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3"/>
    <p:sldId id="257" r:id="rId4"/>
    <p:sldId id="258" r:id="rId5"/>
    <p:sldId id="263" r:id="rId6"/>
    <p:sldId id="265" r:id="rId7"/>
    <p:sldId id="266" r:id="rId8"/>
    <p:sldId id="264" r:id="rId9"/>
    <p:sldId id="270" r:id="rId10"/>
    <p:sldId id="259" r:id="rId11"/>
    <p:sldId id="271" r:id="rId12"/>
    <p:sldId id="272" r:id="rId13"/>
    <p:sldId id="273" r:id="rId14"/>
    <p:sldId id="274" r:id="rId15"/>
    <p:sldId id="260" r:id="rId16"/>
    <p:sldId id="275" r:id="rId17"/>
    <p:sldId id="276" r:id="rId18"/>
    <p:sldId id="277" r:id="rId19"/>
    <p:sldId id="279" r:id="rId20"/>
    <p:sldId id="261" r:id="rId21"/>
    <p:sldId id="278" r:id="rId22"/>
    <p:sldId id="280" r:id="rId23"/>
    <p:sldId id="281" r:id="rId24"/>
    <p:sldId id="282" r:id="rId25"/>
    <p:sldId id="262" r:id="rId26"/>
    <p:sldId id="268" r:id="rId27"/>
    <p:sldId id="269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1A15"/>
    <a:srgbClr val="F6E8AD"/>
    <a:srgbClr val="941E23"/>
    <a:srgbClr val="A51F24"/>
    <a:srgbClr val="E517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7" autoAdjust="0"/>
    <p:restoredTop sz="94660"/>
  </p:normalViewPr>
  <p:slideViewPr>
    <p:cSldViewPr snapToGrid="0" showGuides="1">
      <p:cViewPr varScale="1">
        <p:scale>
          <a:sx n="62" d="100"/>
          <a:sy n="62" d="100"/>
        </p:scale>
        <p:origin x="67" y="6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notesMaster" Target="notesMasters/notesMaster1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F182D-158A-4BFF-BE9B-78D0B239CB3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88B0F-7BA1-4C18-9B6E-9E5232C8F6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F182D-158A-4BFF-BE9B-78D0B239CB3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88B0F-7BA1-4C18-9B6E-9E5232C8F6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F182D-158A-4BFF-BE9B-78D0B239CB3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88B0F-7BA1-4C18-9B6E-9E5232C8F6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F182D-158A-4BFF-BE9B-78D0B239CB3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88B0F-7BA1-4C18-9B6E-9E5232C8F6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F182D-158A-4BFF-BE9B-78D0B239CB3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88B0F-7BA1-4C18-9B6E-9E5232C8F6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F182D-158A-4BFF-BE9B-78D0B239CB3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88B0F-7BA1-4C18-9B6E-9E5232C8F6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F182D-158A-4BFF-BE9B-78D0B239CB3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88B0F-7BA1-4C18-9B6E-9E5232C8F6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F182D-158A-4BFF-BE9B-78D0B239CB3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88B0F-7BA1-4C18-9B6E-9E5232C8F6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F182D-158A-4BFF-BE9B-78D0B239CB3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88B0F-7BA1-4C18-9B6E-9E5232C8F6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F182D-158A-4BFF-BE9B-78D0B239CB3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88B0F-7BA1-4C18-9B6E-9E5232C8F6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F182D-158A-4BFF-BE9B-78D0B239CB3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88B0F-7BA1-4C18-9B6E-9E5232C8F6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51713"/>
            </a:gs>
            <a:gs pos="60000">
              <a:srgbClr val="A51F24"/>
            </a:gs>
            <a:gs pos="100000">
              <a:srgbClr val="941E2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F182D-158A-4BFF-BE9B-78D0B239CB3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88B0F-7BA1-4C18-9B6E-9E5232C8F63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4.png"/><Relationship Id="rId13" Type="http://schemas.openxmlformats.org/officeDocument/2006/relationships/image" Target="../media/image13.png"/><Relationship Id="rId12" Type="http://schemas.openxmlformats.org/officeDocument/2006/relationships/image" Target="../media/image12.pn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11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.xml"/><Relationship Id="rId5" Type="http://schemas.openxmlformats.org/officeDocument/2006/relationships/image" Target="../media/image16.jpeg"/><Relationship Id="rId4" Type="http://schemas.openxmlformats.org/officeDocument/2006/relationships/image" Target="../media/image12.png"/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jpeg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image" Target="../media/image12.png"/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8.jpe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11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11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11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11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540" y="0"/>
            <a:ext cx="2925459" cy="2667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4176"/>
            <a:ext cx="6096000" cy="54382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6318152"/>
            <a:ext cx="6096000" cy="53984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983" y="-15004"/>
            <a:ext cx="3110066" cy="170640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0"/>
            <a:ext cx="3152220" cy="28194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1369"/>
            <a:ext cx="2171700" cy="623164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34" y="1111309"/>
            <a:ext cx="649777" cy="92611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098" y="1843149"/>
            <a:ext cx="7578477" cy="195192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9840" y="-3139"/>
            <a:ext cx="3848100" cy="1504836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981" y="97015"/>
            <a:ext cx="745667" cy="1749913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250" y="4972796"/>
            <a:ext cx="2649749" cy="760339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045" y="5158161"/>
            <a:ext cx="819705" cy="442829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5066" y="971971"/>
            <a:ext cx="674998" cy="1584069"/>
          </a:xfrm>
          <a:prstGeom prst="rect">
            <a:avLst/>
          </a:prstGeom>
        </p:spPr>
      </p:pic>
      <p:sp>
        <p:nvSpPr>
          <p:cNvPr id="38" name="文本框 37"/>
          <p:cNvSpPr txBox="1"/>
          <p:nvPr/>
        </p:nvSpPr>
        <p:spPr>
          <a:xfrm>
            <a:off x="3009904" y="3853283"/>
            <a:ext cx="62520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ln w="76200">
                  <a:noFill/>
                </a:ln>
                <a:solidFill>
                  <a:srgbClr val="F6E8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新春晚会</a:t>
            </a:r>
            <a:r>
              <a:rPr lang="en-US" altLang="zh-CN" sz="6000" dirty="0">
                <a:ln w="76200">
                  <a:noFill/>
                </a:ln>
                <a:solidFill>
                  <a:srgbClr val="F6E8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PPT</a:t>
            </a:r>
            <a:r>
              <a:rPr lang="zh-CN" altLang="en-US" sz="6000" dirty="0">
                <a:ln w="76200">
                  <a:noFill/>
                </a:ln>
                <a:solidFill>
                  <a:srgbClr val="F6E8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模版</a:t>
            </a:r>
            <a:endParaRPr lang="zh-CN" altLang="en-US" sz="6000" dirty="0">
              <a:ln w="76200">
                <a:noFill/>
              </a:ln>
              <a:solidFill>
                <a:srgbClr val="F6E8A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39" name="矩形 471"/>
          <p:cNvSpPr>
            <a:spLocks noChangeArrowheads="1"/>
          </p:cNvSpPr>
          <p:nvPr/>
        </p:nvSpPr>
        <p:spPr bwMode="auto">
          <a:xfrm>
            <a:off x="3735388" y="4940103"/>
            <a:ext cx="47212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400" dirty="0">
                <a:solidFill>
                  <a:srgbClr val="F6E8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dirty="0" err="1">
                <a:solidFill>
                  <a:srgbClr val="F6E8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dirty="0">
                <a:solidFill>
                  <a:srgbClr val="F6E8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>
                <a:solidFill>
                  <a:srgbClr val="F6E8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consectetuer</a:t>
            </a:r>
            <a:r>
              <a:rPr lang="en-US" altLang="zh-CN" sz="1400" dirty="0">
                <a:solidFill>
                  <a:srgbClr val="F6E8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it-IT" altLang="zh-CN" sz="1400" dirty="0">
                <a:solidFill>
                  <a:srgbClr val="F6E8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it-IT" altLang="zh-CN" sz="1400" dirty="0">
              <a:solidFill>
                <a:srgbClr val="F6E8A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3202781" y="4879411"/>
            <a:ext cx="5784057" cy="0"/>
          </a:xfrm>
          <a:prstGeom prst="line">
            <a:avLst/>
          </a:prstGeom>
          <a:ln>
            <a:solidFill>
              <a:srgbClr val="F6E8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图片 3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725" y="1096081"/>
            <a:ext cx="2245077" cy="832336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974" y="1113153"/>
            <a:ext cx="809356" cy="7996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11" y="149867"/>
            <a:ext cx="4717866" cy="319823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227" y="645830"/>
            <a:ext cx="4127964" cy="369212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0" y="572358"/>
            <a:ext cx="12192000" cy="22159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3800" b="1" dirty="0">
                <a:solidFill>
                  <a:schemeClr val="bg1">
                    <a:alpha val="20000"/>
                  </a:schemeClr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CONTENTS</a:t>
            </a:r>
            <a:endParaRPr lang="en-US" altLang="zh-CN" sz="13800" b="1" dirty="0">
              <a:solidFill>
                <a:schemeClr val="bg1">
                  <a:alpha val="20000"/>
                </a:schemeClr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522492" y="723377"/>
            <a:ext cx="314701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5400" b="1">
                <a:solidFill>
                  <a:srgbClr val="3B435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1500" dirty="0">
                <a:solidFill>
                  <a:srgbClr val="F6E8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目录</a:t>
            </a:r>
            <a:endParaRPr lang="zh-CN" altLang="en-US" sz="11500" dirty="0">
              <a:solidFill>
                <a:srgbClr val="F6E8A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6" name="Freeform 23"/>
          <p:cNvSpPr/>
          <p:nvPr/>
        </p:nvSpPr>
        <p:spPr bwMode="auto">
          <a:xfrm>
            <a:off x="899190" y="3659770"/>
            <a:ext cx="709613" cy="714375"/>
          </a:xfrm>
          <a:prstGeom prst="ellipse">
            <a:avLst/>
          </a:prstGeom>
          <a:solidFill>
            <a:srgbClr val="F6E8AD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8" name="Freeform 25"/>
          <p:cNvSpPr/>
          <p:nvPr/>
        </p:nvSpPr>
        <p:spPr bwMode="auto">
          <a:xfrm>
            <a:off x="899190" y="4647195"/>
            <a:ext cx="709613" cy="714375"/>
          </a:xfrm>
          <a:prstGeom prst="ellipse">
            <a:avLst/>
          </a:prstGeom>
          <a:solidFill>
            <a:srgbClr val="F6E8AD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10" name="Freeform 27"/>
          <p:cNvSpPr/>
          <p:nvPr/>
        </p:nvSpPr>
        <p:spPr bwMode="auto">
          <a:xfrm>
            <a:off x="6358196" y="3632579"/>
            <a:ext cx="709613" cy="714375"/>
          </a:xfrm>
          <a:prstGeom prst="ellipse">
            <a:avLst/>
          </a:prstGeom>
          <a:solidFill>
            <a:srgbClr val="F6E8AD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12" name="TextBox 47"/>
          <p:cNvSpPr txBox="1"/>
          <p:nvPr/>
        </p:nvSpPr>
        <p:spPr>
          <a:xfrm>
            <a:off x="1798741" y="3692123"/>
            <a:ext cx="4000047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600" b="0" dirty="0">
                <a:solidFill>
                  <a:schemeClr val="bg1"/>
                </a:solidFill>
              </a:rPr>
              <a:t>此处输入您的标题</a:t>
            </a:r>
            <a:endParaRPr lang="zh-CN" altLang="en-US" sz="3600" b="0" dirty="0">
              <a:solidFill>
                <a:schemeClr val="bg1"/>
              </a:solidFill>
            </a:endParaRPr>
          </a:p>
        </p:txBody>
      </p:sp>
      <p:sp>
        <p:nvSpPr>
          <p:cNvPr id="13" name="TextBox 48"/>
          <p:cNvSpPr txBox="1"/>
          <p:nvPr/>
        </p:nvSpPr>
        <p:spPr>
          <a:xfrm>
            <a:off x="1798741" y="4695368"/>
            <a:ext cx="4000047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600" b="0" dirty="0">
                <a:solidFill>
                  <a:schemeClr val="bg1"/>
                </a:solidFill>
              </a:rPr>
              <a:t>此处输入您的标题</a:t>
            </a:r>
            <a:endParaRPr lang="zh-CN" altLang="en-US" sz="3600" b="0" dirty="0">
              <a:solidFill>
                <a:schemeClr val="bg1"/>
              </a:solidFill>
            </a:endParaRPr>
          </a:p>
        </p:txBody>
      </p:sp>
      <p:sp>
        <p:nvSpPr>
          <p:cNvPr id="14" name="TextBox 55"/>
          <p:cNvSpPr txBox="1"/>
          <p:nvPr/>
        </p:nvSpPr>
        <p:spPr>
          <a:xfrm>
            <a:off x="7257747" y="3691622"/>
            <a:ext cx="4000047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600" b="0" dirty="0">
                <a:solidFill>
                  <a:schemeClr val="bg1"/>
                </a:solidFill>
              </a:rPr>
              <a:t>此处输入您的标题</a:t>
            </a:r>
            <a:endParaRPr lang="zh-CN" altLang="en-US" sz="3600" b="0" dirty="0">
              <a:solidFill>
                <a:schemeClr val="bg1"/>
              </a:solidFill>
            </a:endParaRPr>
          </a:p>
        </p:txBody>
      </p:sp>
      <p:sp>
        <p:nvSpPr>
          <p:cNvPr id="15" name="TextBox 58"/>
          <p:cNvSpPr txBox="1"/>
          <p:nvPr/>
        </p:nvSpPr>
        <p:spPr>
          <a:xfrm>
            <a:off x="1049476" y="3724270"/>
            <a:ext cx="417102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61A15"/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1</a:t>
            </a:r>
            <a:endParaRPr lang="zh-CN" altLang="en-US" sz="3600" b="1" dirty="0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16" name="TextBox 59"/>
          <p:cNvSpPr txBox="1"/>
          <p:nvPr/>
        </p:nvSpPr>
        <p:spPr>
          <a:xfrm>
            <a:off x="1049476" y="4694950"/>
            <a:ext cx="417102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61A15"/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2</a:t>
            </a:r>
            <a:endParaRPr lang="zh-CN" altLang="en-US" sz="3600" b="1" dirty="0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17" name="TextBox 60"/>
          <p:cNvSpPr txBox="1"/>
          <p:nvPr/>
        </p:nvSpPr>
        <p:spPr>
          <a:xfrm>
            <a:off x="6508482" y="3697080"/>
            <a:ext cx="417102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61A15"/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3</a:t>
            </a:r>
            <a:endParaRPr lang="zh-CN" altLang="en-US" sz="3600" b="1" dirty="0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18" name="Freeform 27"/>
          <p:cNvSpPr/>
          <p:nvPr/>
        </p:nvSpPr>
        <p:spPr bwMode="auto">
          <a:xfrm>
            <a:off x="6358196" y="4619168"/>
            <a:ext cx="709613" cy="714375"/>
          </a:xfrm>
          <a:prstGeom prst="ellipse">
            <a:avLst/>
          </a:prstGeom>
          <a:solidFill>
            <a:srgbClr val="F6E8AD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20" name="TextBox 55"/>
          <p:cNvSpPr txBox="1"/>
          <p:nvPr/>
        </p:nvSpPr>
        <p:spPr>
          <a:xfrm>
            <a:off x="7257747" y="4678211"/>
            <a:ext cx="4000047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600" b="0" dirty="0">
                <a:solidFill>
                  <a:schemeClr val="bg1"/>
                </a:solidFill>
              </a:rPr>
              <a:t>此处输入您的标题</a:t>
            </a:r>
            <a:endParaRPr lang="zh-CN" altLang="en-US" sz="3600" b="0" dirty="0">
              <a:solidFill>
                <a:schemeClr val="bg1"/>
              </a:solidFill>
            </a:endParaRPr>
          </a:p>
        </p:txBody>
      </p:sp>
      <p:sp>
        <p:nvSpPr>
          <p:cNvPr id="21" name="TextBox 60"/>
          <p:cNvSpPr txBox="1"/>
          <p:nvPr/>
        </p:nvSpPr>
        <p:spPr>
          <a:xfrm>
            <a:off x="6478002" y="4676920"/>
            <a:ext cx="417102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61A15"/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4</a:t>
            </a:r>
            <a:endParaRPr lang="zh-CN" altLang="en-US" sz="3600" b="1" dirty="0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4176"/>
            <a:ext cx="6096000" cy="543824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6318152"/>
            <a:ext cx="6096000" cy="539848"/>
          </a:xfrm>
          <a:prstGeom prst="rect">
            <a:avLst/>
          </a:prstGeom>
        </p:spPr>
      </p:pic>
      <p:grpSp>
        <p:nvGrpSpPr>
          <p:cNvPr id="38" name="组合 37"/>
          <p:cNvGrpSpPr/>
          <p:nvPr/>
        </p:nvGrpSpPr>
        <p:grpSpPr>
          <a:xfrm>
            <a:off x="-309840" y="-3139"/>
            <a:ext cx="3848100" cy="2040567"/>
            <a:chOff x="-309840" y="-3139"/>
            <a:chExt cx="3848100" cy="2040567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434" y="1111309"/>
              <a:ext cx="649777" cy="926119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9840" y="-3139"/>
              <a:ext cx="3848100" cy="1504836"/>
            </a:xfrm>
            <a:prstGeom prst="rect">
              <a:avLst/>
            </a:prstGeom>
          </p:spPr>
        </p:pic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8981" y="97015"/>
              <a:ext cx="745667" cy="1749913"/>
            </a:xfrm>
            <a:prstGeom prst="rect">
              <a:avLst/>
            </a:prstGeom>
          </p:spPr>
        </p:pic>
      </p:grpSp>
      <p:grpSp>
        <p:nvGrpSpPr>
          <p:cNvPr id="39" name="组合 38"/>
          <p:cNvGrpSpPr/>
          <p:nvPr/>
        </p:nvGrpSpPr>
        <p:grpSpPr>
          <a:xfrm flipH="1">
            <a:off x="8424760" y="-3139"/>
            <a:ext cx="3848100" cy="2040567"/>
            <a:chOff x="-309840" y="-3139"/>
            <a:chExt cx="3848100" cy="2040567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434" y="1111309"/>
              <a:ext cx="649777" cy="926119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9840" y="-3139"/>
              <a:ext cx="3848100" cy="1504836"/>
            </a:xfrm>
            <a:prstGeom prst="rect">
              <a:avLst/>
            </a:prstGeom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8981" y="97015"/>
              <a:ext cx="745667" cy="1749913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6" grpId="0" animBg="1"/>
      <p:bldP spid="8" grpId="0" animBg="1"/>
      <p:bldP spid="10" grpId="0" animBg="1"/>
      <p:bldP spid="12" grpId="0"/>
      <p:bldP spid="13" grpId="0"/>
      <p:bldP spid="14" grpId="0"/>
      <p:bldP spid="15" grpId="0"/>
      <p:bldP spid="16" grpId="0"/>
      <p:bldP spid="17" grpId="0"/>
      <p:bldP spid="18" grpId="0" animBg="1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3"/>
          <p:cNvSpPr/>
          <p:nvPr/>
        </p:nvSpPr>
        <p:spPr bwMode="auto">
          <a:xfrm>
            <a:off x="1172759" y="2686197"/>
            <a:ext cx="2118330" cy="2132545"/>
          </a:xfrm>
          <a:prstGeom prst="ellipse">
            <a:avLst/>
          </a:prstGeom>
          <a:solidFill>
            <a:srgbClr val="F6E8AD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1776440" y="2705196"/>
            <a:ext cx="89127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3800" i="0" u="none" strike="noStrike" kern="0" cap="none" spc="0" normalizeH="0" baseline="0" noProof="0" dirty="0">
                <a:ln>
                  <a:noFill/>
                </a:ln>
                <a:solidFill>
                  <a:srgbClr val="E61A15"/>
                </a:solidFill>
                <a:effectLst/>
                <a:uLnTx/>
                <a:uFillTx/>
                <a:latin typeface="方正小标宋简体" panose="02010601030101010101" pitchFamily="2" charset="-122"/>
                <a:ea typeface="方正小标宋简体" panose="02010601030101010101" pitchFamily="2" charset="-122"/>
                <a:cs typeface="宋体" panose="02010600030101010101" pitchFamily="2" charset="-122"/>
              </a:rPr>
              <a:t>1</a:t>
            </a:r>
            <a:endParaRPr kumimoji="0" lang="zh-CN" altLang="zh-CN" sz="2000" i="0" u="none" strike="noStrike" kern="0" cap="none" spc="0" normalizeH="0" baseline="0" noProof="0" dirty="0">
              <a:ln>
                <a:noFill/>
              </a:ln>
              <a:solidFill>
                <a:srgbClr val="E61A15"/>
              </a:solidFill>
              <a:effectLst/>
              <a:uLnTx/>
              <a:uFillTx/>
              <a:latin typeface="方正小标宋简体" panose="02010601030101010101" pitchFamily="2" charset="-122"/>
              <a:ea typeface="方正小标宋简体" panose="02010601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TextBox 20"/>
          <p:cNvSpPr txBox="1"/>
          <p:nvPr/>
        </p:nvSpPr>
        <p:spPr>
          <a:xfrm>
            <a:off x="3427286" y="2840037"/>
            <a:ext cx="63528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6000" b="0" dirty="0">
                <a:solidFill>
                  <a:schemeClr val="bg1"/>
                </a:solidFill>
              </a:rPr>
              <a:t>此处输入您的标题</a:t>
            </a:r>
            <a:endParaRPr lang="zh-CN" altLang="en-US" sz="6000" b="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427286" y="3869724"/>
            <a:ext cx="6139458" cy="813511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defRPr/>
            </a:pPr>
            <a:r>
              <a:rPr lang="en-US" altLang="zh-CN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4176"/>
            <a:ext cx="6096000" cy="5438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6318152"/>
            <a:ext cx="6096000" cy="539848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 rot="10800000">
            <a:off x="0" y="0"/>
            <a:ext cx="12191999" cy="543824"/>
            <a:chOff x="0" y="735641"/>
            <a:chExt cx="12191999" cy="543824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735641"/>
              <a:ext cx="6096000" cy="543824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9" y="739617"/>
              <a:ext cx="6096000" cy="539848"/>
            </a:xfrm>
            <a:prstGeom prst="rect">
              <a:avLst/>
            </a:prstGeom>
          </p:spPr>
        </p:pic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457" y="841659"/>
            <a:ext cx="3269022" cy="179362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796" y="1697305"/>
            <a:ext cx="854796" cy="200601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1369"/>
            <a:ext cx="2171700" cy="62316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045" y="5158161"/>
            <a:ext cx="819705" cy="4428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3"/>
          <p:cNvSpPr/>
          <p:nvPr/>
        </p:nvSpPr>
        <p:spPr bwMode="auto">
          <a:xfrm>
            <a:off x="121950" y="112660"/>
            <a:ext cx="709613" cy="714375"/>
          </a:xfrm>
          <a:prstGeom prst="ellipse">
            <a:avLst/>
          </a:prstGeom>
          <a:solidFill>
            <a:srgbClr val="F6E8AD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5" name="TextBox 47"/>
          <p:cNvSpPr txBox="1"/>
          <p:nvPr/>
        </p:nvSpPr>
        <p:spPr>
          <a:xfrm>
            <a:off x="823381" y="145013"/>
            <a:ext cx="4000047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600" b="0" dirty="0">
                <a:solidFill>
                  <a:schemeClr val="bg1"/>
                </a:solidFill>
              </a:rPr>
              <a:t>此处输入您的标题</a:t>
            </a:r>
            <a:endParaRPr lang="zh-CN" altLang="en-US" sz="3600" b="0" dirty="0">
              <a:solidFill>
                <a:schemeClr val="bg1"/>
              </a:solidFill>
            </a:endParaRPr>
          </a:p>
        </p:txBody>
      </p:sp>
      <p:sp>
        <p:nvSpPr>
          <p:cNvPr id="6" name="TextBox 58"/>
          <p:cNvSpPr txBox="1"/>
          <p:nvPr/>
        </p:nvSpPr>
        <p:spPr>
          <a:xfrm>
            <a:off x="253186" y="158110"/>
            <a:ext cx="417102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61A15"/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1</a:t>
            </a:r>
            <a:endParaRPr lang="zh-CN" altLang="en-US" sz="3600" b="1" dirty="0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" y="6495261"/>
            <a:ext cx="12191999" cy="362739"/>
            <a:chOff x="0" y="6314176"/>
            <a:chExt cx="18278445" cy="54382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14176"/>
              <a:ext cx="6096000" cy="54382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9" y="6318152"/>
              <a:ext cx="6096000" cy="539848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182445" y="6318152"/>
              <a:ext cx="6096000" cy="539848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020300" y="195878"/>
            <a:ext cx="2171700" cy="62316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87272" y="586570"/>
            <a:ext cx="819705" cy="44282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73250" y="1567357"/>
            <a:ext cx="5666696" cy="2727588"/>
          </a:xfrm>
          <a:prstGeom prst="rect">
            <a:avLst/>
          </a:prstGeom>
        </p:spPr>
      </p:pic>
      <p:sp>
        <p:nvSpPr>
          <p:cNvPr id="22" name="MH_SubTitle_1"/>
          <p:cNvSpPr/>
          <p:nvPr>
            <p:custDataLst>
              <p:tags r:id="rId6"/>
            </p:custDataLst>
          </p:nvPr>
        </p:nvSpPr>
        <p:spPr>
          <a:xfrm>
            <a:off x="7539945" y="1565275"/>
            <a:ext cx="2828017" cy="27275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此处添加详细文本描述，建议与标题相关并符合整体语言风格，其中本模版所有图形线条及其相应素材均可编辑、更改颜色。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矩形 117"/>
          <p:cNvSpPr>
            <a:spLocks noChangeArrowheads="1"/>
          </p:cNvSpPr>
          <p:nvPr/>
        </p:nvSpPr>
        <p:spPr bwMode="auto">
          <a:xfrm>
            <a:off x="1824038" y="4455855"/>
            <a:ext cx="2030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124"/>
          <p:cNvSpPr>
            <a:spLocks noChangeArrowheads="1"/>
          </p:cNvSpPr>
          <p:nvPr/>
        </p:nvSpPr>
        <p:spPr bwMode="auto">
          <a:xfrm>
            <a:off x="1824038" y="4968618"/>
            <a:ext cx="85439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chemeClr val="bg1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此处添加详细文本描述，建议与标题相关并符合整体语言风格，其中本模版所有图形线条及其相应素材均可编辑、更改颜色。此处添加详细文本描述，建议与标题相关并符合整体语言风格，其中本模版所有图形线条及其相应素材均可编辑、更改颜色。</a:t>
            </a:r>
            <a:endParaRPr lang="zh-CN" altLang="en-US" sz="160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1873250" y="4932105"/>
            <a:ext cx="1882775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3"/>
          <p:cNvSpPr/>
          <p:nvPr/>
        </p:nvSpPr>
        <p:spPr bwMode="auto">
          <a:xfrm>
            <a:off x="121950" y="112660"/>
            <a:ext cx="709613" cy="714375"/>
          </a:xfrm>
          <a:prstGeom prst="ellipse">
            <a:avLst/>
          </a:prstGeom>
          <a:solidFill>
            <a:srgbClr val="F6E8AD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5" name="TextBox 47"/>
          <p:cNvSpPr txBox="1"/>
          <p:nvPr/>
        </p:nvSpPr>
        <p:spPr>
          <a:xfrm>
            <a:off x="823381" y="145013"/>
            <a:ext cx="4000047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600" b="0" dirty="0">
                <a:solidFill>
                  <a:schemeClr val="bg1"/>
                </a:solidFill>
              </a:rPr>
              <a:t>此处输入您的标题</a:t>
            </a:r>
            <a:endParaRPr lang="zh-CN" altLang="en-US" sz="3600" b="0" dirty="0">
              <a:solidFill>
                <a:schemeClr val="bg1"/>
              </a:solidFill>
            </a:endParaRPr>
          </a:p>
        </p:txBody>
      </p:sp>
      <p:sp>
        <p:nvSpPr>
          <p:cNvPr id="6" name="TextBox 58"/>
          <p:cNvSpPr txBox="1"/>
          <p:nvPr/>
        </p:nvSpPr>
        <p:spPr>
          <a:xfrm>
            <a:off x="253186" y="158110"/>
            <a:ext cx="417102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61A15"/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1</a:t>
            </a:r>
            <a:endParaRPr lang="zh-CN" altLang="en-US" sz="3600" b="1" dirty="0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" y="6495261"/>
            <a:ext cx="12191999" cy="362739"/>
            <a:chOff x="0" y="6314176"/>
            <a:chExt cx="18278445" cy="54382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14176"/>
              <a:ext cx="6096000" cy="54382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9" y="6318152"/>
              <a:ext cx="6096000" cy="539848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182445" y="6318152"/>
              <a:ext cx="6096000" cy="539848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020300" y="195878"/>
            <a:ext cx="2171700" cy="62316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87272" y="586570"/>
            <a:ext cx="819705" cy="442829"/>
          </a:xfrm>
          <a:prstGeom prst="rect">
            <a:avLst/>
          </a:prstGeom>
        </p:spPr>
      </p:pic>
      <p:sp>
        <p:nvSpPr>
          <p:cNvPr id="15" name="MH_Other_2"/>
          <p:cNvSpPr/>
          <p:nvPr>
            <p:custDataLst>
              <p:tags r:id="rId5"/>
            </p:custDataLst>
          </p:nvPr>
        </p:nvSpPr>
        <p:spPr>
          <a:xfrm>
            <a:off x="2160588" y="1524907"/>
            <a:ext cx="304800" cy="304800"/>
          </a:xfrm>
          <a:custGeom>
            <a:avLst/>
            <a:gdLst>
              <a:gd name="connsiteX0" fmla="*/ 0 w 495300"/>
              <a:gd name="connsiteY0" fmla="*/ 0 h 495300"/>
              <a:gd name="connsiteX1" fmla="*/ 495300 w 495300"/>
              <a:gd name="connsiteY1" fmla="*/ 0 h 495300"/>
              <a:gd name="connsiteX2" fmla="*/ 495300 w 495300"/>
              <a:gd name="connsiteY2" fmla="*/ 85725 h 495300"/>
              <a:gd name="connsiteX3" fmla="*/ 85725 w 495300"/>
              <a:gd name="connsiteY3" fmla="*/ 85725 h 495300"/>
              <a:gd name="connsiteX4" fmla="*/ 85725 w 495300"/>
              <a:gd name="connsiteY4" fmla="*/ 495300 h 495300"/>
              <a:gd name="connsiteX5" fmla="*/ 0 w 49530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5300" h="495300">
                <a:moveTo>
                  <a:pt x="0" y="0"/>
                </a:moveTo>
                <a:lnTo>
                  <a:pt x="495300" y="0"/>
                </a:lnTo>
                <a:lnTo>
                  <a:pt x="495300" y="85725"/>
                </a:lnTo>
                <a:lnTo>
                  <a:pt x="85725" y="85725"/>
                </a:lnTo>
                <a:lnTo>
                  <a:pt x="85725" y="495300"/>
                </a:lnTo>
                <a:lnTo>
                  <a:pt x="0" y="4953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6" name="MH_Other_4"/>
          <p:cNvSpPr/>
          <p:nvPr>
            <p:custDataLst>
              <p:tags r:id="rId6"/>
            </p:custDataLst>
          </p:nvPr>
        </p:nvSpPr>
        <p:spPr>
          <a:xfrm>
            <a:off x="6437313" y="3344182"/>
            <a:ext cx="304800" cy="304800"/>
          </a:xfrm>
          <a:custGeom>
            <a:avLst/>
            <a:gdLst>
              <a:gd name="connsiteX0" fmla="*/ 0 w 495300"/>
              <a:gd name="connsiteY0" fmla="*/ 0 h 495300"/>
              <a:gd name="connsiteX1" fmla="*/ 495300 w 495300"/>
              <a:gd name="connsiteY1" fmla="*/ 0 h 495300"/>
              <a:gd name="connsiteX2" fmla="*/ 495300 w 495300"/>
              <a:gd name="connsiteY2" fmla="*/ 85725 h 495300"/>
              <a:gd name="connsiteX3" fmla="*/ 85725 w 495300"/>
              <a:gd name="connsiteY3" fmla="*/ 85725 h 495300"/>
              <a:gd name="connsiteX4" fmla="*/ 85725 w 495300"/>
              <a:gd name="connsiteY4" fmla="*/ 495300 h 495300"/>
              <a:gd name="connsiteX5" fmla="*/ 0 w 49530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5300" h="495300">
                <a:moveTo>
                  <a:pt x="0" y="0"/>
                </a:moveTo>
                <a:lnTo>
                  <a:pt x="495300" y="0"/>
                </a:lnTo>
                <a:lnTo>
                  <a:pt x="495300" y="85725"/>
                </a:lnTo>
                <a:lnTo>
                  <a:pt x="85725" y="85725"/>
                </a:lnTo>
                <a:lnTo>
                  <a:pt x="85725" y="495300"/>
                </a:lnTo>
                <a:lnTo>
                  <a:pt x="0" y="4953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7" name="MH_Other_5"/>
          <p:cNvSpPr txBox="1"/>
          <p:nvPr>
            <p:custDataLst>
              <p:tags r:id="rId7"/>
            </p:custDataLst>
          </p:nvPr>
        </p:nvSpPr>
        <p:spPr>
          <a:xfrm>
            <a:off x="1863725" y="4306207"/>
            <a:ext cx="312738" cy="234950"/>
          </a:xfrm>
          <a:custGeom>
            <a:avLst/>
            <a:gdLst/>
            <a:ahLst/>
            <a:cxnLst/>
            <a:rect l="l" t="t" r="r" b="b"/>
            <a:pathLst>
              <a:path w="312502" h="234925">
                <a:moveTo>
                  <a:pt x="282402" y="0"/>
                </a:moveTo>
                <a:cubicBezTo>
                  <a:pt x="289496" y="0"/>
                  <a:pt x="295226" y="273"/>
                  <a:pt x="299591" y="819"/>
                </a:cubicBezTo>
                <a:cubicBezTo>
                  <a:pt x="303957" y="1364"/>
                  <a:pt x="307163" y="2387"/>
                  <a:pt x="309209" y="3888"/>
                </a:cubicBezTo>
                <a:cubicBezTo>
                  <a:pt x="311256" y="5389"/>
                  <a:pt x="312347" y="7231"/>
                  <a:pt x="312484" y="9413"/>
                </a:cubicBezTo>
                <a:cubicBezTo>
                  <a:pt x="312620" y="11596"/>
                  <a:pt x="312006" y="14188"/>
                  <a:pt x="310642" y="17190"/>
                </a:cubicBezTo>
                <a:lnTo>
                  <a:pt x="262756" y="128922"/>
                </a:lnTo>
                <a:lnTo>
                  <a:pt x="262756" y="192360"/>
                </a:lnTo>
                <a:cubicBezTo>
                  <a:pt x="262756" y="201637"/>
                  <a:pt x="261733" y="209072"/>
                  <a:pt x="259687" y="214666"/>
                </a:cubicBezTo>
                <a:cubicBezTo>
                  <a:pt x="257640" y="220259"/>
                  <a:pt x="254503" y="224557"/>
                  <a:pt x="250273" y="227558"/>
                </a:cubicBezTo>
                <a:cubicBezTo>
                  <a:pt x="246044" y="230559"/>
                  <a:pt x="240587" y="232538"/>
                  <a:pt x="233902" y="233493"/>
                </a:cubicBezTo>
                <a:cubicBezTo>
                  <a:pt x="227217" y="234448"/>
                  <a:pt x="219509" y="234925"/>
                  <a:pt x="210778" y="234925"/>
                </a:cubicBezTo>
                <a:cubicBezTo>
                  <a:pt x="201774" y="234925"/>
                  <a:pt x="194134" y="234448"/>
                  <a:pt x="187859" y="233493"/>
                </a:cubicBezTo>
                <a:cubicBezTo>
                  <a:pt x="181583" y="232538"/>
                  <a:pt x="176399" y="230559"/>
                  <a:pt x="172306" y="227558"/>
                </a:cubicBezTo>
                <a:cubicBezTo>
                  <a:pt x="168213" y="224557"/>
                  <a:pt x="165280" y="220259"/>
                  <a:pt x="163507" y="214666"/>
                </a:cubicBezTo>
                <a:cubicBezTo>
                  <a:pt x="161733" y="209072"/>
                  <a:pt x="160846" y="201637"/>
                  <a:pt x="160846" y="192360"/>
                </a:cubicBezTo>
                <a:cubicBezTo>
                  <a:pt x="160846" y="181992"/>
                  <a:pt x="161324" y="172442"/>
                  <a:pt x="162279" y="163711"/>
                </a:cubicBezTo>
                <a:cubicBezTo>
                  <a:pt x="163234" y="154980"/>
                  <a:pt x="164803" y="146658"/>
                  <a:pt x="166985" y="138745"/>
                </a:cubicBezTo>
                <a:cubicBezTo>
                  <a:pt x="169168" y="130832"/>
                  <a:pt x="172101" y="123192"/>
                  <a:pt x="175785" y="115825"/>
                </a:cubicBezTo>
                <a:cubicBezTo>
                  <a:pt x="179468" y="108458"/>
                  <a:pt x="183902" y="100955"/>
                  <a:pt x="189086" y="93315"/>
                </a:cubicBezTo>
                <a:lnTo>
                  <a:pt x="241065" y="15143"/>
                </a:lnTo>
                <a:cubicBezTo>
                  <a:pt x="242975" y="12415"/>
                  <a:pt x="244953" y="10095"/>
                  <a:pt x="246999" y="8186"/>
                </a:cubicBezTo>
                <a:cubicBezTo>
                  <a:pt x="249046" y="6276"/>
                  <a:pt x="251638" y="4707"/>
                  <a:pt x="254775" y="3479"/>
                </a:cubicBezTo>
                <a:cubicBezTo>
                  <a:pt x="257913" y="2251"/>
                  <a:pt x="261665" y="1364"/>
                  <a:pt x="266031" y="819"/>
                </a:cubicBezTo>
                <a:cubicBezTo>
                  <a:pt x="270396" y="273"/>
                  <a:pt x="275853" y="0"/>
                  <a:pt x="282402" y="0"/>
                </a:cubicBezTo>
                <a:close/>
                <a:moveTo>
                  <a:pt x="121556" y="0"/>
                </a:moveTo>
                <a:cubicBezTo>
                  <a:pt x="128650" y="0"/>
                  <a:pt x="134380" y="273"/>
                  <a:pt x="138745" y="819"/>
                </a:cubicBezTo>
                <a:cubicBezTo>
                  <a:pt x="143111" y="1364"/>
                  <a:pt x="146385" y="2387"/>
                  <a:pt x="148568" y="3888"/>
                </a:cubicBezTo>
                <a:cubicBezTo>
                  <a:pt x="150751" y="5389"/>
                  <a:pt x="151842" y="7231"/>
                  <a:pt x="151842" y="9413"/>
                </a:cubicBezTo>
                <a:cubicBezTo>
                  <a:pt x="151842" y="11596"/>
                  <a:pt x="151296" y="14188"/>
                  <a:pt x="150205" y="17190"/>
                </a:cubicBezTo>
                <a:lnTo>
                  <a:pt x="101910" y="128922"/>
                </a:lnTo>
                <a:lnTo>
                  <a:pt x="101910" y="192360"/>
                </a:lnTo>
                <a:cubicBezTo>
                  <a:pt x="101910" y="201637"/>
                  <a:pt x="100887" y="209072"/>
                  <a:pt x="98841" y="214666"/>
                </a:cubicBezTo>
                <a:cubicBezTo>
                  <a:pt x="96794" y="220259"/>
                  <a:pt x="93657" y="224557"/>
                  <a:pt x="89427" y="227558"/>
                </a:cubicBezTo>
                <a:cubicBezTo>
                  <a:pt x="85198" y="230559"/>
                  <a:pt x="79809" y="232538"/>
                  <a:pt x="73261" y="233493"/>
                </a:cubicBezTo>
                <a:cubicBezTo>
                  <a:pt x="66712" y="234448"/>
                  <a:pt x="58936" y="234925"/>
                  <a:pt x="49932" y="234925"/>
                </a:cubicBezTo>
                <a:cubicBezTo>
                  <a:pt x="40928" y="234925"/>
                  <a:pt x="33288" y="234448"/>
                  <a:pt x="27013" y="233493"/>
                </a:cubicBezTo>
                <a:cubicBezTo>
                  <a:pt x="20737" y="232538"/>
                  <a:pt x="15621" y="230559"/>
                  <a:pt x="11665" y="227558"/>
                </a:cubicBezTo>
                <a:cubicBezTo>
                  <a:pt x="7708" y="224557"/>
                  <a:pt x="4775" y="220259"/>
                  <a:pt x="2865" y="214666"/>
                </a:cubicBezTo>
                <a:cubicBezTo>
                  <a:pt x="955" y="209072"/>
                  <a:pt x="0" y="201637"/>
                  <a:pt x="0" y="192360"/>
                </a:cubicBezTo>
                <a:cubicBezTo>
                  <a:pt x="0" y="181992"/>
                  <a:pt x="478" y="172442"/>
                  <a:pt x="1433" y="163711"/>
                </a:cubicBezTo>
                <a:cubicBezTo>
                  <a:pt x="2388" y="154980"/>
                  <a:pt x="3957" y="146658"/>
                  <a:pt x="6139" y="138745"/>
                </a:cubicBezTo>
                <a:cubicBezTo>
                  <a:pt x="8322" y="130832"/>
                  <a:pt x="11255" y="123192"/>
                  <a:pt x="14939" y="115825"/>
                </a:cubicBezTo>
                <a:cubicBezTo>
                  <a:pt x="18622" y="108458"/>
                  <a:pt x="23056" y="100955"/>
                  <a:pt x="28240" y="93315"/>
                </a:cubicBezTo>
                <a:lnTo>
                  <a:pt x="80628" y="15143"/>
                </a:lnTo>
                <a:cubicBezTo>
                  <a:pt x="82538" y="12415"/>
                  <a:pt x="84516" y="10095"/>
                  <a:pt x="86562" y="8186"/>
                </a:cubicBezTo>
                <a:cubicBezTo>
                  <a:pt x="88609" y="6276"/>
                  <a:pt x="91201" y="4707"/>
                  <a:pt x="94339" y="3479"/>
                </a:cubicBezTo>
                <a:cubicBezTo>
                  <a:pt x="97477" y="2251"/>
                  <a:pt x="101228" y="1364"/>
                  <a:pt x="105594" y="819"/>
                </a:cubicBezTo>
                <a:cubicBezTo>
                  <a:pt x="109959" y="273"/>
                  <a:pt x="115280" y="0"/>
                  <a:pt x="12155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6600" b="1" dirty="0">
              <a:solidFill>
                <a:schemeClr val="bg1"/>
              </a:solidFill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8" name="MH_Other_6"/>
          <p:cNvSpPr txBox="1"/>
          <p:nvPr>
            <p:custDataLst>
              <p:tags r:id="rId8"/>
            </p:custDataLst>
          </p:nvPr>
        </p:nvSpPr>
        <p:spPr>
          <a:xfrm>
            <a:off x="6457950" y="2017032"/>
            <a:ext cx="312738" cy="234950"/>
          </a:xfrm>
          <a:custGeom>
            <a:avLst/>
            <a:gdLst/>
            <a:ahLst/>
            <a:cxnLst/>
            <a:rect l="l" t="t" r="r" b="b"/>
            <a:pathLst>
              <a:path w="312502" h="234925">
                <a:moveTo>
                  <a:pt x="282402" y="0"/>
                </a:moveTo>
                <a:cubicBezTo>
                  <a:pt x="289496" y="0"/>
                  <a:pt x="295226" y="273"/>
                  <a:pt x="299591" y="818"/>
                </a:cubicBezTo>
                <a:cubicBezTo>
                  <a:pt x="303957" y="1364"/>
                  <a:pt x="307163" y="2387"/>
                  <a:pt x="309210" y="3888"/>
                </a:cubicBezTo>
                <a:cubicBezTo>
                  <a:pt x="311256" y="5389"/>
                  <a:pt x="312347" y="7230"/>
                  <a:pt x="312484" y="9413"/>
                </a:cubicBezTo>
                <a:cubicBezTo>
                  <a:pt x="312620" y="11596"/>
                  <a:pt x="312006" y="14188"/>
                  <a:pt x="310642" y="17190"/>
                </a:cubicBezTo>
                <a:lnTo>
                  <a:pt x="262757" y="128922"/>
                </a:lnTo>
                <a:lnTo>
                  <a:pt x="262757" y="192360"/>
                </a:lnTo>
                <a:cubicBezTo>
                  <a:pt x="262757" y="201637"/>
                  <a:pt x="261733" y="209072"/>
                  <a:pt x="259687" y="214666"/>
                </a:cubicBezTo>
                <a:cubicBezTo>
                  <a:pt x="257641" y="220259"/>
                  <a:pt x="254503" y="224557"/>
                  <a:pt x="250274" y="227558"/>
                </a:cubicBezTo>
                <a:cubicBezTo>
                  <a:pt x="246044" y="230559"/>
                  <a:pt x="240587" y="232538"/>
                  <a:pt x="233902" y="233493"/>
                </a:cubicBezTo>
                <a:cubicBezTo>
                  <a:pt x="227218" y="234448"/>
                  <a:pt x="219510" y="234925"/>
                  <a:pt x="210778" y="234925"/>
                </a:cubicBezTo>
                <a:cubicBezTo>
                  <a:pt x="201774" y="234925"/>
                  <a:pt x="194134" y="234448"/>
                  <a:pt x="187859" y="233493"/>
                </a:cubicBezTo>
                <a:cubicBezTo>
                  <a:pt x="181583" y="232538"/>
                  <a:pt x="176399" y="230559"/>
                  <a:pt x="172306" y="227558"/>
                </a:cubicBezTo>
                <a:cubicBezTo>
                  <a:pt x="168213" y="224557"/>
                  <a:pt x="165280" y="220259"/>
                  <a:pt x="163507" y="214666"/>
                </a:cubicBezTo>
                <a:cubicBezTo>
                  <a:pt x="161733" y="209072"/>
                  <a:pt x="160846" y="201637"/>
                  <a:pt x="160846" y="192360"/>
                </a:cubicBezTo>
                <a:cubicBezTo>
                  <a:pt x="160846" y="181992"/>
                  <a:pt x="161324" y="172442"/>
                  <a:pt x="162279" y="163711"/>
                </a:cubicBezTo>
                <a:cubicBezTo>
                  <a:pt x="163234" y="154980"/>
                  <a:pt x="164803" y="146658"/>
                  <a:pt x="166986" y="138745"/>
                </a:cubicBezTo>
                <a:cubicBezTo>
                  <a:pt x="169168" y="130832"/>
                  <a:pt x="172102" y="123192"/>
                  <a:pt x="175785" y="115825"/>
                </a:cubicBezTo>
                <a:cubicBezTo>
                  <a:pt x="179469" y="108458"/>
                  <a:pt x="183902" y="100955"/>
                  <a:pt x="189087" y="93315"/>
                </a:cubicBezTo>
                <a:lnTo>
                  <a:pt x="241065" y="15143"/>
                </a:lnTo>
                <a:cubicBezTo>
                  <a:pt x="242975" y="12415"/>
                  <a:pt x="244953" y="10095"/>
                  <a:pt x="246999" y="8185"/>
                </a:cubicBezTo>
                <a:cubicBezTo>
                  <a:pt x="249046" y="6275"/>
                  <a:pt x="251638" y="4707"/>
                  <a:pt x="254776" y="3479"/>
                </a:cubicBezTo>
                <a:cubicBezTo>
                  <a:pt x="257913" y="2251"/>
                  <a:pt x="261665" y="1364"/>
                  <a:pt x="266031" y="818"/>
                </a:cubicBezTo>
                <a:cubicBezTo>
                  <a:pt x="270396" y="273"/>
                  <a:pt x="275853" y="0"/>
                  <a:pt x="282402" y="0"/>
                </a:cubicBezTo>
                <a:close/>
                <a:moveTo>
                  <a:pt x="121556" y="0"/>
                </a:moveTo>
                <a:cubicBezTo>
                  <a:pt x="128650" y="0"/>
                  <a:pt x="134380" y="273"/>
                  <a:pt x="138746" y="818"/>
                </a:cubicBezTo>
                <a:cubicBezTo>
                  <a:pt x="143111" y="1364"/>
                  <a:pt x="146385" y="2387"/>
                  <a:pt x="148568" y="3888"/>
                </a:cubicBezTo>
                <a:cubicBezTo>
                  <a:pt x="150751" y="5389"/>
                  <a:pt x="151842" y="7230"/>
                  <a:pt x="151842" y="9413"/>
                </a:cubicBezTo>
                <a:cubicBezTo>
                  <a:pt x="151842" y="11596"/>
                  <a:pt x="151297" y="14188"/>
                  <a:pt x="150205" y="17190"/>
                </a:cubicBezTo>
                <a:lnTo>
                  <a:pt x="101911" y="128922"/>
                </a:lnTo>
                <a:lnTo>
                  <a:pt x="101911" y="192360"/>
                </a:lnTo>
                <a:cubicBezTo>
                  <a:pt x="101911" y="201637"/>
                  <a:pt x="100887" y="209072"/>
                  <a:pt x="98841" y="214666"/>
                </a:cubicBezTo>
                <a:cubicBezTo>
                  <a:pt x="96795" y="220259"/>
                  <a:pt x="93657" y="224557"/>
                  <a:pt x="89428" y="227558"/>
                </a:cubicBezTo>
                <a:cubicBezTo>
                  <a:pt x="85198" y="230559"/>
                  <a:pt x="79810" y="232538"/>
                  <a:pt x="73261" y="233493"/>
                </a:cubicBezTo>
                <a:cubicBezTo>
                  <a:pt x="66713" y="234448"/>
                  <a:pt x="58936" y="234925"/>
                  <a:pt x="49932" y="234925"/>
                </a:cubicBezTo>
                <a:cubicBezTo>
                  <a:pt x="40928" y="234925"/>
                  <a:pt x="33288" y="234448"/>
                  <a:pt x="27013" y="233493"/>
                </a:cubicBezTo>
                <a:cubicBezTo>
                  <a:pt x="20737" y="232538"/>
                  <a:pt x="15621" y="230559"/>
                  <a:pt x="11665" y="227558"/>
                </a:cubicBezTo>
                <a:cubicBezTo>
                  <a:pt x="7709" y="224557"/>
                  <a:pt x="4775" y="220259"/>
                  <a:pt x="2865" y="214666"/>
                </a:cubicBezTo>
                <a:cubicBezTo>
                  <a:pt x="955" y="209072"/>
                  <a:pt x="0" y="201637"/>
                  <a:pt x="0" y="192360"/>
                </a:cubicBezTo>
                <a:cubicBezTo>
                  <a:pt x="0" y="181992"/>
                  <a:pt x="478" y="172442"/>
                  <a:pt x="1433" y="163711"/>
                </a:cubicBezTo>
                <a:cubicBezTo>
                  <a:pt x="2388" y="154980"/>
                  <a:pt x="3957" y="146658"/>
                  <a:pt x="6140" y="138745"/>
                </a:cubicBezTo>
                <a:cubicBezTo>
                  <a:pt x="8322" y="130832"/>
                  <a:pt x="11256" y="123192"/>
                  <a:pt x="14939" y="115825"/>
                </a:cubicBezTo>
                <a:cubicBezTo>
                  <a:pt x="18623" y="108458"/>
                  <a:pt x="23056" y="100955"/>
                  <a:pt x="28241" y="93315"/>
                </a:cubicBezTo>
                <a:lnTo>
                  <a:pt x="80628" y="15143"/>
                </a:lnTo>
                <a:cubicBezTo>
                  <a:pt x="82538" y="12415"/>
                  <a:pt x="84516" y="10095"/>
                  <a:pt x="86563" y="8185"/>
                </a:cubicBezTo>
                <a:cubicBezTo>
                  <a:pt x="88609" y="6275"/>
                  <a:pt x="91201" y="4707"/>
                  <a:pt x="94339" y="3479"/>
                </a:cubicBezTo>
                <a:cubicBezTo>
                  <a:pt x="97477" y="2251"/>
                  <a:pt x="101228" y="1364"/>
                  <a:pt x="105594" y="818"/>
                </a:cubicBezTo>
                <a:cubicBezTo>
                  <a:pt x="109960" y="273"/>
                  <a:pt x="115280" y="0"/>
                  <a:pt x="12155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6600" b="1" dirty="0">
              <a:solidFill>
                <a:schemeClr val="bg1"/>
              </a:solidFill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6797675" y="1924957"/>
            <a:ext cx="3184525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400">
                <a:solidFill>
                  <a:schemeClr val="bg1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en-US" altLang="zh-CN" sz="140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2244725" y="4306207"/>
            <a:ext cx="3184525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400" dirty="0">
                <a:solidFill>
                  <a:schemeClr val="bg1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en-US" altLang="zh-CN" sz="1400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473" y="3440807"/>
            <a:ext cx="3556647" cy="237406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814" y="1646827"/>
            <a:ext cx="3556648" cy="236516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1662" y="1653541"/>
            <a:ext cx="2952963" cy="1971103"/>
          </a:xfrm>
          <a:prstGeom prst="rect">
            <a:avLst/>
          </a:prstGeom>
          <a:effectLst/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163" y="1653541"/>
            <a:ext cx="3046412" cy="2025858"/>
          </a:xfrm>
          <a:prstGeom prst="rect">
            <a:avLst/>
          </a:prstGeom>
          <a:effectLst/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43" b="10132"/>
          <a:stretch>
            <a:fillRect/>
          </a:stretch>
        </p:blipFill>
        <p:spPr>
          <a:xfrm>
            <a:off x="4522787" y="1658532"/>
            <a:ext cx="3135314" cy="2465158"/>
          </a:xfrm>
          <a:prstGeom prst="rect">
            <a:avLst/>
          </a:prstGeom>
        </p:spPr>
      </p:pic>
      <p:sp>
        <p:nvSpPr>
          <p:cNvPr id="4" name="Freeform 23"/>
          <p:cNvSpPr/>
          <p:nvPr/>
        </p:nvSpPr>
        <p:spPr bwMode="auto">
          <a:xfrm>
            <a:off x="121950" y="112660"/>
            <a:ext cx="709613" cy="714375"/>
          </a:xfrm>
          <a:prstGeom prst="ellipse">
            <a:avLst/>
          </a:prstGeom>
          <a:solidFill>
            <a:srgbClr val="F6E8AD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5" name="TextBox 47"/>
          <p:cNvSpPr txBox="1"/>
          <p:nvPr/>
        </p:nvSpPr>
        <p:spPr>
          <a:xfrm>
            <a:off x="823381" y="145013"/>
            <a:ext cx="4000047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600" b="0" dirty="0">
                <a:solidFill>
                  <a:schemeClr val="bg1"/>
                </a:solidFill>
              </a:rPr>
              <a:t>此处输入您的标题</a:t>
            </a:r>
            <a:endParaRPr lang="zh-CN" altLang="en-US" sz="3600" b="0" dirty="0">
              <a:solidFill>
                <a:schemeClr val="bg1"/>
              </a:solidFill>
            </a:endParaRPr>
          </a:p>
        </p:txBody>
      </p:sp>
      <p:sp>
        <p:nvSpPr>
          <p:cNvPr id="6" name="TextBox 58"/>
          <p:cNvSpPr txBox="1"/>
          <p:nvPr/>
        </p:nvSpPr>
        <p:spPr>
          <a:xfrm>
            <a:off x="253186" y="158110"/>
            <a:ext cx="417102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61A15"/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1</a:t>
            </a:r>
            <a:endParaRPr lang="zh-CN" altLang="en-US" sz="3600" b="1" dirty="0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" y="6495261"/>
            <a:ext cx="12191999" cy="362739"/>
            <a:chOff x="0" y="6314176"/>
            <a:chExt cx="18278445" cy="54382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14176"/>
              <a:ext cx="6096000" cy="54382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9" y="6318152"/>
              <a:ext cx="6096000" cy="539848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182445" y="6318152"/>
              <a:ext cx="6096000" cy="539848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020300" y="195878"/>
            <a:ext cx="2171700" cy="62316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87272" y="586570"/>
            <a:ext cx="819705" cy="442829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4522788" y="4276408"/>
            <a:ext cx="3135312" cy="14128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77213" y="4276408"/>
            <a:ext cx="3046412" cy="14128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46163" y="4276408"/>
            <a:ext cx="3046412" cy="14128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46163" y="3616008"/>
            <a:ext cx="3046412" cy="5159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221661" y="3616008"/>
            <a:ext cx="2944814" cy="5159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522788" y="3616008"/>
            <a:ext cx="3135312" cy="5159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1465263" y="3639820"/>
            <a:ext cx="2030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48"/>
          <p:cNvSpPr>
            <a:spLocks noChangeArrowheads="1"/>
          </p:cNvSpPr>
          <p:nvPr/>
        </p:nvSpPr>
        <p:spPr bwMode="auto">
          <a:xfrm>
            <a:off x="5086350" y="3633470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51"/>
          <p:cNvSpPr>
            <a:spLocks noChangeArrowheads="1"/>
          </p:cNvSpPr>
          <p:nvPr/>
        </p:nvSpPr>
        <p:spPr bwMode="auto">
          <a:xfrm>
            <a:off x="8639175" y="3616008"/>
            <a:ext cx="2032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54"/>
          <p:cNvSpPr>
            <a:spLocks noChangeArrowheads="1"/>
          </p:cNvSpPr>
          <p:nvPr/>
        </p:nvSpPr>
        <p:spPr bwMode="auto">
          <a:xfrm>
            <a:off x="1300163" y="4319270"/>
            <a:ext cx="2509837" cy="1322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7" name="矩形 54"/>
          <p:cNvSpPr>
            <a:spLocks noChangeArrowheads="1"/>
          </p:cNvSpPr>
          <p:nvPr/>
        </p:nvSpPr>
        <p:spPr bwMode="auto">
          <a:xfrm>
            <a:off x="4829175" y="4319270"/>
            <a:ext cx="2509838" cy="1322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8" name="矩形 54"/>
          <p:cNvSpPr>
            <a:spLocks noChangeArrowheads="1"/>
          </p:cNvSpPr>
          <p:nvPr/>
        </p:nvSpPr>
        <p:spPr bwMode="auto">
          <a:xfrm>
            <a:off x="8447088" y="4319270"/>
            <a:ext cx="2509837" cy="1322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9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14" grpId="0" animBg="1"/>
      <p:bldP spid="15" grpId="0" animBg="1"/>
      <p:bldP spid="16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3"/>
          <p:cNvSpPr/>
          <p:nvPr/>
        </p:nvSpPr>
        <p:spPr bwMode="auto">
          <a:xfrm>
            <a:off x="121950" y="112660"/>
            <a:ext cx="709613" cy="714375"/>
          </a:xfrm>
          <a:prstGeom prst="ellipse">
            <a:avLst/>
          </a:prstGeom>
          <a:solidFill>
            <a:srgbClr val="F6E8AD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5" name="TextBox 47"/>
          <p:cNvSpPr txBox="1"/>
          <p:nvPr/>
        </p:nvSpPr>
        <p:spPr>
          <a:xfrm>
            <a:off x="823381" y="145013"/>
            <a:ext cx="4000047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600" b="0" dirty="0">
                <a:solidFill>
                  <a:schemeClr val="bg1"/>
                </a:solidFill>
              </a:rPr>
              <a:t>此处输入您的标题</a:t>
            </a:r>
            <a:endParaRPr lang="zh-CN" altLang="en-US" sz="3600" b="0" dirty="0">
              <a:solidFill>
                <a:schemeClr val="bg1"/>
              </a:solidFill>
            </a:endParaRPr>
          </a:p>
        </p:txBody>
      </p:sp>
      <p:sp>
        <p:nvSpPr>
          <p:cNvPr id="6" name="TextBox 58"/>
          <p:cNvSpPr txBox="1"/>
          <p:nvPr/>
        </p:nvSpPr>
        <p:spPr>
          <a:xfrm>
            <a:off x="253186" y="158110"/>
            <a:ext cx="417102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61A15"/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1</a:t>
            </a:r>
            <a:endParaRPr lang="zh-CN" altLang="en-US" sz="3600" b="1" dirty="0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" y="6495261"/>
            <a:ext cx="12191999" cy="362739"/>
            <a:chOff x="0" y="6314176"/>
            <a:chExt cx="18278445" cy="54382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14176"/>
              <a:ext cx="6096000" cy="54382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9" y="6318152"/>
              <a:ext cx="6096000" cy="539848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182445" y="6318152"/>
              <a:ext cx="6096000" cy="539848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020300" y="195878"/>
            <a:ext cx="2171700" cy="62316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87272" y="586570"/>
            <a:ext cx="819705" cy="442829"/>
          </a:xfrm>
          <a:prstGeom prst="rect">
            <a:avLst/>
          </a:prstGeom>
        </p:spPr>
      </p:pic>
      <p:grpSp>
        <p:nvGrpSpPr>
          <p:cNvPr id="14" name="组合 2"/>
          <p:cNvGrpSpPr/>
          <p:nvPr/>
        </p:nvGrpSpPr>
        <p:grpSpPr bwMode="auto">
          <a:xfrm>
            <a:off x="1163638" y="1846479"/>
            <a:ext cx="1497012" cy="1497013"/>
            <a:chOff x="811213" y="1901825"/>
            <a:chExt cx="1992312" cy="1990725"/>
          </a:xfrm>
        </p:grpSpPr>
        <p:sp>
          <p:nvSpPr>
            <p:cNvPr id="15" name="Oval 5"/>
            <p:cNvSpPr>
              <a:spLocks noChangeArrowheads="1"/>
            </p:cNvSpPr>
            <p:nvPr/>
          </p:nvSpPr>
          <p:spPr bwMode="auto">
            <a:xfrm>
              <a:off x="811213" y="1901825"/>
              <a:ext cx="1992312" cy="199072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6" name="Freeform 6"/>
            <p:cNvSpPr/>
            <p:nvPr/>
          </p:nvSpPr>
          <p:spPr bwMode="auto">
            <a:xfrm>
              <a:off x="1246188" y="2247900"/>
              <a:ext cx="1104900" cy="573088"/>
            </a:xfrm>
            <a:custGeom>
              <a:avLst/>
              <a:gdLst>
                <a:gd name="T0" fmla="*/ 0 w 696"/>
                <a:gd name="T1" fmla="*/ 2147483646 h 361"/>
                <a:gd name="T2" fmla="*/ 2147483646 w 696"/>
                <a:gd name="T3" fmla="*/ 0 h 361"/>
                <a:gd name="T4" fmla="*/ 2147483646 w 696"/>
                <a:gd name="T5" fmla="*/ 2147483646 h 361"/>
                <a:gd name="T6" fmla="*/ 0 w 696"/>
                <a:gd name="T7" fmla="*/ 2147483646 h 36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96" h="361">
                  <a:moveTo>
                    <a:pt x="0" y="361"/>
                  </a:moveTo>
                  <a:lnTo>
                    <a:pt x="347" y="0"/>
                  </a:lnTo>
                  <a:lnTo>
                    <a:pt x="696" y="361"/>
                  </a:lnTo>
                  <a:lnTo>
                    <a:pt x="0" y="3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7"/>
            <p:cNvSpPr/>
            <p:nvPr/>
          </p:nvSpPr>
          <p:spPr bwMode="auto">
            <a:xfrm>
              <a:off x="1471613" y="2414588"/>
              <a:ext cx="635000" cy="301625"/>
            </a:xfrm>
            <a:custGeom>
              <a:avLst/>
              <a:gdLst>
                <a:gd name="T0" fmla="*/ 0 w 400"/>
                <a:gd name="T1" fmla="*/ 2147483646 h 190"/>
                <a:gd name="T2" fmla="*/ 2147483646 w 400"/>
                <a:gd name="T3" fmla="*/ 0 h 190"/>
                <a:gd name="T4" fmla="*/ 2147483646 w 400"/>
                <a:gd name="T5" fmla="*/ 2147483646 h 190"/>
                <a:gd name="T6" fmla="*/ 0 w 400"/>
                <a:gd name="T7" fmla="*/ 2147483646 h 19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00" h="190">
                  <a:moveTo>
                    <a:pt x="0" y="190"/>
                  </a:moveTo>
                  <a:lnTo>
                    <a:pt x="200" y="0"/>
                  </a:lnTo>
                  <a:lnTo>
                    <a:pt x="400" y="190"/>
                  </a:lnTo>
                  <a:lnTo>
                    <a:pt x="0" y="19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>
              <a:off x="1295400" y="2840038"/>
              <a:ext cx="279400" cy="41275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9" name="Rectangle 9"/>
            <p:cNvSpPr>
              <a:spLocks noChangeArrowheads="1"/>
            </p:cNvSpPr>
            <p:nvPr/>
          </p:nvSpPr>
          <p:spPr bwMode="auto">
            <a:xfrm>
              <a:off x="1657350" y="2840038"/>
              <a:ext cx="279400" cy="41275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0" name="Rectangle 10"/>
            <p:cNvSpPr>
              <a:spLocks noChangeArrowheads="1"/>
            </p:cNvSpPr>
            <p:nvPr/>
          </p:nvSpPr>
          <p:spPr bwMode="auto">
            <a:xfrm>
              <a:off x="2019300" y="2840038"/>
              <a:ext cx="279400" cy="41275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1" name="Rectangle 11"/>
            <p:cNvSpPr>
              <a:spLocks noChangeArrowheads="1"/>
            </p:cNvSpPr>
            <p:nvPr/>
          </p:nvSpPr>
          <p:spPr bwMode="auto">
            <a:xfrm>
              <a:off x="1295400" y="2900363"/>
              <a:ext cx="279400" cy="41275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2" name="Rectangle 12"/>
            <p:cNvSpPr>
              <a:spLocks noChangeArrowheads="1"/>
            </p:cNvSpPr>
            <p:nvPr/>
          </p:nvSpPr>
          <p:spPr bwMode="auto">
            <a:xfrm>
              <a:off x="1657350" y="2900363"/>
              <a:ext cx="279400" cy="41275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3" name="Rectangle 13"/>
            <p:cNvSpPr>
              <a:spLocks noChangeArrowheads="1"/>
            </p:cNvSpPr>
            <p:nvPr/>
          </p:nvSpPr>
          <p:spPr bwMode="auto">
            <a:xfrm>
              <a:off x="2019300" y="2900363"/>
              <a:ext cx="279400" cy="41275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4" name="Rectangle 14"/>
            <p:cNvSpPr>
              <a:spLocks noChangeArrowheads="1"/>
            </p:cNvSpPr>
            <p:nvPr/>
          </p:nvSpPr>
          <p:spPr bwMode="auto">
            <a:xfrm>
              <a:off x="1295400" y="3322638"/>
              <a:ext cx="279400" cy="38100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5" name="Rectangle 15"/>
            <p:cNvSpPr>
              <a:spLocks noChangeArrowheads="1"/>
            </p:cNvSpPr>
            <p:nvPr/>
          </p:nvSpPr>
          <p:spPr bwMode="auto">
            <a:xfrm>
              <a:off x="1657350" y="3322638"/>
              <a:ext cx="279400" cy="38100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6" name="Rectangle 16"/>
            <p:cNvSpPr>
              <a:spLocks noChangeArrowheads="1"/>
            </p:cNvSpPr>
            <p:nvPr/>
          </p:nvSpPr>
          <p:spPr bwMode="auto">
            <a:xfrm>
              <a:off x="2019300" y="3322638"/>
              <a:ext cx="279400" cy="38100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7" name="Rectangle 17"/>
            <p:cNvSpPr>
              <a:spLocks noChangeArrowheads="1"/>
            </p:cNvSpPr>
            <p:nvPr/>
          </p:nvSpPr>
          <p:spPr bwMode="auto">
            <a:xfrm>
              <a:off x="1295400" y="3382963"/>
              <a:ext cx="279400" cy="38100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8" name="Rectangle 18"/>
            <p:cNvSpPr>
              <a:spLocks noChangeArrowheads="1"/>
            </p:cNvSpPr>
            <p:nvPr/>
          </p:nvSpPr>
          <p:spPr bwMode="auto">
            <a:xfrm>
              <a:off x="1657350" y="3382963"/>
              <a:ext cx="279400" cy="38100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9" name="Rectangle 19"/>
            <p:cNvSpPr>
              <a:spLocks noChangeArrowheads="1"/>
            </p:cNvSpPr>
            <p:nvPr/>
          </p:nvSpPr>
          <p:spPr bwMode="auto">
            <a:xfrm>
              <a:off x="2019300" y="3382963"/>
              <a:ext cx="279400" cy="38100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30" name="Rectangle 20"/>
            <p:cNvSpPr>
              <a:spLocks noChangeArrowheads="1"/>
            </p:cNvSpPr>
            <p:nvPr/>
          </p:nvSpPr>
          <p:spPr bwMode="auto">
            <a:xfrm>
              <a:off x="1355725" y="2933700"/>
              <a:ext cx="139700" cy="377825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31" name="Rectangle 21"/>
            <p:cNvSpPr>
              <a:spLocks noChangeArrowheads="1"/>
            </p:cNvSpPr>
            <p:nvPr/>
          </p:nvSpPr>
          <p:spPr bwMode="auto">
            <a:xfrm>
              <a:off x="1728788" y="2933700"/>
              <a:ext cx="139700" cy="377825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32" name="Rectangle 22"/>
            <p:cNvSpPr>
              <a:spLocks noChangeArrowheads="1"/>
            </p:cNvSpPr>
            <p:nvPr/>
          </p:nvSpPr>
          <p:spPr bwMode="auto">
            <a:xfrm>
              <a:off x="2090738" y="2933700"/>
              <a:ext cx="139700" cy="377825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33" name="Rectangle 23"/>
            <p:cNvSpPr>
              <a:spLocks noChangeArrowheads="1"/>
            </p:cNvSpPr>
            <p:nvPr/>
          </p:nvSpPr>
          <p:spPr bwMode="auto">
            <a:xfrm>
              <a:off x="1260475" y="3435350"/>
              <a:ext cx="1052512" cy="34925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34" name="Rectangle 24"/>
            <p:cNvSpPr>
              <a:spLocks noChangeArrowheads="1"/>
            </p:cNvSpPr>
            <p:nvPr/>
          </p:nvSpPr>
          <p:spPr bwMode="auto">
            <a:xfrm>
              <a:off x="1246188" y="3484563"/>
              <a:ext cx="1090612" cy="52388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</p:grpSp>
      <p:grpSp>
        <p:nvGrpSpPr>
          <p:cNvPr id="35" name="组合 4"/>
          <p:cNvGrpSpPr/>
          <p:nvPr/>
        </p:nvGrpSpPr>
        <p:grpSpPr bwMode="auto">
          <a:xfrm>
            <a:off x="3948113" y="1846479"/>
            <a:ext cx="1497012" cy="1497013"/>
            <a:chOff x="4006850" y="1838325"/>
            <a:chExt cx="1992313" cy="1990725"/>
          </a:xfrm>
        </p:grpSpPr>
        <p:sp>
          <p:nvSpPr>
            <p:cNvPr id="36" name="Oval 42"/>
            <p:cNvSpPr>
              <a:spLocks noChangeArrowheads="1"/>
            </p:cNvSpPr>
            <p:nvPr/>
          </p:nvSpPr>
          <p:spPr bwMode="auto">
            <a:xfrm>
              <a:off x="4006850" y="1838325"/>
              <a:ext cx="1992313" cy="199072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37" name="Freeform 43"/>
            <p:cNvSpPr/>
            <p:nvPr/>
          </p:nvSpPr>
          <p:spPr bwMode="auto">
            <a:xfrm>
              <a:off x="5119688" y="2559050"/>
              <a:ext cx="490538" cy="595313"/>
            </a:xfrm>
            <a:custGeom>
              <a:avLst/>
              <a:gdLst>
                <a:gd name="T0" fmla="*/ 2147483646 w 309"/>
                <a:gd name="T1" fmla="*/ 2147483646 h 375"/>
                <a:gd name="T2" fmla="*/ 2147483646 w 309"/>
                <a:gd name="T3" fmla="*/ 2147483646 h 375"/>
                <a:gd name="T4" fmla="*/ 0 w 309"/>
                <a:gd name="T5" fmla="*/ 2147483646 h 375"/>
                <a:gd name="T6" fmla="*/ 2147483646 w 309"/>
                <a:gd name="T7" fmla="*/ 0 h 375"/>
                <a:gd name="T8" fmla="*/ 2147483646 w 309"/>
                <a:gd name="T9" fmla="*/ 2147483646 h 3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9" h="375">
                  <a:moveTo>
                    <a:pt x="309" y="28"/>
                  </a:moveTo>
                  <a:lnTo>
                    <a:pt x="36" y="375"/>
                  </a:lnTo>
                  <a:lnTo>
                    <a:pt x="0" y="347"/>
                  </a:lnTo>
                  <a:lnTo>
                    <a:pt x="273" y="0"/>
                  </a:lnTo>
                  <a:lnTo>
                    <a:pt x="309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44"/>
            <p:cNvSpPr/>
            <p:nvPr/>
          </p:nvSpPr>
          <p:spPr bwMode="auto">
            <a:xfrm>
              <a:off x="4765675" y="2562225"/>
              <a:ext cx="444500" cy="627063"/>
            </a:xfrm>
            <a:custGeom>
              <a:avLst/>
              <a:gdLst>
                <a:gd name="T0" fmla="*/ 2147483646 w 280"/>
                <a:gd name="T1" fmla="*/ 2147483646 h 395"/>
                <a:gd name="T2" fmla="*/ 0 w 280"/>
                <a:gd name="T3" fmla="*/ 2147483646 h 395"/>
                <a:gd name="T4" fmla="*/ 2147483646 w 280"/>
                <a:gd name="T5" fmla="*/ 0 h 395"/>
                <a:gd name="T6" fmla="*/ 2147483646 w 280"/>
                <a:gd name="T7" fmla="*/ 2147483646 h 395"/>
                <a:gd name="T8" fmla="*/ 2147483646 w 280"/>
                <a:gd name="T9" fmla="*/ 2147483646 h 3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0" h="395">
                  <a:moveTo>
                    <a:pt x="242" y="395"/>
                  </a:moveTo>
                  <a:lnTo>
                    <a:pt x="0" y="24"/>
                  </a:lnTo>
                  <a:lnTo>
                    <a:pt x="38" y="0"/>
                  </a:lnTo>
                  <a:lnTo>
                    <a:pt x="280" y="371"/>
                  </a:lnTo>
                  <a:lnTo>
                    <a:pt x="242" y="3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45"/>
            <p:cNvSpPr/>
            <p:nvPr/>
          </p:nvSpPr>
          <p:spPr bwMode="auto">
            <a:xfrm>
              <a:off x="4297363" y="2646363"/>
              <a:ext cx="504825" cy="579438"/>
            </a:xfrm>
            <a:custGeom>
              <a:avLst/>
              <a:gdLst>
                <a:gd name="T0" fmla="*/ 0 w 318"/>
                <a:gd name="T1" fmla="*/ 2147483646 h 365"/>
                <a:gd name="T2" fmla="*/ 2147483646 w 318"/>
                <a:gd name="T3" fmla="*/ 0 h 365"/>
                <a:gd name="T4" fmla="*/ 2147483646 w 318"/>
                <a:gd name="T5" fmla="*/ 2147483646 h 365"/>
                <a:gd name="T6" fmla="*/ 2147483646 w 318"/>
                <a:gd name="T7" fmla="*/ 2147483646 h 365"/>
                <a:gd name="T8" fmla="*/ 0 w 318"/>
                <a:gd name="T9" fmla="*/ 2147483646 h 3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8" h="365">
                  <a:moveTo>
                    <a:pt x="0" y="337"/>
                  </a:moveTo>
                  <a:lnTo>
                    <a:pt x="285" y="0"/>
                  </a:lnTo>
                  <a:lnTo>
                    <a:pt x="318" y="28"/>
                  </a:lnTo>
                  <a:lnTo>
                    <a:pt x="33" y="365"/>
                  </a:lnTo>
                  <a:lnTo>
                    <a:pt x="0" y="3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Oval 46"/>
            <p:cNvSpPr>
              <a:spLocks noChangeArrowheads="1"/>
            </p:cNvSpPr>
            <p:nvPr/>
          </p:nvSpPr>
          <p:spPr bwMode="auto">
            <a:xfrm>
              <a:off x="4264025" y="2917825"/>
              <a:ext cx="346075" cy="3460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41" name="Oval 47"/>
            <p:cNvSpPr>
              <a:spLocks noChangeArrowheads="1"/>
            </p:cNvSpPr>
            <p:nvPr/>
          </p:nvSpPr>
          <p:spPr bwMode="auto">
            <a:xfrm>
              <a:off x="4357688" y="2995613"/>
              <a:ext cx="153988" cy="15557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42" name="Oval 48"/>
            <p:cNvSpPr>
              <a:spLocks noChangeArrowheads="1"/>
            </p:cNvSpPr>
            <p:nvPr/>
          </p:nvSpPr>
          <p:spPr bwMode="auto">
            <a:xfrm>
              <a:off x="4640263" y="2449513"/>
              <a:ext cx="347663" cy="3476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43" name="Oval 49"/>
            <p:cNvSpPr>
              <a:spLocks noChangeArrowheads="1"/>
            </p:cNvSpPr>
            <p:nvPr/>
          </p:nvSpPr>
          <p:spPr bwMode="auto">
            <a:xfrm>
              <a:off x="5002213" y="2947988"/>
              <a:ext cx="347663" cy="3460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44" name="Oval 50"/>
            <p:cNvSpPr>
              <a:spLocks noChangeArrowheads="1"/>
            </p:cNvSpPr>
            <p:nvPr/>
          </p:nvSpPr>
          <p:spPr bwMode="auto">
            <a:xfrm>
              <a:off x="5387975" y="2397125"/>
              <a:ext cx="347663" cy="3460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45" name="Oval 51"/>
            <p:cNvSpPr>
              <a:spLocks noChangeArrowheads="1"/>
            </p:cNvSpPr>
            <p:nvPr/>
          </p:nvSpPr>
          <p:spPr bwMode="auto">
            <a:xfrm>
              <a:off x="4735513" y="2547938"/>
              <a:ext cx="158750" cy="15398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46" name="Oval 52"/>
            <p:cNvSpPr>
              <a:spLocks noChangeArrowheads="1"/>
            </p:cNvSpPr>
            <p:nvPr/>
          </p:nvSpPr>
          <p:spPr bwMode="auto">
            <a:xfrm>
              <a:off x="5097463" y="3041650"/>
              <a:ext cx="158750" cy="15398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47" name="Oval 53"/>
            <p:cNvSpPr>
              <a:spLocks noChangeArrowheads="1"/>
            </p:cNvSpPr>
            <p:nvPr/>
          </p:nvSpPr>
          <p:spPr bwMode="auto">
            <a:xfrm>
              <a:off x="5481638" y="2490788"/>
              <a:ext cx="158750" cy="15875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</p:grpSp>
      <p:grpSp>
        <p:nvGrpSpPr>
          <p:cNvPr id="48" name="组合 6"/>
          <p:cNvGrpSpPr/>
          <p:nvPr/>
        </p:nvGrpSpPr>
        <p:grpSpPr bwMode="auto">
          <a:xfrm>
            <a:off x="9504363" y="1851242"/>
            <a:ext cx="1506537" cy="1508125"/>
            <a:chOff x="9339263" y="1700213"/>
            <a:chExt cx="2005012" cy="2006600"/>
          </a:xfrm>
          <a:solidFill>
            <a:schemeClr val="bg1"/>
          </a:solidFill>
        </p:grpSpPr>
        <p:sp>
          <p:nvSpPr>
            <p:cNvPr id="49" name="Oval 57"/>
            <p:cNvSpPr>
              <a:spLocks noChangeArrowheads="1"/>
            </p:cNvSpPr>
            <p:nvPr/>
          </p:nvSpPr>
          <p:spPr bwMode="auto">
            <a:xfrm>
              <a:off x="9339263" y="1700213"/>
              <a:ext cx="2005012" cy="20066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 dirty="0">
                <a:solidFill>
                  <a:srgbClr val="000000"/>
                </a:solidFill>
              </a:endParaRPr>
            </a:p>
          </p:txBody>
        </p:sp>
        <p:sp>
          <p:nvSpPr>
            <p:cNvPr id="50" name="Freeform 58"/>
            <p:cNvSpPr/>
            <p:nvPr/>
          </p:nvSpPr>
          <p:spPr bwMode="auto">
            <a:xfrm>
              <a:off x="9767888" y="2193926"/>
              <a:ext cx="265112" cy="271463"/>
            </a:xfrm>
            <a:custGeom>
              <a:avLst/>
              <a:gdLst>
                <a:gd name="T0" fmla="*/ 2147483646 w 167"/>
                <a:gd name="T1" fmla="*/ 2147483646 h 171"/>
                <a:gd name="T2" fmla="*/ 2147483646 w 167"/>
                <a:gd name="T3" fmla="*/ 2147483646 h 171"/>
                <a:gd name="T4" fmla="*/ 2147483646 w 167"/>
                <a:gd name="T5" fmla="*/ 2147483646 h 171"/>
                <a:gd name="T6" fmla="*/ 2147483646 w 167"/>
                <a:gd name="T7" fmla="*/ 2147483646 h 171"/>
                <a:gd name="T8" fmla="*/ 0 w 167"/>
                <a:gd name="T9" fmla="*/ 2147483646 h 171"/>
                <a:gd name="T10" fmla="*/ 2147483646 w 167"/>
                <a:gd name="T11" fmla="*/ 2147483646 h 171"/>
                <a:gd name="T12" fmla="*/ 2147483646 w 167"/>
                <a:gd name="T13" fmla="*/ 0 h 171"/>
                <a:gd name="T14" fmla="*/ 2147483646 w 167"/>
                <a:gd name="T15" fmla="*/ 2147483646 h 171"/>
                <a:gd name="T16" fmla="*/ 2147483646 w 167"/>
                <a:gd name="T17" fmla="*/ 2147483646 h 171"/>
                <a:gd name="T18" fmla="*/ 2147483646 w 167"/>
                <a:gd name="T19" fmla="*/ 2147483646 h 171"/>
                <a:gd name="T20" fmla="*/ 2147483646 w 167"/>
                <a:gd name="T21" fmla="*/ 2147483646 h 17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67" h="171">
                  <a:moveTo>
                    <a:pt x="167" y="131"/>
                  </a:moveTo>
                  <a:lnTo>
                    <a:pt x="107" y="124"/>
                  </a:lnTo>
                  <a:lnTo>
                    <a:pt x="69" y="171"/>
                  </a:lnTo>
                  <a:lnTo>
                    <a:pt x="57" y="112"/>
                  </a:lnTo>
                  <a:lnTo>
                    <a:pt x="0" y="91"/>
                  </a:lnTo>
                  <a:lnTo>
                    <a:pt x="53" y="60"/>
                  </a:lnTo>
                  <a:lnTo>
                    <a:pt x="57" y="0"/>
                  </a:lnTo>
                  <a:lnTo>
                    <a:pt x="102" y="41"/>
                  </a:lnTo>
                  <a:lnTo>
                    <a:pt x="159" y="26"/>
                  </a:lnTo>
                  <a:lnTo>
                    <a:pt x="136" y="81"/>
                  </a:lnTo>
                  <a:lnTo>
                    <a:pt x="167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59"/>
            <p:cNvSpPr/>
            <p:nvPr/>
          </p:nvSpPr>
          <p:spPr bwMode="auto">
            <a:xfrm>
              <a:off x="10688638" y="2379663"/>
              <a:ext cx="153987" cy="161925"/>
            </a:xfrm>
            <a:custGeom>
              <a:avLst/>
              <a:gdLst>
                <a:gd name="T0" fmla="*/ 2147483646 w 97"/>
                <a:gd name="T1" fmla="*/ 2147483646 h 102"/>
                <a:gd name="T2" fmla="*/ 2147483646 w 97"/>
                <a:gd name="T3" fmla="*/ 2147483646 h 102"/>
                <a:gd name="T4" fmla="*/ 2147483646 w 97"/>
                <a:gd name="T5" fmla="*/ 2147483646 h 102"/>
                <a:gd name="T6" fmla="*/ 2147483646 w 97"/>
                <a:gd name="T7" fmla="*/ 2147483646 h 102"/>
                <a:gd name="T8" fmla="*/ 0 w 97"/>
                <a:gd name="T9" fmla="*/ 2147483646 h 102"/>
                <a:gd name="T10" fmla="*/ 2147483646 w 97"/>
                <a:gd name="T11" fmla="*/ 2147483646 h 102"/>
                <a:gd name="T12" fmla="*/ 2147483646 w 97"/>
                <a:gd name="T13" fmla="*/ 0 h 102"/>
                <a:gd name="T14" fmla="*/ 2147483646 w 97"/>
                <a:gd name="T15" fmla="*/ 2147483646 h 102"/>
                <a:gd name="T16" fmla="*/ 2147483646 w 97"/>
                <a:gd name="T17" fmla="*/ 2147483646 h 102"/>
                <a:gd name="T18" fmla="*/ 2147483646 w 97"/>
                <a:gd name="T19" fmla="*/ 2147483646 h 102"/>
                <a:gd name="T20" fmla="*/ 2147483646 w 97"/>
                <a:gd name="T21" fmla="*/ 2147483646 h 10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7" h="102">
                  <a:moveTo>
                    <a:pt x="97" y="78"/>
                  </a:moveTo>
                  <a:lnTo>
                    <a:pt x="62" y="76"/>
                  </a:lnTo>
                  <a:lnTo>
                    <a:pt x="40" y="102"/>
                  </a:lnTo>
                  <a:lnTo>
                    <a:pt x="33" y="69"/>
                  </a:lnTo>
                  <a:lnTo>
                    <a:pt x="0" y="54"/>
                  </a:lnTo>
                  <a:lnTo>
                    <a:pt x="31" y="35"/>
                  </a:lnTo>
                  <a:lnTo>
                    <a:pt x="33" y="0"/>
                  </a:lnTo>
                  <a:lnTo>
                    <a:pt x="59" y="23"/>
                  </a:lnTo>
                  <a:lnTo>
                    <a:pt x="92" y="16"/>
                  </a:lnTo>
                  <a:lnTo>
                    <a:pt x="78" y="50"/>
                  </a:lnTo>
                  <a:lnTo>
                    <a:pt x="97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60"/>
            <p:cNvSpPr/>
            <p:nvPr/>
          </p:nvSpPr>
          <p:spPr bwMode="auto">
            <a:xfrm>
              <a:off x="10548938" y="2262188"/>
              <a:ext cx="87312" cy="90488"/>
            </a:xfrm>
            <a:custGeom>
              <a:avLst/>
              <a:gdLst>
                <a:gd name="T0" fmla="*/ 2147483646 w 55"/>
                <a:gd name="T1" fmla="*/ 2147483646 h 57"/>
                <a:gd name="T2" fmla="*/ 2147483646 w 55"/>
                <a:gd name="T3" fmla="*/ 2147483646 h 57"/>
                <a:gd name="T4" fmla="*/ 2147483646 w 55"/>
                <a:gd name="T5" fmla="*/ 2147483646 h 57"/>
                <a:gd name="T6" fmla="*/ 2147483646 w 55"/>
                <a:gd name="T7" fmla="*/ 2147483646 h 57"/>
                <a:gd name="T8" fmla="*/ 0 w 55"/>
                <a:gd name="T9" fmla="*/ 2147483646 h 57"/>
                <a:gd name="T10" fmla="*/ 2147483646 w 55"/>
                <a:gd name="T11" fmla="*/ 2147483646 h 57"/>
                <a:gd name="T12" fmla="*/ 2147483646 w 55"/>
                <a:gd name="T13" fmla="*/ 0 h 57"/>
                <a:gd name="T14" fmla="*/ 2147483646 w 55"/>
                <a:gd name="T15" fmla="*/ 2147483646 h 57"/>
                <a:gd name="T16" fmla="*/ 2147483646 w 55"/>
                <a:gd name="T17" fmla="*/ 2147483646 h 57"/>
                <a:gd name="T18" fmla="*/ 2147483646 w 55"/>
                <a:gd name="T19" fmla="*/ 2147483646 h 57"/>
                <a:gd name="T20" fmla="*/ 2147483646 w 55"/>
                <a:gd name="T21" fmla="*/ 2147483646 h 5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5" h="57">
                  <a:moveTo>
                    <a:pt x="55" y="45"/>
                  </a:moveTo>
                  <a:lnTo>
                    <a:pt x="36" y="43"/>
                  </a:lnTo>
                  <a:lnTo>
                    <a:pt x="24" y="57"/>
                  </a:lnTo>
                  <a:lnTo>
                    <a:pt x="19" y="38"/>
                  </a:lnTo>
                  <a:lnTo>
                    <a:pt x="0" y="31"/>
                  </a:lnTo>
                  <a:lnTo>
                    <a:pt x="17" y="21"/>
                  </a:lnTo>
                  <a:lnTo>
                    <a:pt x="19" y="0"/>
                  </a:lnTo>
                  <a:lnTo>
                    <a:pt x="33" y="14"/>
                  </a:lnTo>
                  <a:lnTo>
                    <a:pt x="52" y="10"/>
                  </a:lnTo>
                  <a:lnTo>
                    <a:pt x="45" y="29"/>
                  </a:lnTo>
                  <a:lnTo>
                    <a:pt x="55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Freeform 61"/>
            <p:cNvSpPr/>
            <p:nvPr/>
          </p:nvSpPr>
          <p:spPr bwMode="auto">
            <a:xfrm>
              <a:off x="10050463" y="2114551"/>
              <a:ext cx="155575" cy="158750"/>
            </a:xfrm>
            <a:custGeom>
              <a:avLst/>
              <a:gdLst>
                <a:gd name="T0" fmla="*/ 2147483646 w 98"/>
                <a:gd name="T1" fmla="*/ 2147483646 h 100"/>
                <a:gd name="T2" fmla="*/ 2147483646 w 98"/>
                <a:gd name="T3" fmla="*/ 2147483646 h 100"/>
                <a:gd name="T4" fmla="*/ 2147483646 w 98"/>
                <a:gd name="T5" fmla="*/ 2147483646 h 100"/>
                <a:gd name="T6" fmla="*/ 2147483646 w 98"/>
                <a:gd name="T7" fmla="*/ 2147483646 h 100"/>
                <a:gd name="T8" fmla="*/ 0 w 98"/>
                <a:gd name="T9" fmla="*/ 2147483646 h 100"/>
                <a:gd name="T10" fmla="*/ 2147483646 w 98"/>
                <a:gd name="T11" fmla="*/ 2147483646 h 100"/>
                <a:gd name="T12" fmla="*/ 2147483646 w 98"/>
                <a:gd name="T13" fmla="*/ 0 h 100"/>
                <a:gd name="T14" fmla="*/ 2147483646 w 98"/>
                <a:gd name="T15" fmla="*/ 2147483646 h 100"/>
                <a:gd name="T16" fmla="*/ 2147483646 w 98"/>
                <a:gd name="T17" fmla="*/ 2147483646 h 100"/>
                <a:gd name="T18" fmla="*/ 2147483646 w 98"/>
                <a:gd name="T19" fmla="*/ 2147483646 h 100"/>
                <a:gd name="T20" fmla="*/ 2147483646 w 98"/>
                <a:gd name="T21" fmla="*/ 2147483646 h 1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8" h="100">
                  <a:moveTo>
                    <a:pt x="98" y="79"/>
                  </a:moveTo>
                  <a:lnTo>
                    <a:pt x="62" y="74"/>
                  </a:lnTo>
                  <a:lnTo>
                    <a:pt x="41" y="100"/>
                  </a:lnTo>
                  <a:lnTo>
                    <a:pt x="34" y="67"/>
                  </a:lnTo>
                  <a:lnTo>
                    <a:pt x="0" y="53"/>
                  </a:lnTo>
                  <a:lnTo>
                    <a:pt x="31" y="36"/>
                  </a:lnTo>
                  <a:lnTo>
                    <a:pt x="34" y="0"/>
                  </a:lnTo>
                  <a:lnTo>
                    <a:pt x="60" y="24"/>
                  </a:lnTo>
                  <a:lnTo>
                    <a:pt x="93" y="15"/>
                  </a:lnTo>
                  <a:lnTo>
                    <a:pt x="79" y="48"/>
                  </a:lnTo>
                  <a:lnTo>
                    <a:pt x="98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62"/>
            <p:cNvSpPr/>
            <p:nvPr/>
          </p:nvSpPr>
          <p:spPr bwMode="auto">
            <a:xfrm>
              <a:off x="10137775" y="2368551"/>
              <a:ext cx="419100" cy="165100"/>
            </a:xfrm>
            <a:custGeom>
              <a:avLst/>
              <a:gdLst>
                <a:gd name="T0" fmla="*/ 2147483646 w 264"/>
                <a:gd name="T1" fmla="*/ 0 h 104"/>
                <a:gd name="T2" fmla="*/ 2147483646 w 264"/>
                <a:gd name="T3" fmla="*/ 0 h 104"/>
                <a:gd name="T4" fmla="*/ 2147483646 w 264"/>
                <a:gd name="T5" fmla="*/ 2147483646 h 104"/>
                <a:gd name="T6" fmla="*/ 0 w 264"/>
                <a:gd name="T7" fmla="*/ 2147483646 h 104"/>
                <a:gd name="T8" fmla="*/ 2147483646 w 264"/>
                <a:gd name="T9" fmla="*/ 0 h 1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4" h="104">
                  <a:moveTo>
                    <a:pt x="33" y="0"/>
                  </a:moveTo>
                  <a:lnTo>
                    <a:pt x="228" y="0"/>
                  </a:lnTo>
                  <a:lnTo>
                    <a:pt x="264" y="104"/>
                  </a:lnTo>
                  <a:lnTo>
                    <a:pt x="0" y="10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63"/>
            <p:cNvSpPr/>
            <p:nvPr/>
          </p:nvSpPr>
          <p:spPr bwMode="auto">
            <a:xfrm>
              <a:off x="9855200" y="2579688"/>
              <a:ext cx="474662" cy="165100"/>
            </a:xfrm>
            <a:custGeom>
              <a:avLst/>
              <a:gdLst>
                <a:gd name="T0" fmla="*/ 2147483646 w 299"/>
                <a:gd name="T1" fmla="*/ 0 h 104"/>
                <a:gd name="T2" fmla="*/ 2147483646 w 299"/>
                <a:gd name="T3" fmla="*/ 0 h 104"/>
                <a:gd name="T4" fmla="*/ 2147483646 w 299"/>
                <a:gd name="T5" fmla="*/ 2147483646 h 104"/>
                <a:gd name="T6" fmla="*/ 0 w 299"/>
                <a:gd name="T7" fmla="*/ 2147483646 h 104"/>
                <a:gd name="T8" fmla="*/ 2147483646 w 299"/>
                <a:gd name="T9" fmla="*/ 0 h 1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9" h="104">
                  <a:moveTo>
                    <a:pt x="36" y="0"/>
                  </a:moveTo>
                  <a:lnTo>
                    <a:pt x="259" y="0"/>
                  </a:lnTo>
                  <a:lnTo>
                    <a:pt x="299" y="104"/>
                  </a:lnTo>
                  <a:lnTo>
                    <a:pt x="0" y="104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64"/>
            <p:cNvSpPr/>
            <p:nvPr/>
          </p:nvSpPr>
          <p:spPr bwMode="auto">
            <a:xfrm>
              <a:off x="10356850" y="2579688"/>
              <a:ext cx="477837" cy="165100"/>
            </a:xfrm>
            <a:custGeom>
              <a:avLst/>
              <a:gdLst>
                <a:gd name="T0" fmla="*/ 2147483646 w 301"/>
                <a:gd name="T1" fmla="*/ 0 h 104"/>
                <a:gd name="T2" fmla="*/ 2147483646 w 301"/>
                <a:gd name="T3" fmla="*/ 0 h 104"/>
                <a:gd name="T4" fmla="*/ 2147483646 w 301"/>
                <a:gd name="T5" fmla="*/ 2147483646 h 104"/>
                <a:gd name="T6" fmla="*/ 0 w 301"/>
                <a:gd name="T7" fmla="*/ 2147483646 h 104"/>
                <a:gd name="T8" fmla="*/ 2147483646 w 301"/>
                <a:gd name="T9" fmla="*/ 0 h 1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1" h="104">
                  <a:moveTo>
                    <a:pt x="38" y="0"/>
                  </a:moveTo>
                  <a:lnTo>
                    <a:pt x="261" y="0"/>
                  </a:lnTo>
                  <a:lnTo>
                    <a:pt x="301" y="104"/>
                  </a:lnTo>
                  <a:lnTo>
                    <a:pt x="0" y="104"/>
                  </a:lnTo>
                  <a:lnTo>
                    <a:pt x="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65"/>
            <p:cNvSpPr/>
            <p:nvPr/>
          </p:nvSpPr>
          <p:spPr bwMode="auto">
            <a:xfrm>
              <a:off x="9605963" y="2801938"/>
              <a:ext cx="479425" cy="166688"/>
            </a:xfrm>
            <a:custGeom>
              <a:avLst/>
              <a:gdLst>
                <a:gd name="T0" fmla="*/ 2147483646 w 302"/>
                <a:gd name="T1" fmla="*/ 0 h 105"/>
                <a:gd name="T2" fmla="*/ 2147483646 w 302"/>
                <a:gd name="T3" fmla="*/ 0 h 105"/>
                <a:gd name="T4" fmla="*/ 2147483646 w 302"/>
                <a:gd name="T5" fmla="*/ 2147483646 h 105"/>
                <a:gd name="T6" fmla="*/ 0 w 302"/>
                <a:gd name="T7" fmla="*/ 2147483646 h 105"/>
                <a:gd name="T8" fmla="*/ 2147483646 w 302"/>
                <a:gd name="T9" fmla="*/ 0 h 1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2" h="105">
                  <a:moveTo>
                    <a:pt x="38" y="0"/>
                  </a:moveTo>
                  <a:lnTo>
                    <a:pt x="261" y="0"/>
                  </a:lnTo>
                  <a:lnTo>
                    <a:pt x="302" y="105"/>
                  </a:lnTo>
                  <a:lnTo>
                    <a:pt x="0" y="105"/>
                  </a:lnTo>
                  <a:lnTo>
                    <a:pt x="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66"/>
            <p:cNvSpPr/>
            <p:nvPr/>
          </p:nvSpPr>
          <p:spPr bwMode="auto">
            <a:xfrm>
              <a:off x="10104438" y="2801938"/>
              <a:ext cx="477837" cy="166688"/>
            </a:xfrm>
            <a:custGeom>
              <a:avLst/>
              <a:gdLst>
                <a:gd name="T0" fmla="*/ 2147483646 w 301"/>
                <a:gd name="T1" fmla="*/ 0 h 105"/>
                <a:gd name="T2" fmla="*/ 2147483646 w 301"/>
                <a:gd name="T3" fmla="*/ 0 h 105"/>
                <a:gd name="T4" fmla="*/ 2147483646 w 301"/>
                <a:gd name="T5" fmla="*/ 2147483646 h 105"/>
                <a:gd name="T6" fmla="*/ 0 w 301"/>
                <a:gd name="T7" fmla="*/ 2147483646 h 105"/>
                <a:gd name="T8" fmla="*/ 2147483646 w 301"/>
                <a:gd name="T9" fmla="*/ 0 h 1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1" h="105">
                  <a:moveTo>
                    <a:pt x="38" y="0"/>
                  </a:moveTo>
                  <a:lnTo>
                    <a:pt x="261" y="0"/>
                  </a:lnTo>
                  <a:lnTo>
                    <a:pt x="301" y="105"/>
                  </a:lnTo>
                  <a:lnTo>
                    <a:pt x="0" y="105"/>
                  </a:lnTo>
                  <a:lnTo>
                    <a:pt x="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67"/>
            <p:cNvSpPr/>
            <p:nvPr/>
          </p:nvSpPr>
          <p:spPr bwMode="auto">
            <a:xfrm>
              <a:off x="10601325" y="2801938"/>
              <a:ext cx="479425" cy="166688"/>
            </a:xfrm>
            <a:custGeom>
              <a:avLst/>
              <a:gdLst>
                <a:gd name="T0" fmla="*/ 2147483646 w 302"/>
                <a:gd name="T1" fmla="*/ 0 h 105"/>
                <a:gd name="T2" fmla="*/ 2147483646 w 302"/>
                <a:gd name="T3" fmla="*/ 0 h 105"/>
                <a:gd name="T4" fmla="*/ 2147483646 w 302"/>
                <a:gd name="T5" fmla="*/ 2147483646 h 105"/>
                <a:gd name="T6" fmla="*/ 0 w 302"/>
                <a:gd name="T7" fmla="*/ 2147483646 h 105"/>
                <a:gd name="T8" fmla="*/ 2147483646 w 302"/>
                <a:gd name="T9" fmla="*/ 0 h 1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2" h="105">
                  <a:moveTo>
                    <a:pt x="38" y="0"/>
                  </a:moveTo>
                  <a:lnTo>
                    <a:pt x="261" y="0"/>
                  </a:lnTo>
                  <a:lnTo>
                    <a:pt x="302" y="105"/>
                  </a:lnTo>
                  <a:lnTo>
                    <a:pt x="0" y="105"/>
                  </a:lnTo>
                  <a:lnTo>
                    <a:pt x="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0" name="组合 5"/>
          <p:cNvGrpSpPr/>
          <p:nvPr/>
        </p:nvGrpSpPr>
        <p:grpSpPr bwMode="auto">
          <a:xfrm>
            <a:off x="6716713" y="1846479"/>
            <a:ext cx="1498600" cy="1498600"/>
            <a:chOff x="6816725" y="1885156"/>
            <a:chExt cx="1990725" cy="1992313"/>
          </a:xfrm>
        </p:grpSpPr>
        <p:sp>
          <p:nvSpPr>
            <p:cNvPr id="61" name="Oval 103"/>
            <p:cNvSpPr>
              <a:spLocks noChangeArrowheads="1"/>
            </p:cNvSpPr>
            <p:nvPr/>
          </p:nvSpPr>
          <p:spPr bwMode="auto">
            <a:xfrm>
              <a:off x="6816725" y="1885156"/>
              <a:ext cx="1990725" cy="1992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62" name="Rectangle 104"/>
            <p:cNvSpPr>
              <a:spLocks noChangeArrowheads="1"/>
            </p:cNvSpPr>
            <p:nvPr/>
          </p:nvSpPr>
          <p:spPr bwMode="auto">
            <a:xfrm>
              <a:off x="7383463" y="3145631"/>
              <a:ext cx="839788" cy="1063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63" name="Rectangle 105"/>
            <p:cNvSpPr>
              <a:spLocks noChangeArrowheads="1"/>
            </p:cNvSpPr>
            <p:nvPr/>
          </p:nvSpPr>
          <p:spPr bwMode="auto">
            <a:xfrm>
              <a:off x="7458075" y="2799556"/>
              <a:ext cx="106363" cy="3016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64" name="Rectangle 106"/>
            <p:cNvSpPr>
              <a:spLocks noChangeArrowheads="1"/>
            </p:cNvSpPr>
            <p:nvPr/>
          </p:nvSpPr>
          <p:spPr bwMode="auto">
            <a:xfrm>
              <a:off x="7654925" y="2742406"/>
              <a:ext cx="104775" cy="3587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65" name="Rectangle 107"/>
            <p:cNvSpPr>
              <a:spLocks noChangeArrowheads="1"/>
            </p:cNvSpPr>
            <p:nvPr/>
          </p:nvSpPr>
          <p:spPr bwMode="auto">
            <a:xfrm>
              <a:off x="7835900" y="2655094"/>
              <a:ext cx="104775" cy="4460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66" name="Rectangle 108"/>
            <p:cNvSpPr>
              <a:spLocks noChangeArrowheads="1"/>
            </p:cNvSpPr>
            <p:nvPr/>
          </p:nvSpPr>
          <p:spPr bwMode="auto">
            <a:xfrm>
              <a:off x="8027988" y="2561431"/>
              <a:ext cx="104775" cy="5397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</p:grpSp>
      <p:sp>
        <p:nvSpPr>
          <p:cNvPr id="67" name="矩形 117"/>
          <p:cNvSpPr>
            <a:spLocks noChangeArrowheads="1"/>
          </p:cNvSpPr>
          <p:nvPr/>
        </p:nvSpPr>
        <p:spPr bwMode="auto">
          <a:xfrm>
            <a:off x="896938" y="3559392"/>
            <a:ext cx="20304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124"/>
          <p:cNvSpPr>
            <a:spLocks noChangeArrowheads="1"/>
          </p:cNvSpPr>
          <p:nvPr/>
        </p:nvSpPr>
        <p:spPr bwMode="auto">
          <a:xfrm>
            <a:off x="741363" y="4092792"/>
            <a:ext cx="2341562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chemeClr val="bg1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69" name="矩形 125"/>
          <p:cNvSpPr>
            <a:spLocks noChangeArrowheads="1"/>
          </p:cNvSpPr>
          <p:nvPr/>
        </p:nvSpPr>
        <p:spPr bwMode="auto">
          <a:xfrm>
            <a:off x="3487738" y="4105492"/>
            <a:ext cx="2417762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chemeClr val="bg1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70" name="矩形 126"/>
          <p:cNvSpPr>
            <a:spLocks noChangeArrowheads="1"/>
          </p:cNvSpPr>
          <p:nvPr/>
        </p:nvSpPr>
        <p:spPr bwMode="auto">
          <a:xfrm>
            <a:off x="6273800" y="4105492"/>
            <a:ext cx="2382838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chemeClr val="bg1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71" name="矩形 127"/>
          <p:cNvSpPr>
            <a:spLocks noChangeArrowheads="1"/>
          </p:cNvSpPr>
          <p:nvPr/>
        </p:nvSpPr>
        <p:spPr bwMode="auto">
          <a:xfrm>
            <a:off x="9061450" y="4105492"/>
            <a:ext cx="23907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chemeClr val="bg1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72" name="矩形 128"/>
          <p:cNvSpPr>
            <a:spLocks noChangeArrowheads="1"/>
          </p:cNvSpPr>
          <p:nvPr/>
        </p:nvSpPr>
        <p:spPr bwMode="auto">
          <a:xfrm>
            <a:off x="3681413" y="3559392"/>
            <a:ext cx="2032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129"/>
          <p:cNvSpPr>
            <a:spLocks noChangeArrowheads="1"/>
          </p:cNvSpPr>
          <p:nvPr/>
        </p:nvSpPr>
        <p:spPr bwMode="auto">
          <a:xfrm>
            <a:off x="6450013" y="3559392"/>
            <a:ext cx="2032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130"/>
          <p:cNvSpPr>
            <a:spLocks noChangeArrowheads="1"/>
          </p:cNvSpPr>
          <p:nvPr/>
        </p:nvSpPr>
        <p:spPr bwMode="auto">
          <a:xfrm>
            <a:off x="9242425" y="3559392"/>
            <a:ext cx="20304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3"/>
          <p:cNvSpPr/>
          <p:nvPr/>
        </p:nvSpPr>
        <p:spPr bwMode="auto">
          <a:xfrm>
            <a:off x="121950" y="112660"/>
            <a:ext cx="709613" cy="714375"/>
          </a:xfrm>
          <a:prstGeom prst="ellipse">
            <a:avLst/>
          </a:prstGeom>
          <a:solidFill>
            <a:srgbClr val="F6E8AD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5" name="TextBox 47"/>
          <p:cNvSpPr txBox="1"/>
          <p:nvPr/>
        </p:nvSpPr>
        <p:spPr>
          <a:xfrm>
            <a:off x="823381" y="145013"/>
            <a:ext cx="4000047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600" b="0" dirty="0">
                <a:solidFill>
                  <a:schemeClr val="bg1"/>
                </a:solidFill>
              </a:rPr>
              <a:t>此处输入您的标题</a:t>
            </a:r>
            <a:endParaRPr lang="zh-CN" altLang="en-US" sz="3600" b="0" dirty="0">
              <a:solidFill>
                <a:schemeClr val="bg1"/>
              </a:solidFill>
            </a:endParaRPr>
          </a:p>
        </p:txBody>
      </p:sp>
      <p:sp>
        <p:nvSpPr>
          <p:cNvPr id="6" name="TextBox 58"/>
          <p:cNvSpPr txBox="1"/>
          <p:nvPr/>
        </p:nvSpPr>
        <p:spPr>
          <a:xfrm>
            <a:off x="253186" y="158110"/>
            <a:ext cx="417102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61A15"/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1</a:t>
            </a:r>
            <a:endParaRPr lang="zh-CN" altLang="en-US" sz="3600" b="1" dirty="0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" y="6495261"/>
            <a:ext cx="12191999" cy="362739"/>
            <a:chOff x="0" y="6314176"/>
            <a:chExt cx="18278445" cy="54382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14176"/>
              <a:ext cx="6096000" cy="54382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9" y="6318152"/>
              <a:ext cx="6096000" cy="539848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182445" y="6318152"/>
              <a:ext cx="6096000" cy="539848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020300" y="195878"/>
            <a:ext cx="2171700" cy="62316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87272" y="586570"/>
            <a:ext cx="819705" cy="442829"/>
          </a:xfrm>
          <a:prstGeom prst="rect">
            <a:avLst/>
          </a:prstGeom>
        </p:spPr>
      </p:pic>
      <p:sp>
        <p:nvSpPr>
          <p:cNvPr id="14" name="MH_SubTitle_2"/>
          <p:cNvSpPr/>
          <p:nvPr/>
        </p:nvSpPr>
        <p:spPr>
          <a:xfrm>
            <a:off x="6332538" y="2044700"/>
            <a:ext cx="5080000" cy="1149350"/>
          </a:xfrm>
          <a:prstGeom prst="homePlate">
            <a:avLst>
              <a:gd name="adj" fmla="val 76562"/>
            </a:avLst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8000" tIns="0" rIns="0" bIns="0" anchor="ctr">
            <a:norm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MH_Other_3"/>
          <p:cNvSpPr/>
          <p:nvPr/>
        </p:nvSpPr>
        <p:spPr>
          <a:xfrm>
            <a:off x="6327775" y="2044700"/>
            <a:ext cx="771525" cy="1149350"/>
          </a:xfrm>
          <a:custGeom>
            <a:avLst/>
            <a:gdLst>
              <a:gd name="connsiteX0" fmla="*/ 0 w 745331"/>
              <a:gd name="connsiteY0" fmla="*/ 0 h 873919"/>
              <a:gd name="connsiteX1" fmla="*/ 745331 w 745331"/>
              <a:gd name="connsiteY1" fmla="*/ 428625 h 873919"/>
              <a:gd name="connsiteX2" fmla="*/ 9525 w 745331"/>
              <a:gd name="connsiteY2" fmla="*/ 873919 h 873919"/>
              <a:gd name="connsiteX3" fmla="*/ 0 w 745331"/>
              <a:gd name="connsiteY3" fmla="*/ 0 h 873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331" h="873919">
                <a:moveTo>
                  <a:pt x="0" y="0"/>
                </a:moveTo>
                <a:lnTo>
                  <a:pt x="745331" y="428625"/>
                </a:lnTo>
                <a:lnTo>
                  <a:pt x="9525" y="8739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MH_SubTitle_1"/>
          <p:cNvSpPr/>
          <p:nvPr/>
        </p:nvSpPr>
        <p:spPr>
          <a:xfrm flipH="1">
            <a:off x="755650" y="2044700"/>
            <a:ext cx="5080000" cy="1149350"/>
          </a:xfrm>
          <a:prstGeom prst="homePlate">
            <a:avLst>
              <a:gd name="adj" fmla="val 76562"/>
            </a:avLst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828000" bIns="0"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kern="0" dirty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" name="MH_Other_6"/>
          <p:cNvSpPr/>
          <p:nvPr/>
        </p:nvSpPr>
        <p:spPr>
          <a:xfrm flipH="1">
            <a:off x="5070475" y="2044700"/>
            <a:ext cx="771525" cy="1158875"/>
          </a:xfrm>
          <a:custGeom>
            <a:avLst/>
            <a:gdLst>
              <a:gd name="connsiteX0" fmla="*/ 0 w 745331"/>
              <a:gd name="connsiteY0" fmla="*/ 0 h 873919"/>
              <a:gd name="connsiteX1" fmla="*/ 745331 w 745331"/>
              <a:gd name="connsiteY1" fmla="*/ 428625 h 873919"/>
              <a:gd name="connsiteX2" fmla="*/ 9525 w 745331"/>
              <a:gd name="connsiteY2" fmla="*/ 873919 h 873919"/>
              <a:gd name="connsiteX3" fmla="*/ 0 w 745331"/>
              <a:gd name="connsiteY3" fmla="*/ 0 h 873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331" h="873919">
                <a:moveTo>
                  <a:pt x="0" y="0"/>
                </a:moveTo>
                <a:lnTo>
                  <a:pt x="745331" y="428625"/>
                </a:lnTo>
                <a:lnTo>
                  <a:pt x="9525" y="8739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0" rIns="36000" bIns="0"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MH_SubTitle_4"/>
          <p:cNvSpPr/>
          <p:nvPr/>
        </p:nvSpPr>
        <p:spPr>
          <a:xfrm>
            <a:off x="6332538" y="4143375"/>
            <a:ext cx="5080000" cy="1158875"/>
          </a:xfrm>
          <a:prstGeom prst="homePlate">
            <a:avLst>
              <a:gd name="adj" fmla="val 76562"/>
            </a:avLst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8000" tIns="0" rIns="0" bIns="0" anchor="ctr">
            <a:norm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MH_Other_9"/>
          <p:cNvSpPr/>
          <p:nvPr/>
        </p:nvSpPr>
        <p:spPr>
          <a:xfrm>
            <a:off x="6327775" y="4143375"/>
            <a:ext cx="771525" cy="1158875"/>
          </a:xfrm>
          <a:custGeom>
            <a:avLst/>
            <a:gdLst>
              <a:gd name="connsiteX0" fmla="*/ 0 w 745331"/>
              <a:gd name="connsiteY0" fmla="*/ 0 h 873919"/>
              <a:gd name="connsiteX1" fmla="*/ 745331 w 745331"/>
              <a:gd name="connsiteY1" fmla="*/ 428625 h 873919"/>
              <a:gd name="connsiteX2" fmla="*/ 9525 w 745331"/>
              <a:gd name="connsiteY2" fmla="*/ 873919 h 873919"/>
              <a:gd name="connsiteX3" fmla="*/ 0 w 745331"/>
              <a:gd name="connsiteY3" fmla="*/ 0 h 873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331" h="873919">
                <a:moveTo>
                  <a:pt x="0" y="0"/>
                </a:moveTo>
                <a:lnTo>
                  <a:pt x="745331" y="428625"/>
                </a:lnTo>
                <a:lnTo>
                  <a:pt x="9525" y="8739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288000" bIns="0"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80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MH_SubTitle_3"/>
          <p:cNvSpPr/>
          <p:nvPr/>
        </p:nvSpPr>
        <p:spPr>
          <a:xfrm flipH="1">
            <a:off x="755650" y="4143375"/>
            <a:ext cx="5080000" cy="1158875"/>
          </a:xfrm>
          <a:prstGeom prst="homePlate">
            <a:avLst>
              <a:gd name="adj" fmla="val 76562"/>
            </a:avLst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828000" bIns="0" anchor="ctr">
            <a:normAutofit/>
          </a:bodyPr>
          <a:lstStyle/>
          <a:p>
            <a:pPr algn="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" name="MH_Other_12"/>
          <p:cNvSpPr/>
          <p:nvPr/>
        </p:nvSpPr>
        <p:spPr>
          <a:xfrm flipH="1">
            <a:off x="5070475" y="4143375"/>
            <a:ext cx="771525" cy="1158875"/>
          </a:xfrm>
          <a:custGeom>
            <a:avLst/>
            <a:gdLst>
              <a:gd name="connsiteX0" fmla="*/ 0 w 745331"/>
              <a:gd name="connsiteY0" fmla="*/ 0 h 873919"/>
              <a:gd name="connsiteX1" fmla="*/ 745331 w 745331"/>
              <a:gd name="connsiteY1" fmla="*/ 428625 h 873919"/>
              <a:gd name="connsiteX2" fmla="*/ 9525 w 745331"/>
              <a:gd name="connsiteY2" fmla="*/ 873919 h 873919"/>
              <a:gd name="connsiteX3" fmla="*/ 0 w 745331"/>
              <a:gd name="connsiteY3" fmla="*/ 0 h 873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331" h="873919">
                <a:moveTo>
                  <a:pt x="0" y="0"/>
                </a:moveTo>
                <a:lnTo>
                  <a:pt x="745331" y="428625"/>
                </a:lnTo>
                <a:lnTo>
                  <a:pt x="9525" y="8739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0" rIns="36000" bIns="0"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616075" y="2073275"/>
            <a:ext cx="3633788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 kern="0" dirty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064375" y="2085975"/>
            <a:ext cx="3633788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 kern="0" dirty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616075" y="4194175"/>
            <a:ext cx="3633788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 kern="0" dirty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064375" y="4194175"/>
            <a:ext cx="3633788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 kern="0" dirty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3"/>
          <p:cNvSpPr/>
          <p:nvPr/>
        </p:nvSpPr>
        <p:spPr bwMode="auto">
          <a:xfrm>
            <a:off x="1172759" y="2686197"/>
            <a:ext cx="2118330" cy="2132545"/>
          </a:xfrm>
          <a:prstGeom prst="ellipse">
            <a:avLst/>
          </a:prstGeom>
          <a:solidFill>
            <a:srgbClr val="F6E8AD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1776440" y="2705196"/>
            <a:ext cx="89127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3800" i="0" u="none" strike="noStrike" kern="0" cap="none" spc="0" normalizeH="0" baseline="0" noProof="0" dirty="0">
                <a:ln>
                  <a:noFill/>
                </a:ln>
                <a:solidFill>
                  <a:srgbClr val="E61A15"/>
                </a:solidFill>
                <a:effectLst/>
                <a:uLnTx/>
                <a:uFillTx/>
                <a:latin typeface="方正小标宋简体" panose="02010601030101010101" pitchFamily="2" charset="-122"/>
                <a:ea typeface="方正小标宋简体" panose="02010601030101010101" pitchFamily="2" charset="-122"/>
                <a:cs typeface="宋体" panose="02010600030101010101" pitchFamily="2" charset="-122"/>
              </a:rPr>
              <a:t>2</a:t>
            </a:r>
            <a:endParaRPr kumimoji="0" lang="zh-CN" altLang="zh-CN" sz="2000" i="0" u="none" strike="noStrike" kern="0" cap="none" spc="0" normalizeH="0" baseline="0" noProof="0" dirty="0">
              <a:ln>
                <a:noFill/>
              </a:ln>
              <a:solidFill>
                <a:srgbClr val="E61A15"/>
              </a:solidFill>
              <a:effectLst/>
              <a:uLnTx/>
              <a:uFillTx/>
              <a:latin typeface="方正小标宋简体" panose="02010601030101010101" pitchFamily="2" charset="-122"/>
              <a:ea typeface="方正小标宋简体" panose="02010601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TextBox 20"/>
          <p:cNvSpPr txBox="1"/>
          <p:nvPr/>
        </p:nvSpPr>
        <p:spPr>
          <a:xfrm>
            <a:off x="3427286" y="2840037"/>
            <a:ext cx="63528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6000" b="0" dirty="0">
                <a:solidFill>
                  <a:schemeClr val="bg1"/>
                </a:solidFill>
              </a:rPr>
              <a:t>此处输入您的标题</a:t>
            </a:r>
            <a:endParaRPr lang="zh-CN" altLang="en-US" sz="6000" b="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427286" y="3869724"/>
            <a:ext cx="6139458" cy="813511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defRPr/>
            </a:pPr>
            <a:r>
              <a:rPr lang="en-US" altLang="zh-CN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4176"/>
            <a:ext cx="6096000" cy="5438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6318152"/>
            <a:ext cx="6096000" cy="539848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 rot="10800000">
            <a:off x="0" y="0"/>
            <a:ext cx="12191999" cy="543824"/>
            <a:chOff x="0" y="735641"/>
            <a:chExt cx="12191999" cy="543824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735641"/>
              <a:ext cx="6096000" cy="543824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9" y="739617"/>
              <a:ext cx="6096000" cy="539848"/>
            </a:xfrm>
            <a:prstGeom prst="rect">
              <a:avLst/>
            </a:prstGeom>
          </p:spPr>
        </p:pic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457" y="841659"/>
            <a:ext cx="3269022" cy="179362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796" y="1697305"/>
            <a:ext cx="854796" cy="200601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1369"/>
            <a:ext cx="2171700" cy="62316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045" y="5158161"/>
            <a:ext cx="819705" cy="4428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3"/>
          <p:cNvSpPr/>
          <p:nvPr/>
        </p:nvSpPr>
        <p:spPr bwMode="auto">
          <a:xfrm>
            <a:off x="121950" y="112660"/>
            <a:ext cx="709613" cy="714375"/>
          </a:xfrm>
          <a:prstGeom prst="ellipse">
            <a:avLst/>
          </a:prstGeom>
          <a:solidFill>
            <a:srgbClr val="F6E8AD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5" name="TextBox 47"/>
          <p:cNvSpPr txBox="1"/>
          <p:nvPr/>
        </p:nvSpPr>
        <p:spPr>
          <a:xfrm>
            <a:off x="823381" y="145013"/>
            <a:ext cx="4000047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600" b="0" dirty="0">
                <a:solidFill>
                  <a:schemeClr val="bg1"/>
                </a:solidFill>
              </a:rPr>
              <a:t>此处输入您的标题</a:t>
            </a:r>
            <a:endParaRPr lang="zh-CN" altLang="en-US" sz="3600" b="0" dirty="0">
              <a:solidFill>
                <a:schemeClr val="bg1"/>
              </a:solidFill>
            </a:endParaRPr>
          </a:p>
        </p:txBody>
      </p:sp>
      <p:sp>
        <p:nvSpPr>
          <p:cNvPr id="6" name="TextBox 58"/>
          <p:cNvSpPr txBox="1"/>
          <p:nvPr/>
        </p:nvSpPr>
        <p:spPr>
          <a:xfrm>
            <a:off x="253186" y="158110"/>
            <a:ext cx="417102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61A15"/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2</a:t>
            </a:r>
            <a:endParaRPr lang="zh-CN" altLang="en-US" sz="3600" b="1" dirty="0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" y="6495261"/>
            <a:ext cx="12191999" cy="362739"/>
            <a:chOff x="0" y="6314176"/>
            <a:chExt cx="18278445" cy="54382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14176"/>
              <a:ext cx="6096000" cy="54382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9" y="6318152"/>
              <a:ext cx="6096000" cy="539848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182445" y="6318152"/>
              <a:ext cx="6096000" cy="539848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020300" y="195878"/>
            <a:ext cx="2171700" cy="62316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87272" y="586570"/>
            <a:ext cx="819705" cy="442829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1023938" y="1581150"/>
            <a:ext cx="4033837" cy="4030663"/>
            <a:chOff x="1023938" y="1581150"/>
            <a:chExt cx="4033837" cy="4030663"/>
          </a:xfrm>
        </p:grpSpPr>
        <p:sp>
          <p:nvSpPr>
            <p:cNvPr id="15" name="Freeform 112"/>
            <p:cNvSpPr/>
            <p:nvPr/>
          </p:nvSpPr>
          <p:spPr bwMode="auto">
            <a:xfrm>
              <a:off x="3040063" y="4227513"/>
              <a:ext cx="1427162" cy="1384300"/>
            </a:xfrm>
            <a:custGeom>
              <a:avLst/>
              <a:gdLst>
                <a:gd name="T0" fmla="*/ 0 w 336"/>
                <a:gd name="T1" fmla="*/ 2147483646 h 326"/>
                <a:gd name="T2" fmla="*/ 0 w 336"/>
                <a:gd name="T3" fmla="*/ 2147483646 h 326"/>
                <a:gd name="T4" fmla="*/ 2147483646 w 336"/>
                <a:gd name="T5" fmla="*/ 2147483646 h 326"/>
                <a:gd name="T6" fmla="*/ 2147483646 w 336"/>
                <a:gd name="T7" fmla="*/ 0 h 326"/>
                <a:gd name="T8" fmla="*/ 0 w 336"/>
                <a:gd name="T9" fmla="*/ 2147483646 h 3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6" h="326">
                  <a:moveTo>
                    <a:pt x="0" y="61"/>
                  </a:moveTo>
                  <a:cubicBezTo>
                    <a:pt x="0" y="326"/>
                    <a:pt x="0" y="326"/>
                    <a:pt x="0" y="326"/>
                  </a:cubicBezTo>
                  <a:cubicBezTo>
                    <a:pt x="131" y="326"/>
                    <a:pt x="250" y="273"/>
                    <a:pt x="336" y="187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0" y="38"/>
                    <a:pt x="58" y="61"/>
                    <a:pt x="0" y="6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113"/>
            <p:cNvSpPr/>
            <p:nvPr/>
          </p:nvSpPr>
          <p:spPr bwMode="auto">
            <a:xfrm>
              <a:off x="3668713" y="3598863"/>
              <a:ext cx="1389062" cy="1422400"/>
            </a:xfrm>
            <a:custGeom>
              <a:avLst/>
              <a:gdLst>
                <a:gd name="T0" fmla="*/ 62 w 327"/>
                <a:gd name="T1" fmla="*/ 0 h 335"/>
                <a:gd name="T2" fmla="*/ 0 w 327"/>
                <a:gd name="T3" fmla="*/ 148 h 335"/>
                <a:gd name="T4" fmla="*/ 188 w 327"/>
                <a:gd name="T5" fmla="*/ 335 h 335"/>
                <a:gd name="T6" fmla="*/ 327 w 327"/>
                <a:gd name="T7" fmla="*/ 0 h 335"/>
                <a:gd name="T8" fmla="*/ 62 w 327"/>
                <a:gd name="T9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335">
                  <a:moveTo>
                    <a:pt x="62" y="0"/>
                  </a:moveTo>
                  <a:cubicBezTo>
                    <a:pt x="62" y="58"/>
                    <a:pt x="38" y="110"/>
                    <a:pt x="0" y="148"/>
                  </a:cubicBezTo>
                  <a:cubicBezTo>
                    <a:pt x="188" y="335"/>
                    <a:pt x="188" y="335"/>
                    <a:pt x="188" y="335"/>
                  </a:cubicBezTo>
                  <a:cubicBezTo>
                    <a:pt x="274" y="250"/>
                    <a:pt x="327" y="131"/>
                    <a:pt x="327" y="0"/>
                  </a:cubicBezTo>
                  <a:lnTo>
                    <a:pt x="62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7" name="Freeform 114"/>
            <p:cNvSpPr/>
            <p:nvPr/>
          </p:nvSpPr>
          <p:spPr bwMode="auto">
            <a:xfrm>
              <a:off x="1612900" y="4227513"/>
              <a:ext cx="1427163" cy="1384300"/>
            </a:xfrm>
            <a:custGeom>
              <a:avLst/>
              <a:gdLst>
                <a:gd name="T0" fmla="*/ 2147483646 w 336"/>
                <a:gd name="T1" fmla="*/ 0 h 326"/>
                <a:gd name="T2" fmla="*/ 0 w 336"/>
                <a:gd name="T3" fmla="*/ 2147483646 h 326"/>
                <a:gd name="T4" fmla="*/ 2147483646 w 336"/>
                <a:gd name="T5" fmla="*/ 2147483646 h 326"/>
                <a:gd name="T6" fmla="*/ 2147483646 w 336"/>
                <a:gd name="T7" fmla="*/ 2147483646 h 326"/>
                <a:gd name="T8" fmla="*/ 2147483646 w 336"/>
                <a:gd name="T9" fmla="*/ 0 h 3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6" h="326">
                  <a:moveTo>
                    <a:pt x="188" y="0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86" y="273"/>
                    <a:pt x="205" y="326"/>
                    <a:pt x="336" y="326"/>
                  </a:cubicBezTo>
                  <a:cubicBezTo>
                    <a:pt x="336" y="61"/>
                    <a:pt x="336" y="61"/>
                    <a:pt x="336" y="61"/>
                  </a:cubicBezTo>
                  <a:cubicBezTo>
                    <a:pt x="278" y="61"/>
                    <a:pt x="226" y="38"/>
                    <a:pt x="1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115"/>
            <p:cNvSpPr/>
            <p:nvPr/>
          </p:nvSpPr>
          <p:spPr bwMode="auto">
            <a:xfrm>
              <a:off x="1612900" y="1581150"/>
              <a:ext cx="1427163" cy="1389063"/>
            </a:xfrm>
            <a:custGeom>
              <a:avLst/>
              <a:gdLst>
                <a:gd name="T0" fmla="*/ 2147483646 w 336"/>
                <a:gd name="T1" fmla="*/ 2147483646 h 327"/>
                <a:gd name="T2" fmla="*/ 2147483646 w 336"/>
                <a:gd name="T3" fmla="*/ 0 h 327"/>
                <a:gd name="T4" fmla="*/ 0 w 336"/>
                <a:gd name="T5" fmla="*/ 2147483646 h 327"/>
                <a:gd name="T6" fmla="*/ 2147483646 w 336"/>
                <a:gd name="T7" fmla="*/ 2147483646 h 327"/>
                <a:gd name="T8" fmla="*/ 2147483646 w 336"/>
                <a:gd name="T9" fmla="*/ 2147483646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6" h="327">
                  <a:moveTo>
                    <a:pt x="336" y="265"/>
                  </a:moveTo>
                  <a:cubicBezTo>
                    <a:pt x="336" y="0"/>
                    <a:pt x="336" y="0"/>
                    <a:pt x="336" y="0"/>
                  </a:cubicBezTo>
                  <a:cubicBezTo>
                    <a:pt x="205" y="0"/>
                    <a:pt x="86" y="53"/>
                    <a:pt x="0" y="139"/>
                  </a:cubicBezTo>
                  <a:cubicBezTo>
                    <a:pt x="188" y="327"/>
                    <a:pt x="188" y="327"/>
                    <a:pt x="188" y="327"/>
                  </a:cubicBezTo>
                  <a:cubicBezTo>
                    <a:pt x="226" y="289"/>
                    <a:pt x="278" y="265"/>
                    <a:pt x="336" y="26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 dirty="0"/>
            </a:p>
          </p:txBody>
        </p:sp>
        <p:sp>
          <p:nvSpPr>
            <p:cNvPr id="19" name="Freeform 116"/>
            <p:cNvSpPr/>
            <p:nvPr/>
          </p:nvSpPr>
          <p:spPr bwMode="auto">
            <a:xfrm>
              <a:off x="3668713" y="2171700"/>
              <a:ext cx="1389062" cy="1427163"/>
            </a:xfrm>
            <a:custGeom>
              <a:avLst/>
              <a:gdLst>
                <a:gd name="T0" fmla="*/ 2147483646 w 327"/>
                <a:gd name="T1" fmla="*/ 2147483646 h 336"/>
                <a:gd name="T2" fmla="*/ 2147483646 w 327"/>
                <a:gd name="T3" fmla="*/ 2147483646 h 336"/>
                <a:gd name="T4" fmla="*/ 2147483646 w 327"/>
                <a:gd name="T5" fmla="*/ 0 h 336"/>
                <a:gd name="T6" fmla="*/ 0 w 327"/>
                <a:gd name="T7" fmla="*/ 2147483646 h 336"/>
                <a:gd name="T8" fmla="*/ 2147483646 w 327"/>
                <a:gd name="T9" fmla="*/ 2147483646 h 3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7" h="336">
                  <a:moveTo>
                    <a:pt x="62" y="336"/>
                  </a:moveTo>
                  <a:cubicBezTo>
                    <a:pt x="327" y="336"/>
                    <a:pt x="327" y="336"/>
                    <a:pt x="327" y="336"/>
                  </a:cubicBezTo>
                  <a:cubicBezTo>
                    <a:pt x="327" y="205"/>
                    <a:pt x="274" y="86"/>
                    <a:pt x="188" y="0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38" y="226"/>
                    <a:pt x="62" y="278"/>
                    <a:pt x="62" y="3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117"/>
            <p:cNvSpPr/>
            <p:nvPr/>
          </p:nvSpPr>
          <p:spPr bwMode="auto">
            <a:xfrm>
              <a:off x="3040063" y="1581150"/>
              <a:ext cx="1427162" cy="1389063"/>
            </a:xfrm>
            <a:custGeom>
              <a:avLst/>
              <a:gdLst>
                <a:gd name="T0" fmla="*/ 2147483646 w 336"/>
                <a:gd name="T1" fmla="*/ 2147483646 h 327"/>
                <a:gd name="T2" fmla="*/ 2147483646 w 336"/>
                <a:gd name="T3" fmla="*/ 2147483646 h 327"/>
                <a:gd name="T4" fmla="*/ 0 w 336"/>
                <a:gd name="T5" fmla="*/ 0 h 327"/>
                <a:gd name="T6" fmla="*/ 0 w 336"/>
                <a:gd name="T7" fmla="*/ 2147483646 h 327"/>
                <a:gd name="T8" fmla="*/ 2147483646 w 336"/>
                <a:gd name="T9" fmla="*/ 2147483646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6" h="327">
                  <a:moveTo>
                    <a:pt x="148" y="327"/>
                  </a:moveTo>
                  <a:cubicBezTo>
                    <a:pt x="336" y="139"/>
                    <a:pt x="336" y="139"/>
                    <a:pt x="336" y="139"/>
                  </a:cubicBezTo>
                  <a:cubicBezTo>
                    <a:pt x="250" y="53"/>
                    <a:pt x="131" y="0"/>
                    <a:pt x="0" y="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58" y="265"/>
                    <a:pt x="110" y="289"/>
                    <a:pt x="148" y="3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 dirty="0"/>
            </a:p>
          </p:txBody>
        </p:sp>
        <p:sp>
          <p:nvSpPr>
            <p:cNvPr id="21" name="Freeform 118"/>
            <p:cNvSpPr/>
            <p:nvPr/>
          </p:nvSpPr>
          <p:spPr bwMode="auto">
            <a:xfrm>
              <a:off x="1023938" y="2171700"/>
              <a:ext cx="1387475" cy="1427163"/>
            </a:xfrm>
            <a:custGeom>
              <a:avLst/>
              <a:gdLst>
                <a:gd name="T0" fmla="*/ 327 w 327"/>
                <a:gd name="T1" fmla="*/ 188 h 336"/>
                <a:gd name="T2" fmla="*/ 139 w 327"/>
                <a:gd name="T3" fmla="*/ 0 h 336"/>
                <a:gd name="T4" fmla="*/ 0 w 327"/>
                <a:gd name="T5" fmla="*/ 336 h 336"/>
                <a:gd name="T6" fmla="*/ 266 w 327"/>
                <a:gd name="T7" fmla="*/ 336 h 336"/>
                <a:gd name="T8" fmla="*/ 327 w 327"/>
                <a:gd name="T9" fmla="*/ 18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336">
                  <a:moveTo>
                    <a:pt x="327" y="188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54" y="86"/>
                    <a:pt x="0" y="205"/>
                    <a:pt x="0" y="336"/>
                  </a:cubicBezTo>
                  <a:cubicBezTo>
                    <a:pt x="266" y="336"/>
                    <a:pt x="266" y="336"/>
                    <a:pt x="266" y="336"/>
                  </a:cubicBezTo>
                  <a:cubicBezTo>
                    <a:pt x="266" y="278"/>
                    <a:pt x="289" y="226"/>
                    <a:pt x="327" y="188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2" name="Freeform 119"/>
            <p:cNvSpPr/>
            <p:nvPr/>
          </p:nvSpPr>
          <p:spPr bwMode="auto">
            <a:xfrm>
              <a:off x="1023938" y="3598863"/>
              <a:ext cx="1387475" cy="1422400"/>
            </a:xfrm>
            <a:custGeom>
              <a:avLst/>
              <a:gdLst>
                <a:gd name="T0" fmla="*/ 2147483646 w 327"/>
                <a:gd name="T1" fmla="*/ 0 h 335"/>
                <a:gd name="T2" fmla="*/ 0 w 327"/>
                <a:gd name="T3" fmla="*/ 0 h 335"/>
                <a:gd name="T4" fmla="*/ 2147483646 w 327"/>
                <a:gd name="T5" fmla="*/ 2147483646 h 335"/>
                <a:gd name="T6" fmla="*/ 2147483646 w 327"/>
                <a:gd name="T7" fmla="*/ 2147483646 h 335"/>
                <a:gd name="T8" fmla="*/ 2147483646 w 327"/>
                <a:gd name="T9" fmla="*/ 0 h 3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7" h="335">
                  <a:moveTo>
                    <a:pt x="26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1"/>
                    <a:pt x="54" y="250"/>
                    <a:pt x="139" y="335"/>
                  </a:cubicBezTo>
                  <a:cubicBezTo>
                    <a:pt x="327" y="148"/>
                    <a:pt x="327" y="148"/>
                    <a:pt x="327" y="148"/>
                  </a:cubicBezTo>
                  <a:cubicBezTo>
                    <a:pt x="289" y="110"/>
                    <a:pt x="266" y="58"/>
                    <a:pt x="266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3" name="组合 3258"/>
            <p:cNvGrpSpPr/>
            <p:nvPr/>
          </p:nvGrpSpPr>
          <p:grpSpPr bwMode="auto">
            <a:xfrm>
              <a:off x="2403475" y="3051175"/>
              <a:ext cx="438150" cy="1082675"/>
              <a:chOff x="2359589" y="3316851"/>
              <a:chExt cx="438150" cy="1082675"/>
            </a:xfrm>
          </p:grpSpPr>
          <p:sp>
            <p:nvSpPr>
              <p:cNvPr id="52" name="Freeform 120"/>
              <p:cNvSpPr/>
              <p:nvPr/>
            </p:nvSpPr>
            <p:spPr bwMode="auto">
              <a:xfrm>
                <a:off x="2483414" y="3316851"/>
                <a:ext cx="314325" cy="1082675"/>
              </a:xfrm>
              <a:custGeom>
                <a:avLst/>
                <a:gdLst>
                  <a:gd name="T0" fmla="*/ 2147483646 w 74"/>
                  <a:gd name="T1" fmla="*/ 2147483646 h 255"/>
                  <a:gd name="T2" fmla="*/ 2147483646 w 74"/>
                  <a:gd name="T3" fmla="*/ 2147483646 h 255"/>
                  <a:gd name="T4" fmla="*/ 2147483646 w 74"/>
                  <a:gd name="T5" fmla="*/ 2147483646 h 255"/>
                  <a:gd name="T6" fmla="*/ 2147483646 w 74"/>
                  <a:gd name="T7" fmla="*/ 2147483646 h 255"/>
                  <a:gd name="T8" fmla="*/ 2147483646 w 74"/>
                  <a:gd name="T9" fmla="*/ 2147483646 h 255"/>
                  <a:gd name="T10" fmla="*/ 2147483646 w 74"/>
                  <a:gd name="T11" fmla="*/ 2147483646 h 255"/>
                  <a:gd name="T12" fmla="*/ 2147483646 w 74"/>
                  <a:gd name="T13" fmla="*/ 2147483646 h 255"/>
                  <a:gd name="T14" fmla="*/ 2147483646 w 74"/>
                  <a:gd name="T15" fmla="*/ 0 h 255"/>
                  <a:gd name="T16" fmla="*/ 2147483646 w 74"/>
                  <a:gd name="T17" fmla="*/ 2147483646 h 255"/>
                  <a:gd name="T18" fmla="*/ 2147483646 w 74"/>
                  <a:gd name="T19" fmla="*/ 2147483646 h 255"/>
                  <a:gd name="T20" fmla="*/ 2147483646 w 74"/>
                  <a:gd name="T21" fmla="*/ 2147483646 h 255"/>
                  <a:gd name="T22" fmla="*/ 2147483646 w 74"/>
                  <a:gd name="T23" fmla="*/ 2147483646 h 255"/>
                  <a:gd name="T24" fmla="*/ 2147483646 w 74"/>
                  <a:gd name="T25" fmla="*/ 2147483646 h 255"/>
                  <a:gd name="T26" fmla="*/ 2147483646 w 74"/>
                  <a:gd name="T27" fmla="*/ 2147483646 h 255"/>
                  <a:gd name="T28" fmla="*/ 2147483646 w 74"/>
                  <a:gd name="T29" fmla="*/ 2147483646 h 255"/>
                  <a:gd name="T30" fmla="*/ 0 w 74"/>
                  <a:gd name="T31" fmla="*/ 2147483646 h 255"/>
                  <a:gd name="T32" fmla="*/ 0 w 74"/>
                  <a:gd name="T33" fmla="*/ 2147483646 h 255"/>
                  <a:gd name="T34" fmla="*/ 2147483646 w 74"/>
                  <a:gd name="T35" fmla="*/ 2147483646 h 255"/>
                  <a:gd name="T36" fmla="*/ 2147483646 w 74"/>
                  <a:gd name="T37" fmla="*/ 2147483646 h 255"/>
                  <a:gd name="T38" fmla="*/ 2147483646 w 74"/>
                  <a:gd name="T39" fmla="*/ 2147483646 h 255"/>
                  <a:gd name="T40" fmla="*/ 2147483646 w 74"/>
                  <a:gd name="T41" fmla="*/ 2147483646 h 255"/>
                  <a:gd name="T42" fmla="*/ 2147483646 w 74"/>
                  <a:gd name="T43" fmla="*/ 2147483646 h 255"/>
                  <a:gd name="T44" fmla="*/ 2147483646 w 74"/>
                  <a:gd name="T45" fmla="*/ 2147483646 h 255"/>
                  <a:gd name="T46" fmla="*/ 2147483646 w 74"/>
                  <a:gd name="T47" fmla="*/ 2147483646 h 255"/>
                  <a:gd name="T48" fmla="*/ 2147483646 w 74"/>
                  <a:gd name="T49" fmla="*/ 2147483646 h 255"/>
                  <a:gd name="T50" fmla="*/ 2147483646 w 74"/>
                  <a:gd name="T51" fmla="*/ 2147483646 h 255"/>
                  <a:gd name="T52" fmla="*/ 2147483646 w 74"/>
                  <a:gd name="T53" fmla="*/ 2147483646 h 255"/>
                  <a:gd name="T54" fmla="*/ 2147483646 w 74"/>
                  <a:gd name="T55" fmla="*/ 2147483646 h 255"/>
                  <a:gd name="T56" fmla="*/ 2147483646 w 74"/>
                  <a:gd name="T57" fmla="*/ 2147483646 h 255"/>
                  <a:gd name="T58" fmla="*/ 2147483646 w 74"/>
                  <a:gd name="T59" fmla="*/ 2147483646 h 255"/>
                  <a:gd name="T60" fmla="*/ 2147483646 w 74"/>
                  <a:gd name="T61" fmla="*/ 2147483646 h 255"/>
                  <a:gd name="T62" fmla="*/ 2147483646 w 74"/>
                  <a:gd name="T63" fmla="*/ 2147483646 h 255"/>
                  <a:gd name="T64" fmla="*/ 2147483646 w 74"/>
                  <a:gd name="T65" fmla="*/ 2147483646 h 255"/>
                  <a:gd name="T66" fmla="*/ 2147483646 w 74"/>
                  <a:gd name="T67" fmla="*/ 2147483646 h 255"/>
                  <a:gd name="T68" fmla="*/ 2147483646 w 74"/>
                  <a:gd name="T69" fmla="*/ 2147483646 h 25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74" h="255">
                    <a:moveTo>
                      <a:pt x="71" y="56"/>
                    </a:moveTo>
                    <a:cubicBezTo>
                      <a:pt x="70" y="54"/>
                      <a:pt x="68" y="54"/>
                      <a:pt x="68" y="54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50" y="41"/>
                      <a:pt x="52" y="36"/>
                      <a:pt x="54" y="29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5" y="7"/>
                      <a:pt x="47" y="0"/>
                      <a:pt x="38" y="0"/>
                    </a:cubicBezTo>
                    <a:cubicBezTo>
                      <a:pt x="28" y="0"/>
                      <a:pt x="20" y="7"/>
                      <a:pt x="20" y="16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3" y="36"/>
                      <a:pt x="26" y="40"/>
                      <a:pt x="30" y="43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29" y="46"/>
                      <a:pt x="29" y="46"/>
                      <a:pt x="29" y="46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54"/>
                      <a:pt x="6" y="54"/>
                      <a:pt x="5" y="55"/>
                    </a:cubicBezTo>
                    <a:cubicBezTo>
                      <a:pt x="2" y="56"/>
                      <a:pt x="0" y="59"/>
                      <a:pt x="0" y="63"/>
                    </a:cubicBezTo>
                    <a:cubicBezTo>
                      <a:pt x="0" y="133"/>
                      <a:pt x="0" y="133"/>
                      <a:pt x="0" y="133"/>
                    </a:cubicBezTo>
                    <a:cubicBezTo>
                      <a:pt x="0" y="138"/>
                      <a:pt x="4" y="142"/>
                      <a:pt x="9" y="142"/>
                    </a:cubicBezTo>
                    <a:cubicBezTo>
                      <a:pt x="10" y="142"/>
                      <a:pt x="11" y="142"/>
                      <a:pt x="12" y="141"/>
                    </a:cubicBezTo>
                    <a:cubicBezTo>
                      <a:pt x="11" y="142"/>
                      <a:pt x="11" y="142"/>
                      <a:pt x="11" y="142"/>
                    </a:cubicBezTo>
                    <a:cubicBezTo>
                      <a:pt x="11" y="243"/>
                      <a:pt x="11" y="243"/>
                      <a:pt x="11" y="243"/>
                    </a:cubicBezTo>
                    <a:cubicBezTo>
                      <a:pt x="11" y="250"/>
                      <a:pt x="17" y="255"/>
                      <a:pt x="23" y="255"/>
                    </a:cubicBezTo>
                    <a:cubicBezTo>
                      <a:pt x="30" y="255"/>
                      <a:pt x="35" y="250"/>
                      <a:pt x="35" y="243"/>
                    </a:cubicBezTo>
                    <a:cubicBezTo>
                      <a:pt x="35" y="162"/>
                      <a:pt x="35" y="162"/>
                      <a:pt x="35" y="162"/>
                    </a:cubicBezTo>
                    <a:cubicBezTo>
                      <a:pt x="36" y="162"/>
                      <a:pt x="36" y="162"/>
                      <a:pt x="37" y="162"/>
                    </a:cubicBezTo>
                    <a:cubicBezTo>
                      <a:pt x="38" y="162"/>
                      <a:pt x="39" y="162"/>
                      <a:pt x="40" y="162"/>
                    </a:cubicBezTo>
                    <a:cubicBezTo>
                      <a:pt x="40" y="243"/>
                      <a:pt x="40" y="243"/>
                      <a:pt x="40" y="243"/>
                    </a:cubicBezTo>
                    <a:cubicBezTo>
                      <a:pt x="40" y="250"/>
                      <a:pt x="45" y="255"/>
                      <a:pt x="52" y="255"/>
                    </a:cubicBezTo>
                    <a:cubicBezTo>
                      <a:pt x="58" y="255"/>
                      <a:pt x="63" y="250"/>
                      <a:pt x="63" y="243"/>
                    </a:cubicBezTo>
                    <a:cubicBezTo>
                      <a:pt x="63" y="142"/>
                      <a:pt x="63" y="142"/>
                      <a:pt x="63" y="142"/>
                    </a:cubicBezTo>
                    <a:cubicBezTo>
                      <a:pt x="64" y="142"/>
                      <a:pt x="64" y="142"/>
                      <a:pt x="64" y="142"/>
                    </a:cubicBezTo>
                    <a:cubicBezTo>
                      <a:pt x="65" y="142"/>
                      <a:pt x="65" y="142"/>
                      <a:pt x="66" y="142"/>
                    </a:cubicBezTo>
                    <a:cubicBezTo>
                      <a:pt x="70" y="142"/>
                      <a:pt x="74" y="138"/>
                      <a:pt x="74" y="133"/>
                    </a:cubicBezTo>
                    <a:cubicBezTo>
                      <a:pt x="74" y="63"/>
                      <a:pt x="74" y="63"/>
                      <a:pt x="74" y="63"/>
                    </a:cubicBezTo>
                    <a:cubicBezTo>
                      <a:pt x="74" y="60"/>
                      <a:pt x="73" y="57"/>
                      <a:pt x="71" y="56"/>
                    </a:cubicBez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" name="Freeform 121"/>
              <p:cNvSpPr/>
              <p:nvPr/>
            </p:nvSpPr>
            <p:spPr bwMode="auto">
              <a:xfrm>
                <a:off x="2359589" y="3859776"/>
                <a:ext cx="280988" cy="327025"/>
              </a:xfrm>
              <a:custGeom>
                <a:avLst/>
                <a:gdLst>
                  <a:gd name="T0" fmla="*/ 2147483646 w 66"/>
                  <a:gd name="T1" fmla="*/ 2147483646 h 77"/>
                  <a:gd name="T2" fmla="*/ 2147483646 w 66"/>
                  <a:gd name="T3" fmla="*/ 2147483646 h 77"/>
                  <a:gd name="T4" fmla="*/ 2147483646 w 66"/>
                  <a:gd name="T5" fmla="*/ 2147483646 h 77"/>
                  <a:gd name="T6" fmla="*/ 2147483646 w 66"/>
                  <a:gd name="T7" fmla="*/ 2147483646 h 77"/>
                  <a:gd name="T8" fmla="*/ 2147483646 w 66"/>
                  <a:gd name="T9" fmla="*/ 2147483646 h 77"/>
                  <a:gd name="T10" fmla="*/ 2147483646 w 66"/>
                  <a:gd name="T11" fmla="*/ 2147483646 h 77"/>
                  <a:gd name="T12" fmla="*/ 2147483646 w 66"/>
                  <a:gd name="T13" fmla="*/ 2147483646 h 77"/>
                  <a:gd name="T14" fmla="*/ 2147483646 w 66"/>
                  <a:gd name="T15" fmla="*/ 2147483646 h 77"/>
                  <a:gd name="T16" fmla="*/ 2147483646 w 66"/>
                  <a:gd name="T17" fmla="*/ 2147483646 h 77"/>
                  <a:gd name="T18" fmla="*/ 2147483646 w 66"/>
                  <a:gd name="T19" fmla="*/ 2147483646 h 77"/>
                  <a:gd name="T20" fmla="*/ 2147483646 w 66"/>
                  <a:gd name="T21" fmla="*/ 2147483646 h 77"/>
                  <a:gd name="T22" fmla="*/ 2147483646 w 66"/>
                  <a:gd name="T23" fmla="*/ 2147483646 h 77"/>
                  <a:gd name="T24" fmla="*/ 2147483646 w 66"/>
                  <a:gd name="T25" fmla="*/ 2147483646 h 77"/>
                  <a:gd name="T26" fmla="*/ 2147483646 w 66"/>
                  <a:gd name="T27" fmla="*/ 2147483646 h 77"/>
                  <a:gd name="T28" fmla="*/ 2147483646 w 66"/>
                  <a:gd name="T29" fmla="*/ 2147483646 h 77"/>
                  <a:gd name="T30" fmla="*/ 2147483646 w 66"/>
                  <a:gd name="T31" fmla="*/ 2147483646 h 77"/>
                  <a:gd name="T32" fmla="*/ 2147483646 w 66"/>
                  <a:gd name="T33" fmla="*/ 2147483646 h 77"/>
                  <a:gd name="T34" fmla="*/ 2147483646 w 66"/>
                  <a:gd name="T35" fmla="*/ 2147483646 h 77"/>
                  <a:gd name="T36" fmla="*/ 2147483646 w 66"/>
                  <a:gd name="T37" fmla="*/ 2147483646 h 77"/>
                  <a:gd name="T38" fmla="*/ 2147483646 w 66"/>
                  <a:gd name="T39" fmla="*/ 2147483646 h 77"/>
                  <a:gd name="T40" fmla="*/ 2147483646 w 66"/>
                  <a:gd name="T41" fmla="*/ 2147483646 h 77"/>
                  <a:gd name="T42" fmla="*/ 0 w 66"/>
                  <a:gd name="T43" fmla="*/ 2147483646 h 77"/>
                  <a:gd name="T44" fmla="*/ 2147483646 w 66"/>
                  <a:gd name="T45" fmla="*/ 2147483646 h 77"/>
                  <a:gd name="T46" fmla="*/ 2147483646 w 66"/>
                  <a:gd name="T47" fmla="*/ 2147483646 h 77"/>
                  <a:gd name="T48" fmla="*/ 2147483646 w 66"/>
                  <a:gd name="T49" fmla="*/ 2147483646 h 77"/>
                  <a:gd name="T50" fmla="*/ 2147483646 w 66"/>
                  <a:gd name="T51" fmla="*/ 2147483646 h 77"/>
                  <a:gd name="T52" fmla="*/ 2147483646 w 66"/>
                  <a:gd name="T53" fmla="*/ 2147483646 h 77"/>
                  <a:gd name="T54" fmla="*/ 2147483646 w 66"/>
                  <a:gd name="T55" fmla="*/ 2147483646 h 7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66" h="77">
                    <a:moveTo>
                      <a:pt x="65" y="30"/>
                    </a:moveTo>
                    <a:cubicBezTo>
                      <a:pt x="65" y="28"/>
                      <a:pt x="64" y="26"/>
                      <a:pt x="62" y="25"/>
                    </a:cubicBezTo>
                    <a:cubicBezTo>
                      <a:pt x="45" y="19"/>
                      <a:pt x="45" y="19"/>
                      <a:pt x="45" y="19"/>
                    </a:cubicBezTo>
                    <a:cubicBezTo>
                      <a:pt x="45" y="17"/>
                      <a:pt x="45" y="12"/>
                      <a:pt x="45" y="11"/>
                    </a:cubicBezTo>
                    <a:cubicBezTo>
                      <a:pt x="45" y="9"/>
                      <a:pt x="44" y="8"/>
                      <a:pt x="44" y="8"/>
                    </a:cubicBezTo>
                    <a:cubicBezTo>
                      <a:pt x="44" y="8"/>
                      <a:pt x="42" y="7"/>
                      <a:pt x="39" y="6"/>
                    </a:cubicBezTo>
                    <a:cubicBezTo>
                      <a:pt x="39" y="6"/>
                      <a:pt x="36" y="8"/>
                      <a:pt x="39" y="1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40" y="11"/>
                      <a:pt x="41" y="11"/>
                      <a:pt x="42" y="11"/>
                    </a:cubicBezTo>
                    <a:cubicBezTo>
                      <a:pt x="42" y="17"/>
                      <a:pt x="42" y="17"/>
                      <a:pt x="42" y="17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8" y="5"/>
                      <a:pt x="28" y="6"/>
                      <a:pt x="29" y="6"/>
                    </a:cubicBezTo>
                    <a:cubicBezTo>
                      <a:pt x="29" y="5"/>
                      <a:pt x="29" y="3"/>
                      <a:pt x="29" y="2"/>
                    </a:cubicBezTo>
                    <a:cubicBezTo>
                      <a:pt x="29" y="1"/>
                      <a:pt x="28" y="1"/>
                      <a:pt x="28" y="1"/>
                    </a:cubicBezTo>
                    <a:cubicBezTo>
                      <a:pt x="24" y="0"/>
                      <a:pt x="23" y="3"/>
                      <a:pt x="23" y="3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2" y="5"/>
                      <a:pt x="9" y="5"/>
                      <a:pt x="7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3" y="8"/>
                      <a:pt x="2" y="10"/>
                      <a:pt x="2" y="1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4"/>
                      <a:pt x="1" y="56"/>
                      <a:pt x="3" y="57"/>
                    </a:cubicBezTo>
                    <a:cubicBezTo>
                      <a:pt x="51" y="76"/>
                      <a:pt x="51" y="76"/>
                      <a:pt x="51" y="76"/>
                    </a:cubicBezTo>
                    <a:cubicBezTo>
                      <a:pt x="53" y="77"/>
                      <a:pt x="56" y="77"/>
                      <a:pt x="58" y="76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4" y="72"/>
                      <a:pt x="66" y="70"/>
                      <a:pt x="66" y="68"/>
                    </a:cubicBezTo>
                    <a:lnTo>
                      <a:pt x="65" y="3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" name="Freeform 122"/>
              <p:cNvSpPr/>
              <p:nvPr/>
            </p:nvSpPr>
            <p:spPr bwMode="auto">
              <a:xfrm>
                <a:off x="2631052" y="3527989"/>
                <a:ext cx="22225" cy="9525"/>
              </a:xfrm>
              <a:custGeom>
                <a:avLst/>
                <a:gdLst>
                  <a:gd name="T0" fmla="*/ 2147483646 w 14"/>
                  <a:gd name="T1" fmla="*/ 2147483646 h 6"/>
                  <a:gd name="T2" fmla="*/ 2147483646 w 14"/>
                  <a:gd name="T3" fmla="*/ 0 h 6"/>
                  <a:gd name="T4" fmla="*/ 0 w 14"/>
                  <a:gd name="T5" fmla="*/ 0 h 6"/>
                  <a:gd name="T6" fmla="*/ 2147483646 w 14"/>
                  <a:gd name="T7" fmla="*/ 2147483646 h 6"/>
                  <a:gd name="T8" fmla="*/ 2147483646 w 14"/>
                  <a:gd name="T9" fmla="*/ 214748364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" h="6">
                    <a:moveTo>
                      <a:pt x="11" y="6"/>
                    </a:moveTo>
                    <a:lnTo>
                      <a:pt x="14" y="0"/>
                    </a:lnTo>
                    <a:lnTo>
                      <a:pt x="0" y="0"/>
                    </a:lnTo>
                    <a:lnTo>
                      <a:pt x="3" y="6"/>
                    </a:lnTo>
                    <a:lnTo>
                      <a:pt x="11" y="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5" name="Freeform 123"/>
              <p:cNvSpPr/>
              <p:nvPr/>
            </p:nvSpPr>
            <p:spPr bwMode="auto">
              <a:xfrm>
                <a:off x="2618352" y="3545451"/>
                <a:ext cx="50800" cy="215900"/>
              </a:xfrm>
              <a:custGeom>
                <a:avLst/>
                <a:gdLst>
                  <a:gd name="T0" fmla="*/ 2147483646 w 32"/>
                  <a:gd name="T1" fmla="*/ 0 h 136"/>
                  <a:gd name="T2" fmla="*/ 0 w 32"/>
                  <a:gd name="T3" fmla="*/ 2147483646 h 136"/>
                  <a:gd name="T4" fmla="*/ 2147483646 w 32"/>
                  <a:gd name="T5" fmla="*/ 2147483646 h 136"/>
                  <a:gd name="T6" fmla="*/ 2147483646 w 32"/>
                  <a:gd name="T7" fmla="*/ 2147483646 h 136"/>
                  <a:gd name="T8" fmla="*/ 2147483646 w 32"/>
                  <a:gd name="T9" fmla="*/ 0 h 136"/>
                  <a:gd name="T10" fmla="*/ 2147483646 w 32"/>
                  <a:gd name="T11" fmla="*/ 0 h 1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2" h="136">
                    <a:moveTo>
                      <a:pt x="11" y="0"/>
                    </a:moveTo>
                    <a:lnTo>
                      <a:pt x="0" y="120"/>
                    </a:lnTo>
                    <a:lnTo>
                      <a:pt x="16" y="136"/>
                    </a:lnTo>
                    <a:lnTo>
                      <a:pt x="32" y="120"/>
                    </a:lnTo>
                    <a:lnTo>
                      <a:pt x="19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4" name="Freeform 145"/>
            <p:cNvSpPr>
              <a:spLocks noEditPoints="1"/>
            </p:cNvSpPr>
            <p:nvPr/>
          </p:nvSpPr>
          <p:spPr bwMode="auto">
            <a:xfrm>
              <a:off x="2986088" y="3076575"/>
              <a:ext cx="352425" cy="355600"/>
            </a:xfrm>
            <a:custGeom>
              <a:avLst/>
              <a:gdLst>
                <a:gd name="T0" fmla="*/ 2147483646 w 83"/>
                <a:gd name="T1" fmla="*/ 2147483646 h 84"/>
                <a:gd name="T2" fmla="*/ 2147483646 w 83"/>
                <a:gd name="T3" fmla="*/ 2147483646 h 84"/>
                <a:gd name="T4" fmla="*/ 2147483646 w 83"/>
                <a:gd name="T5" fmla="*/ 2147483646 h 84"/>
                <a:gd name="T6" fmla="*/ 2147483646 w 83"/>
                <a:gd name="T7" fmla="*/ 2147483646 h 84"/>
                <a:gd name="T8" fmla="*/ 2147483646 w 83"/>
                <a:gd name="T9" fmla="*/ 2147483646 h 84"/>
                <a:gd name="T10" fmla="*/ 2147483646 w 83"/>
                <a:gd name="T11" fmla="*/ 2147483646 h 84"/>
                <a:gd name="T12" fmla="*/ 2147483646 w 83"/>
                <a:gd name="T13" fmla="*/ 2147483646 h 84"/>
                <a:gd name="T14" fmla="*/ 2147483646 w 83"/>
                <a:gd name="T15" fmla="*/ 2147483646 h 84"/>
                <a:gd name="T16" fmla="*/ 2147483646 w 83"/>
                <a:gd name="T17" fmla="*/ 2147483646 h 84"/>
                <a:gd name="T18" fmla="*/ 2147483646 w 83"/>
                <a:gd name="T19" fmla="*/ 2147483646 h 84"/>
                <a:gd name="T20" fmla="*/ 2147483646 w 83"/>
                <a:gd name="T21" fmla="*/ 2147483646 h 84"/>
                <a:gd name="T22" fmla="*/ 2147483646 w 83"/>
                <a:gd name="T23" fmla="*/ 2147483646 h 84"/>
                <a:gd name="T24" fmla="*/ 2147483646 w 83"/>
                <a:gd name="T25" fmla="*/ 2147483646 h 84"/>
                <a:gd name="T26" fmla="*/ 2147483646 w 83"/>
                <a:gd name="T27" fmla="*/ 2147483646 h 84"/>
                <a:gd name="T28" fmla="*/ 2147483646 w 83"/>
                <a:gd name="T29" fmla="*/ 2147483646 h 84"/>
                <a:gd name="T30" fmla="*/ 2147483646 w 83"/>
                <a:gd name="T31" fmla="*/ 2147483646 h 84"/>
                <a:gd name="T32" fmla="*/ 2147483646 w 83"/>
                <a:gd name="T33" fmla="*/ 2147483646 h 84"/>
                <a:gd name="T34" fmla="*/ 2147483646 w 83"/>
                <a:gd name="T35" fmla="*/ 2147483646 h 84"/>
                <a:gd name="T36" fmla="*/ 2147483646 w 83"/>
                <a:gd name="T37" fmla="*/ 2147483646 h 84"/>
                <a:gd name="T38" fmla="*/ 2147483646 w 83"/>
                <a:gd name="T39" fmla="*/ 2147483646 h 84"/>
                <a:gd name="T40" fmla="*/ 2147483646 w 83"/>
                <a:gd name="T41" fmla="*/ 2147483646 h 84"/>
                <a:gd name="T42" fmla="*/ 2147483646 w 83"/>
                <a:gd name="T43" fmla="*/ 2147483646 h 84"/>
                <a:gd name="T44" fmla="*/ 2147483646 w 83"/>
                <a:gd name="T45" fmla="*/ 2147483646 h 84"/>
                <a:gd name="T46" fmla="*/ 0 w 83"/>
                <a:gd name="T47" fmla="*/ 2147483646 h 84"/>
                <a:gd name="T48" fmla="*/ 2147483646 w 83"/>
                <a:gd name="T49" fmla="*/ 2147483646 h 84"/>
                <a:gd name="T50" fmla="*/ 2147483646 w 83"/>
                <a:gd name="T51" fmla="*/ 2147483646 h 84"/>
                <a:gd name="T52" fmla="*/ 2147483646 w 83"/>
                <a:gd name="T53" fmla="*/ 2147483646 h 84"/>
                <a:gd name="T54" fmla="*/ 2147483646 w 83"/>
                <a:gd name="T55" fmla="*/ 2147483646 h 84"/>
                <a:gd name="T56" fmla="*/ 2147483646 w 83"/>
                <a:gd name="T57" fmla="*/ 2147483646 h 84"/>
                <a:gd name="T58" fmla="*/ 2147483646 w 83"/>
                <a:gd name="T59" fmla="*/ 2147483646 h 84"/>
                <a:gd name="T60" fmla="*/ 2147483646 w 83"/>
                <a:gd name="T61" fmla="*/ 2147483646 h 84"/>
                <a:gd name="T62" fmla="*/ 2147483646 w 83"/>
                <a:gd name="T63" fmla="*/ 2147483646 h 84"/>
                <a:gd name="T64" fmla="*/ 2147483646 w 83"/>
                <a:gd name="T65" fmla="*/ 2147483646 h 84"/>
                <a:gd name="T66" fmla="*/ 2147483646 w 83"/>
                <a:gd name="T67" fmla="*/ 2147483646 h 84"/>
                <a:gd name="T68" fmla="*/ 2147483646 w 83"/>
                <a:gd name="T69" fmla="*/ 2147483646 h 84"/>
                <a:gd name="T70" fmla="*/ 2147483646 w 83"/>
                <a:gd name="T71" fmla="*/ 2147483646 h 84"/>
                <a:gd name="T72" fmla="*/ 2147483646 w 83"/>
                <a:gd name="T73" fmla="*/ 2147483646 h 84"/>
                <a:gd name="T74" fmla="*/ 2147483646 w 83"/>
                <a:gd name="T75" fmla="*/ 2147483646 h 84"/>
                <a:gd name="T76" fmla="*/ 2147483646 w 83"/>
                <a:gd name="T77" fmla="*/ 2147483646 h 84"/>
                <a:gd name="T78" fmla="*/ 2147483646 w 83"/>
                <a:gd name="T79" fmla="*/ 2147483646 h 84"/>
                <a:gd name="T80" fmla="*/ 2147483646 w 83"/>
                <a:gd name="T81" fmla="*/ 2147483646 h 84"/>
                <a:gd name="T82" fmla="*/ 2147483646 w 83"/>
                <a:gd name="T83" fmla="*/ 2147483646 h 84"/>
                <a:gd name="T84" fmla="*/ 2147483646 w 83"/>
                <a:gd name="T85" fmla="*/ 2147483646 h 84"/>
                <a:gd name="T86" fmla="*/ 2147483646 w 83"/>
                <a:gd name="T87" fmla="*/ 2147483646 h 84"/>
                <a:gd name="T88" fmla="*/ 2147483646 w 83"/>
                <a:gd name="T89" fmla="*/ 2147483646 h 84"/>
                <a:gd name="T90" fmla="*/ 2147483646 w 83"/>
                <a:gd name="T91" fmla="*/ 2147483646 h 84"/>
                <a:gd name="T92" fmla="*/ 2147483646 w 83"/>
                <a:gd name="T93" fmla="*/ 2147483646 h 84"/>
                <a:gd name="T94" fmla="*/ 2147483646 w 83"/>
                <a:gd name="T95" fmla="*/ 2147483646 h 84"/>
                <a:gd name="T96" fmla="*/ 2147483646 w 83"/>
                <a:gd name="T97" fmla="*/ 2147483646 h 84"/>
                <a:gd name="T98" fmla="*/ 2147483646 w 83"/>
                <a:gd name="T99" fmla="*/ 2147483646 h 84"/>
                <a:gd name="T100" fmla="*/ 2147483646 w 83"/>
                <a:gd name="T101" fmla="*/ 2147483646 h 84"/>
                <a:gd name="T102" fmla="*/ 2147483646 w 83"/>
                <a:gd name="T103" fmla="*/ 2147483646 h 84"/>
                <a:gd name="T104" fmla="*/ 2147483646 w 83"/>
                <a:gd name="T105" fmla="*/ 2147483646 h 84"/>
                <a:gd name="T106" fmla="*/ 2147483646 w 83"/>
                <a:gd name="T107" fmla="*/ 2147483646 h 8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3" h="84">
                  <a:moveTo>
                    <a:pt x="78" y="39"/>
                  </a:moveTo>
                  <a:cubicBezTo>
                    <a:pt x="72" y="38"/>
                    <a:pt x="72" y="38"/>
                    <a:pt x="72" y="38"/>
                  </a:cubicBezTo>
                  <a:cubicBezTo>
                    <a:pt x="72" y="36"/>
                    <a:pt x="71" y="34"/>
                    <a:pt x="71" y="32"/>
                  </a:cubicBezTo>
                  <a:cubicBezTo>
                    <a:pt x="76" y="29"/>
                    <a:pt x="76" y="29"/>
                    <a:pt x="76" y="29"/>
                  </a:cubicBezTo>
                  <a:cubicBezTo>
                    <a:pt x="78" y="27"/>
                    <a:pt x="79" y="23"/>
                    <a:pt x="77" y="20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1" y="13"/>
                    <a:pt x="67" y="12"/>
                    <a:pt x="65" y="14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58" y="16"/>
                    <a:pt x="57" y="15"/>
                    <a:pt x="55" y="15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6" y="5"/>
                    <a:pt x="54" y="2"/>
                    <a:pt x="51" y="2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1" y="0"/>
                    <a:pt x="38" y="3"/>
                    <a:pt x="38" y="6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5" y="12"/>
                    <a:pt x="33" y="12"/>
                    <a:pt x="31" y="13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6" y="6"/>
                    <a:pt x="22" y="5"/>
                    <a:pt x="20" y="7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2" y="13"/>
                    <a:pt x="11" y="16"/>
                    <a:pt x="13" y="19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5"/>
                    <a:pt x="14" y="27"/>
                    <a:pt x="13" y="2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4" y="28"/>
                    <a:pt x="2" y="30"/>
                    <a:pt x="1" y="33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3"/>
                    <a:pt x="2" y="46"/>
                    <a:pt x="5" y="46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9"/>
                    <a:pt x="11" y="51"/>
                    <a:pt x="11" y="53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5" y="58"/>
                    <a:pt x="4" y="62"/>
                    <a:pt x="6" y="64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12" y="72"/>
                    <a:pt x="16" y="73"/>
                    <a:pt x="18" y="71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4" y="69"/>
                    <a:pt x="26" y="70"/>
                    <a:pt x="28" y="71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9"/>
                    <a:pt x="29" y="82"/>
                    <a:pt x="32" y="83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42" y="84"/>
                    <a:pt x="45" y="82"/>
                    <a:pt x="45" y="79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8" y="74"/>
                    <a:pt x="50" y="73"/>
                    <a:pt x="52" y="72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57" y="79"/>
                    <a:pt x="61" y="80"/>
                    <a:pt x="63" y="78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71" y="72"/>
                    <a:pt x="72" y="68"/>
                    <a:pt x="70" y="66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8" y="59"/>
                    <a:pt x="69" y="58"/>
                    <a:pt x="70" y="56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79" y="57"/>
                    <a:pt x="82" y="55"/>
                    <a:pt x="82" y="52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3" y="42"/>
                    <a:pt x="81" y="39"/>
                    <a:pt x="78" y="39"/>
                  </a:cubicBezTo>
                  <a:close/>
                  <a:moveTo>
                    <a:pt x="50" y="55"/>
                  </a:moveTo>
                  <a:cubicBezTo>
                    <a:pt x="43" y="61"/>
                    <a:pt x="33" y="59"/>
                    <a:pt x="28" y="52"/>
                  </a:cubicBezTo>
                  <a:cubicBezTo>
                    <a:pt x="23" y="45"/>
                    <a:pt x="25" y="35"/>
                    <a:pt x="32" y="30"/>
                  </a:cubicBezTo>
                  <a:cubicBezTo>
                    <a:pt x="39" y="25"/>
                    <a:pt x="49" y="27"/>
                    <a:pt x="54" y="34"/>
                  </a:cubicBezTo>
                  <a:cubicBezTo>
                    <a:pt x="59" y="40"/>
                    <a:pt x="57" y="50"/>
                    <a:pt x="50" y="55"/>
                  </a:cubicBezTo>
                  <a:close/>
                </a:path>
              </a:pathLst>
            </a:custGeom>
            <a:solidFill>
              <a:srgbClr val="39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146"/>
            <p:cNvSpPr>
              <a:spLocks noEditPoints="1"/>
            </p:cNvSpPr>
            <p:nvPr/>
          </p:nvSpPr>
          <p:spPr bwMode="auto">
            <a:xfrm>
              <a:off x="3325813" y="3275013"/>
              <a:ext cx="203200" cy="204787"/>
            </a:xfrm>
            <a:custGeom>
              <a:avLst/>
              <a:gdLst>
                <a:gd name="T0" fmla="*/ 2147483646 w 48"/>
                <a:gd name="T1" fmla="*/ 2147483646 h 48"/>
                <a:gd name="T2" fmla="*/ 2147483646 w 48"/>
                <a:gd name="T3" fmla="*/ 2147483646 h 48"/>
                <a:gd name="T4" fmla="*/ 2147483646 w 48"/>
                <a:gd name="T5" fmla="*/ 2147483646 h 48"/>
                <a:gd name="T6" fmla="*/ 2147483646 w 48"/>
                <a:gd name="T7" fmla="*/ 2147483646 h 48"/>
                <a:gd name="T8" fmla="*/ 2147483646 w 48"/>
                <a:gd name="T9" fmla="*/ 2147483646 h 48"/>
                <a:gd name="T10" fmla="*/ 2147483646 w 48"/>
                <a:gd name="T11" fmla="*/ 2147483646 h 48"/>
                <a:gd name="T12" fmla="*/ 2147483646 w 48"/>
                <a:gd name="T13" fmla="*/ 2147483646 h 48"/>
                <a:gd name="T14" fmla="*/ 2147483646 w 48"/>
                <a:gd name="T15" fmla="*/ 2147483646 h 48"/>
                <a:gd name="T16" fmla="*/ 2147483646 w 48"/>
                <a:gd name="T17" fmla="*/ 2147483646 h 48"/>
                <a:gd name="T18" fmla="*/ 2147483646 w 48"/>
                <a:gd name="T19" fmla="*/ 2147483646 h 48"/>
                <a:gd name="T20" fmla="*/ 2147483646 w 48"/>
                <a:gd name="T21" fmla="*/ 2147483646 h 48"/>
                <a:gd name="T22" fmla="*/ 2147483646 w 48"/>
                <a:gd name="T23" fmla="*/ 0 h 48"/>
                <a:gd name="T24" fmla="*/ 2147483646 w 48"/>
                <a:gd name="T25" fmla="*/ 2147483646 h 48"/>
                <a:gd name="T26" fmla="*/ 2147483646 w 48"/>
                <a:gd name="T27" fmla="*/ 2147483646 h 48"/>
                <a:gd name="T28" fmla="*/ 2147483646 w 48"/>
                <a:gd name="T29" fmla="*/ 2147483646 h 48"/>
                <a:gd name="T30" fmla="*/ 2147483646 w 48"/>
                <a:gd name="T31" fmla="*/ 2147483646 h 48"/>
                <a:gd name="T32" fmla="*/ 2147483646 w 48"/>
                <a:gd name="T33" fmla="*/ 2147483646 h 48"/>
                <a:gd name="T34" fmla="*/ 2147483646 w 48"/>
                <a:gd name="T35" fmla="*/ 2147483646 h 48"/>
                <a:gd name="T36" fmla="*/ 2147483646 w 48"/>
                <a:gd name="T37" fmla="*/ 2147483646 h 48"/>
                <a:gd name="T38" fmla="*/ 2147483646 w 48"/>
                <a:gd name="T39" fmla="*/ 2147483646 h 48"/>
                <a:gd name="T40" fmla="*/ 2147483646 w 48"/>
                <a:gd name="T41" fmla="*/ 2147483646 h 48"/>
                <a:gd name="T42" fmla="*/ 2147483646 w 48"/>
                <a:gd name="T43" fmla="*/ 2147483646 h 48"/>
                <a:gd name="T44" fmla="*/ 2147483646 w 48"/>
                <a:gd name="T45" fmla="*/ 2147483646 h 48"/>
                <a:gd name="T46" fmla="*/ 0 w 48"/>
                <a:gd name="T47" fmla="*/ 2147483646 h 48"/>
                <a:gd name="T48" fmla="*/ 2147483646 w 48"/>
                <a:gd name="T49" fmla="*/ 2147483646 h 48"/>
                <a:gd name="T50" fmla="*/ 2147483646 w 48"/>
                <a:gd name="T51" fmla="*/ 2147483646 h 48"/>
                <a:gd name="T52" fmla="*/ 2147483646 w 48"/>
                <a:gd name="T53" fmla="*/ 2147483646 h 48"/>
                <a:gd name="T54" fmla="*/ 2147483646 w 48"/>
                <a:gd name="T55" fmla="*/ 2147483646 h 48"/>
                <a:gd name="T56" fmla="*/ 2147483646 w 48"/>
                <a:gd name="T57" fmla="*/ 2147483646 h 48"/>
                <a:gd name="T58" fmla="*/ 2147483646 w 48"/>
                <a:gd name="T59" fmla="*/ 2147483646 h 48"/>
                <a:gd name="T60" fmla="*/ 2147483646 w 48"/>
                <a:gd name="T61" fmla="*/ 2147483646 h 48"/>
                <a:gd name="T62" fmla="*/ 2147483646 w 48"/>
                <a:gd name="T63" fmla="*/ 2147483646 h 48"/>
                <a:gd name="T64" fmla="*/ 2147483646 w 48"/>
                <a:gd name="T65" fmla="*/ 2147483646 h 48"/>
                <a:gd name="T66" fmla="*/ 2147483646 w 48"/>
                <a:gd name="T67" fmla="*/ 2147483646 h 48"/>
                <a:gd name="T68" fmla="*/ 2147483646 w 48"/>
                <a:gd name="T69" fmla="*/ 2147483646 h 48"/>
                <a:gd name="T70" fmla="*/ 2147483646 w 48"/>
                <a:gd name="T71" fmla="*/ 2147483646 h 48"/>
                <a:gd name="T72" fmla="*/ 2147483646 w 48"/>
                <a:gd name="T73" fmla="*/ 2147483646 h 48"/>
                <a:gd name="T74" fmla="*/ 2147483646 w 48"/>
                <a:gd name="T75" fmla="*/ 2147483646 h 48"/>
                <a:gd name="T76" fmla="*/ 2147483646 w 48"/>
                <a:gd name="T77" fmla="*/ 2147483646 h 48"/>
                <a:gd name="T78" fmla="*/ 2147483646 w 48"/>
                <a:gd name="T79" fmla="*/ 2147483646 h 48"/>
                <a:gd name="T80" fmla="*/ 2147483646 w 48"/>
                <a:gd name="T81" fmla="*/ 2147483646 h 48"/>
                <a:gd name="T82" fmla="*/ 2147483646 w 48"/>
                <a:gd name="T83" fmla="*/ 2147483646 h 48"/>
                <a:gd name="T84" fmla="*/ 2147483646 w 48"/>
                <a:gd name="T85" fmla="*/ 2147483646 h 48"/>
                <a:gd name="T86" fmla="*/ 2147483646 w 48"/>
                <a:gd name="T87" fmla="*/ 2147483646 h 48"/>
                <a:gd name="T88" fmla="*/ 2147483646 w 48"/>
                <a:gd name="T89" fmla="*/ 2147483646 h 48"/>
                <a:gd name="T90" fmla="*/ 2147483646 w 48"/>
                <a:gd name="T91" fmla="*/ 2147483646 h 48"/>
                <a:gd name="T92" fmla="*/ 2147483646 w 48"/>
                <a:gd name="T93" fmla="*/ 2147483646 h 48"/>
                <a:gd name="T94" fmla="*/ 2147483646 w 48"/>
                <a:gd name="T95" fmla="*/ 2147483646 h 48"/>
                <a:gd name="T96" fmla="*/ 2147483646 w 48"/>
                <a:gd name="T97" fmla="*/ 2147483646 h 48"/>
                <a:gd name="T98" fmla="*/ 2147483646 w 48"/>
                <a:gd name="T99" fmla="*/ 2147483646 h 48"/>
                <a:gd name="T100" fmla="*/ 2147483646 w 48"/>
                <a:gd name="T101" fmla="*/ 2147483646 h 48"/>
                <a:gd name="T102" fmla="*/ 2147483646 w 48"/>
                <a:gd name="T103" fmla="*/ 2147483646 h 48"/>
                <a:gd name="T104" fmla="*/ 2147483646 w 48"/>
                <a:gd name="T105" fmla="*/ 2147483646 h 48"/>
                <a:gd name="T106" fmla="*/ 2147483646 w 48"/>
                <a:gd name="T107" fmla="*/ 2147483646 h 4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8" h="48">
                  <a:moveTo>
                    <a:pt x="45" y="22"/>
                  </a:moveTo>
                  <a:cubicBezTo>
                    <a:pt x="41" y="21"/>
                    <a:pt x="41" y="21"/>
                    <a:pt x="41" y="21"/>
                  </a:cubicBezTo>
                  <a:cubicBezTo>
                    <a:pt x="41" y="20"/>
                    <a:pt x="41" y="19"/>
                    <a:pt x="41" y="18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5" y="15"/>
                    <a:pt x="45" y="13"/>
                    <a:pt x="44" y="11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1" y="7"/>
                    <a:pt x="39" y="6"/>
                    <a:pt x="37" y="8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9"/>
                    <a:pt x="33" y="8"/>
                    <a:pt x="32" y="8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3"/>
                    <a:pt x="31" y="1"/>
                    <a:pt x="29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4" y="0"/>
                    <a:pt x="22" y="1"/>
                    <a:pt x="22" y="3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6"/>
                    <a:pt x="19" y="7"/>
                    <a:pt x="18" y="7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3"/>
                    <a:pt x="13" y="3"/>
                    <a:pt x="11" y="4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7"/>
                    <a:pt x="7" y="9"/>
                    <a:pt x="8" y="10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8" y="15"/>
                    <a:pt x="7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5"/>
                    <a:pt x="1" y="17"/>
                    <a:pt x="1" y="18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3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8"/>
                    <a:pt x="6" y="29"/>
                    <a:pt x="7" y="30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3" y="33"/>
                    <a:pt x="3" y="35"/>
                    <a:pt x="4" y="36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7" y="41"/>
                    <a:pt x="9" y="41"/>
                    <a:pt x="11" y="40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4" y="39"/>
                    <a:pt x="15" y="40"/>
                    <a:pt x="16" y="41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5" y="45"/>
                    <a:pt x="17" y="47"/>
                    <a:pt x="18" y="47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4" y="48"/>
                    <a:pt x="26" y="47"/>
                    <a:pt x="26" y="45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8" y="42"/>
                    <a:pt x="29" y="41"/>
                    <a:pt x="30" y="41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3" y="45"/>
                    <a:pt x="35" y="45"/>
                    <a:pt x="36" y="44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41" y="41"/>
                    <a:pt x="41" y="39"/>
                    <a:pt x="40" y="37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9" y="34"/>
                    <a:pt x="40" y="33"/>
                    <a:pt x="40" y="32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5" y="32"/>
                    <a:pt x="47" y="31"/>
                    <a:pt x="47" y="29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4"/>
                    <a:pt x="47" y="22"/>
                    <a:pt x="45" y="22"/>
                  </a:cubicBezTo>
                  <a:close/>
                  <a:moveTo>
                    <a:pt x="29" y="31"/>
                  </a:moveTo>
                  <a:cubicBezTo>
                    <a:pt x="25" y="34"/>
                    <a:pt x="19" y="33"/>
                    <a:pt x="16" y="29"/>
                  </a:cubicBezTo>
                  <a:cubicBezTo>
                    <a:pt x="13" y="25"/>
                    <a:pt x="14" y="20"/>
                    <a:pt x="18" y="17"/>
                  </a:cubicBezTo>
                  <a:cubicBezTo>
                    <a:pt x="22" y="14"/>
                    <a:pt x="28" y="15"/>
                    <a:pt x="31" y="19"/>
                  </a:cubicBezTo>
                  <a:cubicBezTo>
                    <a:pt x="34" y="23"/>
                    <a:pt x="33" y="28"/>
                    <a:pt x="29" y="31"/>
                  </a:cubicBezTo>
                  <a:close/>
                </a:path>
              </a:pathLst>
            </a:custGeom>
            <a:solidFill>
              <a:srgbClr val="39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6" name="组合 3257"/>
            <p:cNvGrpSpPr/>
            <p:nvPr/>
          </p:nvGrpSpPr>
          <p:grpSpPr bwMode="auto">
            <a:xfrm>
              <a:off x="1460500" y="3875088"/>
              <a:ext cx="547688" cy="403225"/>
              <a:chOff x="1416614" y="4140764"/>
              <a:chExt cx="547688" cy="403225"/>
            </a:xfrm>
          </p:grpSpPr>
          <p:sp>
            <p:nvSpPr>
              <p:cNvPr id="50" name="Freeform 155"/>
              <p:cNvSpPr>
                <a:spLocks noEditPoints="1"/>
              </p:cNvSpPr>
              <p:nvPr/>
            </p:nvSpPr>
            <p:spPr bwMode="auto">
              <a:xfrm>
                <a:off x="1416614" y="4140764"/>
                <a:ext cx="357188" cy="355600"/>
              </a:xfrm>
              <a:custGeom>
                <a:avLst/>
                <a:gdLst>
                  <a:gd name="T0" fmla="*/ 2147483646 w 84"/>
                  <a:gd name="T1" fmla="*/ 2147483646 h 84"/>
                  <a:gd name="T2" fmla="*/ 2147483646 w 84"/>
                  <a:gd name="T3" fmla="*/ 2147483646 h 84"/>
                  <a:gd name="T4" fmla="*/ 2147483646 w 84"/>
                  <a:gd name="T5" fmla="*/ 2147483646 h 84"/>
                  <a:gd name="T6" fmla="*/ 2147483646 w 84"/>
                  <a:gd name="T7" fmla="*/ 2147483646 h 84"/>
                  <a:gd name="T8" fmla="*/ 2147483646 w 84"/>
                  <a:gd name="T9" fmla="*/ 2147483646 h 84"/>
                  <a:gd name="T10" fmla="*/ 2147483646 w 84"/>
                  <a:gd name="T11" fmla="*/ 2147483646 h 84"/>
                  <a:gd name="T12" fmla="*/ 2147483646 w 84"/>
                  <a:gd name="T13" fmla="*/ 2147483646 h 84"/>
                  <a:gd name="T14" fmla="*/ 2147483646 w 84"/>
                  <a:gd name="T15" fmla="*/ 2147483646 h 84"/>
                  <a:gd name="T16" fmla="*/ 2147483646 w 84"/>
                  <a:gd name="T17" fmla="*/ 2147483646 h 84"/>
                  <a:gd name="T18" fmla="*/ 2147483646 w 84"/>
                  <a:gd name="T19" fmla="*/ 2147483646 h 84"/>
                  <a:gd name="T20" fmla="*/ 2147483646 w 84"/>
                  <a:gd name="T21" fmla="*/ 2147483646 h 84"/>
                  <a:gd name="T22" fmla="*/ 2147483646 w 84"/>
                  <a:gd name="T23" fmla="*/ 2147483646 h 84"/>
                  <a:gd name="T24" fmla="*/ 2147483646 w 84"/>
                  <a:gd name="T25" fmla="*/ 2147483646 h 84"/>
                  <a:gd name="T26" fmla="*/ 2147483646 w 84"/>
                  <a:gd name="T27" fmla="*/ 2147483646 h 84"/>
                  <a:gd name="T28" fmla="*/ 2147483646 w 84"/>
                  <a:gd name="T29" fmla="*/ 2147483646 h 84"/>
                  <a:gd name="T30" fmla="*/ 2147483646 w 84"/>
                  <a:gd name="T31" fmla="*/ 2147483646 h 84"/>
                  <a:gd name="T32" fmla="*/ 2147483646 w 84"/>
                  <a:gd name="T33" fmla="*/ 2147483646 h 84"/>
                  <a:gd name="T34" fmla="*/ 2147483646 w 84"/>
                  <a:gd name="T35" fmla="*/ 2147483646 h 84"/>
                  <a:gd name="T36" fmla="*/ 2147483646 w 84"/>
                  <a:gd name="T37" fmla="*/ 2147483646 h 84"/>
                  <a:gd name="T38" fmla="*/ 2147483646 w 84"/>
                  <a:gd name="T39" fmla="*/ 2147483646 h 84"/>
                  <a:gd name="T40" fmla="*/ 2147483646 w 84"/>
                  <a:gd name="T41" fmla="*/ 2147483646 h 84"/>
                  <a:gd name="T42" fmla="*/ 2147483646 w 84"/>
                  <a:gd name="T43" fmla="*/ 2147483646 h 84"/>
                  <a:gd name="T44" fmla="*/ 2147483646 w 84"/>
                  <a:gd name="T45" fmla="*/ 2147483646 h 84"/>
                  <a:gd name="T46" fmla="*/ 2147483646 w 84"/>
                  <a:gd name="T47" fmla="*/ 2147483646 h 84"/>
                  <a:gd name="T48" fmla="*/ 2147483646 w 84"/>
                  <a:gd name="T49" fmla="*/ 2147483646 h 84"/>
                  <a:gd name="T50" fmla="*/ 2147483646 w 84"/>
                  <a:gd name="T51" fmla="*/ 2147483646 h 84"/>
                  <a:gd name="T52" fmla="*/ 2147483646 w 84"/>
                  <a:gd name="T53" fmla="*/ 2147483646 h 84"/>
                  <a:gd name="T54" fmla="*/ 2147483646 w 84"/>
                  <a:gd name="T55" fmla="*/ 2147483646 h 84"/>
                  <a:gd name="T56" fmla="*/ 2147483646 w 84"/>
                  <a:gd name="T57" fmla="*/ 2147483646 h 84"/>
                  <a:gd name="T58" fmla="*/ 2147483646 w 84"/>
                  <a:gd name="T59" fmla="*/ 2147483646 h 84"/>
                  <a:gd name="T60" fmla="*/ 2147483646 w 84"/>
                  <a:gd name="T61" fmla="*/ 2147483646 h 84"/>
                  <a:gd name="T62" fmla="*/ 2147483646 w 84"/>
                  <a:gd name="T63" fmla="*/ 2147483646 h 84"/>
                  <a:gd name="T64" fmla="*/ 2147483646 w 84"/>
                  <a:gd name="T65" fmla="*/ 2147483646 h 84"/>
                  <a:gd name="T66" fmla="*/ 2147483646 w 84"/>
                  <a:gd name="T67" fmla="*/ 2147483646 h 84"/>
                  <a:gd name="T68" fmla="*/ 2147483646 w 84"/>
                  <a:gd name="T69" fmla="*/ 2147483646 h 84"/>
                  <a:gd name="T70" fmla="*/ 2147483646 w 84"/>
                  <a:gd name="T71" fmla="*/ 2147483646 h 84"/>
                  <a:gd name="T72" fmla="*/ 2147483646 w 84"/>
                  <a:gd name="T73" fmla="*/ 2147483646 h 84"/>
                  <a:gd name="T74" fmla="*/ 2147483646 w 84"/>
                  <a:gd name="T75" fmla="*/ 2147483646 h 84"/>
                  <a:gd name="T76" fmla="*/ 2147483646 w 84"/>
                  <a:gd name="T77" fmla="*/ 2147483646 h 84"/>
                  <a:gd name="T78" fmla="*/ 2147483646 w 84"/>
                  <a:gd name="T79" fmla="*/ 2147483646 h 84"/>
                  <a:gd name="T80" fmla="*/ 2147483646 w 84"/>
                  <a:gd name="T81" fmla="*/ 2147483646 h 84"/>
                  <a:gd name="T82" fmla="*/ 2147483646 w 84"/>
                  <a:gd name="T83" fmla="*/ 2147483646 h 84"/>
                  <a:gd name="T84" fmla="*/ 2147483646 w 84"/>
                  <a:gd name="T85" fmla="*/ 2147483646 h 84"/>
                  <a:gd name="T86" fmla="*/ 2147483646 w 84"/>
                  <a:gd name="T87" fmla="*/ 2147483646 h 84"/>
                  <a:gd name="T88" fmla="*/ 2147483646 w 84"/>
                  <a:gd name="T89" fmla="*/ 2147483646 h 84"/>
                  <a:gd name="T90" fmla="*/ 2147483646 w 84"/>
                  <a:gd name="T91" fmla="*/ 2147483646 h 84"/>
                  <a:gd name="T92" fmla="*/ 2147483646 w 84"/>
                  <a:gd name="T93" fmla="*/ 2147483646 h 84"/>
                  <a:gd name="T94" fmla="*/ 2147483646 w 84"/>
                  <a:gd name="T95" fmla="*/ 2147483646 h 84"/>
                  <a:gd name="T96" fmla="*/ 2147483646 w 84"/>
                  <a:gd name="T97" fmla="*/ 2147483646 h 84"/>
                  <a:gd name="T98" fmla="*/ 2147483646 w 84"/>
                  <a:gd name="T99" fmla="*/ 2147483646 h 84"/>
                  <a:gd name="T100" fmla="*/ 2147483646 w 84"/>
                  <a:gd name="T101" fmla="*/ 2147483646 h 84"/>
                  <a:gd name="T102" fmla="*/ 2147483646 w 84"/>
                  <a:gd name="T103" fmla="*/ 2147483646 h 84"/>
                  <a:gd name="T104" fmla="*/ 2147483646 w 84"/>
                  <a:gd name="T105" fmla="*/ 2147483646 h 84"/>
                  <a:gd name="T106" fmla="*/ 2147483646 w 84"/>
                  <a:gd name="T107" fmla="*/ 2147483646 h 84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84" h="84">
                    <a:moveTo>
                      <a:pt x="79" y="39"/>
                    </a:moveTo>
                    <a:cubicBezTo>
                      <a:pt x="73" y="38"/>
                      <a:pt x="73" y="38"/>
                      <a:pt x="73" y="38"/>
                    </a:cubicBezTo>
                    <a:cubicBezTo>
                      <a:pt x="72" y="36"/>
                      <a:pt x="72" y="34"/>
                      <a:pt x="71" y="32"/>
                    </a:cubicBezTo>
                    <a:cubicBezTo>
                      <a:pt x="76" y="29"/>
                      <a:pt x="76" y="29"/>
                      <a:pt x="76" y="29"/>
                    </a:cubicBezTo>
                    <a:cubicBezTo>
                      <a:pt x="79" y="27"/>
                      <a:pt x="79" y="23"/>
                      <a:pt x="78" y="20"/>
                    </a:cubicBezTo>
                    <a:cubicBezTo>
                      <a:pt x="74" y="15"/>
                      <a:pt x="74" y="15"/>
                      <a:pt x="74" y="15"/>
                    </a:cubicBezTo>
                    <a:cubicBezTo>
                      <a:pt x="72" y="13"/>
                      <a:pt x="68" y="12"/>
                      <a:pt x="66" y="14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59" y="16"/>
                      <a:pt x="57" y="15"/>
                      <a:pt x="56" y="15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5"/>
                      <a:pt x="55" y="2"/>
                      <a:pt x="52" y="2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2" y="0"/>
                      <a:pt x="39" y="3"/>
                      <a:pt x="39" y="6"/>
                    </a:cubicBezTo>
                    <a:cubicBezTo>
                      <a:pt x="38" y="11"/>
                      <a:pt x="38" y="11"/>
                      <a:pt x="38" y="11"/>
                    </a:cubicBezTo>
                    <a:cubicBezTo>
                      <a:pt x="36" y="12"/>
                      <a:pt x="34" y="12"/>
                      <a:pt x="32" y="13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6" y="6"/>
                      <a:pt x="23" y="5"/>
                      <a:pt x="20" y="7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2" y="13"/>
                      <a:pt x="12" y="16"/>
                      <a:pt x="14" y="19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6" y="25"/>
                      <a:pt x="14" y="27"/>
                      <a:pt x="13" y="29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5" y="27"/>
                      <a:pt x="2" y="30"/>
                      <a:pt x="2" y="33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42"/>
                      <a:pt x="2" y="45"/>
                      <a:pt x="6" y="46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1" y="49"/>
                      <a:pt x="11" y="51"/>
                      <a:pt x="12" y="53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5" y="58"/>
                      <a:pt x="5" y="62"/>
                      <a:pt x="7" y="64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3" y="72"/>
                      <a:pt x="16" y="73"/>
                      <a:pt x="19" y="71"/>
                    </a:cubicBezTo>
                    <a:cubicBezTo>
                      <a:pt x="23" y="68"/>
                      <a:pt x="23" y="68"/>
                      <a:pt x="23" y="68"/>
                    </a:cubicBezTo>
                    <a:cubicBezTo>
                      <a:pt x="25" y="69"/>
                      <a:pt x="27" y="70"/>
                      <a:pt x="29" y="71"/>
                    </a:cubicBezTo>
                    <a:cubicBezTo>
                      <a:pt x="28" y="76"/>
                      <a:pt x="28" y="76"/>
                      <a:pt x="28" y="76"/>
                    </a:cubicBezTo>
                    <a:cubicBezTo>
                      <a:pt x="27" y="79"/>
                      <a:pt x="29" y="82"/>
                      <a:pt x="33" y="83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42" y="84"/>
                      <a:pt x="45" y="82"/>
                      <a:pt x="46" y="79"/>
                    </a:cubicBezTo>
                    <a:cubicBezTo>
                      <a:pt x="47" y="74"/>
                      <a:pt x="47" y="74"/>
                      <a:pt x="47" y="74"/>
                    </a:cubicBezTo>
                    <a:cubicBezTo>
                      <a:pt x="49" y="73"/>
                      <a:pt x="51" y="73"/>
                      <a:pt x="53" y="72"/>
                    </a:cubicBezTo>
                    <a:cubicBezTo>
                      <a:pt x="56" y="76"/>
                      <a:pt x="56" y="76"/>
                      <a:pt x="56" y="76"/>
                    </a:cubicBezTo>
                    <a:cubicBezTo>
                      <a:pt x="58" y="79"/>
                      <a:pt x="62" y="80"/>
                      <a:pt x="64" y="78"/>
                    </a:cubicBezTo>
                    <a:cubicBezTo>
                      <a:pt x="69" y="74"/>
                      <a:pt x="69" y="74"/>
                      <a:pt x="69" y="74"/>
                    </a:cubicBezTo>
                    <a:cubicBezTo>
                      <a:pt x="72" y="72"/>
                      <a:pt x="73" y="68"/>
                      <a:pt x="71" y="66"/>
                    </a:cubicBezTo>
                    <a:cubicBezTo>
                      <a:pt x="67" y="61"/>
                      <a:pt x="67" y="61"/>
                      <a:pt x="67" y="61"/>
                    </a:cubicBezTo>
                    <a:cubicBezTo>
                      <a:pt x="68" y="59"/>
                      <a:pt x="69" y="58"/>
                      <a:pt x="70" y="56"/>
                    </a:cubicBezTo>
                    <a:cubicBezTo>
                      <a:pt x="76" y="57"/>
                      <a:pt x="76" y="57"/>
                      <a:pt x="76" y="57"/>
                    </a:cubicBezTo>
                    <a:cubicBezTo>
                      <a:pt x="79" y="57"/>
                      <a:pt x="82" y="55"/>
                      <a:pt x="83" y="52"/>
                    </a:cubicBezTo>
                    <a:cubicBezTo>
                      <a:pt x="84" y="45"/>
                      <a:pt x="84" y="45"/>
                      <a:pt x="84" y="45"/>
                    </a:cubicBezTo>
                    <a:cubicBezTo>
                      <a:pt x="84" y="42"/>
                      <a:pt x="82" y="39"/>
                      <a:pt x="79" y="39"/>
                    </a:cubicBezTo>
                    <a:close/>
                    <a:moveTo>
                      <a:pt x="51" y="55"/>
                    </a:moveTo>
                    <a:cubicBezTo>
                      <a:pt x="44" y="60"/>
                      <a:pt x="34" y="59"/>
                      <a:pt x="29" y="52"/>
                    </a:cubicBezTo>
                    <a:cubicBezTo>
                      <a:pt x="24" y="45"/>
                      <a:pt x="25" y="35"/>
                      <a:pt x="32" y="30"/>
                    </a:cubicBezTo>
                    <a:cubicBezTo>
                      <a:pt x="39" y="25"/>
                      <a:pt x="49" y="26"/>
                      <a:pt x="54" y="33"/>
                    </a:cubicBezTo>
                    <a:cubicBezTo>
                      <a:pt x="59" y="40"/>
                      <a:pt x="58" y="50"/>
                      <a:pt x="51" y="5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" name="Freeform 156"/>
              <p:cNvSpPr>
                <a:spLocks noEditPoints="1"/>
              </p:cNvSpPr>
              <p:nvPr/>
            </p:nvSpPr>
            <p:spPr bwMode="auto">
              <a:xfrm>
                <a:off x="1756339" y="4339201"/>
                <a:ext cx="207963" cy="204788"/>
              </a:xfrm>
              <a:custGeom>
                <a:avLst/>
                <a:gdLst>
                  <a:gd name="T0" fmla="*/ 2147483646 w 49"/>
                  <a:gd name="T1" fmla="*/ 2147483646 h 48"/>
                  <a:gd name="T2" fmla="*/ 2147483646 w 49"/>
                  <a:gd name="T3" fmla="*/ 2147483646 h 48"/>
                  <a:gd name="T4" fmla="*/ 2147483646 w 49"/>
                  <a:gd name="T5" fmla="*/ 2147483646 h 48"/>
                  <a:gd name="T6" fmla="*/ 2147483646 w 49"/>
                  <a:gd name="T7" fmla="*/ 2147483646 h 48"/>
                  <a:gd name="T8" fmla="*/ 2147483646 w 49"/>
                  <a:gd name="T9" fmla="*/ 2147483646 h 48"/>
                  <a:gd name="T10" fmla="*/ 2147483646 w 49"/>
                  <a:gd name="T11" fmla="*/ 2147483646 h 48"/>
                  <a:gd name="T12" fmla="*/ 2147483646 w 49"/>
                  <a:gd name="T13" fmla="*/ 2147483646 h 48"/>
                  <a:gd name="T14" fmla="*/ 2147483646 w 49"/>
                  <a:gd name="T15" fmla="*/ 2147483646 h 48"/>
                  <a:gd name="T16" fmla="*/ 2147483646 w 49"/>
                  <a:gd name="T17" fmla="*/ 2147483646 h 48"/>
                  <a:gd name="T18" fmla="*/ 2147483646 w 49"/>
                  <a:gd name="T19" fmla="*/ 2147483646 h 48"/>
                  <a:gd name="T20" fmla="*/ 2147483646 w 49"/>
                  <a:gd name="T21" fmla="*/ 2147483646 h 48"/>
                  <a:gd name="T22" fmla="*/ 2147483646 w 49"/>
                  <a:gd name="T23" fmla="*/ 0 h 48"/>
                  <a:gd name="T24" fmla="*/ 2147483646 w 49"/>
                  <a:gd name="T25" fmla="*/ 2147483646 h 48"/>
                  <a:gd name="T26" fmla="*/ 2147483646 w 49"/>
                  <a:gd name="T27" fmla="*/ 2147483646 h 48"/>
                  <a:gd name="T28" fmla="*/ 2147483646 w 49"/>
                  <a:gd name="T29" fmla="*/ 2147483646 h 48"/>
                  <a:gd name="T30" fmla="*/ 2147483646 w 49"/>
                  <a:gd name="T31" fmla="*/ 2147483646 h 48"/>
                  <a:gd name="T32" fmla="*/ 2147483646 w 49"/>
                  <a:gd name="T33" fmla="*/ 2147483646 h 48"/>
                  <a:gd name="T34" fmla="*/ 2147483646 w 49"/>
                  <a:gd name="T35" fmla="*/ 2147483646 h 48"/>
                  <a:gd name="T36" fmla="*/ 2147483646 w 49"/>
                  <a:gd name="T37" fmla="*/ 2147483646 h 48"/>
                  <a:gd name="T38" fmla="*/ 2147483646 w 49"/>
                  <a:gd name="T39" fmla="*/ 2147483646 h 48"/>
                  <a:gd name="T40" fmla="*/ 2147483646 w 49"/>
                  <a:gd name="T41" fmla="*/ 2147483646 h 48"/>
                  <a:gd name="T42" fmla="*/ 2147483646 w 49"/>
                  <a:gd name="T43" fmla="*/ 2147483646 h 48"/>
                  <a:gd name="T44" fmla="*/ 2147483646 w 49"/>
                  <a:gd name="T45" fmla="*/ 2147483646 h 48"/>
                  <a:gd name="T46" fmla="*/ 2147483646 w 49"/>
                  <a:gd name="T47" fmla="*/ 2147483646 h 48"/>
                  <a:gd name="T48" fmla="*/ 2147483646 w 49"/>
                  <a:gd name="T49" fmla="*/ 2147483646 h 48"/>
                  <a:gd name="T50" fmla="*/ 2147483646 w 49"/>
                  <a:gd name="T51" fmla="*/ 2147483646 h 48"/>
                  <a:gd name="T52" fmla="*/ 2147483646 w 49"/>
                  <a:gd name="T53" fmla="*/ 2147483646 h 48"/>
                  <a:gd name="T54" fmla="*/ 2147483646 w 49"/>
                  <a:gd name="T55" fmla="*/ 2147483646 h 48"/>
                  <a:gd name="T56" fmla="*/ 2147483646 w 49"/>
                  <a:gd name="T57" fmla="*/ 2147483646 h 48"/>
                  <a:gd name="T58" fmla="*/ 2147483646 w 49"/>
                  <a:gd name="T59" fmla="*/ 2147483646 h 48"/>
                  <a:gd name="T60" fmla="*/ 2147483646 w 49"/>
                  <a:gd name="T61" fmla="*/ 2147483646 h 48"/>
                  <a:gd name="T62" fmla="*/ 2147483646 w 49"/>
                  <a:gd name="T63" fmla="*/ 2147483646 h 48"/>
                  <a:gd name="T64" fmla="*/ 2147483646 w 49"/>
                  <a:gd name="T65" fmla="*/ 2147483646 h 48"/>
                  <a:gd name="T66" fmla="*/ 2147483646 w 49"/>
                  <a:gd name="T67" fmla="*/ 2147483646 h 48"/>
                  <a:gd name="T68" fmla="*/ 2147483646 w 49"/>
                  <a:gd name="T69" fmla="*/ 2147483646 h 48"/>
                  <a:gd name="T70" fmla="*/ 2147483646 w 49"/>
                  <a:gd name="T71" fmla="*/ 2147483646 h 48"/>
                  <a:gd name="T72" fmla="*/ 2147483646 w 49"/>
                  <a:gd name="T73" fmla="*/ 2147483646 h 48"/>
                  <a:gd name="T74" fmla="*/ 2147483646 w 49"/>
                  <a:gd name="T75" fmla="*/ 2147483646 h 48"/>
                  <a:gd name="T76" fmla="*/ 2147483646 w 49"/>
                  <a:gd name="T77" fmla="*/ 2147483646 h 48"/>
                  <a:gd name="T78" fmla="*/ 2147483646 w 49"/>
                  <a:gd name="T79" fmla="*/ 2147483646 h 48"/>
                  <a:gd name="T80" fmla="*/ 2147483646 w 49"/>
                  <a:gd name="T81" fmla="*/ 2147483646 h 48"/>
                  <a:gd name="T82" fmla="*/ 2147483646 w 49"/>
                  <a:gd name="T83" fmla="*/ 2147483646 h 48"/>
                  <a:gd name="T84" fmla="*/ 2147483646 w 49"/>
                  <a:gd name="T85" fmla="*/ 2147483646 h 48"/>
                  <a:gd name="T86" fmla="*/ 2147483646 w 49"/>
                  <a:gd name="T87" fmla="*/ 2147483646 h 48"/>
                  <a:gd name="T88" fmla="*/ 2147483646 w 49"/>
                  <a:gd name="T89" fmla="*/ 2147483646 h 48"/>
                  <a:gd name="T90" fmla="*/ 2147483646 w 49"/>
                  <a:gd name="T91" fmla="*/ 2147483646 h 48"/>
                  <a:gd name="T92" fmla="*/ 2147483646 w 49"/>
                  <a:gd name="T93" fmla="*/ 2147483646 h 48"/>
                  <a:gd name="T94" fmla="*/ 2147483646 w 49"/>
                  <a:gd name="T95" fmla="*/ 2147483646 h 48"/>
                  <a:gd name="T96" fmla="*/ 2147483646 w 49"/>
                  <a:gd name="T97" fmla="*/ 2147483646 h 48"/>
                  <a:gd name="T98" fmla="*/ 2147483646 w 49"/>
                  <a:gd name="T99" fmla="*/ 2147483646 h 48"/>
                  <a:gd name="T100" fmla="*/ 2147483646 w 49"/>
                  <a:gd name="T101" fmla="*/ 2147483646 h 48"/>
                  <a:gd name="T102" fmla="*/ 2147483646 w 49"/>
                  <a:gd name="T103" fmla="*/ 2147483646 h 48"/>
                  <a:gd name="T104" fmla="*/ 2147483646 w 49"/>
                  <a:gd name="T105" fmla="*/ 2147483646 h 48"/>
                  <a:gd name="T106" fmla="*/ 2147483646 w 49"/>
                  <a:gd name="T107" fmla="*/ 2147483646 h 4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49" h="48">
                    <a:moveTo>
                      <a:pt x="46" y="22"/>
                    </a:move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20"/>
                      <a:pt x="42" y="19"/>
                      <a:pt x="41" y="18"/>
                    </a:cubicBezTo>
                    <a:cubicBezTo>
                      <a:pt x="44" y="16"/>
                      <a:pt x="44" y="16"/>
                      <a:pt x="44" y="16"/>
                    </a:cubicBezTo>
                    <a:cubicBezTo>
                      <a:pt x="46" y="15"/>
                      <a:pt x="46" y="13"/>
                      <a:pt x="45" y="11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2" y="7"/>
                      <a:pt x="39" y="6"/>
                      <a:pt x="38" y="8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4" y="9"/>
                      <a:pt x="33" y="8"/>
                      <a:pt x="32" y="8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33" y="3"/>
                      <a:pt x="32" y="1"/>
                      <a:pt x="30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4" y="0"/>
                      <a:pt x="23" y="1"/>
                      <a:pt x="22" y="3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1" y="6"/>
                      <a:pt x="20" y="7"/>
                      <a:pt x="19" y="7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6" y="3"/>
                      <a:pt x="13" y="2"/>
                      <a:pt x="12" y="4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7"/>
                      <a:pt x="7" y="9"/>
                      <a:pt x="8" y="10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9" y="14"/>
                      <a:pt x="9" y="15"/>
                      <a:pt x="8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3" y="15"/>
                      <a:pt x="2" y="17"/>
                      <a:pt x="1" y="18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4"/>
                      <a:pt x="2" y="26"/>
                      <a:pt x="4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28"/>
                      <a:pt x="7" y="29"/>
                      <a:pt x="7" y="30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4" y="33"/>
                      <a:pt x="3" y="35"/>
                      <a:pt x="4" y="36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8" y="41"/>
                      <a:pt x="10" y="41"/>
                      <a:pt x="11" y="40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4" y="39"/>
                      <a:pt x="16" y="40"/>
                      <a:pt x="17" y="40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6" y="45"/>
                      <a:pt x="17" y="47"/>
                      <a:pt x="19" y="47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25" y="48"/>
                      <a:pt x="26" y="47"/>
                      <a:pt x="27" y="45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8" y="42"/>
                      <a:pt x="29" y="41"/>
                      <a:pt x="31" y="41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4" y="45"/>
                      <a:pt x="36" y="45"/>
                      <a:pt x="37" y="44"/>
                    </a:cubicBezTo>
                    <a:cubicBezTo>
                      <a:pt x="40" y="42"/>
                      <a:pt x="40" y="42"/>
                      <a:pt x="40" y="42"/>
                    </a:cubicBezTo>
                    <a:cubicBezTo>
                      <a:pt x="42" y="41"/>
                      <a:pt x="42" y="39"/>
                      <a:pt x="41" y="37"/>
                    </a:cubicBezTo>
                    <a:cubicBezTo>
                      <a:pt x="39" y="35"/>
                      <a:pt x="39" y="35"/>
                      <a:pt x="39" y="35"/>
                    </a:cubicBezTo>
                    <a:cubicBezTo>
                      <a:pt x="40" y="34"/>
                      <a:pt x="40" y="33"/>
                      <a:pt x="41" y="32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6" y="32"/>
                      <a:pt x="48" y="31"/>
                      <a:pt x="48" y="29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9" y="24"/>
                      <a:pt x="47" y="22"/>
                      <a:pt x="46" y="22"/>
                    </a:cubicBezTo>
                    <a:close/>
                    <a:moveTo>
                      <a:pt x="30" y="31"/>
                    </a:moveTo>
                    <a:cubicBezTo>
                      <a:pt x="26" y="34"/>
                      <a:pt x="20" y="33"/>
                      <a:pt x="17" y="29"/>
                    </a:cubicBezTo>
                    <a:cubicBezTo>
                      <a:pt x="14" y="25"/>
                      <a:pt x="15" y="20"/>
                      <a:pt x="19" y="17"/>
                    </a:cubicBezTo>
                    <a:cubicBezTo>
                      <a:pt x="23" y="14"/>
                      <a:pt x="29" y="15"/>
                      <a:pt x="32" y="19"/>
                    </a:cubicBezTo>
                    <a:cubicBezTo>
                      <a:pt x="34" y="23"/>
                      <a:pt x="34" y="28"/>
                      <a:pt x="30" y="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7" name="Freeform 199"/>
            <p:cNvSpPr>
              <a:spLocks noEditPoints="1"/>
            </p:cNvSpPr>
            <p:nvPr/>
          </p:nvSpPr>
          <p:spPr bwMode="auto">
            <a:xfrm>
              <a:off x="2220913" y="4765675"/>
              <a:ext cx="407987" cy="344488"/>
            </a:xfrm>
            <a:custGeom>
              <a:avLst/>
              <a:gdLst>
                <a:gd name="T0" fmla="*/ 2147483646 w 96"/>
                <a:gd name="T1" fmla="*/ 2147483646 h 81"/>
                <a:gd name="T2" fmla="*/ 2147483646 w 96"/>
                <a:gd name="T3" fmla="*/ 2147483646 h 81"/>
                <a:gd name="T4" fmla="*/ 2147483646 w 96"/>
                <a:gd name="T5" fmla="*/ 2147483646 h 81"/>
                <a:gd name="T6" fmla="*/ 2147483646 w 96"/>
                <a:gd name="T7" fmla="*/ 2147483646 h 81"/>
                <a:gd name="T8" fmla="*/ 2147483646 w 96"/>
                <a:gd name="T9" fmla="*/ 2147483646 h 81"/>
                <a:gd name="T10" fmla="*/ 2147483646 w 96"/>
                <a:gd name="T11" fmla="*/ 2147483646 h 81"/>
                <a:gd name="T12" fmla="*/ 2147483646 w 96"/>
                <a:gd name="T13" fmla="*/ 2147483646 h 81"/>
                <a:gd name="T14" fmla="*/ 2147483646 w 96"/>
                <a:gd name="T15" fmla="*/ 0 h 81"/>
                <a:gd name="T16" fmla="*/ 2147483646 w 96"/>
                <a:gd name="T17" fmla="*/ 2147483646 h 81"/>
                <a:gd name="T18" fmla="*/ 2147483646 w 96"/>
                <a:gd name="T19" fmla="*/ 2147483646 h 81"/>
                <a:gd name="T20" fmla="*/ 2147483646 w 96"/>
                <a:gd name="T21" fmla="*/ 2147483646 h 81"/>
                <a:gd name="T22" fmla="*/ 2147483646 w 96"/>
                <a:gd name="T23" fmla="*/ 2147483646 h 81"/>
                <a:gd name="T24" fmla="*/ 2147483646 w 96"/>
                <a:gd name="T25" fmla="*/ 2147483646 h 81"/>
                <a:gd name="T26" fmla="*/ 2147483646 w 96"/>
                <a:gd name="T27" fmla="*/ 2147483646 h 81"/>
                <a:gd name="T28" fmla="*/ 2147483646 w 96"/>
                <a:gd name="T29" fmla="*/ 2147483646 h 81"/>
                <a:gd name="T30" fmla="*/ 0 w 96"/>
                <a:gd name="T31" fmla="*/ 2147483646 h 81"/>
                <a:gd name="T32" fmla="*/ 2147483646 w 96"/>
                <a:gd name="T33" fmla="*/ 2147483646 h 81"/>
                <a:gd name="T34" fmla="*/ 2147483646 w 96"/>
                <a:gd name="T35" fmla="*/ 2147483646 h 81"/>
                <a:gd name="T36" fmla="*/ 2147483646 w 96"/>
                <a:gd name="T37" fmla="*/ 2147483646 h 81"/>
                <a:gd name="T38" fmla="*/ 2147483646 w 96"/>
                <a:gd name="T39" fmla="*/ 2147483646 h 81"/>
                <a:gd name="T40" fmla="*/ 2147483646 w 96"/>
                <a:gd name="T41" fmla="*/ 2147483646 h 81"/>
                <a:gd name="T42" fmla="*/ 2147483646 w 96"/>
                <a:gd name="T43" fmla="*/ 2147483646 h 81"/>
                <a:gd name="T44" fmla="*/ 2147483646 w 96"/>
                <a:gd name="T45" fmla="*/ 2147483646 h 81"/>
                <a:gd name="T46" fmla="*/ 2147483646 w 96"/>
                <a:gd name="T47" fmla="*/ 2147483646 h 81"/>
                <a:gd name="T48" fmla="*/ 2147483646 w 96"/>
                <a:gd name="T49" fmla="*/ 2147483646 h 81"/>
                <a:gd name="T50" fmla="*/ 2147483646 w 96"/>
                <a:gd name="T51" fmla="*/ 2147483646 h 81"/>
                <a:gd name="T52" fmla="*/ 2147483646 w 96"/>
                <a:gd name="T53" fmla="*/ 2147483646 h 81"/>
                <a:gd name="T54" fmla="*/ 2147483646 w 96"/>
                <a:gd name="T55" fmla="*/ 2147483646 h 81"/>
                <a:gd name="T56" fmla="*/ 2147483646 w 96"/>
                <a:gd name="T57" fmla="*/ 2147483646 h 8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96" h="81">
                  <a:moveTo>
                    <a:pt x="81" y="14"/>
                  </a:moveTo>
                  <a:cubicBezTo>
                    <a:pt x="81" y="14"/>
                    <a:pt x="81" y="14"/>
                    <a:pt x="81" y="14"/>
                  </a:cubicBezTo>
                  <a:cubicBezTo>
                    <a:pt x="81" y="13"/>
                    <a:pt x="80" y="12"/>
                    <a:pt x="78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9" y="12"/>
                    <a:pt x="68" y="13"/>
                    <a:pt x="68" y="14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3" y="2"/>
                    <a:pt x="58" y="0"/>
                    <a:pt x="51" y="0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36" y="1"/>
                    <a:pt x="31" y="3"/>
                    <a:pt x="31" y="9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4"/>
                    <a:pt x="26" y="13"/>
                    <a:pt x="24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4"/>
                    <a:pt x="14" y="15"/>
                    <a:pt x="14" y="16"/>
                  </a:cubicBezTo>
                  <a:cubicBezTo>
                    <a:pt x="6" y="17"/>
                    <a:pt x="0" y="24"/>
                    <a:pt x="0" y="33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74"/>
                    <a:pt x="9" y="81"/>
                    <a:pt x="18" y="81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88" y="80"/>
                    <a:pt x="96" y="72"/>
                    <a:pt x="96" y="62"/>
                  </a:cubicBezTo>
                  <a:cubicBezTo>
                    <a:pt x="95" y="31"/>
                    <a:pt x="95" y="31"/>
                    <a:pt x="95" y="31"/>
                  </a:cubicBezTo>
                  <a:cubicBezTo>
                    <a:pt x="95" y="22"/>
                    <a:pt x="89" y="16"/>
                    <a:pt x="81" y="14"/>
                  </a:cubicBezTo>
                  <a:close/>
                  <a:moveTo>
                    <a:pt x="37" y="9"/>
                  </a:moveTo>
                  <a:cubicBezTo>
                    <a:pt x="37" y="8"/>
                    <a:pt x="37" y="7"/>
                    <a:pt x="43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8" y="6"/>
                    <a:pt x="58" y="8"/>
                    <a:pt x="58" y="9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37" y="15"/>
                    <a:pt x="37" y="15"/>
                    <a:pt x="37" y="15"/>
                  </a:cubicBezTo>
                  <a:lnTo>
                    <a:pt x="37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8" name="组合 3256"/>
            <p:cNvGrpSpPr/>
            <p:nvPr/>
          </p:nvGrpSpPr>
          <p:grpSpPr bwMode="auto">
            <a:xfrm>
              <a:off x="4162425" y="2808288"/>
              <a:ext cx="534988" cy="319087"/>
              <a:chOff x="4118539" y="3073964"/>
              <a:chExt cx="534988" cy="319088"/>
            </a:xfrm>
          </p:grpSpPr>
          <p:sp>
            <p:nvSpPr>
              <p:cNvPr id="48" name="Freeform 200"/>
              <p:cNvSpPr/>
              <p:nvPr/>
            </p:nvSpPr>
            <p:spPr bwMode="auto">
              <a:xfrm>
                <a:off x="4118539" y="3073964"/>
                <a:ext cx="261938" cy="258763"/>
              </a:xfrm>
              <a:custGeom>
                <a:avLst/>
                <a:gdLst>
                  <a:gd name="T0" fmla="*/ 2147483646 w 62"/>
                  <a:gd name="T1" fmla="*/ 0 h 61"/>
                  <a:gd name="T2" fmla="*/ 2147483646 w 62"/>
                  <a:gd name="T3" fmla="*/ 2147483646 h 61"/>
                  <a:gd name="T4" fmla="*/ 2147483646 w 62"/>
                  <a:gd name="T5" fmla="*/ 2147483646 h 61"/>
                  <a:gd name="T6" fmla="*/ 2147483646 w 62"/>
                  <a:gd name="T7" fmla="*/ 2147483646 h 61"/>
                  <a:gd name="T8" fmla="*/ 2147483646 w 62"/>
                  <a:gd name="T9" fmla="*/ 2147483646 h 61"/>
                  <a:gd name="T10" fmla="*/ 2147483646 w 62"/>
                  <a:gd name="T11" fmla="*/ 2147483646 h 61"/>
                  <a:gd name="T12" fmla="*/ 2147483646 w 62"/>
                  <a:gd name="T13" fmla="*/ 2147483646 h 61"/>
                  <a:gd name="T14" fmla="*/ 2147483646 w 62"/>
                  <a:gd name="T15" fmla="*/ 2147483646 h 61"/>
                  <a:gd name="T16" fmla="*/ 2147483646 w 62"/>
                  <a:gd name="T17" fmla="*/ 2147483646 h 61"/>
                  <a:gd name="T18" fmla="*/ 0 w 62"/>
                  <a:gd name="T19" fmla="*/ 2147483646 h 61"/>
                  <a:gd name="T20" fmla="*/ 2147483646 w 62"/>
                  <a:gd name="T21" fmla="*/ 2147483646 h 61"/>
                  <a:gd name="T22" fmla="*/ 2147483646 w 62"/>
                  <a:gd name="T23" fmla="*/ 0 h 6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2" h="61">
                    <a:moveTo>
                      <a:pt x="31" y="0"/>
                    </a:moveTo>
                    <a:cubicBezTo>
                      <a:pt x="32" y="0"/>
                      <a:pt x="33" y="1"/>
                      <a:pt x="33" y="1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8" y="60"/>
                      <a:pt x="47" y="61"/>
                      <a:pt x="45" y="61"/>
                    </a:cubicBezTo>
                    <a:cubicBezTo>
                      <a:pt x="16" y="61"/>
                      <a:pt x="16" y="61"/>
                      <a:pt x="16" y="61"/>
                    </a:cubicBezTo>
                    <a:cubicBezTo>
                      <a:pt x="15" y="61"/>
                      <a:pt x="14" y="60"/>
                      <a:pt x="14" y="58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30" y="0"/>
                      <a:pt x="3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9" name="Freeform 201"/>
              <p:cNvSpPr/>
              <p:nvPr/>
            </p:nvSpPr>
            <p:spPr bwMode="auto">
              <a:xfrm>
                <a:off x="4390002" y="3134289"/>
                <a:ext cx="263525" cy="258763"/>
              </a:xfrm>
              <a:custGeom>
                <a:avLst/>
                <a:gdLst>
                  <a:gd name="T0" fmla="*/ 2147483646 w 62"/>
                  <a:gd name="T1" fmla="*/ 2147483646 h 61"/>
                  <a:gd name="T2" fmla="*/ 2147483646 w 62"/>
                  <a:gd name="T3" fmla="*/ 2147483646 h 61"/>
                  <a:gd name="T4" fmla="*/ 0 w 62"/>
                  <a:gd name="T5" fmla="*/ 2147483646 h 61"/>
                  <a:gd name="T6" fmla="*/ 2147483646 w 62"/>
                  <a:gd name="T7" fmla="*/ 2147483646 h 61"/>
                  <a:gd name="T8" fmla="*/ 2147483646 w 62"/>
                  <a:gd name="T9" fmla="*/ 2147483646 h 61"/>
                  <a:gd name="T10" fmla="*/ 2147483646 w 62"/>
                  <a:gd name="T11" fmla="*/ 0 h 61"/>
                  <a:gd name="T12" fmla="*/ 2147483646 w 62"/>
                  <a:gd name="T13" fmla="*/ 0 h 61"/>
                  <a:gd name="T14" fmla="*/ 2147483646 w 62"/>
                  <a:gd name="T15" fmla="*/ 2147483646 h 61"/>
                  <a:gd name="T16" fmla="*/ 2147483646 w 62"/>
                  <a:gd name="T17" fmla="*/ 2147483646 h 61"/>
                  <a:gd name="T18" fmla="*/ 2147483646 w 62"/>
                  <a:gd name="T19" fmla="*/ 2147483646 h 61"/>
                  <a:gd name="T20" fmla="*/ 2147483646 w 62"/>
                  <a:gd name="T21" fmla="*/ 2147483646 h 61"/>
                  <a:gd name="T22" fmla="*/ 2147483646 w 62"/>
                  <a:gd name="T23" fmla="*/ 2147483646 h 6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2" h="61">
                    <a:moveTo>
                      <a:pt x="31" y="61"/>
                    </a:moveTo>
                    <a:cubicBezTo>
                      <a:pt x="30" y="61"/>
                      <a:pt x="30" y="60"/>
                      <a:pt x="29" y="59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1"/>
                      <a:pt x="16" y="0"/>
                      <a:pt x="17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7" y="0"/>
                      <a:pt x="48" y="1"/>
                      <a:pt x="48" y="2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62" y="26"/>
                      <a:pt x="62" y="26"/>
                      <a:pt x="62" y="26"/>
                    </a:cubicBezTo>
                    <a:cubicBezTo>
                      <a:pt x="33" y="59"/>
                      <a:pt x="33" y="59"/>
                      <a:pt x="33" y="59"/>
                    </a:cubicBezTo>
                    <a:cubicBezTo>
                      <a:pt x="33" y="60"/>
                      <a:pt x="32" y="61"/>
                      <a:pt x="31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9" name="组合 3255"/>
            <p:cNvGrpSpPr/>
            <p:nvPr/>
          </p:nvGrpSpPr>
          <p:grpSpPr bwMode="auto">
            <a:xfrm>
              <a:off x="3392488" y="2027238"/>
              <a:ext cx="390525" cy="352425"/>
              <a:chOff x="3348602" y="2292914"/>
              <a:chExt cx="390525" cy="352425"/>
            </a:xfrm>
          </p:grpSpPr>
          <p:sp>
            <p:nvSpPr>
              <p:cNvPr id="43" name="Freeform 202"/>
              <p:cNvSpPr/>
              <p:nvPr/>
            </p:nvSpPr>
            <p:spPr bwMode="auto">
              <a:xfrm>
                <a:off x="3566089" y="2310376"/>
                <a:ext cx="68263" cy="246063"/>
              </a:xfrm>
              <a:custGeom>
                <a:avLst/>
                <a:gdLst>
                  <a:gd name="T0" fmla="*/ 2147483646 w 16"/>
                  <a:gd name="T1" fmla="*/ 2147483646 h 58"/>
                  <a:gd name="T2" fmla="*/ 2147483646 w 16"/>
                  <a:gd name="T3" fmla="*/ 2147483646 h 58"/>
                  <a:gd name="T4" fmla="*/ 2147483646 w 16"/>
                  <a:gd name="T5" fmla="*/ 2147483646 h 58"/>
                  <a:gd name="T6" fmla="*/ 0 w 16"/>
                  <a:gd name="T7" fmla="*/ 2147483646 h 58"/>
                  <a:gd name="T8" fmla="*/ 0 w 16"/>
                  <a:gd name="T9" fmla="*/ 2147483646 h 58"/>
                  <a:gd name="T10" fmla="*/ 2147483646 w 16"/>
                  <a:gd name="T11" fmla="*/ 0 h 58"/>
                  <a:gd name="T12" fmla="*/ 2147483646 w 16"/>
                  <a:gd name="T13" fmla="*/ 0 h 58"/>
                  <a:gd name="T14" fmla="*/ 2147483646 w 16"/>
                  <a:gd name="T15" fmla="*/ 2147483646 h 58"/>
                  <a:gd name="T16" fmla="*/ 2147483646 w 16"/>
                  <a:gd name="T17" fmla="*/ 2147483646 h 5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58">
                    <a:moveTo>
                      <a:pt x="16" y="52"/>
                    </a:moveTo>
                    <a:cubicBezTo>
                      <a:pt x="16" y="55"/>
                      <a:pt x="13" y="58"/>
                      <a:pt x="10" y="58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2" y="58"/>
                      <a:pt x="0" y="55"/>
                      <a:pt x="0" y="5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3" y="0"/>
                      <a:pt x="16" y="2"/>
                      <a:pt x="16" y="5"/>
                    </a:cubicBezTo>
                    <a:lnTo>
                      <a:pt x="16" y="5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" name="Freeform 203"/>
              <p:cNvSpPr/>
              <p:nvPr/>
            </p:nvSpPr>
            <p:spPr bwMode="auto">
              <a:xfrm>
                <a:off x="3348602" y="2377051"/>
                <a:ext cx="68263" cy="179388"/>
              </a:xfrm>
              <a:custGeom>
                <a:avLst/>
                <a:gdLst>
                  <a:gd name="T0" fmla="*/ 2147483646 w 16"/>
                  <a:gd name="T1" fmla="*/ 2147483646 h 42"/>
                  <a:gd name="T2" fmla="*/ 2147483646 w 16"/>
                  <a:gd name="T3" fmla="*/ 2147483646 h 42"/>
                  <a:gd name="T4" fmla="*/ 2147483646 w 16"/>
                  <a:gd name="T5" fmla="*/ 2147483646 h 42"/>
                  <a:gd name="T6" fmla="*/ 0 w 16"/>
                  <a:gd name="T7" fmla="*/ 2147483646 h 42"/>
                  <a:gd name="T8" fmla="*/ 0 w 16"/>
                  <a:gd name="T9" fmla="*/ 2147483646 h 42"/>
                  <a:gd name="T10" fmla="*/ 2147483646 w 16"/>
                  <a:gd name="T11" fmla="*/ 0 h 42"/>
                  <a:gd name="T12" fmla="*/ 2147483646 w 16"/>
                  <a:gd name="T13" fmla="*/ 0 h 42"/>
                  <a:gd name="T14" fmla="*/ 2147483646 w 16"/>
                  <a:gd name="T15" fmla="*/ 2147483646 h 42"/>
                  <a:gd name="T16" fmla="*/ 2147483646 w 16"/>
                  <a:gd name="T17" fmla="*/ 2147483646 h 4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42">
                    <a:moveTo>
                      <a:pt x="16" y="36"/>
                    </a:moveTo>
                    <a:cubicBezTo>
                      <a:pt x="16" y="39"/>
                      <a:pt x="14" y="42"/>
                      <a:pt x="11" y="42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3" y="42"/>
                      <a:pt x="0" y="39"/>
                      <a:pt x="0" y="3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5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4" y="0"/>
                      <a:pt x="16" y="3"/>
                      <a:pt x="16" y="6"/>
                    </a:cubicBezTo>
                    <a:lnTo>
                      <a:pt x="16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" name="Freeform 204"/>
              <p:cNvSpPr/>
              <p:nvPr/>
            </p:nvSpPr>
            <p:spPr bwMode="auto">
              <a:xfrm>
                <a:off x="3672452" y="2292914"/>
                <a:ext cx="66675" cy="263525"/>
              </a:xfrm>
              <a:custGeom>
                <a:avLst/>
                <a:gdLst>
                  <a:gd name="T0" fmla="*/ 2147483646 w 16"/>
                  <a:gd name="T1" fmla="*/ 2147483646 h 62"/>
                  <a:gd name="T2" fmla="*/ 2147483646 w 16"/>
                  <a:gd name="T3" fmla="*/ 2147483646 h 62"/>
                  <a:gd name="T4" fmla="*/ 2147483646 w 16"/>
                  <a:gd name="T5" fmla="*/ 2147483646 h 62"/>
                  <a:gd name="T6" fmla="*/ 0 w 16"/>
                  <a:gd name="T7" fmla="*/ 2147483646 h 62"/>
                  <a:gd name="T8" fmla="*/ 0 w 16"/>
                  <a:gd name="T9" fmla="*/ 2147483646 h 62"/>
                  <a:gd name="T10" fmla="*/ 2147483646 w 16"/>
                  <a:gd name="T11" fmla="*/ 0 h 62"/>
                  <a:gd name="T12" fmla="*/ 2147483646 w 16"/>
                  <a:gd name="T13" fmla="*/ 0 h 62"/>
                  <a:gd name="T14" fmla="*/ 2147483646 w 16"/>
                  <a:gd name="T15" fmla="*/ 2147483646 h 62"/>
                  <a:gd name="T16" fmla="*/ 2147483646 w 16"/>
                  <a:gd name="T17" fmla="*/ 2147483646 h 6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62">
                    <a:moveTo>
                      <a:pt x="16" y="56"/>
                    </a:moveTo>
                    <a:cubicBezTo>
                      <a:pt x="16" y="59"/>
                      <a:pt x="13" y="62"/>
                      <a:pt x="11" y="62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2" y="62"/>
                      <a:pt x="0" y="59"/>
                      <a:pt x="0" y="5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3" y="0"/>
                      <a:pt x="16" y="2"/>
                      <a:pt x="16" y="5"/>
                    </a:cubicBezTo>
                    <a:lnTo>
                      <a:pt x="16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" name="Freeform 205"/>
              <p:cNvSpPr/>
              <p:nvPr/>
            </p:nvSpPr>
            <p:spPr bwMode="auto">
              <a:xfrm>
                <a:off x="3348602" y="2581839"/>
                <a:ext cx="390525" cy="63500"/>
              </a:xfrm>
              <a:custGeom>
                <a:avLst/>
                <a:gdLst>
                  <a:gd name="T0" fmla="*/ 2147483646 w 92"/>
                  <a:gd name="T1" fmla="*/ 2147483646 h 15"/>
                  <a:gd name="T2" fmla="*/ 0 w 92"/>
                  <a:gd name="T3" fmla="*/ 2147483646 h 15"/>
                  <a:gd name="T4" fmla="*/ 0 w 92"/>
                  <a:gd name="T5" fmla="*/ 2147483646 h 15"/>
                  <a:gd name="T6" fmla="*/ 2147483646 w 92"/>
                  <a:gd name="T7" fmla="*/ 0 h 15"/>
                  <a:gd name="T8" fmla="*/ 2147483646 w 92"/>
                  <a:gd name="T9" fmla="*/ 0 h 15"/>
                  <a:gd name="T10" fmla="*/ 2147483646 w 92"/>
                  <a:gd name="T11" fmla="*/ 2147483646 h 15"/>
                  <a:gd name="T12" fmla="*/ 2147483646 w 92"/>
                  <a:gd name="T13" fmla="*/ 2147483646 h 15"/>
                  <a:gd name="T14" fmla="*/ 2147483646 w 92"/>
                  <a:gd name="T15" fmla="*/ 2147483646 h 15"/>
                  <a:gd name="T16" fmla="*/ 2147483646 w 92"/>
                  <a:gd name="T17" fmla="*/ 2147483646 h 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2" h="15">
                    <a:moveTo>
                      <a:pt x="5" y="15"/>
                    </a:moveTo>
                    <a:cubicBezTo>
                      <a:pt x="3" y="15"/>
                      <a:pt x="0" y="13"/>
                      <a:pt x="0" y="1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89" y="0"/>
                      <a:pt x="92" y="2"/>
                      <a:pt x="92" y="5"/>
                    </a:cubicBezTo>
                    <a:cubicBezTo>
                      <a:pt x="92" y="10"/>
                      <a:pt x="92" y="10"/>
                      <a:pt x="92" y="10"/>
                    </a:cubicBezTo>
                    <a:cubicBezTo>
                      <a:pt x="92" y="13"/>
                      <a:pt x="89" y="15"/>
                      <a:pt x="87" y="15"/>
                    </a:cubicBezTo>
                    <a:lnTo>
                      <a:pt x="5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" name="Freeform 206"/>
              <p:cNvSpPr/>
              <p:nvPr/>
            </p:nvSpPr>
            <p:spPr bwMode="auto">
              <a:xfrm>
                <a:off x="3454964" y="2351651"/>
                <a:ext cx="73025" cy="204788"/>
              </a:xfrm>
              <a:custGeom>
                <a:avLst/>
                <a:gdLst>
                  <a:gd name="T0" fmla="*/ 2147483646 w 17"/>
                  <a:gd name="T1" fmla="*/ 2147483646 h 48"/>
                  <a:gd name="T2" fmla="*/ 2147483646 w 17"/>
                  <a:gd name="T3" fmla="*/ 2147483646 h 48"/>
                  <a:gd name="T4" fmla="*/ 2147483646 w 17"/>
                  <a:gd name="T5" fmla="*/ 2147483646 h 48"/>
                  <a:gd name="T6" fmla="*/ 0 w 17"/>
                  <a:gd name="T7" fmla="*/ 2147483646 h 48"/>
                  <a:gd name="T8" fmla="*/ 0 w 17"/>
                  <a:gd name="T9" fmla="*/ 2147483646 h 48"/>
                  <a:gd name="T10" fmla="*/ 2147483646 w 17"/>
                  <a:gd name="T11" fmla="*/ 0 h 48"/>
                  <a:gd name="T12" fmla="*/ 2147483646 w 17"/>
                  <a:gd name="T13" fmla="*/ 0 h 48"/>
                  <a:gd name="T14" fmla="*/ 2147483646 w 17"/>
                  <a:gd name="T15" fmla="*/ 2147483646 h 48"/>
                  <a:gd name="T16" fmla="*/ 2147483646 w 17"/>
                  <a:gd name="T17" fmla="*/ 2147483646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7" h="48">
                    <a:moveTo>
                      <a:pt x="17" y="42"/>
                    </a:moveTo>
                    <a:cubicBezTo>
                      <a:pt x="17" y="45"/>
                      <a:pt x="14" y="48"/>
                      <a:pt x="11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3" y="48"/>
                      <a:pt x="0" y="45"/>
                      <a:pt x="0" y="4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4" y="0"/>
                      <a:pt x="17" y="2"/>
                      <a:pt x="17" y="5"/>
                    </a:cubicBezTo>
                    <a:lnTo>
                      <a:pt x="17" y="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0" name="Freeform 209"/>
            <p:cNvSpPr/>
            <p:nvPr/>
          </p:nvSpPr>
          <p:spPr bwMode="auto">
            <a:xfrm>
              <a:off x="4768850" y="3594100"/>
              <a:ext cx="195263" cy="169863"/>
            </a:xfrm>
            <a:custGeom>
              <a:avLst/>
              <a:gdLst>
                <a:gd name="T0" fmla="*/ 2147483646 w 123"/>
                <a:gd name="T1" fmla="*/ 0 h 107"/>
                <a:gd name="T2" fmla="*/ 2147483646 w 123"/>
                <a:gd name="T3" fmla="*/ 2147483646 h 107"/>
                <a:gd name="T4" fmla="*/ 0 w 123"/>
                <a:gd name="T5" fmla="*/ 0 h 107"/>
                <a:gd name="T6" fmla="*/ 2147483646 w 123"/>
                <a:gd name="T7" fmla="*/ 0 h 10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3" h="107">
                  <a:moveTo>
                    <a:pt x="123" y="0"/>
                  </a:moveTo>
                  <a:lnTo>
                    <a:pt x="62" y="107"/>
                  </a:lnTo>
                  <a:lnTo>
                    <a:pt x="0" y="0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210"/>
            <p:cNvSpPr/>
            <p:nvPr/>
          </p:nvSpPr>
          <p:spPr bwMode="auto">
            <a:xfrm>
              <a:off x="4264025" y="2230438"/>
              <a:ext cx="185738" cy="192087"/>
            </a:xfrm>
            <a:custGeom>
              <a:avLst/>
              <a:gdLst>
                <a:gd name="T0" fmla="*/ 2147483646 w 117"/>
                <a:gd name="T1" fmla="*/ 0 h 121"/>
                <a:gd name="T2" fmla="*/ 2147483646 w 117"/>
                <a:gd name="T3" fmla="*/ 2147483646 h 121"/>
                <a:gd name="T4" fmla="*/ 0 w 117"/>
                <a:gd name="T5" fmla="*/ 2147483646 h 121"/>
                <a:gd name="T6" fmla="*/ 2147483646 w 117"/>
                <a:gd name="T7" fmla="*/ 0 h 1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7" h="121">
                  <a:moveTo>
                    <a:pt x="85" y="0"/>
                  </a:moveTo>
                  <a:lnTo>
                    <a:pt x="117" y="121"/>
                  </a:lnTo>
                  <a:lnTo>
                    <a:pt x="0" y="89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211"/>
            <p:cNvSpPr/>
            <p:nvPr/>
          </p:nvSpPr>
          <p:spPr bwMode="auto">
            <a:xfrm>
              <a:off x="3036888" y="1679575"/>
              <a:ext cx="169862" cy="198438"/>
            </a:xfrm>
            <a:custGeom>
              <a:avLst/>
              <a:gdLst>
                <a:gd name="T0" fmla="*/ 0 w 107"/>
                <a:gd name="T1" fmla="*/ 0 h 125"/>
                <a:gd name="T2" fmla="*/ 2147483646 w 107"/>
                <a:gd name="T3" fmla="*/ 2147483646 h 125"/>
                <a:gd name="T4" fmla="*/ 0 w 107"/>
                <a:gd name="T5" fmla="*/ 2147483646 h 125"/>
                <a:gd name="T6" fmla="*/ 0 w 107"/>
                <a:gd name="T7" fmla="*/ 0 h 1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7" h="125">
                  <a:moveTo>
                    <a:pt x="0" y="0"/>
                  </a:moveTo>
                  <a:lnTo>
                    <a:pt x="107" y="61"/>
                  </a:lnTo>
                  <a:lnTo>
                    <a:pt x="0" y="1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212"/>
            <p:cNvSpPr/>
            <p:nvPr/>
          </p:nvSpPr>
          <p:spPr bwMode="auto">
            <a:xfrm>
              <a:off x="1690688" y="2205038"/>
              <a:ext cx="190500" cy="187325"/>
            </a:xfrm>
            <a:custGeom>
              <a:avLst/>
              <a:gdLst>
                <a:gd name="T0" fmla="*/ 0 w 120"/>
                <a:gd name="T1" fmla="*/ 30 h 118"/>
                <a:gd name="T2" fmla="*/ 120 w 120"/>
                <a:gd name="T3" fmla="*/ 0 h 118"/>
                <a:gd name="T4" fmla="*/ 88 w 120"/>
                <a:gd name="T5" fmla="*/ 118 h 118"/>
                <a:gd name="T6" fmla="*/ 0 w 120"/>
                <a:gd name="T7" fmla="*/ 3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118">
                  <a:moveTo>
                    <a:pt x="0" y="30"/>
                  </a:moveTo>
                  <a:lnTo>
                    <a:pt x="120" y="0"/>
                  </a:lnTo>
                  <a:lnTo>
                    <a:pt x="88" y="118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4" name="Freeform 213"/>
            <p:cNvSpPr/>
            <p:nvPr/>
          </p:nvSpPr>
          <p:spPr bwMode="auto">
            <a:xfrm>
              <a:off x="1146175" y="3432175"/>
              <a:ext cx="195263" cy="169863"/>
            </a:xfrm>
            <a:custGeom>
              <a:avLst/>
              <a:gdLst>
                <a:gd name="T0" fmla="*/ 0 w 123"/>
                <a:gd name="T1" fmla="*/ 2147483646 h 107"/>
                <a:gd name="T2" fmla="*/ 2147483646 w 123"/>
                <a:gd name="T3" fmla="*/ 0 h 107"/>
                <a:gd name="T4" fmla="*/ 2147483646 w 123"/>
                <a:gd name="T5" fmla="*/ 2147483646 h 107"/>
                <a:gd name="T6" fmla="*/ 0 w 123"/>
                <a:gd name="T7" fmla="*/ 2147483646 h 10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3" h="107">
                  <a:moveTo>
                    <a:pt x="0" y="107"/>
                  </a:moveTo>
                  <a:lnTo>
                    <a:pt x="62" y="0"/>
                  </a:lnTo>
                  <a:lnTo>
                    <a:pt x="123" y="107"/>
                  </a:lnTo>
                  <a:lnTo>
                    <a:pt x="0" y="10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214"/>
            <p:cNvSpPr/>
            <p:nvPr/>
          </p:nvSpPr>
          <p:spPr bwMode="auto">
            <a:xfrm>
              <a:off x="1655763" y="4749800"/>
              <a:ext cx="187325" cy="190500"/>
            </a:xfrm>
            <a:custGeom>
              <a:avLst/>
              <a:gdLst>
                <a:gd name="T0" fmla="*/ 2147483646 w 118"/>
                <a:gd name="T1" fmla="*/ 2147483646 h 120"/>
                <a:gd name="T2" fmla="*/ 0 w 118"/>
                <a:gd name="T3" fmla="*/ 0 h 120"/>
                <a:gd name="T4" fmla="*/ 2147483646 w 118"/>
                <a:gd name="T5" fmla="*/ 2147483646 h 120"/>
                <a:gd name="T6" fmla="*/ 2147483646 w 118"/>
                <a:gd name="T7" fmla="*/ 2147483646 h 1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8" h="120">
                  <a:moveTo>
                    <a:pt x="32" y="120"/>
                  </a:moveTo>
                  <a:lnTo>
                    <a:pt x="0" y="0"/>
                  </a:lnTo>
                  <a:lnTo>
                    <a:pt x="118" y="32"/>
                  </a:lnTo>
                  <a:lnTo>
                    <a:pt x="32" y="1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215"/>
            <p:cNvSpPr/>
            <p:nvPr/>
          </p:nvSpPr>
          <p:spPr bwMode="auto">
            <a:xfrm>
              <a:off x="2874963" y="5300663"/>
              <a:ext cx="169862" cy="195262"/>
            </a:xfrm>
            <a:custGeom>
              <a:avLst/>
              <a:gdLst>
                <a:gd name="T0" fmla="*/ 2147483646 w 107"/>
                <a:gd name="T1" fmla="*/ 2147483646 h 123"/>
                <a:gd name="T2" fmla="*/ 0 w 107"/>
                <a:gd name="T3" fmla="*/ 2147483646 h 123"/>
                <a:gd name="T4" fmla="*/ 2147483646 w 107"/>
                <a:gd name="T5" fmla="*/ 0 h 123"/>
                <a:gd name="T6" fmla="*/ 2147483646 w 107"/>
                <a:gd name="T7" fmla="*/ 2147483646 h 1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7" h="123">
                  <a:moveTo>
                    <a:pt x="107" y="123"/>
                  </a:moveTo>
                  <a:lnTo>
                    <a:pt x="0" y="62"/>
                  </a:lnTo>
                  <a:lnTo>
                    <a:pt x="107" y="0"/>
                  </a:lnTo>
                  <a:lnTo>
                    <a:pt x="107" y="12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216"/>
            <p:cNvSpPr/>
            <p:nvPr/>
          </p:nvSpPr>
          <p:spPr bwMode="auto">
            <a:xfrm>
              <a:off x="4208463" y="4808538"/>
              <a:ext cx="190500" cy="190500"/>
            </a:xfrm>
            <a:custGeom>
              <a:avLst/>
              <a:gdLst>
                <a:gd name="T0" fmla="*/ 120 w 120"/>
                <a:gd name="T1" fmla="*/ 88 h 120"/>
                <a:gd name="T2" fmla="*/ 0 w 120"/>
                <a:gd name="T3" fmla="*/ 120 h 120"/>
                <a:gd name="T4" fmla="*/ 32 w 120"/>
                <a:gd name="T5" fmla="*/ 0 h 120"/>
                <a:gd name="T6" fmla="*/ 120 w 120"/>
                <a:gd name="T7" fmla="*/ 8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120">
                  <a:moveTo>
                    <a:pt x="120" y="88"/>
                  </a:moveTo>
                  <a:lnTo>
                    <a:pt x="0" y="120"/>
                  </a:lnTo>
                  <a:lnTo>
                    <a:pt x="32" y="0"/>
                  </a:lnTo>
                  <a:lnTo>
                    <a:pt x="120" y="88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8" name="矩形 51"/>
            <p:cNvSpPr>
              <a:spLocks noChangeArrowheads="1"/>
            </p:cNvSpPr>
            <p:nvPr/>
          </p:nvSpPr>
          <p:spPr bwMode="auto">
            <a:xfrm>
              <a:off x="2913063" y="3573463"/>
              <a:ext cx="800100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KSO_Shape"/>
            <p:cNvSpPr/>
            <p:nvPr/>
          </p:nvSpPr>
          <p:spPr bwMode="auto">
            <a:xfrm>
              <a:off x="3236913" y="4740275"/>
              <a:ext cx="688975" cy="473075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0" name="KSO_Shape"/>
            <p:cNvSpPr/>
            <p:nvPr/>
          </p:nvSpPr>
          <p:spPr bwMode="auto">
            <a:xfrm>
              <a:off x="2141538" y="1976438"/>
              <a:ext cx="652462" cy="623887"/>
            </a:xfrm>
            <a:custGeom>
              <a:avLst/>
              <a:gdLst>
                <a:gd name="T0" fmla="*/ 859152 w 2887663"/>
                <a:gd name="T1" fmla="*/ 1613541 h 2762250"/>
                <a:gd name="T2" fmla="*/ 660904 w 2887663"/>
                <a:gd name="T3" fmla="*/ 1631599 h 2762250"/>
                <a:gd name="T4" fmla="*/ 582760 w 2887663"/>
                <a:gd name="T5" fmla="*/ 1615068 h 2762250"/>
                <a:gd name="T6" fmla="*/ 995462 w 2887663"/>
                <a:gd name="T7" fmla="*/ 1633083 h 2762250"/>
                <a:gd name="T8" fmla="*/ 794773 w 2887663"/>
                <a:gd name="T9" fmla="*/ 1314259 h 2762250"/>
                <a:gd name="T10" fmla="*/ 610807 w 2887663"/>
                <a:gd name="T11" fmla="*/ 1237111 h 2762250"/>
                <a:gd name="T12" fmla="*/ 1010000 w 2887663"/>
                <a:gd name="T13" fmla="*/ 1258119 h 2762250"/>
                <a:gd name="T14" fmla="*/ 971706 w 2887663"/>
                <a:gd name="T15" fmla="*/ 1228164 h 2762250"/>
                <a:gd name="T16" fmla="*/ 1592768 w 2887663"/>
                <a:gd name="T17" fmla="*/ 1051361 h 2762250"/>
                <a:gd name="T18" fmla="*/ 1541332 w 2887663"/>
                <a:gd name="T19" fmla="*/ 1069171 h 2762250"/>
                <a:gd name="T20" fmla="*/ 1858757 w 2887663"/>
                <a:gd name="T21" fmla="*/ 1072313 h 2762250"/>
                <a:gd name="T22" fmla="*/ 1791171 w 2887663"/>
                <a:gd name="T23" fmla="*/ 1051365 h 2762250"/>
                <a:gd name="T24" fmla="*/ 1711030 w 2887663"/>
                <a:gd name="T25" fmla="*/ 968622 h 2762250"/>
                <a:gd name="T26" fmla="*/ 151645 w 2887663"/>
                <a:gd name="T27" fmla="*/ 762046 h 2762250"/>
                <a:gd name="T28" fmla="*/ 981201 w 2887663"/>
                <a:gd name="T29" fmla="*/ 768990 h 2762250"/>
                <a:gd name="T30" fmla="*/ 971764 w 2887663"/>
                <a:gd name="T31" fmla="*/ 1009888 h 2762250"/>
                <a:gd name="T32" fmla="*/ 1026917 w 2887663"/>
                <a:gd name="T33" fmla="*/ 1583646 h 2762250"/>
                <a:gd name="T34" fmla="*/ 718440 w 2887663"/>
                <a:gd name="T35" fmla="*/ 1721482 h 2762250"/>
                <a:gd name="T36" fmla="*/ 610651 w 2887663"/>
                <a:gd name="T37" fmla="*/ 1478698 h 2762250"/>
                <a:gd name="T38" fmla="*/ 560741 w 2887663"/>
                <a:gd name="T39" fmla="*/ 1185640 h 2762250"/>
                <a:gd name="T40" fmla="*/ 815324 w 2887663"/>
                <a:gd name="T41" fmla="*/ 771713 h 2762250"/>
                <a:gd name="T42" fmla="*/ 136146 w 2887663"/>
                <a:gd name="T43" fmla="*/ 816029 h 2762250"/>
                <a:gd name="T44" fmla="*/ 1067177 w 2887663"/>
                <a:gd name="T45" fmla="*/ 813407 h 2762250"/>
                <a:gd name="T46" fmla="*/ 1528817 w 2887663"/>
                <a:gd name="T47" fmla="*/ 756426 h 2762250"/>
                <a:gd name="T48" fmla="*/ 1840906 w 2887663"/>
                <a:gd name="T49" fmla="*/ 737034 h 2762250"/>
                <a:gd name="T50" fmla="*/ 1292342 w 2887663"/>
                <a:gd name="T51" fmla="*/ 568311 h 2762250"/>
                <a:gd name="T52" fmla="*/ 47127 w 2887663"/>
                <a:gd name="T53" fmla="*/ 541498 h 2762250"/>
                <a:gd name="T54" fmla="*/ 1204370 w 2887663"/>
                <a:gd name="T55" fmla="*/ 510077 h 2762250"/>
                <a:gd name="T56" fmla="*/ 1155777 w 2887663"/>
                <a:gd name="T57" fmla="*/ 521860 h 2762250"/>
                <a:gd name="T58" fmla="*/ 1096152 w 2887663"/>
                <a:gd name="T59" fmla="*/ 532321 h 2762250"/>
                <a:gd name="T60" fmla="*/ 1242636 w 2887663"/>
                <a:gd name="T61" fmla="*/ 504891 h 2762250"/>
                <a:gd name="T62" fmla="*/ 870122 w 2887663"/>
                <a:gd name="T63" fmla="*/ 534990 h 2762250"/>
                <a:gd name="T64" fmla="*/ 913650 w 2887663"/>
                <a:gd name="T65" fmla="*/ 644448 h 2762250"/>
                <a:gd name="T66" fmla="*/ 779299 w 2887663"/>
                <a:gd name="T67" fmla="*/ 746385 h 2762250"/>
                <a:gd name="T68" fmla="*/ 691197 w 2887663"/>
                <a:gd name="T69" fmla="*/ 575724 h 2762250"/>
                <a:gd name="T70" fmla="*/ 1168871 w 2887663"/>
                <a:gd name="T71" fmla="*/ 480811 h 2762250"/>
                <a:gd name="T72" fmla="*/ 1840343 w 2887663"/>
                <a:gd name="T73" fmla="*/ 706985 h 2762250"/>
                <a:gd name="T74" fmla="*/ 1885331 w 2887663"/>
                <a:gd name="T75" fmla="*/ 1036912 h 2762250"/>
                <a:gd name="T76" fmla="*/ 1588622 w 2887663"/>
                <a:gd name="T77" fmla="*/ 1119655 h 2762250"/>
                <a:gd name="T78" fmla="*/ 1576695 w 2887663"/>
                <a:gd name="T79" fmla="*/ 720602 h 2762250"/>
                <a:gd name="T80" fmla="*/ 1493833 w 2887663"/>
                <a:gd name="T81" fmla="*/ 411832 h 2762250"/>
                <a:gd name="T82" fmla="*/ 1275484 w 2887663"/>
                <a:gd name="T83" fmla="*/ 362396 h 2762250"/>
                <a:gd name="T84" fmla="*/ 1107388 w 2887663"/>
                <a:gd name="T85" fmla="*/ 362576 h 2762250"/>
                <a:gd name="T86" fmla="*/ 326123 w 2887663"/>
                <a:gd name="T87" fmla="*/ 320344 h 2762250"/>
                <a:gd name="T88" fmla="*/ 258049 w 2887663"/>
                <a:gd name="T89" fmla="*/ 723731 h 2762250"/>
                <a:gd name="T90" fmla="*/ 204010 w 2887663"/>
                <a:gd name="T91" fmla="*/ 839314 h 2762250"/>
                <a:gd name="T92" fmla="*/ 59276 w 2887663"/>
                <a:gd name="T93" fmla="*/ 675484 h 2762250"/>
                <a:gd name="T94" fmla="*/ 32256 w 2887663"/>
                <a:gd name="T95" fmla="*/ 329155 h 2762250"/>
                <a:gd name="T96" fmla="*/ 1290906 w 2887663"/>
                <a:gd name="T97" fmla="*/ 155423 h 2762250"/>
                <a:gd name="T98" fmla="*/ 1253293 w 2887663"/>
                <a:gd name="T99" fmla="*/ 489815 h 2762250"/>
                <a:gd name="T100" fmla="*/ 1112660 w 2887663"/>
                <a:gd name="T101" fmla="*/ 568754 h 2762250"/>
                <a:gd name="T102" fmla="*/ 1105555 w 2887663"/>
                <a:gd name="T103" fmla="*/ 323142 h 2762250"/>
                <a:gd name="T104" fmla="*/ 1200843 w 2887663"/>
                <a:gd name="T105" fmla="*/ 214889 h 2762250"/>
                <a:gd name="T106" fmla="*/ 1747182 w 2887663"/>
                <a:gd name="T107" fmla="*/ 188111 h 2762250"/>
                <a:gd name="T108" fmla="*/ 1769224 w 2887663"/>
                <a:gd name="T109" fmla="*/ 298086 h 2762250"/>
                <a:gd name="T110" fmla="*/ 1613878 w 2887663"/>
                <a:gd name="T111" fmla="*/ 273578 h 2762250"/>
                <a:gd name="T112" fmla="*/ 1622904 w 2887663"/>
                <a:gd name="T113" fmla="*/ 148101 h 2762250"/>
                <a:gd name="T114" fmla="*/ 198167 w 2887663"/>
                <a:gd name="T115" fmla="*/ 155541 h 2762250"/>
                <a:gd name="T116" fmla="*/ 216304 w 2887663"/>
                <a:gd name="T117" fmla="*/ 266289 h 2762250"/>
                <a:gd name="T118" fmla="*/ 120615 w 2887663"/>
                <a:gd name="T119" fmla="*/ 174765 h 2762250"/>
                <a:gd name="T120" fmla="*/ 1223671 w 2887663"/>
                <a:gd name="T121" fmla="*/ 34092 h 2762250"/>
                <a:gd name="T122" fmla="*/ 1232241 w 2887663"/>
                <a:gd name="T123" fmla="*/ 84078 h 2762250"/>
                <a:gd name="T124" fmla="*/ 1135246 w 2887663"/>
                <a:gd name="T125" fmla="*/ 56889 h 276225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887663" h="2762250">
                  <a:moveTo>
                    <a:pt x="873134" y="2527300"/>
                  </a:moveTo>
                  <a:lnTo>
                    <a:pt x="877887" y="2538366"/>
                  </a:lnTo>
                  <a:lnTo>
                    <a:pt x="723573" y="2601913"/>
                  </a:lnTo>
                  <a:lnTo>
                    <a:pt x="719137" y="2590848"/>
                  </a:lnTo>
                  <a:lnTo>
                    <a:pt x="873134" y="2527300"/>
                  </a:lnTo>
                  <a:close/>
                  <a:moveTo>
                    <a:pt x="1277937" y="2406650"/>
                  </a:moveTo>
                  <a:lnTo>
                    <a:pt x="1369498" y="2406650"/>
                  </a:lnTo>
                  <a:lnTo>
                    <a:pt x="1373617" y="2409226"/>
                  </a:lnTo>
                  <a:lnTo>
                    <a:pt x="1384072" y="2416632"/>
                  </a:lnTo>
                  <a:lnTo>
                    <a:pt x="1390725" y="2421462"/>
                  </a:lnTo>
                  <a:lnTo>
                    <a:pt x="1398012" y="2426935"/>
                  </a:lnTo>
                  <a:lnTo>
                    <a:pt x="1404665" y="2432409"/>
                  </a:lnTo>
                  <a:lnTo>
                    <a:pt x="1411318" y="2438527"/>
                  </a:lnTo>
                  <a:lnTo>
                    <a:pt x="1417021" y="2444645"/>
                  </a:lnTo>
                  <a:lnTo>
                    <a:pt x="1419556" y="2447865"/>
                  </a:lnTo>
                  <a:lnTo>
                    <a:pt x="1421457" y="2450763"/>
                  </a:lnTo>
                  <a:lnTo>
                    <a:pt x="1423358" y="2453661"/>
                  </a:lnTo>
                  <a:lnTo>
                    <a:pt x="1424625" y="2456559"/>
                  </a:lnTo>
                  <a:lnTo>
                    <a:pt x="1425258" y="2459135"/>
                  </a:lnTo>
                  <a:lnTo>
                    <a:pt x="1425575" y="2461389"/>
                  </a:lnTo>
                  <a:lnTo>
                    <a:pt x="1425258" y="2464287"/>
                  </a:lnTo>
                  <a:lnTo>
                    <a:pt x="1423991" y="2466219"/>
                  </a:lnTo>
                  <a:lnTo>
                    <a:pt x="1422724" y="2468473"/>
                  </a:lnTo>
                  <a:lnTo>
                    <a:pt x="1419872" y="2469761"/>
                  </a:lnTo>
                  <a:lnTo>
                    <a:pt x="1417021" y="2471371"/>
                  </a:lnTo>
                  <a:lnTo>
                    <a:pt x="1412902" y="2472981"/>
                  </a:lnTo>
                  <a:lnTo>
                    <a:pt x="1408150" y="2473625"/>
                  </a:lnTo>
                  <a:lnTo>
                    <a:pt x="1402131" y="2474591"/>
                  </a:lnTo>
                  <a:lnTo>
                    <a:pt x="1394844" y="2474913"/>
                  </a:lnTo>
                  <a:lnTo>
                    <a:pt x="1387874" y="2474913"/>
                  </a:lnTo>
                  <a:lnTo>
                    <a:pt x="1380904" y="2474591"/>
                  </a:lnTo>
                  <a:lnTo>
                    <a:pt x="1374567" y="2473303"/>
                  </a:lnTo>
                  <a:lnTo>
                    <a:pt x="1368548" y="2472337"/>
                  </a:lnTo>
                  <a:lnTo>
                    <a:pt x="1362528" y="2471049"/>
                  </a:lnTo>
                  <a:lnTo>
                    <a:pt x="1357459" y="2469117"/>
                  </a:lnTo>
                  <a:lnTo>
                    <a:pt x="1351756" y="2467185"/>
                  </a:lnTo>
                  <a:lnTo>
                    <a:pt x="1347004" y="2464931"/>
                  </a:lnTo>
                  <a:lnTo>
                    <a:pt x="1341618" y="2462677"/>
                  </a:lnTo>
                  <a:lnTo>
                    <a:pt x="1332113" y="2456881"/>
                  </a:lnTo>
                  <a:lnTo>
                    <a:pt x="1323242" y="2451085"/>
                  </a:lnTo>
                  <a:lnTo>
                    <a:pt x="1314055" y="2444645"/>
                  </a:lnTo>
                  <a:lnTo>
                    <a:pt x="1310570" y="2442069"/>
                  </a:lnTo>
                  <a:lnTo>
                    <a:pt x="1307718" y="2440781"/>
                  </a:lnTo>
                  <a:lnTo>
                    <a:pt x="1306768" y="2440781"/>
                  </a:lnTo>
                  <a:lnTo>
                    <a:pt x="1305817" y="2440781"/>
                  </a:lnTo>
                  <a:lnTo>
                    <a:pt x="1305184" y="2441747"/>
                  </a:lnTo>
                  <a:lnTo>
                    <a:pt x="1304550" y="2442713"/>
                  </a:lnTo>
                  <a:lnTo>
                    <a:pt x="1304233" y="2444001"/>
                  </a:lnTo>
                  <a:lnTo>
                    <a:pt x="1303283" y="2444967"/>
                  </a:lnTo>
                  <a:lnTo>
                    <a:pt x="1302649" y="2444967"/>
                  </a:lnTo>
                  <a:lnTo>
                    <a:pt x="1302332" y="2445611"/>
                  </a:lnTo>
                  <a:lnTo>
                    <a:pt x="1291560" y="2444967"/>
                  </a:lnTo>
                  <a:lnTo>
                    <a:pt x="1286175" y="2444323"/>
                  </a:lnTo>
                  <a:lnTo>
                    <a:pt x="1283957" y="2444001"/>
                  </a:lnTo>
                  <a:lnTo>
                    <a:pt x="1282373" y="2443357"/>
                  </a:lnTo>
                  <a:lnTo>
                    <a:pt x="1280472" y="2434341"/>
                  </a:lnTo>
                  <a:lnTo>
                    <a:pt x="1279205" y="2426935"/>
                  </a:lnTo>
                  <a:lnTo>
                    <a:pt x="1278571" y="2421140"/>
                  </a:lnTo>
                  <a:lnTo>
                    <a:pt x="1278571" y="2416632"/>
                  </a:lnTo>
                  <a:lnTo>
                    <a:pt x="1278571" y="2413090"/>
                  </a:lnTo>
                  <a:lnTo>
                    <a:pt x="1278888" y="2411158"/>
                  </a:lnTo>
                  <a:lnTo>
                    <a:pt x="1279205" y="2409226"/>
                  </a:lnTo>
                  <a:lnTo>
                    <a:pt x="1277937" y="2406650"/>
                  </a:lnTo>
                  <a:close/>
                  <a:moveTo>
                    <a:pt x="1045692" y="2406650"/>
                  </a:moveTo>
                  <a:lnTo>
                    <a:pt x="1138237" y="2406650"/>
                  </a:lnTo>
                  <a:lnTo>
                    <a:pt x="1136956" y="2409226"/>
                  </a:lnTo>
                  <a:lnTo>
                    <a:pt x="1137277" y="2411158"/>
                  </a:lnTo>
                  <a:lnTo>
                    <a:pt x="1137597" y="2413090"/>
                  </a:lnTo>
                  <a:lnTo>
                    <a:pt x="1137597" y="2416632"/>
                  </a:lnTo>
                  <a:lnTo>
                    <a:pt x="1137597" y="2421140"/>
                  </a:lnTo>
                  <a:lnTo>
                    <a:pt x="1136956" y="2426935"/>
                  </a:lnTo>
                  <a:lnTo>
                    <a:pt x="1135675" y="2434341"/>
                  </a:lnTo>
                  <a:lnTo>
                    <a:pt x="1133754" y="2443357"/>
                  </a:lnTo>
                  <a:lnTo>
                    <a:pt x="1132153" y="2444001"/>
                  </a:lnTo>
                  <a:lnTo>
                    <a:pt x="1129911" y="2444323"/>
                  </a:lnTo>
                  <a:lnTo>
                    <a:pt x="1124147" y="2444967"/>
                  </a:lnTo>
                  <a:lnTo>
                    <a:pt x="1113580" y="2445611"/>
                  </a:lnTo>
                  <a:lnTo>
                    <a:pt x="1113260" y="2444967"/>
                  </a:lnTo>
                  <a:lnTo>
                    <a:pt x="1112619" y="2444967"/>
                  </a:lnTo>
                  <a:lnTo>
                    <a:pt x="1112299" y="2444001"/>
                  </a:lnTo>
                  <a:lnTo>
                    <a:pt x="1111338" y="2442713"/>
                  </a:lnTo>
                  <a:lnTo>
                    <a:pt x="1110698" y="2441747"/>
                  </a:lnTo>
                  <a:lnTo>
                    <a:pt x="1109737" y="2440781"/>
                  </a:lnTo>
                  <a:lnTo>
                    <a:pt x="1109097" y="2440781"/>
                  </a:lnTo>
                  <a:lnTo>
                    <a:pt x="1107816" y="2440781"/>
                  </a:lnTo>
                  <a:lnTo>
                    <a:pt x="1105254" y="2442069"/>
                  </a:lnTo>
                  <a:lnTo>
                    <a:pt x="1101411" y="2444645"/>
                  </a:lnTo>
                  <a:lnTo>
                    <a:pt x="1092445" y="2451085"/>
                  </a:lnTo>
                  <a:lnTo>
                    <a:pt x="1083479" y="2456881"/>
                  </a:lnTo>
                  <a:lnTo>
                    <a:pt x="1073872" y="2462677"/>
                  </a:lnTo>
                  <a:lnTo>
                    <a:pt x="1069069" y="2464931"/>
                  </a:lnTo>
                  <a:lnTo>
                    <a:pt x="1063625" y="2467185"/>
                  </a:lnTo>
                  <a:lnTo>
                    <a:pt x="1057861" y="2469117"/>
                  </a:lnTo>
                  <a:lnTo>
                    <a:pt x="1052737" y="2471049"/>
                  </a:lnTo>
                  <a:lnTo>
                    <a:pt x="1046653" y="2472337"/>
                  </a:lnTo>
                  <a:lnTo>
                    <a:pt x="1040569" y="2473303"/>
                  </a:lnTo>
                  <a:lnTo>
                    <a:pt x="1034164" y="2474591"/>
                  </a:lnTo>
                  <a:lnTo>
                    <a:pt x="1027119" y="2474913"/>
                  </a:lnTo>
                  <a:lnTo>
                    <a:pt x="1020394" y="2474913"/>
                  </a:lnTo>
                  <a:lnTo>
                    <a:pt x="1012709" y="2474591"/>
                  </a:lnTo>
                  <a:lnTo>
                    <a:pt x="1006625" y="2473625"/>
                  </a:lnTo>
                  <a:lnTo>
                    <a:pt x="1001821" y="2472981"/>
                  </a:lnTo>
                  <a:lnTo>
                    <a:pt x="997658" y="2471371"/>
                  </a:lnTo>
                  <a:lnTo>
                    <a:pt x="994456" y="2469761"/>
                  </a:lnTo>
                  <a:lnTo>
                    <a:pt x="991894" y="2468473"/>
                  </a:lnTo>
                  <a:lnTo>
                    <a:pt x="990293" y="2466219"/>
                  </a:lnTo>
                  <a:lnTo>
                    <a:pt x="989332" y="2464287"/>
                  </a:lnTo>
                  <a:lnTo>
                    <a:pt x="989012" y="2461389"/>
                  </a:lnTo>
                  <a:lnTo>
                    <a:pt x="989332" y="2459135"/>
                  </a:lnTo>
                  <a:lnTo>
                    <a:pt x="989973" y="2456559"/>
                  </a:lnTo>
                  <a:lnTo>
                    <a:pt x="991254" y="2453661"/>
                  </a:lnTo>
                  <a:lnTo>
                    <a:pt x="993175" y="2450763"/>
                  </a:lnTo>
                  <a:lnTo>
                    <a:pt x="995417" y="2447865"/>
                  </a:lnTo>
                  <a:lnTo>
                    <a:pt x="997658" y="2444645"/>
                  </a:lnTo>
                  <a:lnTo>
                    <a:pt x="1003422" y="2438527"/>
                  </a:lnTo>
                  <a:lnTo>
                    <a:pt x="1010147" y="2432409"/>
                  </a:lnTo>
                  <a:lnTo>
                    <a:pt x="1017192" y="2426935"/>
                  </a:lnTo>
                  <a:lnTo>
                    <a:pt x="1024237" y="2421462"/>
                  </a:lnTo>
                  <a:lnTo>
                    <a:pt x="1030962" y="2416632"/>
                  </a:lnTo>
                  <a:lnTo>
                    <a:pt x="1041529" y="2409226"/>
                  </a:lnTo>
                  <a:lnTo>
                    <a:pt x="1045692" y="2406650"/>
                  </a:lnTo>
                  <a:close/>
                  <a:moveTo>
                    <a:pt x="1201246" y="2330132"/>
                  </a:moveTo>
                  <a:lnTo>
                    <a:pt x="1182492" y="2330450"/>
                  </a:lnTo>
                  <a:lnTo>
                    <a:pt x="1164372" y="2331085"/>
                  </a:lnTo>
                  <a:lnTo>
                    <a:pt x="1157061" y="2331720"/>
                  </a:lnTo>
                  <a:lnTo>
                    <a:pt x="1155472" y="2331720"/>
                  </a:lnTo>
                  <a:lnTo>
                    <a:pt x="1153565" y="2344420"/>
                  </a:lnTo>
                  <a:lnTo>
                    <a:pt x="1148796" y="2388235"/>
                  </a:lnTo>
                  <a:lnTo>
                    <a:pt x="1139896" y="2388235"/>
                  </a:lnTo>
                  <a:lnTo>
                    <a:pt x="1042943" y="2389822"/>
                  </a:lnTo>
                  <a:lnTo>
                    <a:pt x="1039764" y="2347277"/>
                  </a:lnTo>
                  <a:lnTo>
                    <a:pt x="1022280" y="2352040"/>
                  </a:lnTo>
                  <a:lnTo>
                    <a:pt x="1005115" y="2356802"/>
                  </a:lnTo>
                  <a:lnTo>
                    <a:pt x="989539" y="2361565"/>
                  </a:lnTo>
                  <a:lnTo>
                    <a:pt x="974281" y="2367280"/>
                  </a:lnTo>
                  <a:lnTo>
                    <a:pt x="960930" y="2372995"/>
                  </a:lnTo>
                  <a:lnTo>
                    <a:pt x="947579" y="2379027"/>
                  </a:lnTo>
                  <a:lnTo>
                    <a:pt x="935817" y="2385377"/>
                  </a:lnTo>
                  <a:lnTo>
                    <a:pt x="925009" y="2391727"/>
                  </a:lnTo>
                  <a:lnTo>
                    <a:pt x="915791" y="2398395"/>
                  </a:lnTo>
                  <a:lnTo>
                    <a:pt x="907208" y="2405380"/>
                  </a:lnTo>
                  <a:lnTo>
                    <a:pt x="903711" y="2409190"/>
                  </a:lnTo>
                  <a:lnTo>
                    <a:pt x="900215" y="2412365"/>
                  </a:lnTo>
                  <a:lnTo>
                    <a:pt x="896718" y="2415857"/>
                  </a:lnTo>
                  <a:lnTo>
                    <a:pt x="894175" y="2419667"/>
                  </a:lnTo>
                  <a:lnTo>
                    <a:pt x="891632" y="2422842"/>
                  </a:lnTo>
                  <a:lnTo>
                    <a:pt x="889407" y="2426335"/>
                  </a:lnTo>
                  <a:lnTo>
                    <a:pt x="887500" y="2430145"/>
                  </a:lnTo>
                  <a:lnTo>
                    <a:pt x="885910" y="2433637"/>
                  </a:lnTo>
                  <a:lnTo>
                    <a:pt x="884639" y="2437130"/>
                  </a:lnTo>
                  <a:lnTo>
                    <a:pt x="884003" y="2440622"/>
                  </a:lnTo>
                  <a:lnTo>
                    <a:pt x="883367" y="2444432"/>
                  </a:lnTo>
                  <a:lnTo>
                    <a:pt x="883367" y="2447925"/>
                  </a:lnTo>
                  <a:lnTo>
                    <a:pt x="883367" y="2451100"/>
                  </a:lnTo>
                  <a:lnTo>
                    <a:pt x="883685" y="2454592"/>
                  </a:lnTo>
                  <a:lnTo>
                    <a:pt x="884639" y="2457450"/>
                  </a:lnTo>
                  <a:lnTo>
                    <a:pt x="885592" y="2460942"/>
                  </a:lnTo>
                  <a:lnTo>
                    <a:pt x="887182" y="2464435"/>
                  </a:lnTo>
                  <a:lnTo>
                    <a:pt x="888771" y="2467610"/>
                  </a:lnTo>
                  <a:lnTo>
                    <a:pt x="890678" y="2471102"/>
                  </a:lnTo>
                  <a:lnTo>
                    <a:pt x="892903" y="2473960"/>
                  </a:lnTo>
                  <a:lnTo>
                    <a:pt x="898307" y="2480945"/>
                  </a:lnTo>
                  <a:lnTo>
                    <a:pt x="904665" y="2487295"/>
                  </a:lnTo>
                  <a:lnTo>
                    <a:pt x="912294" y="2493645"/>
                  </a:lnTo>
                  <a:lnTo>
                    <a:pt x="920877" y="2499995"/>
                  </a:lnTo>
                  <a:lnTo>
                    <a:pt x="930413" y="2506027"/>
                  </a:lnTo>
                  <a:lnTo>
                    <a:pt x="940903" y="2512060"/>
                  </a:lnTo>
                  <a:lnTo>
                    <a:pt x="952665" y="2518092"/>
                  </a:lnTo>
                  <a:lnTo>
                    <a:pt x="964426" y="2523807"/>
                  </a:lnTo>
                  <a:lnTo>
                    <a:pt x="978095" y="2528888"/>
                  </a:lnTo>
                  <a:lnTo>
                    <a:pt x="992082" y="2533968"/>
                  </a:lnTo>
                  <a:lnTo>
                    <a:pt x="1006704" y="2538730"/>
                  </a:lnTo>
                  <a:lnTo>
                    <a:pt x="1022598" y="2543175"/>
                  </a:lnTo>
                  <a:lnTo>
                    <a:pt x="1041671" y="2548255"/>
                  </a:lnTo>
                  <a:lnTo>
                    <a:pt x="1062015" y="2552700"/>
                  </a:lnTo>
                  <a:lnTo>
                    <a:pt x="1083631" y="2556510"/>
                  </a:lnTo>
                  <a:lnTo>
                    <a:pt x="1105247" y="2559368"/>
                  </a:lnTo>
                  <a:lnTo>
                    <a:pt x="1128452" y="2562225"/>
                  </a:lnTo>
                  <a:lnTo>
                    <a:pt x="1151975" y="2564130"/>
                  </a:lnTo>
                  <a:lnTo>
                    <a:pt x="1176452" y="2565083"/>
                  </a:lnTo>
                  <a:lnTo>
                    <a:pt x="1201246" y="2565400"/>
                  </a:lnTo>
                  <a:lnTo>
                    <a:pt x="1222862" y="2565083"/>
                  </a:lnTo>
                  <a:lnTo>
                    <a:pt x="1243524" y="2564448"/>
                  </a:lnTo>
                  <a:lnTo>
                    <a:pt x="1264187" y="2562860"/>
                  </a:lnTo>
                  <a:lnTo>
                    <a:pt x="1283895" y="2560955"/>
                  </a:lnTo>
                  <a:lnTo>
                    <a:pt x="1303286" y="2558733"/>
                  </a:lnTo>
                  <a:lnTo>
                    <a:pt x="1321723" y="2555558"/>
                  </a:lnTo>
                  <a:lnTo>
                    <a:pt x="1339842" y="2552700"/>
                  </a:lnTo>
                  <a:lnTo>
                    <a:pt x="1357643" y="2548890"/>
                  </a:lnTo>
                  <a:lnTo>
                    <a:pt x="1374173" y="2544763"/>
                  </a:lnTo>
                  <a:lnTo>
                    <a:pt x="1390385" y="2540635"/>
                  </a:lnTo>
                  <a:lnTo>
                    <a:pt x="1405325" y="2535873"/>
                  </a:lnTo>
                  <a:lnTo>
                    <a:pt x="1419630" y="2530793"/>
                  </a:lnTo>
                  <a:lnTo>
                    <a:pt x="1431073" y="2526347"/>
                  </a:lnTo>
                  <a:lnTo>
                    <a:pt x="1441881" y="2521902"/>
                  </a:lnTo>
                  <a:lnTo>
                    <a:pt x="1452053" y="2516822"/>
                  </a:lnTo>
                  <a:lnTo>
                    <a:pt x="1461590" y="2512060"/>
                  </a:lnTo>
                  <a:lnTo>
                    <a:pt x="1470490" y="2507297"/>
                  </a:lnTo>
                  <a:lnTo>
                    <a:pt x="1478437" y="2502217"/>
                  </a:lnTo>
                  <a:lnTo>
                    <a:pt x="1486066" y="2497137"/>
                  </a:lnTo>
                  <a:lnTo>
                    <a:pt x="1492742" y="2491740"/>
                  </a:lnTo>
                  <a:lnTo>
                    <a:pt x="1499099" y="2486025"/>
                  </a:lnTo>
                  <a:lnTo>
                    <a:pt x="1504503" y="2480945"/>
                  </a:lnTo>
                  <a:lnTo>
                    <a:pt x="1508954" y="2475230"/>
                  </a:lnTo>
                  <a:lnTo>
                    <a:pt x="1512768" y="2469832"/>
                  </a:lnTo>
                  <a:lnTo>
                    <a:pt x="1515629" y="2464435"/>
                  </a:lnTo>
                  <a:lnTo>
                    <a:pt x="1517854" y="2458720"/>
                  </a:lnTo>
                  <a:lnTo>
                    <a:pt x="1519126" y="2453322"/>
                  </a:lnTo>
                  <a:lnTo>
                    <a:pt x="1519444" y="2447925"/>
                  </a:lnTo>
                  <a:lnTo>
                    <a:pt x="1519126" y="2442845"/>
                  </a:lnTo>
                  <a:lnTo>
                    <a:pt x="1518490" y="2438082"/>
                  </a:lnTo>
                  <a:lnTo>
                    <a:pt x="1516583" y="2433002"/>
                  </a:lnTo>
                  <a:lnTo>
                    <a:pt x="1514358" y="2427922"/>
                  </a:lnTo>
                  <a:lnTo>
                    <a:pt x="1511179" y="2422842"/>
                  </a:lnTo>
                  <a:lnTo>
                    <a:pt x="1507364" y="2418080"/>
                  </a:lnTo>
                  <a:lnTo>
                    <a:pt x="1503232" y="2413317"/>
                  </a:lnTo>
                  <a:lnTo>
                    <a:pt x="1498464" y="2408237"/>
                  </a:lnTo>
                  <a:lnTo>
                    <a:pt x="1493060" y="2403475"/>
                  </a:lnTo>
                  <a:lnTo>
                    <a:pt x="1487020" y="2399030"/>
                  </a:lnTo>
                  <a:lnTo>
                    <a:pt x="1480662" y="2393950"/>
                  </a:lnTo>
                  <a:lnTo>
                    <a:pt x="1473669" y="2389505"/>
                  </a:lnTo>
                  <a:lnTo>
                    <a:pt x="1465722" y="2385060"/>
                  </a:lnTo>
                  <a:lnTo>
                    <a:pt x="1457775" y="2380615"/>
                  </a:lnTo>
                  <a:lnTo>
                    <a:pt x="1448557" y="2376487"/>
                  </a:lnTo>
                  <a:lnTo>
                    <a:pt x="1439656" y="2372360"/>
                  </a:lnTo>
                  <a:lnTo>
                    <a:pt x="1424716" y="2365692"/>
                  </a:lnTo>
                  <a:lnTo>
                    <a:pt x="1408504" y="2360295"/>
                  </a:lnTo>
                  <a:lnTo>
                    <a:pt x="1391020" y="2354897"/>
                  </a:lnTo>
                  <a:lnTo>
                    <a:pt x="1372583" y="2350135"/>
                  </a:lnTo>
                  <a:lnTo>
                    <a:pt x="1369722" y="2389822"/>
                  </a:lnTo>
                  <a:lnTo>
                    <a:pt x="1268319" y="2389822"/>
                  </a:lnTo>
                  <a:lnTo>
                    <a:pt x="1260690" y="2332355"/>
                  </a:lnTo>
                  <a:lnTo>
                    <a:pt x="1246385" y="2331720"/>
                  </a:lnTo>
                  <a:lnTo>
                    <a:pt x="1231763" y="2330767"/>
                  </a:lnTo>
                  <a:lnTo>
                    <a:pt x="1216823" y="2330450"/>
                  </a:lnTo>
                  <a:lnTo>
                    <a:pt x="1201246" y="2330132"/>
                  </a:lnTo>
                  <a:close/>
                  <a:moveTo>
                    <a:pt x="1861529" y="2074863"/>
                  </a:moveTo>
                  <a:lnTo>
                    <a:pt x="1868488" y="2085078"/>
                  </a:lnTo>
                  <a:lnTo>
                    <a:pt x="1702093" y="2192338"/>
                  </a:lnTo>
                  <a:lnTo>
                    <a:pt x="1695450" y="2181803"/>
                  </a:lnTo>
                  <a:lnTo>
                    <a:pt x="1861529" y="2074863"/>
                  </a:lnTo>
                  <a:close/>
                  <a:moveTo>
                    <a:pt x="1219048" y="2005330"/>
                  </a:moveTo>
                  <a:lnTo>
                    <a:pt x="1186942" y="2065337"/>
                  </a:lnTo>
                  <a:lnTo>
                    <a:pt x="1161512" y="2280602"/>
                  </a:lnTo>
                  <a:lnTo>
                    <a:pt x="1180902" y="2279650"/>
                  </a:lnTo>
                  <a:lnTo>
                    <a:pt x="1201246" y="2279332"/>
                  </a:lnTo>
                  <a:lnTo>
                    <a:pt x="1214915" y="2279650"/>
                  </a:lnTo>
                  <a:lnTo>
                    <a:pt x="1227948" y="2279967"/>
                  </a:lnTo>
                  <a:lnTo>
                    <a:pt x="1254332" y="2281237"/>
                  </a:lnTo>
                  <a:lnTo>
                    <a:pt x="1219048" y="2005330"/>
                  </a:lnTo>
                  <a:close/>
                  <a:moveTo>
                    <a:pt x="1196160" y="1991360"/>
                  </a:moveTo>
                  <a:lnTo>
                    <a:pt x="1191074" y="2032000"/>
                  </a:lnTo>
                  <a:lnTo>
                    <a:pt x="1212690" y="1991360"/>
                  </a:lnTo>
                  <a:lnTo>
                    <a:pt x="1208876" y="1991677"/>
                  </a:lnTo>
                  <a:lnTo>
                    <a:pt x="1204743" y="1991995"/>
                  </a:lnTo>
                  <a:lnTo>
                    <a:pt x="1200293" y="1991677"/>
                  </a:lnTo>
                  <a:lnTo>
                    <a:pt x="1196160" y="1991360"/>
                  </a:lnTo>
                  <a:close/>
                  <a:moveTo>
                    <a:pt x="751423" y="1981200"/>
                  </a:moveTo>
                  <a:lnTo>
                    <a:pt x="838200" y="2111073"/>
                  </a:lnTo>
                  <a:lnTo>
                    <a:pt x="828139" y="2117725"/>
                  </a:lnTo>
                  <a:lnTo>
                    <a:pt x="741362" y="1987852"/>
                  </a:lnTo>
                  <a:lnTo>
                    <a:pt x="751423" y="1981200"/>
                  </a:lnTo>
                  <a:close/>
                  <a:moveTo>
                    <a:pt x="2195208" y="1862138"/>
                  </a:moveTo>
                  <a:lnTo>
                    <a:pt x="2201863" y="1872672"/>
                  </a:lnTo>
                  <a:lnTo>
                    <a:pt x="2035164" y="1979613"/>
                  </a:lnTo>
                  <a:lnTo>
                    <a:pt x="2028825" y="1969398"/>
                  </a:lnTo>
                  <a:lnTo>
                    <a:pt x="2195208" y="1862138"/>
                  </a:lnTo>
                  <a:close/>
                  <a:moveTo>
                    <a:pt x="857250" y="1828800"/>
                  </a:moveTo>
                  <a:lnTo>
                    <a:pt x="932616" y="1842554"/>
                  </a:lnTo>
                  <a:lnTo>
                    <a:pt x="934861" y="1843179"/>
                  </a:lnTo>
                  <a:lnTo>
                    <a:pt x="937106" y="1844430"/>
                  </a:lnTo>
                  <a:lnTo>
                    <a:pt x="939351" y="1846305"/>
                  </a:lnTo>
                  <a:lnTo>
                    <a:pt x="940955" y="1848806"/>
                  </a:lnTo>
                  <a:lnTo>
                    <a:pt x="942879" y="1851307"/>
                  </a:lnTo>
                  <a:lnTo>
                    <a:pt x="944162" y="1854745"/>
                  </a:lnTo>
                  <a:lnTo>
                    <a:pt x="945445" y="1858497"/>
                  </a:lnTo>
                  <a:lnTo>
                    <a:pt x="946407" y="1862560"/>
                  </a:lnTo>
                  <a:lnTo>
                    <a:pt x="948972" y="1871313"/>
                  </a:lnTo>
                  <a:lnTo>
                    <a:pt x="950255" y="1880691"/>
                  </a:lnTo>
                  <a:lnTo>
                    <a:pt x="952500" y="1899134"/>
                  </a:lnTo>
                  <a:lnTo>
                    <a:pt x="952500" y="1902886"/>
                  </a:lnTo>
                  <a:lnTo>
                    <a:pt x="952180" y="1905386"/>
                  </a:lnTo>
                  <a:lnTo>
                    <a:pt x="951859" y="1906949"/>
                  </a:lnTo>
                  <a:lnTo>
                    <a:pt x="951217" y="1907262"/>
                  </a:lnTo>
                  <a:lnTo>
                    <a:pt x="950576" y="1907262"/>
                  </a:lnTo>
                  <a:lnTo>
                    <a:pt x="949293" y="1907262"/>
                  </a:lnTo>
                  <a:lnTo>
                    <a:pt x="947690" y="1906324"/>
                  </a:lnTo>
                  <a:lnTo>
                    <a:pt x="945765" y="1904761"/>
                  </a:lnTo>
                  <a:lnTo>
                    <a:pt x="943841" y="1902886"/>
                  </a:lnTo>
                  <a:lnTo>
                    <a:pt x="939993" y="1897571"/>
                  </a:lnTo>
                  <a:lnTo>
                    <a:pt x="937106" y="1892257"/>
                  </a:lnTo>
                  <a:lnTo>
                    <a:pt x="935503" y="1889131"/>
                  </a:lnTo>
                  <a:lnTo>
                    <a:pt x="934541" y="1886318"/>
                  </a:lnTo>
                  <a:lnTo>
                    <a:pt x="933899" y="1883504"/>
                  </a:lnTo>
                  <a:lnTo>
                    <a:pt x="933579" y="1881316"/>
                  </a:lnTo>
                  <a:lnTo>
                    <a:pt x="933579" y="1879441"/>
                  </a:lnTo>
                  <a:lnTo>
                    <a:pt x="933258" y="1878190"/>
                  </a:lnTo>
                  <a:lnTo>
                    <a:pt x="932937" y="1876627"/>
                  </a:lnTo>
                  <a:lnTo>
                    <a:pt x="931975" y="1875064"/>
                  </a:lnTo>
                  <a:lnTo>
                    <a:pt x="931334" y="1874439"/>
                  </a:lnTo>
                  <a:lnTo>
                    <a:pt x="930692" y="1873501"/>
                  </a:lnTo>
                  <a:lnTo>
                    <a:pt x="929409" y="1873189"/>
                  </a:lnTo>
                  <a:lnTo>
                    <a:pt x="928768" y="1873189"/>
                  </a:lnTo>
                  <a:lnTo>
                    <a:pt x="927485" y="1873501"/>
                  </a:lnTo>
                  <a:lnTo>
                    <a:pt x="926844" y="1874439"/>
                  </a:lnTo>
                  <a:lnTo>
                    <a:pt x="925882" y="1875064"/>
                  </a:lnTo>
                  <a:lnTo>
                    <a:pt x="925240" y="1876627"/>
                  </a:lnTo>
                  <a:lnTo>
                    <a:pt x="924599" y="1878190"/>
                  </a:lnTo>
                  <a:lnTo>
                    <a:pt x="924278" y="1880378"/>
                  </a:lnTo>
                  <a:lnTo>
                    <a:pt x="923637" y="1882879"/>
                  </a:lnTo>
                  <a:lnTo>
                    <a:pt x="923316" y="1885380"/>
                  </a:lnTo>
                  <a:lnTo>
                    <a:pt x="923316" y="1891319"/>
                  </a:lnTo>
                  <a:lnTo>
                    <a:pt x="922354" y="1896321"/>
                  </a:lnTo>
                  <a:lnTo>
                    <a:pt x="921392" y="1898822"/>
                  </a:lnTo>
                  <a:lnTo>
                    <a:pt x="920430" y="1900697"/>
                  </a:lnTo>
                  <a:lnTo>
                    <a:pt x="919147" y="1902573"/>
                  </a:lnTo>
                  <a:lnTo>
                    <a:pt x="917543" y="1904449"/>
                  </a:lnTo>
                  <a:lnTo>
                    <a:pt x="916260" y="1905699"/>
                  </a:lnTo>
                  <a:lnTo>
                    <a:pt x="914336" y="1906949"/>
                  </a:lnTo>
                  <a:lnTo>
                    <a:pt x="912091" y="1908200"/>
                  </a:lnTo>
                  <a:lnTo>
                    <a:pt x="909846" y="1909138"/>
                  </a:lnTo>
                  <a:lnTo>
                    <a:pt x="906960" y="1909450"/>
                  </a:lnTo>
                  <a:lnTo>
                    <a:pt x="904073" y="1909763"/>
                  </a:lnTo>
                  <a:lnTo>
                    <a:pt x="900546" y="1909763"/>
                  </a:lnTo>
                  <a:lnTo>
                    <a:pt x="897018" y="1909763"/>
                  </a:lnTo>
                  <a:lnTo>
                    <a:pt x="894132" y="1909450"/>
                  </a:lnTo>
                  <a:lnTo>
                    <a:pt x="891245" y="1908512"/>
                  </a:lnTo>
                  <a:lnTo>
                    <a:pt x="888359" y="1907262"/>
                  </a:lnTo>
                  <a:lnTo>
                    <a:pt x="885793" y="1905386"/>
                  </a:lnTo>
                  <a:lnTo>
                    <a:pt x="883548" y="1903511"/>
                  </a:lnTo>
                  <a:lnTo>
                    <a:pt x="881303" y="1901323"/>
                  </a:lnTo>
                  <a:lnTo>
                    <a:pt x="879058" y="1898822"/>
                  </a:lnTo>
                  <a:lnTo>
                    <a:pt x="877134" y="1896321"/>
                  </a:lnTo>
                  <a:lnTo>
                    <a:pt x="873286" y="1889756"/>
                  </a:lnTo>
                  <a:lnTo>
                    <a:pt x="870079" y="1882879"/>
                  </a:lnTo>
                  <a:lnTo>
                    <a:pt x="867192" y="1875690"/>
                  </a:lnTo>
                  <a:lnTo>
                    <a:pt x="864947" y="1868500"/>
                  </a:lnTo>
                  <a:lnTo>
                    <a:pt x="863023" y="1860997"/>
                  </a:lnTo>
                  <a:lnTo>
                    <a:pt x="861099" y="1853495"/>
                  </a:lnTo>
                  <a:lnTo>
                    <a:pt x="858854" y="1840991"/>
                  </a:lnTo>
                  <a:lnTo>
                    <a:pt x="857571" y="1832238"/>
                  </a:lnTo>
                  <a:lnTo>
                    <a:pt x="857250" y="1828800"/>
                  </a:lnTo>
                  <a:close/>
                  <a:moveTo>
                    <a:pt x="1562100" y="1827213"/>
                  </a:moveTo>
                  <a:lnTo>
                    <a:pt x="1561780" y="1830705"/>
                  </a:lnTo>
                  <a:lnTo>
                    <a:pt x="1560497" y="1839595"/>
                  </a:lnTo>
                  <a:lnTo>
                    <a:pt x="1557931" y="1852613"/>
                  </a:lnTo>
                  <a:lnTo>
                    <a:pt x="1556328" y="1859915"/>
                  </a:lnTo>
                  <a:lnTo>
                    <a:pt x="1554403" y="1867535"/>
                  </a:lnTo>
                  <a:lnTo>
                    <a:pt x="1552158" y="1875155"/>
                  </a:lnTo>
                  <a:lnTo>
                    <a:pt x="1549272" y="1882140"/>
                  </a:lnTo>
                  <a:lnTo>
                    <a:pt x="1546065" y="1889443"/>
                  </a:lnTo>
                  <a:lnTo>
                    <a:pt x="1542537" y="1895475"/>
                  </a:lnTo>
                  <a:lnTo>
                    <a:pt x="1540613" y="1898333"/>
                  </a:lnTo>
                  <a:lnTo>
                    <a:pt x="1538047" y="1900873"/>
                  </a:lnTo>
                  <a:lnTo>
                    <a:pt x="1535802" y="1903413"/>
                  </a:lnTo>
                  <a:lnTo>
                    <a:pt x="1533237" y="1905000"/>
                  </a:lnTo>
                  <a:lnTo>
                    <a:pt x="1530992" y="1906905"/>
                  </a:lnTo>
                  <a:lnTo>
                    <a:pt x="1528426" y="1908175"/>
                  </a:lnTo>
                  <a:lnTo>
                    <a:pt x="1525219" y="1908810"/>
                  </a:lnTo>
                  <a:lnTo>
                    <a:pt x="1522333" y="1909763"/>
                  </a:lnTo>
                  <a:lnTo>
                    <a:pt x="1518805" y="1909763"/>
                  </a:lnTo>
                  <a:lnTo>
                    <a:pt x="1515277" y="1909763"/>
                  </a:lnTo>
                  <a:lnTo>
                    <a:pt x="1512391" y="1909445"/>
                  </a:lnTo>
                  <a:lnTo>
                    <a:pt x="1509825" y="1908493"/>
                  </a:lnTo>
                  <a:lnTo>
                    <a:pt x="1506939" y="1907858"/>
                  </a:lnTo>
                  <a:lnTo>
                    <a:pt x="1505014" y="1906588"/>
                  </a:lnTo>
                  <a:lnTo>
                    <a:pt x="1503411" y="1905635"/>
                  </a:lnTo>
                  <a:lnTo>
                    <a:pt x="1501487" y="1904048"/>
                  </a:lnTo>
                  <a:lnTo>
                    <a:pt x="1500204" y="1902143"/>
                  </a:lnTo>
                  <a:lnTo>
                    <a:pt x="1498600" y="1900238"/>
                  </a:lnTo>
                  <a:lnTo>
                    <a:pt x="1497959" y="1898333"/>
                  </a:lnTo>
                  <a:lnTo>
                    <a:pt x="1497317" y="1895793"/>
                  </a:lnTo>
                  <a:lnTo>
                    <a:pt x="1496035" y="1890713"/>
                  </a:lnTo>
                  <a:lnTo>
                    <a:pt x="1495714" y="1884998"/>
                  </a:lnTo>
                  <a:lnTo>
                    <a:pt x="1495714" y="1881823"/>
                  </a:lnTo>
                  <a:lnTo>
                    <a:pt x="1495393" y="1879600"/>
                  </a:lnTo>
                  <a:lnTo>
                    <a:pt x="1494752" y="1877378"/>
                  </a:lnTo>
                  <a:lnTo>
                    <a:pt x="1494110" y="1875790"/>
                  </a:lnTo>
                  <a:lnTo>
                    <a:pt x="1493469" y="1874203"/>
                  </a:lnTo>
                  <a:lnTo>
                    <a:pt x="1492507" y="1873568"/>
                  </a:lnTo>
                  <a:lnTo>
                    <a:pt x="1491865" y="1872933"/>
                  </a:lnTo>
                  <a:lnTo>
                    <a:pt x="1490583" y="1872298"/>
                  </a:lnTo>
                  <a:lnTo>
                    <a:pt x="1489941" y="1872298"/>
                  </a:lnTo>
                  <a:lnTo>
                    <a:pt x="1488979" y="1872933"/>
                  </a:lnTo>
                  <a:lnTo>
                    <a:pt x="1488017" y="1873568"/>
                  </a:lnTo>
                  <a:lnTo>
                    <a:pt x="1487376" y="1874203"/>
                  </a:lnTo>
                  <a:lnTo>
                    <a:pt x="1486413" y="1875790"/>
                  </a:lnTo>
                  <a:lnTo>
                    <a:pt x="1486093" y="1877060"/>
                  </a:lnTo>
                  <a:lnTo>
                    <a:pt x="1485772" y="1878965"/>
                  </a:lnTo>
                  <a:lnTo>
                    <a:pt x="1485772" y="1880870"/>
                  </a:lnTo>
                  <a:lnTo>
                    <a:pt x="1485451" y="1883093"/>
                  </a:lnTo>
                  <a:lnTo>
                    <a:pt x="1485131" y="1885633"/>
                  </a:lnTo>
                  <a:lnTo>
                    <a:pt x="1483848" y="1888490"/>
                  </a:lnTo>
                  <a:lnTo>
                    <a:pt x="1482244" y="1891665"/>
                  </a:lnTo>
                  <a:lnTo>
                    <a:pt x="1479358" y="1897380"/>
                  </a:lnTo>
                  <a:lnTo>
                    <a:pt x="1475509" y="1902460"/>
                  </a:lnTo>
                  <a:lnTo>
                    <a:pt x="1473585" y="1904365"/>
                  </a:lnTo>
                  <a:lnTo>
                    <a:pt x="1471661" y="1905953"/>
                  </a:lnTo>
                  <a:lnTo>
                    <a:pt x="1470378" y="1906905"/>
                  </a:lnTo>
                  <a:lnTo>
                    <a:pt x="1468774" y="1906905"/>
                  </a:lnTo>
                  <a:lnTo>
                    <a:pt x="1468454" y="1906905"/>
                  </a:lnTo>
                  <a:lnTo>
                    <a:pt x="1467492" y="1906588"/>
                  </a:lnTo>
                  <a:lnTo>
                    <a:pt x="1466850" y="1904683"/>
                  </a:lnTo>
                  <a:lnTo>
                    <a:pt x="1466850" y="1902143"/>
                  </a:lnTo>
                  <a:lnTo>
                    <a:pt x="1466850" y="1898650"/>
                  </a:lnTo>
                  <a:lnTo>
                    <a:pt x="1469095" y="1879918"/>
                  </a:lnTo>
                  <a:lnTo>
                    <a:pt x="1470699" y="1870710"/>
                  </a:lnTo>
                  <a:lnTo>
                    <a:pt x="1472944" y="1861503"/>
                  </a:lnTo>
                  <a:lnTo>
                    <a:pt x="1473906" y="1857375"/>
                  </a:lnTo>
                  <a:lnTo>
                    <a:pt x="1475189" y="1853565"/>
                  </a:lnTo>
                  <a:lnTo>
                    <a:pt x="1476792" y="1850390"/>
                  </a:lnTo>
                  <a:lnTo>
                    <a:pt x="1478716" y="1847215"/>
                  </a:lnTo>
                  <a:lnTo>
                    <a:pt x="1479999" y="1844993"/>
                  </a:lnTo>
                  <a:lnTo>
                    <a:pt x="1482244" y="1843088"/>
                  </a:lnTo>
                  <a:lnTo>
                    <a:pt x="1484810" y="1841500"/>
                  </a:lnTo>
                  <a:lnTo>
                    <a:pt x="1487055" y="1841183"/>
                  </a:lnTo>
                  <a:lnTo>
                    <a:pt x="1562100" y="1827213"/>
                  </a:lnTo>
                  <a:close/>
                  <a:moveTo>
                    <a:pt x="575376" y="1720850"/>
                  </a:moveTo>
                  <a:lnTo>
                    <a:pt x="663575" y="1850406"/>
                  </a:lnTo>
                  <a:lnTo>
                    <a:pt x="653349" y="1857375"/>
                  </a:lnTo>
                  <a:lnTo>
                    <a:pt x="565150" y="1727502"/>
                  </a:lnTo>
                  <a:lnTo>
                    <a:pt x="575376" y="1720850"/>
                  </a:lnTo>
                  <a:close/>
                  <a:moveTo>
                    <a:pt x="2438400" y="1706563"/>
                  </a:moveTo>
                  <a:lnTo>
                    <a:pt x="2444750" y="1717208"/>
                  </a:lnTo>
                  <a:lnTo>
                    <a:pt x="2368550" y="1766888"/>
                  </a:lnTo>
                  <a:lnTo>
                    <a:pt x="2362200" y="1756242"/>
                  </a:lnTo>
                  <a:lnTo>
                    <a:pt x="2438400" y="1706563"/>
                  </a:lnTo>
                  <a:close/>
                  <a:moveTo>
                    <a:pt x="2439910" y="1539875"/>
                  </a:moveTo>
                  <a:lnTo>
                    <a:pt x="2513012" y="1539875"/>
                  </a:lnTo>
                  <a:lnTo>
                    <a:pt x="2511735" y="1542137"/>
                  </a:lnTo>
                  <a:lnTo>
                    <a:pt x="2512374" y="1543430"/>
                  </a:lnTo>
                  <a:lnTo>
                    <a:pt x="2512693" y="1547632"/>
                  </a:lnTo>
                  <a:lnTo>
                    <a:pt x="2512693" y="1551510"/>
                  </a:lnTo>
                  <a:lnTo>
                    <a:pt x="2512374" y="1556035"/>
                  </a:lnTo>
                  <a:lnTo>
                    <a:pt x="2511097" y="1561853"/>
                  </a:lnTo>
                  <a:lnTo>
                    <a:pt x="2509501" y="1568963"/>
                  </a:lnTo>
                  <a:lnTo>
                    <a:pt x="2508543" y="1569286"/>
                  </a:lnTo>
                  <a:lnTo>
                    <a:pt x="2506628" y="1569933"/>
                  </a:lnTo>
                  <a:lnTo>
                    <a:pt x="2502478" y="1570256"/>
                  </a:lnTo>
                  <a:lnTo>
                    <a:pt x="2493859" y="1570579"/>
                  </a:lnTo>
                  <a:lnTo>
                    <a:pt x="2492901" y="1570256"/>
                  </a:lnTo>
                  <a:lnTo>
                    <a:pt x="2492582" y="1569286"/>
                  </a:lnTo>
                  <a:lnTo>
                    <a:pt x="2491305" y="1567347"/>
                  </a:lnTo>
                  <a:lnTo>
                    <a:pt x="2490666" y="1567024"/>
                  </a:lnTo>
                  <a:lnTo>
                    <a:pt x="2489070" y="1567024"/>
                  </a:lnTo>
                  <a:lnTo>
                    <a:pt x="2487155" y="1567994"/>
                  </a:lnTo>
                  <a:lnTo>
                    <a:pt x="2484282" y="1569933"/>
                  </a:lnTo>
                  <a:lnTo>
                    <a:pt x="2476940" y="1575104"/>
                  </a:lnTo>
                  <a:lnTo>
                    <a:pt x="2469917" y="1579629"/>
                  </a:lnTo>
                  <a:lnTo>
                    <a:pt x="2462255" y="1584477"/>
                  </a:lnTo>
                  <a:lnTo>
                    <a:pt x="2454275" y="1587709"/>
                  </a:lnTo>
                  <a:lnTo>
                    <a:pt x="2449806" y="1589325"/>
                  </a:lnTo>
                  <a:lnTo>
                    <a:pt x="2445336" y="1590941"/>
                  </a:lnTo>
                  <a:lnTo>
                    <a:pt x="2440867" y="1591911"/>
                  </a:lnTo>
                  <a:lnTo>
                    <a:pt x="2435760" y="1592880"/>
                  </a:lnTo>
                  <a:lnTo>
                    <a:pt x="2430971" y="1593527"/>
                  </a:lnTo>
                  <a:lnTo>
                    <a:pt x="2425544" y="1593850"/>
                  </a:lnTo>
                  <a:lnTo>
                    <a:pt x="2420118" y="1593850"/>
                  </a:lnTo>
                  <a:lnTo>
                    <a:pt x="2414372" y="1593527"/>
                  </a:lnTo>
                  <a:lnTo>
                    <a:pt x="2409264" y="1593203"/>
                  </a:lnTo>
                  <a:lnTo>
                    <a:pt x="2405752" y="1592234"/>
                  </a:lnTo>
                  <a:lnTo>
                    <a:pt x="2402241" y="1591264"/>
                  </a:lnTo>
                  <a:lnTo>
                    <a:pt x="2399687" y="1589971"/>
                  </a:lnTo>
                  <a:lnTo>
                    <a:pt x="2397772" y="1589002"/>
                  </a:lnTo>
                  <a:lnTo>
                    <a:pt x="2396495" y="1587063"/>
                  </a:lnTo>
                  <a:lnTo>
                    <a:pt x="2395856" y="1585447"/>
                  </a:lnTo>
                  <a:lnTo>
                    <a:pt x="2395537" y="1583507"/>
                  </a:lnTo>
                  <a:lnTo>
                    <a:pt x="2395537" y="1581568"/>
                  </a:lnTo>
                  <a:lnTo>
                    <a:pt x="2396176" y="1579306"/>
                  </a:lnTo>
                  <a:lnTo>
                    <a:pt x="2397453" y="1577043"/>
                  </a:lnTo>
                  <a:lnTo>
                    <a:pt x="2398410" y="1574781"/>
                  </a:lnTo>
                  <a:lnTo>
                    <a:pt x="2402241" y="1570256"/>
                  </a:lnTo>
                  <a:lnTo>
                    <a:pt x="2406710" y="1565085"/>
                  </a:lnTo>
                  <a:lnTo>
                    <a:pt x="2412137" y="1560237"/>
                  </a:lnTo>
                  <a:lnTo>
                    <a:pt x="2417564" y="1555712"/>
                  </a:lnTo>
                  <a:lnTo>
                    <a:pt x="2428417" y="1547632"/>
                  </a:lnTo>
                  <a:lnTo>
                    <a:pt x="2436717" y="1541814"/>
                  </a:lnTo>
                  <a:lnTo>
                    <a:pt x="2439910" y="1539875"/>
                  </a:lnTo>
                  <a:close/>
                  <a:moveTo>
                    <a:pt x="2579046" y="1497966"/>
                  </a:moveTo>
                  <a:lnTo>
                    <a:pt x="2564773" y="1498283"/>
                  </a:lnTo>
                  <a:lnTo>
                    <a:pt x="2550817" y="1498918"/>
                  </a:lnTo>
                  <a:lnTo>
                    <a:pt x="2537179" y="1499553"/>
                  </a:lnTo>
                  <a:lnTo>
                    <a:pt x="2524174" y="1500823"/>
                  </a:lnTo>
                  <a:lnTo>
                    <a:pt x="2521002" y="1525271"/>
                  </a:lnTo>
                  <a:lnTo>
                    <a:pt x="2437584" y="1526223"/>
                  </a:lnTo>
                  <a:lnTo>
                    <a:pt x="2436950" y="1515746"/>
                  </a:lnTo>
                  <a:lnTo>
                    <a:pt x="2424579" y="1519556"/>
                  </a:lnTo>
                  <a:lnTo>
                    <a:pt x="2412527" y="1523366"/>
                  </a:lnTo>
                  <a:lnTo>
                    <a:pt x="2401108" y="1527493"/>
                  </a:lnTo>
                  <a:lnTo>
                    <a:pt x="2390324" y="1531938"/>
                  </a:lnTo>
                  <a:lnTo>
                    <a:pt x="2380491" y="1536383"/>
                  </a:lnTo>
                  <a:lnTo>
                    <a:pt x="2371610" y="1541146"/>
                  </a:lnTo>
                  <a:lnTo>
                    <a:pt x="2363046" y="1546226"/>
                  </a:lnTo>
                  <a:lnTo>
                    <a:pt x="2355434" y="1551306"/>
                  </a:lnTo>
                  <a:lnTo>
                    <a:pt x="2348773" y="1556703"/>
                  </a:lnTo>
                  <a:lnTo>
                    <a:pt x="2342747" y="1562101"/>
                  </a:lnTo>
                  <a:lnTo>
                    <a:pt x="2337672" y="1567181"/>
                  </a:lnTo>
                  <a:lnTo>
                    <a:pt x="2333549" y="1572896"/>
                  </a:lnTo>
                  <a:lnTo>
                    <a:pt x="2330377" y="1578293"/>
                  </a:lnTo>
                  <a:lnTo>
                    <a:pt x="2327522" y="1583691"/>
                  </a:lnTo>
                  <a:lnTo>
                    <a:pt x="2326888" y="1586548"/>
                  </a:lnTo>
                  <a:lnTo>
                    <a:pt x="2326253" y="1589406"/>
                  </a:lnTo>
                  <a:lnTo>
                    <a:pt x="2325619" y="1591946"/>
                  </a:lnTo>
                  <a:lnTo>
                    <a:pt x="2325619" y="1594803"/>
                  </a:lnTo>
                  <a:lnTo>
                    <a:pt x="2326253" y="1599248"/>
                  </a:lnTo>
                  <a:lnTo>
                    <a:pt x="2326888" y="1603376"/>
                  </a:lnTo>
                  <a:lnTo>
                    <a:pt x="2328474" y="1607821"/>
                  </a:lnTo>
                  <a:lnTo>
                    <a:pt x="2330694" y="1611948"/>
                  </a:lnTo>
                  <a:lnTo>
                    <a:pt x="2333231" y="1616393"/>
                  </a:lnTo>
                  <a:lnTo>
                    <a:pt x="2336403" y="1620521"/>
                  </a:lnTo>
                  <a:lnTo>
                    <a:pt x="2339892" y="1625283"/>
                  </a:lnTo>
                  <a:lnTo>
                    <a:pt x="2344650" y="1629411"/>
                  </a:lnTo>
                  <a:lnTo>
                    <a:pt x="2349090" y="1633538"/>
                  </a:lnTo>
                  <a:lnTo>
                    <a:pt x="2354165" y="1637666"/>
                  </a:lnTo>
                  <a:lnTo>
                    <a:pt x="2360192" y="1641793"/>
                  </a:lnTo>
                  <a:lnTo>
                    <a:pt x="2366535" y="1645603"/>
                  </a:lnTo>
                  <a:lnTo>
                    <a:pt x="2373513" y="1649096"/>
                  </a:lnTo>
                  <a:lnTo>
                    <a:pt x="2380491" y="1652906"/>
                  </a:lnTo>
                  <a:lnTo>
                    <a:pt x="2388104" y="1656716"/>
                  </a:lnTo>
                  <a:lnTo>
                    <a:pt x="2396350" y="1660208"/>
                  </a:lnTo>
                  <a:lnTo>
                    <a:pt x="2404914" y="1663383"/>
                  </a:lnTo>
                  <a:lnTo>
                    <a:pt x="2414112" y="1666876"/>
                  </a:lnTo>
                  <a:lnTo>
                    <a:pt x="2423311" y="1670051"/>
                  </a:lnTo>
                  <a:lnTo>
                    <a:pt x="2433143" y="1672908"/>
                  </a:lnTo>
                  <a:lnTo>
                    <a:pt x="2443293" y="1675448"/>
                  </a:lnTo>
                  <a:lnTo>
                    <a:pt x="2454077" y="1678306"/>
                  </a:lnTo>
                  <a:lnTo>
                    <a:pt x="2465179" y="1680846"/>
                  </a:lnTo>
                  <a:lnTo>
                    <a:pt x="2476280" y="1682751"/>
                  </a:lnTo>
                  <a:lnTo>
                    <a:pt x="2488016" y="1684973"/>
                  </a:lnTo>
                  <a:lnTo>
                    <a:pt x="2500068" y="1686561"/>
                  </a:lnTo>
                  <a:lnTo>
                    <a:pt x="2512439" y="1687831"/>
                  </a:lnTo>
                  <a:lnTo>
                    <a:pt x="2525126" y="1689101"/>
                  </a:lnTo>
                  <a:lnTo>
                    <a:pt x="2537813" y="1690053"/>
                  </a:lnTo>
                  <a:lnTo>
                    <a:pt x="2551452" y="1691006"/>
                  </a:lnTo>
                  <a:lnTo>
                    <a:pt x="2565090" y="1691323"/>
                  </a:lnTo>
                  <a:lnTo>
                    <a:pt x="2579046" y="1691323"/>
                  </a:lnTo>
                  <a:lnTo>
                    <a:pt x="2592685" y="1691323"/>
                  </a:lnTo>
                  <a:lnTo>
                    <a:pt x="2606324" y="1691006"/>
                  </a:lnTo>
                  <a:lnTo>
                    <a:pt x="2619328" y="1690053"/>
                  </a:lnTo>
                  <a:lnTo>
                    <a:pt x="2632650" y="1689101"/>
                  </a:lnTo>
                  <a:lnTo>
                    <a:pt x="2645337" y="1687831"/>
                  </a:lnTo>
                  <a:lnTo>
                    <a:pt x="2657390" y="1686561"/>
                  </a:lnTo>
                  <a:lnTo>
                    <a:pt x="2669443" y="1684973"/>
                  </a:lnTo>
                  <a:lnTo>
                    <a:pt x="2681496" y="1682751"/>
                  </a:lnTo>
                  <a:lnTo>
                    <a:pt x="2692597" y="1680846"/>
                  </a:lnTo>
                  <a:lnTo>
                    <a:pt x="2703698" y="1678306"/>
                  </a:lnTo>
                  <a:lnTo>
                    <a:pt x="2714165" y="1675448"/>
                  </a:lnTo>
                  <a:lnTo>
                    <a:pt x="2724315" y="1672908"/>
                  </a:lnTo>
                  <a:lnTo>
                    <a:pt x="2734465" y="1670051"/>
                  </a:lnTo>
                  <a:lnTo>
                    <a:pt x="2743663" y="1666876"/>
                  </a:lnTo>
                  <a:lnTo>
                    <a:pt x="2752861" y="1663383"/>
                  </a:lnTo>
                  <a:lnTo>
                    <a:pt x="2761425" y="1660208"/>
                  </a:lnTo>
                  <a:lnTo>
                    <a:pt x="2769355" y="1656716"/>
                  </a:lnTo>
                  <a:lnTo>
                    <a:pt x="2777284" y="1652906"/>
                  </a:lnTo>
                  <a:lnTo>
                    <a:pt x="2784262" y="1649096"/>
                  </a:lnTo>
                  <a:lnTo>
                    <a:pt x="2791240" y="1645603"/>
                  </a:lnTo>
                  <a:lnTo>
                    <a:pt x="2797584" y="1641793"/>
                  </a:lnTo>
                  <a:lnTo>
                    <a:pt x="2803293" y="1637666"/>
                  </a:lnTo>
                  <a:lnTo>
                    <a:pt x="2808368" y="1633538"/>
                  </a:lnTo>
                  <a:lnTo>
                    <a:pt x="2813443" y="1629411"/>
                  </a:lnTo>
                  <a:lnTo>
                    <a:pt x="2817566" y="1625283"/>
                  </a:lnTo>
                  <a:lnTo>
                    <a:pt x="2821055" y="1620521"/>
                  </a:lnTo>
                  <a:lnTo>
                    <a:pt x="2824544" y="1616393"/>
                  </a:lnTo>
                  <a:lnTo>
                    <a:pt x="2827082" y="1611948"/>
                  </a:lnTo>
                  <a:lnTo>
                    <a:pt x="2828985" y="1607821"/>
                  </a:lnTo>
                  <a:lnTo>
                    <a:pt x="2830571" y="1603376"/>
                  </a:lnTo>
                  <a:lnTo>
                    <a:pt x="2831839" y="1599248"/>
                  </a:lnTo>
                  <a:lnTo>
                    <a:pt x="2832157" y="1594803"/>
                  </a:lnTo>
                  <a:lnTo>
                    <a:pt x="2831839" y="1591628"/>
                  </a:lnTo>
                  <a:lnTo>
                    <a:pt x="2831205" y="1588771"/>
                  </a:lnTo>
                  <a:lnTo>
                    <a:pt x="2830571" y="1585596"/>
                  </a:lnTo>
                  <a:lnTo>
                    <a:pt x="2829302" y="1582738"/>
                  </a:lnTo>
                  <a:lnTo>
                    <a:pt x="2828350" y="1579563"/>
                  </a:lnTo>
                  <a:lnTo>
                    <a:pt x="2826447" y="1576706"/>
                  </a:lnTo>
                  <a:lnTo>
                    <a:pt x="2824544" y="1573213"/>
                  </a:lnTo>
                  <a:lnTo>
                    <a:pt x="2822324" y="1570356"/>
                  </a:lnTo>
                  <a:lnTo>
                    <a:pt x="2817566" y="1564323"/>
                  </a:lnTo>
                  <a:lnTo>
                    <a:pt x="2810905" y="1558608"/>
                  </a:lnTo>
                  <a:lnTo>
                    <a:pt x="2803928" y="1552576"/>
                  </a:lnTo>
                  <a:lnTo>
                    <a:pt x="2795681" y="1546861"/>
                  </a:lnTo>
                  <a:lnTo>
                    <a:pt x="2786165" y="1541146"/>
                  </a:lnTo>
                  <a:lnTo>
                    <a:pt x="2776016" y="1536066"/>
                  </a:lnTo>
                  <a:lnTo>
                    <a:pt x="2764914" y="1531303"/>
                  </a:lnTo>
                  <a:lnTo>
                    <a:pt x="2752861" y="1526223"/>
                  </a:lnTo>
                  <a:lnTo>
                    <a:pt x="2740174" y="1521778"/>
                  </a:lnTo>
                  <a:lnTo>
                    <a:pt x="2726535" y="1517333"/>
                  </a:lnTo>
                  <a:lnTo>
                    <a:pt x="2711945" y="1513523"/>
                  </a:lnTo>
                  <a:lnTo>
                    <a:pt x="2696720" y="1510031"/>
                  </a:lnTo>
                  <a:lnTo>
                    <a:pt x="2695769" y="1526223"/>
                  </a:lnTo>
                  <a:lnTo>
                    <a:pt x="2673883" y="1526223"/>
                  </a:lnTo>
                  <a:lnTo>
                    <a:pt x="2688474" y="1540511"/>
                  </a:lnTo>
                  <a:lnTo>
                    <a:pt x="2695452" y="1540511"/>
                  </a:lnTo>
                  <a:lnTo>
                    <a:pt x="2698624" y="1542416"/>
                  </a:lnTo>
                  <a:lnTo>
                    <a:pt x="2706870" y="1548131"/>
                  </a:lnTo>
                  <a:lnTo>
                    <a:pt x="2717972" y="1556068"/>
                  </a:lnTo>
                  <a:lnTo>
                    <a:pt x="2723046" y="1560513"/>
                  </a:lnTo>
                  <a:lnTo>
                    <a:pt x="2728439" y="1565276"/>
                  </a:lnTo>
                  <a:lnTo>
                    <a:pt x="2732879" y="1570356"/>
                  </a:lnTo>
                  <a:lnTo>
                    <a:pt x="2736685" y="1574801"/>
                  </a:lnTo>
                  <a:lnTo>
                    <a:pt x="2738271" y="1577023"/>
                  </a:lnTo>
                  <a:lnTo>
                    <a:pt x="2738905" y="1579246"/>
                  </a:lnTo>
                  <a:lnTo>
                    <a:pt x="2739540" y="1581468"/>
                  </a:lnTo>
                  <a:lnTo>
                    <a:pt x="2740174" y="1583373"/>
                  </a:lnTo>
                  <a:lnTo>
                    <a:pt x="2739540" y="1585278"/>
                  </a:lnTo>
                  <a:lnTo>
                    <a:pt x="2738905" y="1586866"/>
                  </a:lnTo>
                  <a:lnTo>
                    <a:pt x="2737320" y="1588771"/>
                  </a:lnTo>
                  <a:lnTo>
                    <a:pt x="2735417" y="1589723"/>
                  </a:lnTo>
                  <a:lnTo>
                    <a:pt x="2732879" y="1590993"/>
                  </a:lnTo>
                  <a:lnTo>
                    <a:pt x="2730024" y="1591946"/>
                  </a:lnTo>
                  <a:lnTo>
                    <a:pt x="2725901" y="1592898"/>
                  </a:lnTo>
                  <a:lnTo>
                    <a:pt x="2721143" y="1593216"/>
                  </a:lnTo>
                  <a:lnTo>
                    <a:pt x="2715117" y="1593533"/>
                  </a:lnTo>
                  <a:lnTo>
                    <a:pt x="2710042" y="1593533"/>
                  </a:lnTo>
                  <a:lnTo>
                    <a:pt x="2704650" y="1593216"/>
                  </a:lnTo>
                  <a:lnTo>
                    <a:pt x="2699575" y="1592581"/>
                  </a:lnTo>
                  <a:lnTo>
                    <a:pt x="2694500" y="1591628"/>
                  </a:lnTo>
                  <a:lnTo>
                    <a:pt x="2690060" y="1590676"/>
                  </a:lnTo>
                  <a:lnTo>
                    <a:pt x="2685619" y="1589088"/>
                  </a:lnTo>
                  <a:lnTo>
                    <a:pt x="2681496" y="1587501"/>
                  </a:lnTo>
                  <a:lnTo>
                    <a:pt x="2673566" y="1584326"/>
                  </a:lnTo>
                  <a:lnTo>
                    <a:pt x="2665954" y="1579563"/>
                  </a:lnTo>
                  <a:lnTo>
                    <a:pt x="2658659" y="1575118"/>
                  </a:lnTo>
                  <a:lnTo>
                    <a:pt x="2651681" y="1570038"/>
                  </a:lnTo>
                  <a:lnTo>
                    <a:pt x="2648826" y="1568133"/>
                  </a:lnTo>
                  <a:lnTo>
                    <a:pt x="2646606" y="1567181"/>
                  </a:lnTo>
                  <a:lnTo>
                    <a:pt x="2645337" y="1567181"/>
                  </a:lnTo>
                  <a:lnTo>
                    <a:pt x="2644386" y="1567498"/>
                  </a:lnTo>
                  <a:lnTo>
                    <a:pt x="2643434" y="1569403"/>
                  </a:lnTo>
                  <a:lnTo>
                    <a:pt x="2643117" y="1570356"/>
                  </a:lnTo>
                  <a:lnTo>
                    <a:pt x="2642165" y="1570673"/>
                  </a:lnTo>
                  <a:lnTo>
                    <a:pt x="2633602" y="1570356"/>
                  </a:lnTo>
                  <a:lnTo>
                    <a:pt x="2629161" y="1570038"/>
                  </a:lnTo>
                  <a:lnTo>
                    <a:pt x="2627258" y="1569403"/>
                  </a:lnTo>
                  <a:lnTo>
                    <a:pt x="2626306" y="1569086"/>
                  </a:lnTo>
                  <a:lnTo>
                    <a:pt x="2624720" y="1562101"/>
                  </a:lnTo>
                  <a:lnTo>
                    <a:pt x="2624086" y="1556386"/>
                  </a:lnTo>
                  <a:lnTo>
                    <a:pt x="2623452" y="1551941"/>
                  </a:lnTo>
                  <a:lnTo>
                    <a:pt x="2623135" y="1548131"/>
                  </a:lnTo>
                  <a:lnTo>
                    <a:pt x="2623452" y="1544003"/>
                  </a:lnTo>
                  <a:lnTo>
                    <a:pt x="2624086" y="1542733"/>
                  </a:lnTo>
                  <a:lnTo>
                    <a:pt x="2622817" y="1540511"/>
                  </a:lnTo>
                  <a:lnTo>
                    <a:pt x="2671029" y="1540511"/>
                  </a:lnTo>
                  <a:lnTo>
                    <a:pt x="2656439" y="1526223"/>
                  </a:lnTo>
                  <a:lnTo>
                    <a:pt x="2615839" y="1526223"/>
                  </a:lnTo>
                  <a:lnTo>
                    <a:pt x="2612033" y="1499236"/>
                  </a:lnTo>
                  <a:lnTo>
                    <a:pt x="2595857" y="1498283"/>
                  </a:lnTo>
                  <a:lnTo>
                    <a:pt x="2579046" y="1497966"/>
                  </a:lnTo>
                  <a:close/>
                  <a:moveTo>
                    <a:pt x="400303" y="1460500"/>
                  </a:moveTo>
                  <a:lnTo>
                    <a:pt x="487363" y="1590373"/>
                  </a:lnTo>
                  <a:lnTo>
                    <a:pt x="477269" y="1597025"/>
                  </a:lnTo>
                  <a:lnTo>
                    <a:pt x="390525" y="1467152"/>
                  </a:lnTo>
                  <a:lnTo>
                    <a:pt x="400303" y="1460500"/>
                  </a:lnTo>
                  <a:close/>
                  <a:moveTo>
                    <a:pt x="2575557" y="1210946"/>
                  </a:moveTo>
                  <a:lnTo>
                    <a:pt x="2570165" y="1211581"/>
                  </a:lnTo>
                  <a:lnTo>
                    <a:pt x="2565408" y="1211898"/>
                  </a:lnTo>
                  <a:lnTo>
                    <a:pt x="2561919" y="1211581"/>
                  </a:lnTo>
                  <a:lnTo>
                    <a:pt x="2558747" y="1211263"/>
                  </a:lnTo>
                  <a:lnTo>
                    <a:pt x="2527663" y="1469708"/>
                  </a:lnTo>
                  <a:lnTo>
                    <a:pt x="2540350" y="1468756"/>
                  </a:lnTo>
                  <a:lnTo>
                    <a:pt x="2553038" y="1468438"/>
                  </a:lnTo>
                  <a:lnTo>
                    <a:pt x="2565725" y="1468121"/>
                  </a:lnTo>
                  <a:lnTo>
                    <a:pt x="2579046" y="1467486"/>
                  </a:lnTo>
                  <a:lnTo>
                    <a:pt x="2593637" y="1468121"/>
                  </a:lnTo>
                  <a:lnTo>
                    <a:pt x="2608227" y="1468438"/>
                  </a:lnTo>
                  <a:lnTo>
                    <a:pt x="2575557" y="1210946"/>
                  </a:lnTo>
                  <a:close/>
                  <a:moveTo>
                    <a:pt x="309562" y="1149350"/>
                  </a:moveTo>
                  <a:lnTo>
                    <a:pt x="361753" y="1149350"/>
                  </a:lnTo>
                  <a:lnTo>
                    <a:pt x="369977" y="1155018"/>
                  </a:lnTo>
                  <a:lnTo>
                    <a:pt x="377884" y="1160685"/>
                  </a:lnTo>
                  <a:lnTo>
                    <a:pt x="381680" y="1164149"/>
                  </a:lnTo>
                  <a:lnTo>
                    <a:pt x="385476" y="1167298"/>
                  </a:lnTo>
                  <a:lnTo>
                    <a:pt x="388639" y="1170761"/>
                  </a:lnTo>
                  <a:lnTo>
                    <a:pt x="391169" y="1174225"/>
                  </a:lnTo>
                  <a:lnTo>
                    <a:pt x="392751" y="1177059"/>
                  </a:lnTo>
                  <a:lnTo>
                    <a:pt x="393700" y="1178633"/>
                  </a:lnTo>
                  <a:lnTo>
                    <a:pt x="393700" y="1180208"/>
                  </a:lnTo>
                  <a:lnTo>
                    <a:pt x="393067" y="1181467"/>
                  </a:lnTo>
                  <a:lnTo>
                    <a:pt x="392751" y="1182727"/>
                  </a:lnTo>
                  <a:lnTo>
                    <a:pt x="391802" y="1183671"/>
                  </a:lnTo>
                  <a:lnTo>
                    <a:pt x="390537" y="1184616"/>
                  </a:lnTo>
                  <a:lnTo>
                    <a:pt x="388639" y="1185561"/>
                  </a:lnTo>
                  <a:lnTo>
                    <a:pt x="386425" y="1186505"/>
                  </a:lnTo>
                  <a:lnTo>
                    <a:pt x="383578" y="1186820"/>
                  </a:lnTo>
                  <a:lnTo>
                    <a:pt x="380098" y="1187135"/>
                  </a:lnTo>
                  <a:lnTo>
                    <a:pt x="375986" y="1187450"/>
                  </a:lnTo>
                  <a:lnTo>
                    <a:pt x="372191" y="1187450"/>
                  </a:lnTo>
                  <a:lnTo>
                    <a:pt x="364599" y="1186820"/>
                  </a:lnTo>
                  <a:lnTo>
                    <a:pt x="357957" y="1185246"/>
                  </a:lnTo>
                  <a:lnTo>
                    <a:pt x="351631" y="1183042"/>
                  </a:lnTo>
                  <a:lnTo>
                    <a:pt x="345937" y="1180523"/>
                  </a:lnTo>
                  <a:lnTo>
                    <a:pt x="340244" y="1177374"/>
                  </a:lnTo>
                  <a:lnTo>
                    <a:pt x="335499" y="1174225"/>
                  </a:lnTo>
                  <a:lnTo>
                    <a:pt x="330122" y="1170761"/>
                  </a:lnTo>
                  <a:lnTo>
                    <a:pt x="328540" y="1169187"/>
                  </a:lnTo>
                  <a:lnTo>
                    <a:pt x="326959" y="1168557"/>
                  </a:lnTo>
                  <a:lnTo>
                    <a:pt x="325693" y="1168557"/>
                  </a:lnTo>
                  <a:lnTo>
                    <a:pt x="325061" y="1168872"/>
                  </a:lnTo>
                  <a:lnTo>
                    <a:pt x="324745" y="1170447"/>
                  </a:lnTo>
                  <a:lnTo>
                    <a:pt x="324112" y="1170761"/>
                  </a:lnTo>
                  <a:lnTo>
                    <a:pt x="323479" y="1171076"/>
                  </a:lnTo>
                  <a:lnTo>
                    <a:pt x="317469" y="1170761"/>
                  </a:lnTo>
                  <a:lnTo>
                    <a:pt x="313990" y="1170447"/>
                  </a:lnTo>
                  <a:lnTo>
                    <a:pt x="312409" y="1170132"/>
                  </a:lnTo>
                  <a:lnTo>
                    <a:pt x="311143" y="1164779"/>
                  </a:lnTo>
                  <a:lnTo>
                    <a:pt x="310511" y="1160685"/>
                  </a:lnTo>
                  <a:lnTo>
                    <a:pt x="309878" y="1155018"/>
                  </a:lnTo>
                  <a:lnTo>
                    <a:pt x="310511" y="1152184"/>
                  </a:lnTo>
                  <a:lnTo>
                    <a:pt x="310827" y="1150924"/>
                  </a:lnTo>
                  <a:lnTo>
                    <a:pt x="309562" y="1149350"/>
                  </a:lnTo>
                  <a:close/>
                  <a:moveTo>
                    <a:pt x="178239" y="1149350"/>
                  </a:moveTo>
                  <a:lnTo>
                    <a:pt x="230188" y="1149350"/>
                  </a:lnTo>
                  <a:lnTo>
                    <a:pt x="229550" y="1150924"/>
                  </a:lnTo>
                  <a:lnTo>
                    <a:pt x="229869" y="1152184"/>
                  </a:lnTo>
                  <a:lnTo>
                    <a:pt x="229869" y="1155018"/>
                  </a:lnTo>
                  <a:lnTo>
                    <a:pt x="229550" y="1160685"/>
                  </a:lnTo>
                  <a:lnTo>
                    <a:pt x="229232" y="1164779"/>
                  </a:lnTo>
                  <a:lnTo>
                    <a:pt x="227957" y="1170132"/>
                  </a:lnTo>
                  <a:lnTo>
                    <a:pt x="225726" y="1170447"/>
                  </a:lnTo>
                  <a:lnTo>
                    <a:pt x="222858" y="1170761"/>
                  </a:lnTo>
                  <a:lnTo>
                    <a:pt x="216802" y="1171076"/>
                  </a:lnTo>
                  <a:lnTo>
                    <a:pt x="215846" y="1170761"/>
                  </a:lnTo>
                  <a:lnTo>
                    <a:pt x="215527" y="1170447"/>
                  </a:lnTo>
                  <a:lnTo>
                    <a:pt x="214890" y="1168872"/>
                  </a:lnTo>
                  <a:lnTo>
                    <a:pt x="214571" y="1168557"/>
                  </a:lnTo>
                  <a:lnTo>
                    <a:pt x="213296" y="1168557"/>
                  </a:lnTo>
                  <a:lnTo>
                    <a:pt x="211703" y="1169187"/>
                  </a:lnTo>
                  <a:lnTo>
                    <a:pt x="209472" y="1170761"/>
                  </a:lnTo>
                  <a:lnTo>
                    <a:pt x="204691" y="1174225"/>
                  </a:lnTo>
                  <a:lnTo>
                    <a:pt x="199273" y="1177374"/>
                  </a:lnTo>
                  <a:lnTo>
                    <a:pt x="194174" y="1180523"/>
                  </a:lnTo>
                  <a:lnTo>
                    <a:pt x="188119" y="1183042"/>
                  </a:lnTo>
                  <a:lnTo>
                    <a:pt x="182063" y="1185246"/>
                  </a:lnTo>
                  <a:lnTo>
                    <a:pt x="175371" y="1186820"/>
                  </a:lnTo>
                  <a:lnTo>
                    <a:pt x="167722" y="1187450"/>
                  </a:lnTo>
                  <a:lnTo>
                    <a:pt x="163579" y="1187450"/>
                  </a:lnTo>
                  <a:lnTo>
                    <a:pt x="159435" y="1187135"/>
                  </a:lnTo>
                  <a:lnTo>
                    <a:pt x="155930" y="1186820"/>
                  </a:lnTo>
                  <a:lnTo>
                    <a:pt x="153380" y="1186505"/>
                  </a:lnTo>
                  <a:lnTo>
                    <a:pt x="151149" y="1185561"/>
                  </a:lnTo>
                  <a:lnTo>
                    <a:pt x="149237" y="1184616"/>
                  </a:lnTo>
                  <a:lnTo>
                    <a:pt x="147643" y="1183671"/>
                  </a:lnTo>
                  <a:lnTo>
                    <a:pt x="147006" y="1182727"/>
                  </a:lnTo>
                  <a:lnTo>
                    <a:pt x="146050" y="1181467"/>
                  </a:lnTo>
                  <a:lnTo>
                    <a:pt x="146050" y="1180208"/>
                  </a:lnTo>
                  <a:lnTo>
                    <a:pt x="146050" y="1178633"/>
                  </a:lnTo>
                  <a:lnTo>
                    <a:pt x="146368" y="1177059"/>
                  </a:lnTo>
                  <a:lnTo>
                    <a:pt x="148281" y="1174225"/>
                  </a:lnTo>
                  <a:lnTo>
                    <a:pt x="151149" y="1170761"/>
                  </a:lnTo>
                  <a:lnTo>
                    <a:pt x="154017" y="1167298"/>
                  </a:lnTo>
                  <a:lnTo>
                    <a:pt x="157842" y="1164149"/>
                  </a:lnTo>
                  <a:lnTo>
                    <a:pt x="161985" y="1160685"/>
                  </a:lnTo>
                  <a:lnTo>
                    <a:pt x="169634" y="1155018"/>
                  </a:lnTo>
                  <a:lnTo>
                    <a:pt x="178239" y="1149350"/>
                  </a:lnTo>
                  <a:close/>
                  <a:moveTo>
                    <a:pt x="1364001" y="1136650"/>
                  </a:moveTo>
                  <a:lnTo>
                    <a:pt x="1375444" y="1136650"/>
                  </a:lnTo>
                  <a:lnTo>
                    <a:pt x="1386888" y="1137285"/>
                  </a:lnTo>
                  <a:lnTo>
                    <a:pt x="1398332" y="1138872"/>
                  </a:lnTo>
                  <a:lnTo>
                    <a:pt x="1409457" y="1140777"/>
                  </a:lnTo>
                  <a:lnTo>
                    <a:pt x="1421219" y="1143000"/>
                  </a:lnTo>
                  <a:lnTo>
                    <a:pt x="1432663" y="1146175"/>
                  </a:lnTo>
                  <a:lnTo>
                    <a:pt x="1443788" y="1149032"/>
                  </a:lnTo>
                  <a:lnTo>
                    <a:pt x="1455232" y="1152842"/>
                  </a:lnTo>
                  <a:lnTo>
                    <a:pt x="1466040" y="1156652"/>
                  </a:lnTo>
                  <a:lnTo>
                    <a:pt x="1476848" y="1161097"/>
                  </a:lnTo>
                  <a:lnTo>
                    <a:pt x="1487338" y="1165542"/>
                  </a:lnTo>
                  <a:lnTo>
                    <a:pt x="1498146" y="1169987"/>
                  </a:lnTo>
                  <a:lnTo>
                    <a:pt x="1508318" y="1175067"/>
                  </a:lnTo>
                  <a:lnTo>
                    <a:pt x="1518490" y="1180147"/>
                  </a:lnTo>
                  <a:lnTo>
                    <a:pt x="1527709" y="1185545"/>
                  </a:lnTo>
                  <a:lnTo>
                    <a:pt x="1537245" y="1190942"/>
                  </a:lnTo>
                  <a:lnTo>
                    <a:pt x="1545828" y="1196022"/>
                  </a:lnTo>
                  <a:lnTo>
                    <a:pt x="1554410" y="1201420"/>
                  </a:lnTo>
                  <a:lnTo>
                    <a:pt x="1569987" y="1211897"/>
                  </a:lnTo>
                  <a:lnTo>
                    <a:pt x="1583020" y="1222057"/>
                  </a:lnTo>
                  <a:lnTo>
                    <a:pt x="1594463" y="1231265"/>
                  </a:lnTo>
                  <a:lnTo>
                    <a:pt x="1599231" y="1235710"/>
                  </a:lnTo>
                  <a:lnTo>
                    <a:pt x="1603046" y="1239837"/>
                  </a:lnTo>
                  <a:lnTo>
                    <a:pt x="1606543" y="1243330"/>
                  </a:lnTo>
                  <a:lnTo>
                    <a:pt x="1609086" y="1246822"/>
                  </a:lnTo>
                  <a:lnTo>
                    <a:pt x="1610993" y="1249997"/>
                  </a:lnTo>
                  <a:lnTo>
                    <a:pt x="1611947" y="1252220"/>
                  </a:lnTo>
                  <a:lnTo>
                    <a:pt x="1612582" y="1256347"/>
                  </a:lnTo>
                  <a:lnTo>
                    <a:pt x="1612900" y="1261427"/>
                  </a:lnTo>
                  <a:lnTo>
                    <a:pt x="1612900" y="1276985"/>
                  </a:lnTo>
                  <a:lnTo>
                    <a:pt x="1612582" y="1297305"/>
                  </a:lnTo>
                  <a:lnTo>
                    <a:pt x="1611311" y="1322387"/>
                  </a:lnTo>
                  <a:lnTo>
                    <a:pt x="1609404" y="1351280"/>
                  </a:lnTo>
                  <a:lnTo>
                    <a:pt x="1607178" y="1383347"/>
                  </a:lnTo>
                  <a:lnTo>
                    <a:pt x="1601774" y="1455102"/>
                  </a:lnTo>
                  <a:lnTo>
                    <a:pt x="1595099" y="1531937"/>
                  </a:lnTo>
                  <a:lnTo>
                    <a:pt x="1588106" y="1608772"/>
                  </a:lnTo>
                  <a:lnTo>
                    <a:pt x="1580159" y="1680845"/>
                  </a:lnTo>
                  <a:lnTo>
                    <a:pt x="1576344" y="1713230"/>
                  </a:lnTo>
                  <a:lnTo>
                    <a:pt x="1572847" y="1742122"/>
                  </a:lnTo>
                  <a:lnTo>
                    <a:pt x="1568397" y="1774825"/>
                  </a:lnTo>
                  <a:lnTo>
                    <a:pt x="1566172" y="1787842"/>
                  </a:lnTo>
                  <a:lnTo>
                    <a:pt x="1564265" y="1798955"/>
                  </a:lnTo>
                  <a:lnTo>
                    <a:pt x="1551232" y="1804035"/>
                  </a:lnTo>
                  <a:lnTo>
                    <a:pt x="1539152" y="1808162"/>
                  </a:lnTo>
                  <a:lnTo>
                    <a:pt x="1527073" y="1811655"/>
                  </a:lnTo>
                  <a:lnTo>
                    <a:pt x="1515947" y="1813877"/>
                  </a:lnTo>
                  <a:lnTo>
                    <a:pt x="1505775" y="1815465"/>
                  </a:lnTo>
                  <a:lnTo>
                    <a:pt x="1501325" y="1815782"/>
                  </a:lnTo>
                  <a:lnTo>
                    <a:pt x="1496874" y="1815782"/>
                  </a:lnTo>
                  <a:lnTo>
                    <a:pt x="1492742" y="1815782"/>
                  </a:lnTo>
                  <a:lnTo>
                    <a:pt x="1488609" y="1814830"/>
                  </a:lnTo>
                  <a:lnTo>
                    <a:pt x="1485113" y="1814195"/>
                  </a:lnTo>
                  <a:lnTo>
                    <a:pt x="1481934" y="1813242"/>
                  </a:lnTo>
                  <a:lnTo>
                    <a:pt x="1482888" y="1798955"/>
                  </a:lnTo>
                  <a:lnTo>
                    <a:pt x="1484159" y="1778952"/>
                  </a:lnTo>
                  <a:lnTo>
                    <a:pt x="1486384" y="1724025"/>
                  </a:lnTo>
                  <a:lnTo>
                    <a:pt x="1487338" y="1671637"/>
                  </a:lnTo>
                  <a:lnTo>
                    <a:pt x="1488927" y="1614487"/>
                  </a:lnTo>
                  <a:lnTo>
                    <a:pt x="1489881" y="1556067"/>
                  </a:lnTo>
                  <a:lnTo>
                    <a:pt x="1490199" y="1498600"/>
                  </a:lnTo>
                  <a:lnTo>
                    <a:pt x="1473033" y="1530667"/>
                  </a:lnTo>
                  <a:lnTo>
                    <a:pt x="1462543" y="1524952"/>
                  </a:lnTo>
                  <a:lnTo>
                    <a:pt x="1490199" y="1472882"/>
                  </a:lnTo>
                  <a:lnTo>
                    <a:pt x="1489881" y="1423035"/>
                  </a:lnTo>
                  <a:lnTo>
                    <a:pt x="1489245" y="1402080"/>
                  </a:lnTo>
                  <a:lnTo>
                    <a:pt x="1488609" y="1384300"/>
                  </a:lnTo>
                  <a:lnTo>
                    <a:pt x="1487974" y="1370012"/>
                  </a:lnTo>
                  <a:lnTo>
                    <a:pt x="1486702" y="1360170"/>
                  </a:lnTo>
                  <a:lnTo>
                    <a:pt x="1486066" y="1356677"/>
                  </a:lnTo>
                  <a:lnTo>
                    <a:pt x="1485113" y="1354455"/>
                  </a:lnTo>
                  <a:lnTo>
                    <a:pt x="1484477" y="1353502"/>
                  </a:lnTo>
                  <a:lnTo>
                    <a:pt x="1484159" y="1353502"/>
                  </a:lnTo>
                  <a:lnTo>
                    <a:pt x="1483841" y="1354137"/>
                  </a:lnTo>
                  <a:lnTo>
                    <a:pt x="1477166" y="1362392"/>
                  </a:lnTo>
                  <a:lnTo>
                    <a:pt x="1470808" y="1371282"/>
                  </a:lnTo>
                  <a:lnTo>
                    <a:pt x="1469537" y="1373505"/>
                  </a:lnTo>
                  <a:lnTo>
                    <a:pt x="1449192" y="1674812"/>
                  </a:lnTo>
                  <a:lnTo>
                    <a:pt x="1443788" y="1731962"/>
                  </a:lnTo>
                  <a:lnTo>
                    <a:pt x="1437431" y="1803400"/>
                  </a:lnTo>
                  <a:lnTo>
                    <a:pt x="1434252" y="1830705"/>
                  </a:lnTo>
                  <a:lnTo>
                    <a:pt x="1433934" y="1834515"/>
                  </a:lnTo>
                  <a:lnTo>
                    <a:pt x="1431709" y="1841817"/>
                  </a:lnTo>
                  <a:lnTo>
                    <a:pt x="1429166" y="1848485"/>
                  </a:lnTo>
                  <a:lnTo>
                    <a:pt x="1426623" y="1855152"/>
                  </a:lnTo>
                  <a:lnTo>
                    <a:pt x="1423126" y="1861820"/>
                  </a:lnTo>
                  <a:lnTo>
                    <a:pt x="1419630" y="1868805"/>
                  </a:lnTo>
                  <a:lnTo>
                    <a:pt x="1415815" y="1875155"/>
                  </a:lnTo>
                  <a:lnTo>
                    <a:pt x="1411683" y="1881822"/>
                  </a:lnTo>
                  <a:lnTo>
                    <a:pt x="1407232" y="1888172"/>
                  </a:lnTo>
                  <a:lnTo>
                    <a:pt x="1400557" y="1978660"/>
                  </a:lnTo>
                  <a:lnTo>
                    <a:pt x="1376398" y="2298382"/>
                  </a:lnTo>
                  <a:lnTo>
                    <a:pt x="1388795" y="2301557"/>
                  </a:lnTo>
                  <a:lnTo>
                    <a:pt x="1400875" y="2305050"/>
                  </a:lnTo>
                  <a:lnTo>
                    <a:pt x="1412954" y="2308225"/>
                  </a:lnTo>
                  <a:lnTo>
                    <a:pt x="1424080" y="2312035"/>
                  </a:lnTo>
                  <a:lnTo>
                    <a:pt x="1435524" y="2315845"/>
                  </a:lnTo>
                  <a:lnTo>
                    <a:pt x="1446014" y="2319972"/>
                  </a:lnTo>
                  <a:lnTo>
                    <a:pt x="1456504" y="2324100"/>
                  </a:lnTo>
                  <a:lnTo>
                    <a:pt x="1466358" y="2328545"/>
                  </a:lnTo>
                  <a:lnTo>
                    <a:pt x="1529298" y="2288857"/>
                  </a:lnTo>
                  <a:lnTo>
                    <a:pt x="1535656" y="2299017"/>
                  </a:lnTo>
                  <a:lnTo>
                    <a:pt x="1479073" y="2334895"/>
                  </a:lnTo>
                  <a:lnTo>
                    <a:pt x="1489881" y="2340610"/>
                  </a:lnTo>
                  <a:lnTo>
                    <a:pt x="1499417" y="2346325"/>
                  </a:lnTo>
                  <a:lnTo>
                    <a:pt x="1508954" y="2352675"/>
                  </a:lnTo>
                  <a:lnTo>
                    <a:pt x="1517536" y="2358707"/>
                  </a:lnTo>
                  <a:lnTo>
                    <a:pt x="1525483" y="2365057"/>
                  </a:lnTo>
                  <a:lnTo>
                    <a:pt x="1533112" y="2371725"/>
                  </a:lnTo>
                  <a:lnTo>
                    <a:pt x="1539788" y="2378710"/>
                  </a:lnTo>
                  <a:lnTo>
                    <a:pt x="1546146" y="2385695"/>
                  </a:lnTo>
                  <a:lnTo>
                    <a:pt x="1551867" y="2392997"/>
                  </a:lnTo>
                  <a:lnTo>
                    <a:pt x="1556636" y="2400300"/>
                  </a:lnTo>
                  <a:lnTo>
                    <a:pt x="1560768" y="2407920"/>
                  </a:lnTo>
                  <a:lnTo>
                    <a:pt x="1564265" y="2415857"/>
                  </a:lnTo>
                  <a:lnTo>
                    <a:pt x="1566808" y="2423477"/>
                  </a:lnTo>
                  <a:lnTo>
                    <a:pt x="1568715" y="2431732"/>
                  </a:lnTo>
                  <a:lnTo>
                    <a:pt x="1569987" y="2439670"/>
                  </a:lnTo>
                  <a:lnTo>
                    <a:pt x="1570304" y="2447925"/>
                  </a:lnTo>
                  <a:lnTo>
                    <a:pt x="1569987" y="2455545"/>
                  </a:lnTo>
                  <a:lnTo>
                    <a:pt x="1569033" y="2463165"/>
                  </a:lnTo>
                  <a:lnTo>
                    <a:pt x="1567126" y="2470785"/>
                  </a:lnTo>
                  <a:lnTo>
                    <a:pt x="1564900" y="2477770"/>
                  </a:lnTo>
                  <a:lnTo>
                    <a:pt x="1562040" y="2485390"/>
                  </a:lnTo>
                  <a:lnTo>
                    <a:pt x="1558225" y="2492057"/>
                  </a:lnTo>
                  <a:lnTo>
                    <a:pt x="1554093" y="2499360"/>
                  </a:lnTo>
                  <a:lnTo>
                    <a:pt x="1549324" y="2506027"/>
                  </a:lnTo>
                  <a:lnTo>
                    <a:pt x="1543920" y="2512695"/>
                  </a:lnTo>
                  <a:lnTo>
                    <a:pt x="1537881" y="2519362"/>
                  </a:lnTo>
                  <a:lnTo>
                    <a:pt x="1531523" y="2525712"/>
                  </a:lnTo>
                  <a:lnTo>
                    <a:pt x="1524212" y="2531745"/>
                  </a:lnTo>
                  <a:lnTo>
                    <a:pt x="1516901" y="2537778"/>
                  </a:lnTo>
                  <a:lnTo>
                    <a:pt x="1508636" y="2543810"/>
                  </a:lnTo>
                  <a:lnTo>
                    <a:pt x="1500053" y="2549208"/>
                  </a:lnTo>
                  <a:lnTo>
                    <a:pt x="1490517" y="2554923"/>
                  </a:lnTo>
                  <a:lnTo>
                    <a:pt x="1480980" y="2560320"/>
                  </a:lnTo>
                  <a:lnTo>
                    <a:pt x="1470808" y="2565083"/>
                  </a:lnTo>
                  <a:lnTo>
                    <a:pt x="1460318" y="2569845"/>
                  </a:lnTo>
                  <a:lnTo>
                    <a:pt x="1449192" y="2574608"/>
                  </a:lnTo>
                  <a:lnTo>
                    <a:pt x="1437749" y="2579053"/>
                  </a:lnTo>
                  <a:lnTo>
                    <a:pt x="1425669" y="2583180"/>
                  </a:lnTo>
                  <a:lnTo>
                    <a:pt x="1413272" y="2587308"/>
                  </a:lnTo>
                  <a:lnTo>
                    <a:pt x="1400557" y="2591118"/>
                  </a:lnTo>
                  <a:lnTo>
                    <a:pt x="1387206" y="2594293"/>
                  </a:lnTo>
                  <a:lnTo>
                    <a:pt x="1373855" y="2597785"/>
                  </a:lnTo>
                  <a:lnTo>
                    <a:pt x="1360186" y="2600960"/>
                  </a:lnTo>
                  <a:lnTo>
                    <a:pt x="1345882" y="2603500"/>
                  </a:lnTo>
                  <a:lnTo>
                    <a:pt x="1331259" y="2606040"/>
                  </a:lnTo>
                  <a:lnTo>
                    <a:pt x="1316319" y="2608263"/>
                  </a:lnTo>
                  <a:lnTo>
                    <a:pt x="1301061" y="2610168"/>
                  </a:lnTo>
                  <a:lnTo>
                    <a:pt x="1285802" y="2612073"/>
                  </a:lnTo>
                  <a:lnTo>
                    <a:pt x="1381166" y="2755265"/>
                  </a:lnTo>
                  <a:lnTo>
                    <a:pt x="1370994" y="2762250"/>
                  </a:lnTo>
                  <a:lnTo>
                    <a:pt x="1271816" y="2613343"/>
                  </a:lnTo>
                  <a:lnTo>
                    <a:pt x="1254968" y="2614613"/>
                  </a:lnTo>
                  <a:lnTo>
                    <a:pt x="1237167" y="2615565"/>
                  </a:lnTo>
                  <a:lnTo>
                    <a:pt x="1219366" y="2615883"/>
                  </a:lnTo>
                  <a:lnTo>
                    <a:pt x="1201246" y="2616200"/>
                  </a:lnTo>
                  <a:lnTo>
                    <a:pt x="1181856" y="2615883"/>
                  </a:lnTo>
                  <a:lnTo>
                    <a:pt x="1162465" y="2615565"/>
                  </a:lnTo>
                  <a:lnTo>
                    <a:pt x="1143710" y="2614295"/>
                  </a:lnTo>
                  <a:lnTo>
                    <a:pt x="1124955" y="2612708"/>
                  </a:lnTo>
                  <a:lnTo>
                    <a:pt x="1106836" y="2611120"/>
                  </a:lnTo>
                  <a:lnTo>
                    <a:pt x="1089035" y="2609215"/>
                  </a:lnTo>
                  <a:lnTo>
                    <a:pt x="1071870" y="2606358"/>
                  </a:lnTo>
                  <a:lnTo>
                    <a:pt x="1055022" y="2603500"/>
                  </a:lnTo>
                  <a:lnTo>
                    <a:pt x="1038492" y="2600008"/>
                  </a:lnTo>
                  <a:lnTo>
                    <a:pt x="1022598" y="2596833"/>
                  </a:lnTo>
                  <a:lnTo>
                    <a:pt x="1007022" y="2592705"/>
                  </a:lnTo>
                  <a:lnTo>
                    <a:pt x="992082" y="2588260"/>
                  </a:lnTo>
                  <a:lnTo>
                    <a:pt x="977777" y="2583498"/>
                  </a:lnTo>
                  <a:lnTo>
                    <a:pt x="963791" y="2578735"/>
                  </a:lnTo>
                  <a:lnTo>
                    <a:pt x="950757" y="2573338"/>
                  </a:lnTo>
                  <a:lnTo>
                    <a:pt x="937724" y="2568258"/>
                  </a:lnTo>
                  <a:lnTo>
                    <a:pt x="925645" y="2562225"/>
                  </a:lnTo>
                  <a:lnTo>
                    <a:pt x="914519" y="2556193"/>
                  </a:lnTo>
                  <a:lnTo>
                    <a:pt x="903711" y="2550160"/>
                  </a:lnTo>
                  <a:lnTo>
                    <a:pt x="893857" y="2543175"/>
                  </a:lnTo>
                  <a:lnTo>
                    <a:pt x="884321" y="2536508"/>
                  </a:lnTo>
                  <a:lnTo>
                    <a:pt x="875738" y="2529523"/>
                  </a:lnTo>
                  <a:lnTo>
                    <a:pt x="867473" y="2522220"/>
                  </a:lnTo>
                  <a:lnTo>
                    <a:pt x="860162" y="2514600"/>
                  </a:lnTo>
                  <a:lnTo>
                    <a:pt x="853804" y="2506662"/>
                  </a:lnTo>
                  <a:lnTo>
                    <a:pt x="848400" y="2499042"/>
                  </a:lnTo>
                  <a:lnTo>
                    <a:pt x="843632" y="2491105"/>
                  </a:lnTo>
                  <a:lnTo>
                    <a:pt x="839500" y="2482850"/>
                  </a:lnTo>
                  <a:lnTo>
                    <a:pt x="836639" y="2473960"/>
                  </a:lnTo>
                  <a:lnTo>
                    <a:pt x="834414" y="2465387"/>
                  </a:lnTo>
                  <a:lnTo>
                    <a:pt x="833460" y="2461260"/>
                  </a:lnTo>
                  <a:lnTo>
                    <a:pt x="832824" y="2456815"/>
                  </a:lnTo>
                  <a:lnTo>
                    <a:pt x="832506" y="2452370"/>
                  </a:lnTo>
                  <a:lnTo>
                    <a:pt x="832506" y="2447925"/>
                  </a:lnTo>
                  <a:lnTo>
                    <a:pt x="832824" y="2440305"/>
                  </a:lnTo>
                  <a:lnTo>
                    <a:pt x="833460" y="2432685"/>
                  </a:lnTo>
                  <a:lnTo>
                    <a:pt x="835367" y="2425700"/>
                  </a:lnTo>
                  <a:lnTo>
                    <a:pt x="837592" y="2418397"/>
                  </a:lnTo>
                  <a:lnTo>
                    <a:pt x="840453" y="2411412"/>
                  </a:lnTo>
                  <a:lnTo>
                    <a:pt x="844268" y="2404110"/>
                  </a:lnTo>
                  <a:lnTo>
                    <a:pt x="847765" y="2397442"/>
                  </a:lnTo>
                  <a:lnTo>
                    <a:pt x="852851" y="2390775"/>
                  </a:lnTo>
                  <a:lnTo>
                    <a:pt x="857937" y="2384107"/>
                  </a:lnTo>
                  <a:lnTo>
                    <a:pt x="863659" y="2377757"/>
                  </a:lnTo>
                  <a:lnTo>
                    <a:pt x="870016" y="2371407"/>
                  </a:lnTo>
                  <a:lnTo>
                    <a:pt x="877009" y="2365375"/>
                  </a:lnTo>
                  <a:lnTo>
                    <a:pt x="884321" y="2359342"/>
                  </a:lnTo>
                  <a:lnTo>
                    <a:pt x="892268" y="2353945"/>
                  </a:lnTo>
                  <a:lnTo>
                    <a:pt x="900533" y="2348230"/>
                  </a:lnTo>
                  <a:lnTo>
                    <a:pt x="909115" y="2342515"/>
                  </a:lnTo>
                  <a:lnTo>
                    <a:pt x="921513" y="2335847"/>
                  </a:lnTo>
                  <a:lnTo>
                    <a:pt x="934546" y="2329497"/>
                  </a:lnTo>
                  <a:lnTo>
                    <a:pt x="947897" y="2323465"/>
                  </a:lnTo>
                  <a:lnTo>
                    <a:pt x="962201" y="2317750"/>
                  </a:lnTo>
                  <a:lnTo>
                    <a:pt x="957751" y="2310765"/>
                  </a:lnTo>
                  <a:lnTo>
                    <a:pt x="915791" y="2248217"/>
                  </a:lnTo>
                  <a:lnTo>
                    <a:pt x="925645" y="2241232"/>
                  </a:lnTo>
                  <a:lnTo>
                    <a:pt x="969194" y="2306002"/>
                  </a:lnTo>
                  <a:lnTo>
                    <a:pt x="974281" y="2313622"/>
                  </a:lnTo>
                  <a:lnTo>
                    <a:pt x="984453" y="2310130"/>
                  </a:lnTo>
                  <a:lnTo>
                    <a:pt x="994625" y="2306637"/>
                  </a:lnTo>
                  <a:lnTo>
                    <a:pt x="1005115" y="2303780"/>
                  </a:lnTo>
                  <a:lnTo>
                    <a:pt x="1016241" y="2300922"/>
                  </a:lnTo>
                  <a:lnTo>
                    <a:pt x="1035949" y="2296160"/>
                  </a:lnTo>
                  <a:lnTo>
                    <a:pt x="1004797" y="1881505"/>
                  </a:lnTo>
                  <a:lnTo>
                    <a:pt x="998439" y="1871980"/>
                  </a:lnTo>
                  <a:lnTo>
                    <a:pt x="992718" y="1862455"/>
                  </a:lnTo>
                  <a:lnTo>
                    <a:pt x="988903" y="1856105"/>
                  </a:lnTo>
                  <a:lnTo>
                    <a:pt x="985724" y="1849120"/>
                  </a:lnTo>
                  <a:lnTo>
                    <a:pt x="982545" y="1842135"/>
                  </a:lnTo>
                  <a:lnTo>
                    <a:pt x="980002" y="1835150"/>
                  </a:lnTo>
                  <a:lnTo>
                    <a:pt x="979685" y="1830705"/>
                  </a:lnTo>
                  <a:lnTo>
                    <a:pt x="976506" y="1798955"/>
                  </a:lnTo>
                  <a:lnTo>
                    <a:pt x="968559" y="1715452"/>
                  </a:lnTo>
                  <a:lnTo>
                    <a:pt x="963791" y="1658620"/>
                  </a:lnTo>
                  <a:lnTo>
                    <a:pt x="958704" y="1594485"/>
                  </a:lnTo>
                  <a:lnTo>
                    <a:pt x="943128" y="1365567"/>
                  </a:lnTo>
                  <a:lnTo>
                    <a:pt x="939950" y="1363027"/>
                  </a:lnTo>
                  <a:lnTo>
                    <a:pt x="937089" y="1360487"/>
                  </a:lnTo>
                  <a:lnTo>
                    <a:pt x="930731" y="1354137"/>
                  </a:lnTo>
                  <a:lnTo>
                    <a:pt x="930413" y="1353502"/>
                  </a:lnTo>
                  <a:lnTo>
                    <a:pt x="930095" y="1354137"/>
                  </a:lnTo>
                  <a:lnTo>
                    <a:pt x="929460" y="1355725"/>
                  </a:lnTo>
                  <a:lnTo>
                    <a:pt x="928824" y="1358900"/>
                  </a:lnTo>
                  <a:lnTo>
                    <a:pt x="928506" y="1363345"/>
                  </a:lnTo>
                  <a:lnTo>
                    <a:pt x="928188" y="1376997"/>
                  </a:lnTo>
                  <a:lnTo>
                    <a:pt x="928188" y="1395095"/>
                  </a:lnTo>
                  <a:lnTo>
                    <a:pt x="928506" y="1417320"/>
                  </a:lnTo>
                  <a:lnTo>
                    <a:pt x="928824" y="1442720"/>
                  </a:lnTo>
                  <a:lnTo>
                    <a:pt x="930731" y="1502092"/>
                  </a:lnTo>
                  <a:lnTo>
                    <a:pt x="933274" y="1568450"/>
                  </a:lnTo>
                  <a:lnTo>
                    <a:pt x="936453" y="1636077"/>
                  </a:lnTo>
                  <a:lnTo>
                    <a:pt x="939632" y="1699895"/>
                  </a:lnTo>
                  <a:lnTo>
                    <a:pt x="942811" y="1755140"/>
                  </a:lnTo>
                  <a:lnTo>
                    <a:pt x="945036" y="1791652"/>
                  </a:lnTo>
                  <a:lnTo>
                    <a:pt x="946943" y="1815465"/>
                  </a:lnTo>
                  <a:lnTo>
                    <a:pt x="938996" y="1815782"/>
                  </a:lnTo>
                  <a:lnTo>
                    <a:pt x="929142" y="1815782"/>
                  </a:lnTo>
                  <a:lnTo>
                    <a:pt x="918016" y="1815782"/>
                  </a:lnTo>
                  <a:lnTo>
                    <a:pt x="904983" y="1814512"/>
                  </a:lnTo>
                  <a:lnTo>
                    <a:pt x="898625" y="1813877"/>
                  </a:lnTo>
                  <a:lnTo>
                    <a:pt x="891950" y="1812607"/>
                  </a:lnTo>
                  <a:lnTo>
                    <a:pt x="884639" y="1811337"/>
                  </a:lnTo>
                  <a:lnTo>
                    <a:pt x="877963" y="1809115"/>
                  </a:lnTo>
                  <a:lnTo>
                    <a:pt x="870970" y="1806575"/>
                  </a:lnTo>
                  <a:lnTo>
                    <a:pt x="863659" y="1804035"/>
                  </a:lnTo>
                  <a:lnTo>
                    <a:pt x="856983" y="1800542"/>
                  </a:lnTo>
                  <a:lnTo>
                    <a:pt x="849990" y="1797050"/>
                  </a:lnTo>
                  <a:lnTo>
                    <a:pt x="847765" y="1783397"/>
                  </a:lnTo>
                  <a:lnTo>
                    <a:pt x="845222" y="1766887"/>
                  </a:lnTo>
                  <a:lnTo>
                    <a:pt x="842996" y="1747520"/>
                  </a:lnTo>
                  <a:lnTo>
                    <a:pt x="840453" y="1725930"/>
                  </a:lnTo>
                  <a:lnTo>
                    <a:pt x="837592" y="1697672"/>
                  </a:lnTo>
                  <a:lnTo>
                    <a:pt x="834732" y="1666875"/>
                  </a:lnTo>
                  <a:lnTo>
                    <a:pt x="829010" y="1599565"/>
                  </a:lnTo>
                  <a:lnTo>
                    <a:pt x="824242" y="1529080"/>
                  </a:lnTo>
                  <a:lnTo>
                    <a:pt x="820109" y="1460182"/>
                  </a:lnTo>
                  <a:lnTo>
                    <a:pt x="816612" y="1395730"/>
                  </a:lnTo>
                  <a:lnTo>
                    <a:pt x="815659" y="1367155"/>
                  </a:lnTo>
                  <a:lnTo>
                    <a:pt x="814705" y="1341120"/>
                  </a:lnTo>
                  <a:lnTo>
                    <a:pt x="814387" y="1318895"/>
                  </a:lnTo>
                  <a:lnTo>
                    <a:pt x="814387" y="1300480"/>
                  </a:lnTo>
                  <a:lnTo>
                    <a:pt x="814705" y="1286827"/>
                  </a:lnTo>
                  <a:lnTo>
                    <a:pt x="815023" y="1281747"/>
                  </a:lnTo>
                  <a:lnTo>
                    <a:pt x="815659" y="1277937"/>
                  </a:lnTo>
                  <a:lnTo>
                    <a:pt x="816295" y="1270635"/>
                  </a:lnTo>
                  <a:lnTo>
                    <a:pt x="818202" y="1263332"/>
                  </a:lnTo>
                  <a:lnTo>
                    <a:pt x="820427" y="1256347"/>
                  </a:lnTo>
                  <a:lnTo>
                    <a:pt x="823288" y="1249362"/>
                  </a:lnTo>
                  <a:lnTo>
                    <a:pt x="827102" y="1242695"/>
                  </a:lnTo>
                  <a:lnTo>
                    <a:pt x="831553" y="1236345"/>
                  </a:lnTo>
                  <a:lnTo>
                    <a:pt x="836957" y="1229995"/>
                  </a:lnTo>
                  <a:lnTo>
                    <a:pt x="842679" y="1223962"/>
                  </a:lnTo>
                  <a:lnTo>
                    <a:pt x="849036" y="1218247"/>
                  </a:lnTo>
                  <a:lnTo>
                    <a:pt x="856029" y="1212532"/>
                  </a:lnTo>
                  <a:lnTo>
                    <a:pt x="863659" y="1207452"/>
                  </a:lnTo>
                  <a:lnTo>
                    <a:pt x="871606" y="1202055"/>
                  </a:lnTo>
                  <a:lnTo>
                    <a:pt x="879870" y="1197292"/>
                  </a:lnTo>
                  <a:lnTo>
                    <a:pt x="888771" y="1192847"/>
                  </a:lnTo>
                  <a:lnTo>
                    <a:pt x="897990" y="1188085"/>
                  </a:lnTo>
                  <a:lnTo>
                    <a:pt x="907844" y="1183640"/>
                  </a:lnTo>
                  <a:lnTo>
                    <a:pt x="917380" y="1179512"/>
                  </a:lnTo>
                  <a:lnTo>
                    <a:pt x="928188" y="1175385"/>
                  </a:lnTo>
                  <a:lnTo>
                    <a:pt x="938360" y="1171575"/>
                  </a:lnTo>
                  <a:lnTo>
                    <a:pt x="949168" y="1168400"/>
                  </a:lnTo>
                  <a:lnTo>
                    <a:pt x="971420" y="1161415"/>
                  </a:lnTo>
                  <a:lnTo>
                    <a:pt x="993989" y="1155382"/>
                  </a:lnTo>
                  <a:lnTo>
                    <a:pt x="1016876" y="1150302"/>
                  </a:lnTo>
                  <a:lnTo>
                    <a:pt x="1040399" y="1145540"/>
                  </a:lnTo>
                  <a:lnTo>
                    <a:pt x="1063287" y="1141412"/>
                  </a:lnTo>
                  <a:lnTo>
                    <a:pt x="1085856" y="1138237"/>
                  </a:lnTo>
                  <a:lnTo>
                    <a:pt x="1090942" y="1137920"/>
                  </a:lnTo>
                  <a:lnTo>
                    <a:pt x="1096346" y="1138237"/>
                  </a:lnTo>
                  <a:lnTo>
                    <a:pt x="1169776" y="1409700"/>
                  </a:lnTo>
                  <a:lnTo>
                    <a:pt x="1171366" y="1398587"/>
                  </a:lnTo>
                  <a:lnTo>
                    <a:pt x="1196796" y="1212532"/>
                  </a:lnTo>
                  <a:lnTo>
                    <a:pt x="1189803" y="1194117"/>
                  </a:lnTo>
                  <a:lnTo>
                    <a:pt x="1203472" y="1169670"/>
                  </a:lnTo>
                  <a:lnTo>
                    <a:pt x="1235895" y="1169670"/>
                  </a:lnTo>
                  <a:lnTo>
                    <a:pt x="1249246" y="1194117"/>
                  </a:lnTo>
                  <a:lnTo>
                    <a:pt x="1242889" y="1216025"/>
                  </a:lnTo>
                  <a:lnTo>
                    <a:pt x="1265776" y="1412557"/>
                  </a:lnTo>
                  <a:lnTo>
                    <a:pt x="1325855" y="1146810"/>
                  </a:lnTo>
                  <a:lnTo>
                    <a:pt x="1332849" y="1143317"/>
                  </a:lnTo>
                  <a:lnTo>
                    <a:pt x="1337935" y="1141095"/>
                  </a:lnTo>
                  <a:lnTo>
                    <a:pt x="1341113" y="1139190"/>
                  </a:lnTo>
                  <a:lnTo>
                    <a:pt x="1341749" y="1138555"/>
                  </a:lnTo>
                  <a:lnTo>
                    <a:pt x="1341749" y="1138237"/>
                  </a:lnTo>
                  <a:lnTo>
                    <a:pt x="1352557" y="1136967"/>
                  </a:lnTo>
                  <a:lnTo>
                    <a:pt x="1364001" y="1136650"/>
                  </a:lnTo>
                  <a:close/>
                  <a:moveTo>
                    <a:pt x="276860" y="1112205"/>
                  </a:moveTo>
                  <a:lnTo>
                    <a:pt x="257810" y="1112523"/>
                  </a:lnTo>
                  <a:lnTo>
                    <a:pt x="239395" y="1114113"/>
                  </a:lnTo>
                  <a:lnTo>
                    <a:pt x="236537" y="1138913"/>
                  </a:lnTo>
                  <a:lnTo>
                    <a:pt x="176212" y="1139866"/>
                  </a:lnTo>
                  <a:lnTo>
                    <a:pt x="175260" y="1124923"/>
                  </a:lnTo>
                  <a:lnTo>
                    <a:pt x="166687" y="1127784"/>
                  </a:lnTo>
                  <a:lnTo>
                    <a:pt x="158432" y="1130328"/>
                  </a:lnTo>
                  <a:lnTo>
                    <a:pt x="151130" y="1132872"/>
                  </a:lnTo>
                  <a:lnTo>
                    <a:pt x="143827" y="1136051"/>
                  </a:lnTo>
                  <a:lnTo>
                    <a:pt x="137160" y="1138913"/>
                  </a:lnTo>
                  <a:lnTo>
                    <a:pt x="130810" y="1142410"/>
                  </a:lnTo>
                  <a:lnTo>
                    <a:pt x="125095" y="1145271"/>
                  </a:lnTo>
                  <a:lnTo>
                    <a:pt x="119697" y="1148769"/>
                  </a:lnTo>
                  <a:lnTo>
                    <a:pt x="115252" y="1152584"/>
                  </a:lnTo>
                  <a:lnTo>
                    <a:pt x="111125" y="1155763"/>
                  </a:lnTo>
                  <a:lnTo>
                    <a:pt x="107315" y="1159261"/>
                  </a:lnTo>
                  <a:lnTo>
                    <a:pt x="104457" y="1163076"/>
                  </a:lnTo>
                  <a:lnTo>
                    <a:pt x="102235" y="1166891"/>
                  </a:lnTo>
                  <a:lnTo>
                    <a:pt x="100647" y="1170071"/>
                  </a:lnTo>
                  <a:lnTo>
                    <a:pt x="99377" y="1173886"/>
                  </a:lnTo>
                  <a:lnTo>
                    <a:pt x="99060" y="1177384"/>
                  </a:lnTo>
                  <a:lnTo>
                    <a:pt x="99377" y="1180245"/>
                  </a:lnTo>
                  <a:lnTo>
                    <a:pt x="100330" y="1183425"/>
                  </a:lnTo>
                  <a:lnTo>
                    <a:pt x="101282" y="1186286"/>
                  </a:lnTo>
                  <a:lnTo>
                    <a:pt x="102870" y="1189148"/>
                  </a:lnTo>
                  <a:lnTo>
                    <a:pt x="104775" y="1192009"/>
                  </a:lnTo>
                  <a:lnTo>
                    <a:pt x="106997" y="1195188"/>
                  </a:lnTo>
                  <a:lnTo>
                    <a:pt x="109537" y="1197732"/>
                  </a:lnTo>
                  <a:lnTo>
                    <a:pt x="112712" y="1200593"/>
                  </a:lnTo>
                  <a:lnTo>
                    <a:pt x="116205" y="1203455"/>
                  </a:lnTo>
                  <a:lnTo>
                    <a:pt x="119697" y="1206316"/>
                  </a:lnTo>
                  <a:lnTo>
                    <a:pt x="124460" y="1208860"/>
                  </a:lnTo>
                  <a:lnTo>
                    <a:pt x="128905" y="1211721"/>
                  </a:lnTo>
                  <a:lnTo>
                    <a:pt x="138747" y="1216809"/>
                  </a:lnTo>
                  <a:lnTo>
                    <a:pt x="149860" y="1221896"/>
                  </a:lnTo>
                  <a:lnTo>
                    <a:pt x="162242" y="1226347"/>
                  </a:lnTo>
                  <a:lnTo>
                    <a:pt x="175895" y="1230162"/>
                  </a:lnTo>
                  <a:lnTo>
                    <a:pt x="190500" y="1233977"/>
                  </a:lnTo>
                  <a:lnTo>
                    <a:pt x="206375" y="1236839"/>
                  </a:lnTo>
                  <a:lnTo>
                    <a:pt x="222885" y="1239383"/>
                  </a:lnTo>
                  <a:lnTo>
                    <a:pt x="240030" y="1241290"/>
                  </a:lnTo>
                  <a:lnTo>
                    <a:pt x="258127" y="1242562"/>
                  </a:lnTo>
                  <a:lnTo>
                    <a:pt x="276860" y="1242880"/>
                  </a:lnTo>
                  <a:lnTo>
                    <a:pt x="295910" y="1242562"/>
                  </a:lnTo>
                  <a:lnTo>
                    <a:pt x="313690" y="1241290"/>
                  </a:lnTo>
                  <a:lnTo>
                    <a:pt x="331153" y="1239383"/>
                  </a:lnTo>
                  <a:lnTo>
                    <a:pt x="347663" y="1236839"/>
                  </a:lnTo>
                  <a:lnTo>
                    <a:pt x="363220" y="1233977"/>
                  </a:lnTo>
                  <a:lnTo>
                    <a:pt x="377825" y="1230162"/>
                  </a:lnTo>
                  <a:lnTo>
                    <a:pt x="391160" y="1226347"/>
                  </a:lnTo>
                  <a:lnTo>
                    <a:pt x="403860" y="1221896"/>
                  </a:lnTo>
                  <a:lnTo>
                    <a:pt x="414973" y="1216809"/>
                  </a:lnTo>
                  <a:lnTo>
                    <a:pt x="425133" y="1211721"/>
                  </a:lnTo>
                  <a:lnTo>
                    <a:pt x="429578" y="1208860"/>
                  </a:lnTo>
                  <a:lnTo>
                    <a:pt x="433705" y="1206316"/>
                  </a:lnTo>
                  <a:lnTo>
                    <a:pt x="437515" y="1203455"/>
                  </a:lnTo>
                  <a:lnTo>
                    <a:pt x="441008" y="1200593"/>
                  </a:lnTo>
                  <a:lnTo>
                    <a:pt x="444183" y="1197732"/>
                  </a:lnTo>
                  <a:lnTo>
                    <a:pt x="447040" y="1195188"/>
                  </a:lnTo>
                  <a:lnTo>
                    <a:pt x="449263" y="1192009"/>
                  </a:lnTo>
                  <a:lnTo>
                    <a:pt x="451168" y="1189148"/>
                  </a:lnTo>
                  <a:lnTo>
                    <a:pt x="452438" y="1186286"/>
                  </a:lnTo>
                  <a:lnTo>
                    <a:pt x="453708" y="1183425"/>
                  </a:lnTo>
                  <a:lnTo>
                    <a:pt x="454343" y="1180245"/>
                  </a:lnTo>
                  <a:lnTo>
                    <a:pt x="454343" y="1177384"/>
                  </a:lnTo>
                  <a:lnTo>
                    <a:pt x="454025" y="1173568"/>
                  </a:lnTo>
                  <a:lnTo>
                    <a:pt x="453073" y="1169435"/>
                  </a:lnTo>
                  <a:lnTo>
                    <a:pt x="450850" y="1165620"/>
                  </a:lnTo>
                  <a:lnTo>
                    <a:pt x="447993" y="1161486"/>
                  </a:lnTo>
                  <a:lnTo>
                    <a:pt x="444183" y="1157671"/>
                  </a:lnTo>
                  <a:lnTo>
                    <a:pt x="440055" y="1153538"/>
                  </a:lnTo>
                  <a:lnTo>
                    <a:pt x="435293" y="1149723"/>
                  </a:lnTo>
                  <a:lnTo>
                    <a:pt x="429578" y="1146225"/>
                  </a:lnTo>
                  <a:lnTo>
                    <a:pt x="423228" y="1142728"/>
                  </a:lnTo>
                  <a:lnTo>
                    <a:pt x="416560" y="1138913"/>
                  </a:lnTo>
                  <a:lnTo>
                    <a:pt x="408940" y="1135415"/>
                  </a:lnTo>
                  <a:lnTo>
                    <a:pt x="400685" y="1132554"/>
                  </a:lnTo>
                  <a:lnTo>
                    <a:pt x="392113" y="1129692"/>
                  </a:lnTo>
                  <a:lnTo>
                    <a:pt x="382905" y="1126513"/>
                  </a:lnTo>
                  <a:lnTo>
                    <a:pt x="373380" y="1123969"/>
                  </a:lnTo>
                  <a:lnTo>
                    <a:pt x="363220" y="1121744"/>
                  </a:lnTo>
                  <a:lnTo>
                    <a:pt x="361633" y="1139866"/>
                  </a:lnTo>
                  <a:lnTo>
                    <a:pt x="304165" y="1139866"/>
                  </a:lnTo>
                  <a:lnTo>
                    <a:pt x="300673" y="1113477"/>
                  </a:lnTo>
                  <a:lnTo>
                    <a:pt x="288925" y="1112523"/>
                  </a:lnTo>
                  <a:lnTo>
                    <a:pt x="276860" y="1112205"/>
                  </a:lnTo>
                  <a:close/>
                  <a:moveTo>
                    <a:pt x="1696009" y="1087438"/>
                  </a:moveTo>
                  <a:lnTo>
                    <a:pt x="1706562" y="1093141"/>
                  </a:lnTo>
                  <a:lnTo>
                    <a:pt x="1628215" y="1238251"/>
                  </a:lnTo>
                  <a:lnTo>
                    <a:pt x="1617662" y="1232865"/>
                  </a:lnTo>
                  <a:lnTo>
                    <a:pt x="1696009" y="1087438"/>
                  </a:lnTo>
                  <a:close/>
                  <a:moveTo>
                    <a:pt x="2290762" y="1082675"/>
                  </a:moveTo>
                  <a:lnTo>
                    <a:pt x="2349183" y="1093734"/>
                  </a:lnTo>
                  <a:lnTo>
                    <a:pt x="2351088" y="1094049"/>
                  </a:lnTo>
                  <a:lnTo>
                    <a:pt x="2352993" y="1095313"/>
                  </a:lnTo>
                  <a:lnTo>
                    <a:pt x="2354580" y="1096893"/>
                  </a:lnTo>
                  <a:lnTo>
                    <a:pt x="2356168" y="1098473"/>
                  </a:lnTo>
                  <a:lnTo>
                    <a:pt x="2357438" y="1101001"/>
                  </a:lnTo>
                  <a:lnTo>
                    <a:pt x="2358708" y="1103528"/>
                  </a:lnTo>
                  <a:lnTo>
                    <a:pt x="2360613" y="1109848"/>
                  </a:lnTo>
                  <a:lnTo>
                    <a:pt x="2362200" y="1116483"/>
                  </a:lnTo>
                  <a:lnTo>
                    <a:pt x="2363470" y="1124066"/>
                  </a:lnTo>
                  <a:lnTo>
                    <a:pt x="2365058" y="1138600"/>
                  </a:lnTo>
                  <a:lnTo>
                    <a:pt x="2365375" y="1141760"/>
                  </a:lnTo>
                  <a:lnTo>
                    <a:pt x="2365058" y="1143971"/>
                  </a:lnTo>
                  <a:lnTo>
                    <a:pt x="2364740" y="1144919"/>
                  </a:lnTo>
                  <a:lnTo>
                    <a:pt x="2363470" y="1145867"/>
                  </a:lnTo>
                  <a:lnTo>
                    <a:pt x="2362835" y="1145235"/>
                  </a:lnTo>
                  <a:lnTo>
                    <a:pt x="2361248" y="1144603"/>
                  </a:lnTo>
                  <a:lnTo>
                    <a:pt x="2359660" y="1143655"/>
                  </a:lnTo>
                  <a:lnTo>
                    <a:pt x="2358708" y="1142076"/>
                  </a:lnTo>
                  <a:lnTo>
                    <a:pt x="2355533" y="1137968"/>
                  </a:lnTo>
                  <a:lnTo>
                    <a:pt x="2352993" y="1133545"/>
                  </a:lnTo>
                  <a:lnTo>
                    <a:pt x="2351088" y="1128489"/>
                  </a:lnTo>
                  <a:lnTo>
                    <a:pt x="2350453" y="1126593"/>
                  </a:lnTo>
                  <a:lnTo>
                    <a:pt x="2350453" y="1124698"/>
                  </a:lnTo>
                  <a:lnTo>
                    <a:pt x="2350135" y="1121854"/>
                  </a:lnTo>
                  <a:lnTo>
                    <a:pt x="2349183" y="1119958"/>
                  </a:lnTo>
                  <a:lnTo>
                    <a:pt x="2347913" y="1118694"/>
                  </a:lnTo>
                  <a:lnTo>
                    <a:pt x="2346960" y="1118378"/>
                  </a:lnTo>
                  <a:lnTo>
                    <a:pt x="2346643" y="1118378"/>
                  </a:lnTo>
                  <a:lnTo>
                    <a:pt x="2346008" y="1118378"/>
                  </a:lnTo>
                  <a:lnTo>
                    <a:pt x="2345055" y="1119326"/>
                  </a:lnTo>
                  <a:lnTo>
                    <a:pt x="2344420" y="1119958"/>
                  </a:lnTo>
                  <a:lnTo>
                    <a:pt x="2343785" y="1120906"/>
                  </a:lnTo>
                  <a:lnTo>
                    <a:pt x="2342833" y="1124066"/>
                  </a:lnTo>
                  <a:lnTo>
                    <a:pt x="2342515" y="1128173"/>
                  </a:lnTo>
                  <a:lnTo>
                    <a:pt x="2342198" y="1132597"/>
                  </a:lnTo>
                  <a:lnTo>
                    <a:pt x="2341245" y="1136704"/>
                  </a:lnTo>
                  <a:lnTo>
                    <a:pt x="2340293" y="1140180"/>
                  </a:lnTo>
                  <a:lnTo>
                    <a:pt x="2339023" y="1141760"/>
                  </a:lnTo>
                  <a:lnTo>
                    <a:pt x="2338070" y="1143023"/>
                  </a:lnTo>
                  <a:lnTo>
                    <a:pt x="2336800" y="1144287"/>
                  </a:lnTo>
                  <a:lnTo>
                    <a:pt x="2335530" y="1145235"/>
                  </a:lnTo>
                  <a:lnTo>
                    <a:pt x="2333625" y="1146183"/>
                  </a:lnTo>
                  <a:lnTo>
                    <a:pt x="2331720" y="1146815"/>
                  </a:lnTo>
                  <a:lnTo>
                    <a:pt x="2329815" y="1147131"/>
                  </a:lnTo>
                  <a:lnTo>
                    <a:pt x="2326957" y="1147763"/>
                  </a:lnTo>
                  <a:lnTo>
                    <a:pt x="2321877" y="1147763"/>
                  </a:lnTo>
                  <a:lnTo>
                    <a:pt x="2319655" y="1147131"/>
                  </a:lnTo>
                  <a:lnTo>
                    <a:pt x="2317432" y="1146499"/>
                  </a:lnTo>
                  <a:lnTo>
                    <a:pt x="2315210" y="1145235"/>
                  </a:lnTo>
                  <a:lnTo>
                    <a:pt x="2313305" y="1144287"/>
                  </a:lnTo>
                  <a:lnTo>
                    <a:pt x="2311400" y="1142392"/>
                  </a:lnTo>
                  <a:lnTo>
                    <a:pt x="2309495" y="1140812"/>
                  </a:lnTo>
                  <a:lnTo>
                    <a:pt x="2306002" y="1136388"/>
                  </a:lnTo>
                  <a:lnTo>
                    <a:pt x="2303145" y="1131649"/>
                  </a:lnTo>
                  <a:lnTo>
                    <a:pt x="2300922" y="1125962"/>
                  </a:lnTo>
                  <a:lnTo>
                    <a:pt x="2298382" y="1120274"/>
                  </a:lnTo>
                  <a:lnTo>
                    <a:pt x="2296795" y="1114271"/>
                  </a:lnTo>
                  <a:lnTo>
                    <a:pt x="2295207" y="1108268"/>
                  </a:lnTo>
                  <a:lnTo>
                    <a:pt x="2293620" y="1102580"/>
                  </a:lnTo>
                  <a:lnTo>
                    <a:pt x="2291715" y="1092470"/>
                  </a:lnTo>
                  <a:lnTo>
                    <a:pt x="2291080" y="1085519"/>
                  </a:lnTo>
                  <a:lnTo>
                    <a:pt x="2290762" y="1082675"/>
                  </a:lnTo>
                  <a:close/>
                  <a:moveTo>
                    <a:pt x="2847975" y="1081088"/>
                  </a:moveTo>
                  <a:lnTo>
                    <a:pt x="2847658" y="1083616"/>
                  </a:lnTo>
                  <a:lnTo>
                    <a:pt x="2846705" y="1090883"/>
                  </a:lnTo>
                  <a:lnTo>
                    <a:pt x="2844800" y="1100993"/>
                  </a:lnTo>
                  <a:lnTo>
                    <a:pt x="2843530" y="1106997"/>
                  </a:lnTo>
                  <a:lnTo>
                    <a:pt x="2842260" y="1113000"/>
                  </a:lnTo>
                  <a:lnTo>
                    <a:pt x="2840355" y="1119003"/>
                  </a:lnTo>
                  <a:lnTo>
                    <a:pt x="2838133" y="1124375"/>
                  </a:lnTo>
                  <a:lnTo>
                    <a:pt x="2835275" y="1130062"/>
                  </a:lnTo>
                  <a:lnTo>
                    <a:pt x="2832735" y="1134801"/>
                  </a:lnTo>
                  <a:lnTo>
                    <a:pt x="2829243" y="1139225"/>
                  </a:lnTo>
                  <a:lnTo>
                    <a:pt x="2827338" y="1140805"/>
                  </a:lnTo>
                  <a:lnTo>
                    <a:pt x="2825433" y="1142384"/>
                  </a:lnTo>
                  <a:lnTo>
                    <a:pt x="2823845" y="1143964"/>
                  </a:lnTo>
                  <a:lnTo>
                    <a:pt x="2821305" y="1144596"/>
                  </a:lnTo>
                  <a:lnTo>
                    <a:pt x="2819083" y="1145544"/>
                  </a:lnTo>
                  <a:lnTo>
                    <a:pt x="2816860" y="1145860"/>
                  </a:lnTo>
                  <a:lnTo>
                    <a:pt x="2811145" y="1146176"/>
                  </a:lnTo>
                  <a:lnTo>
                    <a:pt x="2808922" y="1145860"/>
                  </a:lnTo>
                  <a:lnTo>
                    <a:pt x="2807017" y="1145544"/>
                  </a:lnTo>
                  <a:lnTo>
                    <a:pt x="2804795" y="1144596"/>
                  </a:lnTo>
                  <a:lnTo>
                    <a:pt x="2803525" y="1143964"/>
                  </a:lnTo>
                  <a:lnTo>
                    <a:pt x="2801937" y="1142700"/>
                  </a:lnTo>
                  <a:lnTo>
                    <a:pt x="2800667" y="1141752"/>
                  </a:lnTo>
                  <a:lnTo>
                    <a:pt x="2799715" y="1140173"/>
                  </a:lnTo>
                  <a:lnTo>
                    <a:pt x="2798445" y="1138593"/>
                  </a:lnTo>
                  <a:lnTo>
                    <a:pt x="2796857" y="1135433"/>
                  </a:lnTo>
                  <a:lnTo>
                    <a:pt x="2796222" y="1131326"/>
                  </a:lnTo>
                  <a:lnTo>
                    <a:pt x="2796222" y="1126586"/>
                  </a:lnTo>
                  <a:lnTo>
                    <a:pt x="2795905" y="1122163"/>
                  </a:lnTo>
                  <a:lnTo>
                    <a:pt x="2794635" y="1119319"/>
                  </a:lnTo>
                  <a:lnTo>
                    <a:pt x="2794317" y="1118371"/>
                  </a:lnTo>
                  <a:lnTo>
                    <a:pt x="2793682" y="1117423"/>
                  </a:lnTo>
                  <a:lnTo>
                    <a:pt x="2792730" y="1117107"/>
                  </a:lnTo>
                  <a:lnTo>
                    <a:pt x="2792095" y="1117107"/>
                  </a:lnTo>
                  <a:lnTo>
                    <a:pt x="2791460" y="1117107"/>
                  </a:lnTo>
                  <a:lnTo>
                    <a:pt x="2790507" y="1117107"/>
                  </a:lnTo>
                  <a:lnTo>
                    <a:pt x="2789555" y="1118371"/>
                  </a:lnTo>
                  <a:lnTo>
                    <a:pt x="2788602" y="1120267"/>
                  </a:lnTo>
                  <a:lnTo>
                    <a:pt x="2788285" y="1123427"/>
                  </a:lnTo>
                  <a:lnTo>
                    <a:pt x="2787967" y="1125322"/>
                  </a:lnTo>
                  <a:lnTo>
                    <a:pt x="2787650" y="1127218"/>
                  </a:lnTo>
                  <a:lnTo>
                    <a:pt x="2785745" y="1131642"/>
                  </a:lnTo>
                  <a:lnTo>
                    <a:pt x="2783205" y="1136381"/>
                  </a:lnTo>
                  <a:lnTo>
                    <a:pt x="2780030" y="1140489"/>
                  </a:lnTo>
                  <a:lnTo>
                    <a:pt x="2778442" y="1142068"/>
                  </a:lnTo>
                  <a:lnTo>
                    <a:pt x="2777490" y="1143332"/>
                  </a:lnTo>
                  <a:lnTo>
                    <a:pt x="2775902" y="1143964"/>
                  </a:lnTo>
                  <a:lnTo>
                    <a:pt x="2774950" y="1143964"/>
                  </a:lnTo>
                  <a:lnTo>
                    <a:pt x="2773997" y="1143648"/>
                  </a:lnTo>
                  <a:lnTo>
                    <a:pt x="2773680" y="1142384"/>
                  </a:lnTo>
                  <a:lnTo>
                    <a:pt x="2773362" y="1140173"/>
                  </a:lnTo>
                  <a:lnTo>
                    <a:pt x="2773362" y="1137329"/>
                  </a:lnTo>
                  <a:lnTo>
                    <a:pt x="2775267" y="1122479"/>
                  </a:lnTo>
                  <a:lnTo>
                    <a:pt x="2776220" y="1115212"/>
                  </a:lnTo>
                  <a:lnTo>
                    <a:pt x="2777807" y="1108261"/>
                  </a:lnTo>
                  <a:lnTo>
                    <a:pt x="2780030" y="1101941"/>
                  </a:lnTo>
                  <a:lnTo>
                    <a:pt x="2781300" y="1099414"/>
                  </a:lnTo>
                  <a:lnTo>
                    <a:pt x="2782252" y="1097202"/>
                  </a:lnTo>
                  <a:lnTo>
                    <a:pt x="2783840" y="1095306"/>
                  </a:lnTo>
                  <a:lnTo>
                    <a:pt x="2785427" y="1093410"/>
                  </a:lnTo>
                  <a:lnTo>
                    <a:pt x="2787332" y="1092778"/>
                  </a:lnTo>
                  <a:lnTo>
                    <a:pt x="2789237" y="1092147"/>
                  </a:lnTo>
                  <a:lnTo>
                    <a:pt x="2847975" y="1081088"/>
                  </a:lnTo>
                  <a:close/>
                  <a:moveTo>
                    <a:pt x="2154535" y="1031875"/>
                  </a:moveTo>
                  <a:lnTo>
                    <a:pt x="2276475" y="1148694"/>
                  </a:lnTo>
                  <a:lnTo>
                    <a:pt x="2268240" y="1157288"/>
                  </a:lnTo>
                  <a:lnTo>
                    <a:pt x="2146300" y="1040469"/>
                  </a:lnTo>
                  <a:lnTo>
                    <a:pt x="2154535" y="1031875"/>
                  </a:lnTo>
                  <a:close/>
                  <a:moveTo>
                    <a:pt x="951225" y="992188"/>
                  </a:moveTo>
                  <a:lnTo>
                    <a:pt x="954087" y="1004130"/>
                  </a:lnTo>
                  <a:lnTo>
                    <a:pt x="747081" y="1054101"/>
                  </a:lnTo>
                  <a:lnTo>
                    <a:pt x="744537" y="1042158"/>
                  </a:lnTo>
                  <a:lnTo>
                    <a:pt x="951225" y="992188"/>
                  </a:lnTo>
                  <a:close/>
                  <a:moveTo>
                    <a:pt x="263208" y="913173"/>
                  </a:moveTo>
                  <a:lnTo>
                    <a:pt x="242887" y="1082955"/>
                  </a:lnTo>
                  <a:lnTo>
                    <a:pt x="259715" y="1082001"/>
                  </a:lnTo>
                  <a:lnTo>
                    <a:pt x="276860" y="1081683"/>
                  </a:lnTo>
                  <a:lnTo>
                    <a:pt x="296863" y="1082001"/>
                  </a:lnTo>
                  <a:lnTo>
                    <a:pt x="275590" y="913173"/>
                  </a:lnTo>
                  <a:lnTo>
                    <a:pt x="271780" y="913491"/>
                  </a:lnTo>
                  <a:lnTo>
                    <a:pt x="267970" y="913491"/>
                  </a:lnTo>
                  <a:lnTo>
                    <a:pt x="265748" y="913491"/>
                  </a:lnTo>
                  <a:lnTo>
                    <a:pt x="263208" y="913173"/>
                  </a:lnTo>
                  <a:close/>
                  <a:moveTo>
                    <a:pt x="1967124" y="852488"/>
                  </a:moveTo>
                  <a:lnTo>
                    <a:pt x="2032000" y="915353"/>
                  </a:lnTo>
                  <a:lnTo>
                    <a:pt x="2023538" y="923926"/>
                  </a:lnTo>
                  <a:lnTo>
                    <a:pt x="1958975" y="861378"/>
                  </a:lnTo>
                  <a:lnTo>
                    <a:pt x="1967124" y="852488"/>
                  </a:lnTo>
                  <a:close/>
                  <a:moveTo>
                    <a:pt x="71437" y="820738"/>
                  </a:moveTo>
                  <a:lnTo>
                    <a:pt x="113846" y="828515"/>
                  </a:lnTo>
                  <a:lnTo>
                    <a:pt x="115452" y="828826"/>
                  </a:lnTo>
                  <a:lnTo>
                    <a:pt x="116737" y="829759"/>
                  </a:lnTo>
                  <a:lnTo>
                    <a:pt x="117701" y="830692"/>
                  </a:lnTo>
                  <a:lnTo>
                    <a:pt x="118986" y="832247"/>
                  </a:lnTo>
                  <a:lnTo>
                    <a:pt x="120914" y="835669"/>
                  </a:lnTo>
                  <a:lnTo>
                    <a:pt x="121878" y="840024"/>
                  </a:lnTo>
                  <a:lnTo>
                    <a:pt x="123163" y="844690"/>
                  </a:lnTo>
                  <a:lnTo>
                    <a:pt x="124127" y="850289"/>
                  </a:lnTo>
                  <a:lnTo>
                    <a:pt x="125412" y="860555"/>
                  </a:lnTo>
                  <a:lnTo>
                    <a:pt x="125412" y="862732"/>
                  </a:lnTo>
                  <a:lnTo>
                    <a:pt x="125412" y="863976"/>
                  </a:lnTo>
                  <a:lnTo>
                    <a:pt x="125090" y="864909"/>
                  </a:lnTo>
                  <a:lnTo>
                    <a:pt x="124127" y="865532"/>
                  </a:lnTo>
                  <a:lnTo>
                    <a:pt x="123484" y="865532"/>
                  </a:lnTo>
                  <a:lnTo>
                    <a:pt x="122842" y="864598"/>
                  </a:lnTo>
                  <a:lnTo>
                    <a:pt x="120271" y="862732"/>
                  </a:lnTo>
                  <a:lnTo>
                    <a:pt x="118344" y="859932"/>
                  </a:lnTo>
                  <a:lnTo>
                    <a:pt x="116737" y="856511"/>
                  </a:lnTo>
                  <a:lnTo>
                    <a:pt x="115131" y="853089"/>
                  </a:lnTo>
                  <a:lnTo>
                    <a:pt x="114810" y="850600"/>
                  </a:lnTo>
                  <a:lnTo>
                    <a:pt x="114167" y="848423"/>
                  </a:lnTo>
                  <a:lnTo>
                    <a:pt x="113846" y="846868"/>
                  </a:lnTo>
                  <a:lnTo>
                    <a:pt x="112882" y="846245"/>
                  </a:lnTo>
                  <a:lnTo>
                    <a:pt x="111597" y="846245"/>
                  </a:lnTo>
                  <a:lnTo>
                    <a:pt x="110954" y="846556"/>
                  </a:lnTo>
                  <a:lnTo>
                    <a:pt x="109669" y="847801"/>
                  </a:lnTo>
                  <a:lnTo>
                    <a:pt x="109348" y="849978"/>
                  </a:lnTo>
                  <a:lnTo>
                    <a:pt x="109026" y="852778"/>
                  </a:lnTo>
                  <a:lnTo>
                    <a:pt x="108705" y="856200"/>
                  </a:lnTo>
                  <a:lnTo>
                    <a:pt x="108384" y="858999"/>
                  </a:lnTo>
                  <a:lnTo>
                    <a:pt x="107099" y="861799"/>
                  </a:lnTo>
                  <a:lnTo>
                    <a:pt x="105492" y="863665"/>
                  </a:lnTo>
                  <a:lnTo>
                    <a:pt x="103565" y="864909"/>
                  </a:lnTo>
                  <a:lnTo>
                    <a:pt x="100994" y="866154"/>
                  </a:lnTo>
                  <a:lnTo>
                    <a:pt x="98103" y="866776"/>
                  </a:lnTo>
                  <a:lnTo>
                    <a:pt x="93926" y="866465"/>
                  </a:lnTo>
                  <a:lnTo>
                    <a:pt x="92320" y="866465"/>
                  </a:lnTo>
                  <a:lnTo>
                    <a:pt x="90392" y="865843"/>
                  </a:lnTo>
                  <a:lnTo>
                    <a:pt x="87822" y="864287"/>
                  </a:lnTo>
                  <a:lnTo>
                    <a:pt x="84931" y="861799"/>
                  </a:lnTo>
                  <a:lnTo>
                    <a:pt x="82360" y="858688"/>
                  </a:lnTo>
                  <a:lnTo>
                    <a:pt x="80433" y="855577"/>
                  </a:lnTo>
                  <a:lnTo>
                    <a:pt x="78505" y="851534"/>
                  </a:lnTo>
                  <a:lnTo>
                    <a:pt x="76899" y="847490"/>
                  </a:lnTo>
                  <a:lnTo>
                    <a:pt x="75613" y="843446"/>
                  </a:lnTo>
                  <a:lnTo>
                    <a:pt x="73686" y="834736"/>
                  </a:lnTo>
                  <a:lnTo>
                    <a:pt x="72079" y="827892"/>
                  </a:lnTo>
                  <a:lnTo>
                    <a:pt x="71437" y="820738"/>
                  </a:lnTo>
                  <a:close/>
                  <a:moveTo>
                    <a:pt x="471487" y="819150"/>
                  </a:moveTo>
                  <a:lnTo>
                    <a:pt x="470534" y="826277"/>
                  </a:lnTo>
                  <a:lnTo>
                    <a:pt x="468947" y="833729"/>
                  </a:lnTo>
                  <a:lnTo>
                    <a:pt x="467042" y="842152"/>
                  </a:lnTo>
                  <a:lnTo>
                    <a:pt x="465772" y="846688"/>
                  </a:lnTo>
                  <a:lnTo>
                    <a:pt x="464184" y="850900"/>
                  </a:lnTo>
                  <a:lnTo>
                    <a:pt x="462279" y="854788"/>
                  </a:lnTo>
                  <a:lnTo>
                    <a:pt x="460374" y="858675"/>
                  </a:lnTo>
                  <a:lnTo>
                    <a:pt x="457834" y="861591"/>
                  </a:lnTo>
                  <a:lnTo>
                    <a:pt x="455294" y="864507"/>
                  </a:lnTo>
                  <a:lnTo>
                    <a:pt x="452119" y="865803"/>
                  </a:lnTo>
                  <a:lnTo>
                    <a:pt x="450532" y="866451"/>
                  </a:lnTo>
                  <a:lnTo>
                    <a:pt x="449262" y="866775"/>
                  </a:lnTo>
                  <a:lnTo>
                    <a:pt x="445134" y="866775"/>
                  </a:lnTo>
                  <a:lnTo>
                    <a:pt x="441959" y="866451"/>
                  </a:lnTo>
                  <a:lnTo>
                    <a:pt x="439419" y="865155"/>
                  </a:lnTo>
                  <a:lnTo>
                    <a:pt x="437514" y="863535"/>
                  </a:lnTo>
                  <a:lnTo>
                    <a:pt x="435927" y="861267"/>
                  </a:lnTo>
                  <a:lnTo>
                    <a:pt x="434974" y="858999"/>
                  </a:lnTo>
                  <a:lnTo>
                    <a:pt x="434022" y="856084"/>
                  </a:lnTo>
                  <a:lnTo>
                    <a:pt x="434022" y="852520"/>
                  </a:lnTo>
                  <a:lnTo>
                    <a:pt x="433704" y="849280"/>
                  </a:lnTo>
                  <a:lnTo>
                    <a:pt x="433387" y="847012"/>
                  </a:lnTo>
                  <a:lnTo>
                    <a:pt x="432117" y="846040"/>
                  </a:lnTo>
                  <a:lnTo>
                    <a:pt x="431482" y="845068"/>
                  </a:lnTo>
                  <a:lnTo>
                    <a:pt x="430212" y="845716"/>
                  </a:lnTo>
                  <a:lnTo>
                    <a:pt x="429259" y="846364"/>
                  </a:lnTo>
                  <a:lnTo>
                    <a:pt x="428942" y="847984"/>
                  </a:lnTo>
                  <a:lnTo>
                    <a:pt x="428624" y="850252"/>
                  </a:lnTo>
                  <a:lnTo>
                    <a:pt x="427989" y="852844"/>
                  </a:lnTo>
                  <a:lnTo>
                    <a:pt x="426719" y="856408"/>
                  </a:lnTo>
                  <a:lnTo>
                    <a:pt x="424814" y="859647"/>
                  </a:lnTo>
                  <a:lnTo>
                    <a:pt x="422592" y="862563"/>
                  </a:lnTo>
                  <a:lnTo>
                    <a:pt x="420687" y="864831"/>
                  </a:lnTo>
                  <a:lnTo>
                    <a:pt x="419734" y="865155"/>
                  </a:lnTo>
                  <a:lnTo>
                    <a:pt x="419099" y="865479"/>
                  </a:lnTo>
                  <a:lnTo>
                    <a:pt x="418464" y="865155"/>
                  </a:lnTo>
                  <a:lnTo>
                    <a:pt x="417829" y="863859"/>
                  </a:lnTo>
                  <a:lnTo>
                    <a:pt x="417512" y="862563"/>
                  </a:lnTo>
                  <a:lnTo>
                    <a:pt x="417829" y="860619"/>
                  </a:lnTo>
                  <a:lnTo>
                    <a:pt x="419099" y="849280"/>
                  </a:lnTo>
                  <a:lnTo>
                    <a:pt x="419734" y="844096"/>
                  </a:lnTo>
                  <a:lnTo>
                    <a:pt x="421004" y="838913"/>
                  </a:lnTo>
                  <a:lnTo>
                    <a:pt x="422592" y="834377"/>
                  </a:lnTo>
                  <a:lnTo>
                    <a:pt x="424179" y="830489"/>
                  </a:lnTo>
                  <a:lnTo>
                    <a:pt x="425449" y="829193"/>
                  </a:lnTo>
                  <a:lnTo>
                    <a:pt x="426719" y="828221"/>
                  </a:lnTo>
                  <a:lnTo>
                    <a:pt x="427672" y="827573"/>
                  </a:lnTo>
                  <a:lnTo>
                    <a:pt x="429259" y="827249"/>
                  </a:lnTo>
                  <a:lnTo>
                    <a:pt x="471487" y="819150"/>
                  </a:lnTo>
                  <a:close/>
                  <a:moveTo>
                    <a:pt x="1825625" y="773113"/>
                  </a:moveTo>
                  <a:lnTo>
                    <a:pt x="1867021" y="773113"/>
                  </a:lnTo>
                  <a:lnTo>
                    <a:pt x="1873657" y="778074"/>
                  </a:lnTo>
                  <a:lnTo>
                    <a:pt x="1879660" y="782704"/>
                  </a:lnTo>
                  <a:lnTo>
                    <a:pt x="1885664" y="787996"/>
                  </a:lnTo>
                  <a:lnTo>
                    <a:pt x="1888192" y="790972"/>
                  </a:lnTo>
                  <a:lnTo>
                    <a:pt x="1890404" y="793618"/>
                  </a:lnTo>
                  <a:lnTo>
                    <a:pt x="1891668" y="796264"/>
                  </a:lnTo>
                  <a:lnTo>
                    <a:pt x="1891984" y="797587"/>
                  </a:lnTo>
                  <a:lnTo>
                    <a:pt x="1892300" y="798579"/>
                  </a:lnTo>
                  <a:lnTo>
                    <a:pt x="1891984" y="799902"/>
                  </a:lnTo>
                  <a:lnTo>
                    <a:pt x="1891668" y="801225"/>
                  </a:lnTo>
                  <a:lnTo>
                    <a:pt x="1891036" y="801886"/>
                  </a:lnTo>
                  <a:lnTo>
                    <a:pt x="1889772" y="802548"/>
                  </a:lnTo>
                  <a:lnTo>
                    <a:pt x="1888192" y="803540"/>
                  </a:lnTo>
                  <a:lnTo>
                    <a:pt x="1886296" y="804201"/>
                  </a:lnTo>
                  <a:lnTo>
                    <a:pt x="1881556" y="804863"/>
                  </a:lnTo>
                  <a:lnTo>
                    <a:pt x="1875237" y="804863"/>
                  </a:lnTo>
                  <a:lnTo>
                    <a:pt x="1869233" y="804201"/>
                  </a:lnTo>
                  <a:lnTo>
                    <a:pt x="1863861" y="802878"/>
                  </a:lnTo>
                  <a:lnTo>
                    <a:pt x="1859121" y="801556"/>
                  </a:lnTo>
                  <a:lnTo>
                    <a:pt x="1854697" y="799240"/>
                  </a:lnTo>
                  <a:lnTo>
                    <a:pt x="1849957" y="796595"/>
                  </a:lnTo>
                  <a:lnTo>
                    <a:pt x="1846481" y="793949"/>
                  </a:lnTo>
                  <a:lnTo>
                    <a:pt x="1842373" y="790972"/>
                  </a:lnTo>
                  <a:lnTo>
                    <a:pt x="1840477" y="789649"/>
                  </a:lnTo>
                  <a:lnTo>
                    <a:pt x="1839213" y="789319"/>
                  </a:lnTo>
                  <a:lnTo>
                    <a:pt x="1838581" y="789319"/>
                  </a:lnTo>
                  <a:lnTo>
                    <a:pt x="1838265" y="789649"/>
                  </a:lnTo>
                  <a:lnTo>
                    <a:pt x="1837317" y="790972"/>
                  </a:lnTo>
                  <a:lnTo>
                    <a:pt x="1837317" y="791303"/>
                  </a:lnTo>
                  <a:lnTo>
                    <a:pt x="1836685" y="791303"/>
                  </a:lnTo>
                  <a:lnTo>
                    <a:pt x="1832261" y="791303"/>
                  </a:lnTo>
                  <a:lnTo>
                    <a:pt x="1829417" y="790972"/>
                  </a:lnTo>
                  <a:lnTo>
                    <a:pt x="1827521" y="790642"/>
                  </a:lnTo>
                  <a:lnTo>
                    <a:pt x="1826573" y="782704"/>
                  </a:lnTo>
                  <a:lnTo>
                    <a:pt x="1826257" y="778074"/>
                  </a:lnTo>
                  <a:lnTo>
                    <a:pt x="1826573" y="775759"/>
                  </a:lnTo>
                  <a:lnTo>
                    <a:pt x="1826573" y="774767"/>
                  </a:lnTo>
                  <a:lnTo>
                    <a:pt x="1825625" y="773113"/>
                  </a:lnTo>
                  <a:close/>
                  <a:moveTo>
                    <a:pt x="1722120" y="773113"/>
                  </a:moveTo>
                  <a:lnTo>
                    <a:pt x="1763712" y="773113"/>
                  </a:lnTo>
                  <a:lnTo>
                    <a:pt x="1762760" y="774767"/>
                  </a:lnTo>
                  <a:lnTo>
                    <a:pt x="1763077" y="775759"/>
                  </a:lnTo>
                  <a:lnTo>
                    <a:pt x="1763077" y="778074"/>
                  </a:lnTo>
                  <a:lnTo>
                    <a:pt x="1762760" y="782704"/>
                  </a:lnTo>
                  <a:lnTo>
                    <a:pt x="1761807" y="790642"/>
                  </a:lnTo>
                  <a:lnTo>
                    <a:pt x="1759902" y="790972"/>
                  </a:lnTo>
                  <a:lnTo>
                    <a:pt x="1757680" y="791303"/>
                  </a:lnTo>
                  <a:lnTo>
                    <a:pt x="1752600" y="791303"/>
                  </a:lnTo>
                  <a:lnTo>
                    <a:pt x="1752282" y="791303"/>
                  </a:lnTo>
                  <a:lnTo>
                    <a:pt x="1751965" y="790972"/>
                  </a:lnTo>
                  <a:lnTo>
                    <a:pt x="1751330" y="789649"/>
                  </a:lnTo>
                  <a:lnTo>
                    <a:pt x="1750695" y="789319"/>
                  </a:lnTo>
                  <a:lnTo>
                    <a:pt x="1750060" y="789319"/>
                  </a:lnTo>
                  <a:lnTo>
                    <a:pt x="1748790" y="789649"/>
                  </a:lnTo>
                  <a:lnTo>
                    <a:pt x="1747202" y="790972"/>
                  </a:lnTo>
                  <a:lnTo>
                    <a:pt x="1743392" y="793949"/>
                  </a:lnTo>
                  <a:lnTo>
                    <a:pt x="1739265" y="796595"/>
                  </a:lnTo>
                  <a:lnTo>
                    <a:pt x="1734502" y="799240"/>
                  </a:lnTo>
                  <a:lnTo>
                    <a:pt x="1730057" y="801556"/>
                  </a:lnTo>
                  <a:lnTo>
                    <a:pt x="1725295" y="802878"/>
                  </a:lnTo>
                  <a:lnTo>
                    <a:pt x="1719897" y="804201"/>
                  </a:lnTo>
                  <a:lnTo>
                    <a:pt x="1713865" y="804863"/>
                  </a:lnTo>
                  <a:lnTo>
                    <a:pt x="1707515" y="804863"/>
                  </a:lnTo>
                  <a:lnTo>
                    <a:pt x="1702752" y="804201"/>
                  </a:lnTo>
                  <a:lnTo>
                    <a:pt x="1700847" y="803540"/>
                  </a:lnTo>
                  <a:lnTo>
                    <a:pt x="1699260" y="802548"/>
                  </a:lnTo>
                  <a:lnTo>
                    <a:pt x="1698307" y="801886"/>
                  </a:lnTo>
                  <a:lnTo>
                    <a:pt x="1697355" y="801225"/>
                  </a:lnTo>
                  <a:lnTo>
                    <a:pt x="1697037" y="799902"/>
                  </a:lnTo>
                  <a:lnTo>
                    <a:pt x="1697037" y="798579"/>
                  </a:lnTo>
                  <a:lnTo>
                    <a:pt x="1697037" y="797587"/>
                  </a:lnTo>
                  <a:lnTo>
                    <a:pt x="1697355" y="796264"/>
                  </a:lnTo>
                  <a:lnTo>
                    <a:pt x="1698625" y="793618"/>
                  </a:lnTo>
                  <a:lnTo>
                    <a:pt x="1700847" y="790972"/>
                  </a:lnTo>
                  <a:lnTo>
                    <a:pt x="1703387" y="787996"/>
                  </a:lnTo>
                  <a:lnTo>
                    <a:pt x="1709420" y="782704"/>
                  </a:lnTo>
                  <a:lnTo>
                    <a:pt x="1715452" y="778074"/>
                  </a:lnTo>
                  <a:lnTo>
                    <a:pt x="1722120" y="773113"/>
                  </a:lnTo>
                  <a:close/>
                  <a:moveTo>
                    <a:pt x="1800322" y="754463"/>
                  </a:moveTo>
                  <a:lnTo>
                    <a:pt x="1784168" y="754780"/>
                  </a:lnTo>
                  <a:lnTo>
                    <a:pt x="1768964" y="756049"/>
                  </a:lnTo>
                  <a:lnTo>
                    <a:pt x="1767697" y="764936"/>
                  </a:lnTo>
                  <a:lnTo>
                    <a:pt x="1720500" y="765888"/>
                  </a:lnTo>
                  <a:lnTo>
                    <a:pt x="1720183" y="764618"/>
                  </a:lnTo>
                  <a:lnTo>
                    <a:pt x="1713215" y="766522"/>
                  </a:lnTo>
                  <a:lnTo>
                    <a:pt x="1706880" y="768744"/>
                  </a:lnTo>
                  <a:lnTo>
                    <a:pt x="1700861" y="770966"/>
                  </a:lnTo>
                  <a:lnTo>
                    <a:pt x="1695476" y="773187"/>
                  </a:lnTo>
                  <a:lnTo>
                    <a:pt x="1690092" y="776043"/>
                  </a:lnTo>
                  <a:lnTo>
                    <a:pt x="1685340" y="778265"/>
                  </a:lnTo>
                  <a:lnTo>
                    <a:pt x="1680589" y="780804"/>
                  </a:lnTo>
                  <a:lnTo>
                    <a:pt x="1676471" y="783343"/>
                  </a:lnTo>
                  <a:lnTo>
                    <a:pt x="1673304" y="786199"/>
                  </a:lnTo>
                  <a:lnTo>
                    <a:pt x="1670136" y="789055"/>
                  </a:lnTo>
                  <a:lnTo>
                    <a:pt x="1667602" y="791594"/>
                  </a:lnTo>
                  <a:lnTo>
                    <a:pt x="1665385" y="794451"/>
                  </a:lnTo>
                  <a:lnTo>
                    <a:pt x="1663484" y="796989"/>
                  </a:lnTo>
                  <a:lnTo>
                    <a:pt x="1662217" y="799528"/>
                  </a:lnTo>
                  <a:lnTo>
                    <a:pt x="1661584" y="802067"/>
                  </a:lnTo>
                  <a:lnTo>
                    <a:pt x="1661267" y="804924"/>
                  </a:lnTo>
                  <a:lnTo>
                    <a:pt x="1661584" y="806828"/>
                  </a:lnTo>
                  <a:lnTo>
                    <a:pt x="1661900" y="808732"/>
                  </a:lnTo>
                  <a:lnTo>
                    <a:pt x="1662534" y="810954"/>
                  </a:lnTo>
                  <a:lnTo>
                    <a:pt x="1663801" y="813175"/>
                  </a:lnTo>
                  <a:lnTo>
                    <a:pt x="1665068" y="815079"/>
                  </a:lnTo>
                  <a:lnTo>
                    <a:pt x="1666969" y="817301"/>
                  </a:lnTo>
                  <a:lnTo>
                    <a:pt x="1671086" y="821427"/>
                  </a:lnTo>
                  <a:lnTo>
                    <a:pt x="1676154" y="825870"/>
                  </a:lnTo>
                  <a:lnTo>
                    <a:pt x="1682490" y="829995"/>
                  </a:lnTo>
                  <a:lnTo>
                    <a:pt x="1690092" y="833804"/>
                  </a:lnTo>
                  <a:lnTo>
                    <a:pt x="1698644" y="837930"/>
                  </a:lnTo>
                  <a:lnTo>
                    <a:pt x="1708147" y="841421"/>
                  </a:lnTo>
                  <a:lnTo>
                    <a:pt x="1718600" y="844594"/>
                  </a:lnTo>
                  <a:lnTo>
                    <a:pt x="1729686" y="847768"/>
                  </a:lnTo>
                  <a:lnTo>
                    <a:pt x="1742356" y="849989"/>
                  </a:lnTo>
                  <a:lnTo>
                    <a:pt x="1755660" y="852211"/>
                  </a:lnTo>
                  <a:lnTo>
                    <a:pt x="1769597" y="853798"/>
                  </a:lnTo>
                  <a:lnTo>
                    <a:pt x="1784485" y="854750"/>
                  </a:lnTo>
                  <a:lnTo>
                    <a:pt x="1800322" y="854750"/>
                  </a:lnTo>
                  <a:lnTo>
                    <a:pt x="1816477" y="854750"/>
                  </a:lnTo>
                  <a:lnTo>
                    <a:pt x="1831048" y="853798"/>
                  </a:lnTo>
                  <a:lnTo>
                    <a:pt x="1845302" y="852211"/>
                  </a:lnTo>
                  <a:lnTo>
                    <a:pt x="1858605" y="849989"/>
                  </a:lnTo>
                  <a:lnTo>
                    <a:pt x="1870959" y="847768"/>
                  </a:lnTo>
                  <a:lnTo>
                    <a:pt x="1882362" y="844594"/>
                  </a:lnTo>
                  <a:lnTo>
                    <a:pt x="1893132" y="841421"/>
                  </a:lnTo>
                  <a:lnTo>
                    <a:pt x="1902318" y="837930"/>
                  </a:lnTo>
                  <a:lnTo>
                    <a:pt x="1910870" y="833804"/>
                  </a:lnTo>
                  <a:lnTo>
                    <a:pt x="1918472" y="829995"/>
                  </a:lnTo>
                  <a:lnTo>
                    <a:pt x="1924807" y="825870"/>
                  </a:lnTo>
                  <a:lnTo>
                    <a:pt x="1930192" y="821427"/>
                  </a:lnTo>
                  <a:lnTo>
                    <a:pt x="1934310" y="817301"/>
                  </a:lnTo>
                  <a:lnTo>
                    <a:pt x="1935894" y="815079"/>
                  </a:lnTo>
                  <a:lnTo>
                    <a:pt x="1937161" y="813175"/>
                  </a:lnTo>
                  <a:lnTo>
                    <a:pt x="1938428" y="810954"/>
                  </a:lnTo>
                  <a:lnTo>
                    <a:pt x="1939061" y="808732"/>
                  </a:lnTo>
                  <a:lnTo>
                    <a:pt x="1939378" y="806828"/>
                  </a:lnTo>
                  <a:lnTo>
                    <a:pt x="1939378" y="804924"/>
                  </a:lnTo>
                  <a:lnTo>
                    <a:pt x="1939378" y="801750"/>
                  </a:lnTo>
                  <a:lnTo>
                    <a:pt x="1938428" y="799211"/>
                  </a:lnTo>
                  <a:lnTo>
                    <a:pt x="1936844" y="796037"/>
                  </a:lnTo>
                  <a:lnTo>
                    <a:pt x="1934627" y="793181"/>
                  </a:lnTo>
                  <a:lnTo>
                    <a:pt x="1932093" y="790325"/>
                  </a:lnTo>
                  <a:lnTo>
                    <a:pt x="1928925" y="787151"/>
                  </a:lnTo>
                  <a:lnTo>
                    <a:pt x="1924807" y="784295"/>
                  </a:lnTo>
                  <a:lnTo>
                    <a:pt x="1920689" y="781121"/>
                  </a:lnTo>
                  <a:lnTo>
                    <a:pt x="1915938" y="778265"/>
                  </a:lnTo>
                  <a:lnTo>
                    <a:pt x="1910236" y="775409"/>
                  </a:lnTo>
                  <a:lnTo>
                    <a:pt x="1904218" y="772870"/>
                  </a:lnTo>
                  <a:lnTo>
                    <a:pt x="1897883" y="770331"/>
                  </a:lnTo>
                  <a:lnTo>
                    <a:pt x="1890914" y="767475"/>
                  </a:lnTo>
                  <a:lnTo>
                    <a:pt x="1883629" y="765253"/>
                  </a:lnTo>
                  <a:lnTo>
                    <a:pt x="1875710" y="763349"/>
                  </a:lnTo>
                  <a:lnTo>
                    <a:pt x="1867158" y="761127"/>
                  </a:lnTo>
                  <a:lnTo>
                    <a:pt x="1867158" y="765888"/>
                  </a:lnTo>
                  <a:lnTo>
                    <a:pt x="1821228" y="765888"/>
                  </a:lnTo>
                  <a:lnTo>
                    <a:pt x="1820278" y="755097"/>
                  </a:lnTo>
                  <a:lnTo>
                    <a:pt x="1810459" y="754780"/>
                  </a:lnTo>
                  <a:lnTo>
                    <a:pt x="1800322" y="754463"/>
                  </a:lnTo>
                  <a:close/>
                  <a:moveTo>
                    <a:pt x="2034836" y="711200"/>
                  </a:moveTo>
                  <a:lnTo>
                    <a:pt x="2039938" y="721912"/>
                  </a:lnTo>
                  <a:lnTo>
                    <a:pt x="1973603" y="752475"/>
                  </a:lnTo>
                  <a:lnTo>
                    <a:pt x="1968500" y="741762"/>
                  </a:lnTo>
                  <a:lnTo>
                    <a:pt x="2034836" y="711200"/>
                  </a:lnTo>
                  <a:close/>
                  <a:moveTo>
                    <a:pt x="1625600" y="692150"/>
                  </a:moveTo>
                  <a:lnTo>
                    <a:pt x="1697038" y="735585"/>
                  </a:lnTo>
                  <a:lnTo>
                    <a:pt x="1690688" y="746125"/>
                  </a:lnTo>
                  <a:lnTo>
                    <a:pt x="1619250" y="702689"/>
                  </a:lnTo>
                  <a:lnTo>
                    <a:pt x="1625600" y="692150"/>
                  </a:lnTo>
                  <a:close/>
                  <a:moveTo>
                    <a:pt x="1231408" y="690563"/>
                  </a:moveTo>
                  <a:lnTo>
                    <a:pt x="1244414" y="691513"/>
                  </a:lnTo>
                  <a:lnTo>
                    <a:pt x="1256468" y="692463"/>
                  </a:lnTo>
                  <a:lnTo>
                    <a:pt x="1267888" y="694046"/>
                  </a:lnTo>
                  <a:lnTo>
                    <a:pt x="1279308" y="696262"/>
                  </a:lnTo>
                  <a:lnTo>
                    <a:pt x="1289776" y="698795"/>
                  </a:lnTo>
                  <a:lnTo>
                    <a:pt x="1299927" y="702277"/>
                  </a:lnTo>
                  <a:lnTo>
                    <a:pt x="1309761" y="705760"/>
                  </a:lnTo>
                  <a:lnTo>
                    <a:pt x="1318643" y="708926"/>
                  </a:lnTo>
                  <a:lnTo>
                    <a:pt x="1327208" y="713042"/>
                  </a:lnTo>
                  <a:lnTo>
                    <a:pt x="1335773" y="716841"/>
                  </a:lnTo>
                  <a:lnTo>
                    <a:pt x="1343069" y="720957"/>
                  </a:lnTo>
                  <a:lnTo>
                    <a:pt x="1350047" y="725073"/>
                  </a:lnTo>
                  <a:lnTo>
                    <a:pt x="1356392" y="729189"/>
                  </a:lnTo>
                  <a:lnTo>
                    <a:pt x="1367494" y="737104"/>
                  </a:lnTo>
                  <a:lnTo>
                    <a:pt x="1376059" y="744386"/>
                  </a:lnTo>
                  <a:lnTo>
                    <a:pt x="1382721" y="749769"/>
                  </a:lnTo>
                  <a:lnTo>
                    <a:pt x="1387479" y="754834"/>
                  </a:lnTo>
                  <a:lnTo>
                    <a:pt x="1385893" y="758634"/>
                  </a:lnTo>
                  <a:lnTo>
                    <a:pt x="1383672" y="762750"/>
                  </a:lnTo>
                  <a:lnTo>
                    <a:pt x="1380183" y="768132"/>
                  </a:lnTo>
                  <a:lnTo>
                    <a:pt x="1376694" y="774147"/>
                  </a:lnTo>
                  <a:lnTo>
                    <a:pt x="1371301" y="780796"/>
                  </a:lnTo>
                  <a:lnTo>
                    <a:pt x="1365274" y="787445"/>
                  </a:lnTo>
                  <a:lnTo>
                    <a:pt x="1361784" y="790928"/>
                  </a:lnTo>
                  <a:lnTo>
                    <a:pt x="1358295" y="793777"/>
                  </a:lnTo>
                  <a:lnTo>
                    <a:pt x="1354488" y="796627"/>
                  </a:lnTo>
                  <a:lnTo>
                    <a:pt x="1350047" y="799793"/>
                  </a:lnTo>
                  <a:lnTo>
                    <a:pt x="1345924" y="802326"/>
                  </a:lnTo>
                  <a:lnTo>
                    <a:pt x="1340848" y="804542"/>
                  </a:lnTo>
                  <a:lnTo>
                    <a:pt x="1336090" y="806758"/>
                  </a:lnTo>
                  <a:lnTo>
                    <a:pt x="1330380" y="808658"/>
                  </a:lnTo>
                  <a:lnTo>
                    <a:pt x="1324987" y="809924"/>
                  </a:lnTo>
                  <a:lnTo>
                    <a:pt x="1318960" y="810874"/>
                  </a:lnTo>
                  <a:lnTo>
                    <a:pt x="1312616" y="811507"/>
                  </a:lnTo>
                  <a:lnTo>
                    <a:pt x="1306271" y="811507"/>
                  </a:lnTo>
                  <a:lnTo>
                    <a:pt x="1299610" y="810557"/>
                  </a:lnTo>
                  <a:lnTo>
                    <a:pt x="1292948" y="809608"/>
                  </a:lnTo>
                  <a:lnTo>
                    <a:pt x="1285335" y="807708"/>
                  </a:lnTo>
                  <a:lnTo>
                    <a:pt x="1277405" y="805492"/>
                  </a:lnTo>
                  <a:lnTo>
                    <a:pt x="1269474" y="802009"/>
                  </a:lnTo>
                  <a:lnTo>
                    <a:pt x="1261227" y="798210"/>
                  </a:lnTo>
                  <a:lnTo>
                    <a:pt x="1251710" y="793777"/>
                  </a:lnTo>
                  <a:lnTo>
                    <a:pt x="1242194" y="789345"/>
                  </a:lnTo>
                  <a:lnTo>
                    <a:pt x="1281529" y="808341"/>
                  </a:lnTo>
                  <a:lnTo>
                    <a:pt x="1300244" y="816890"/>
                  </a:lnTo>
                  <a:lnTo>
                    <a:pt x="1309444" y="820689"/>
                  </a:lnTo>
                  <a:lnTo>
                    <a:pt x="1318009" y="823855"/>
                  </a:lnTo>
                  <a:lnTo>
                    <a:pt x="1326256" y="826388"/>
                  </a:lnTo>
                  <a:lnTo>
                    <a:pt x="1334187" y="828287"/>
                  </a:lnTo>
                  <a:lnTo>
                    <a:pt x="1341483" y="829870"/>
                  </a:lnTo>
                  <a:lnTo>
                    <a:pt x="1348779" y="830187"/>
                  </a:lnTo>
                  <a:lnTo>
                    <a:pt x="1352268" y="830187"/>
                  </a:lnTo>
                  <a:lnTo>
                    <a:pt x="1355440" y="829870"/>
                  </a:lnTo>
                  <a:lnTo>
                    <a:pt x="1358929" y="828921"/>
                  </a:lnTo>
                  <a:lnTo>
                    <a:pt x="1361784" y="828287"/>
                  </a:lnTo>
                  <a:lnTo>
                    <a:pt x="1364957" y="827021"/>
                  </a:lnTo>
                  <a:lnTo>
                    <a:pt x="1367494" y="826071"/>
                  </a:lnTo>
                  <a:lnTo>
                    <a:pt x="1370032" y="824488"/>
                  </a:lnTo>
                  <a:lnTo>
                    <a:pt x="1372887" y="822272"/>
                  </a:lnTo>
                  <a:lnTo>
                    <a:pt x="1373521" y="829554"/>
                  </a:lnTo>
                  <a:lnTo>
                    <a:pt x="1374473" y="835886"/>
                  </a:lnTo>
                  <a:lnTo>
                    <a:pt x="1374790" y="848234"/>
                  </a:lnTo>
                  <a:lnTo>
                    <a:pt x="1374790" y="860265"/>
                  </a:lnTo>
                  <a:lnTo>
                    <a:pt x="1373839" y="871346"/>
                  </a:lnTo>
                  <a:lnTo>
                    <a:pt x="1376059" y="869130"/>
                  </a:lnTo>
                  <a:lnTo>
                    <a:pt x="1377328" y="868813"/>
                  </a:lnTo>
                  <a:lnTo>
                    <a:pt x="1377962" y="868497"/>
                  </a:lnTo>
                  <a:lnTo>
                    <a:pt x="1379549" y="868813"/>
                  </a:lnTo>
                  <a:lnTo>
                    <a:pt x="1381135" y="869446"/>
                  </a:lnTo>
                  <a:lnTo>
                    <a:pt x="1382721" y="871030"/>
                  </a:lnTo>
                  <a:lnTo>
                    <a:pt x="1383672" y="872929"/>
                  </a:lnTo>
                  <a:lnTo>
                    <a:pt x="1384941" y="875462"/>
                  </a:lnTo>
                  <a:lnTo>
                    <a:pt x="1385893" y="878628"/>
                  </a:lnTo>
                  <a:lnTo>
                    <a:pt x="1388113" y="885277"/>
                  </a:lnTo>
                  <a:lnTo>
                    <a:pt x="1390017" y="893825"/>
                  </a:lnTo>
                  <a:lnTo>
                    <a:pt x="1391286" y="903640"/>
                  </a:lnTo>
                  <a:lnTo>
                    <a:pt x="1391920" y="914405"/>
                  </a:lnTo>
                  <a:lnTo>
                    <a:pt x="1392237" y="926119"/>
                  </a:lnTo>
                  <a:lnTo>
                    <a:pt x="1391920" y="937834"/>
                  </a:lnTo>
                  <a:lnTo>
                    <a:pt x="1391286" y="948599"/>
                  </a:lnTo>
                  <a:lnTo>
                    <a:pt x="1390017" y="958413"/>
                  </a:lnTo>
                  <a:lnTo>
                    <a:pt x="1388113" y="966645"/>
                  </a:lnTo>
                  <a:lnTo>
                    <a:pt x="1385893" y="973611"/>
                  </a:lnTo>
                  <a:lnTo>
                    <a:pt x="1384941" y="976777"/>
                  </a:lnTo>
                  <a:lnTo>
                    <a:pt x="1383672" y="978993"/>
                  </a:lnTo>
                  <a:lnTo>
                    <a:pt x="1382721" y="980893"/>
                  </a:lnTo>
                  <a:lnTo>
                    <a:pt x="1381135" y="982476"/>
                  </a:lnTo>
                  <a:lnTo>
                    <a:pt x="1379549" y="983425"/>
                  </a:lnTo>
                  <a:lnTo>
                    <a:pt x="1377962" y="983425"/>
                  </a:lnTo>
                  <a:lnTo>
                    <a:pt x="1376694" y="983425"/>
                  </a:lnTo>
                  <a:lnTo>
                    <a:pt x="1375425" y="982476"/>
                  </a:lnTo>
                  <a:lnTo>
                    <a:pt x="1373839" y="980893"/>
                  </a:lnTo>
                  <a:lnTo>
                    <a:pt x="1372570" y="978676"/>
                  </a:lnTo>
                  <a:lnTo>
                    <a:pt x="1371301" y="976143"/>
                  </a:lnTo>
                  <a:lnTo>
                    <a:pt x="1370032" y="972977"/>
                  </a:lnTo>
                  <a:lnTo>
                    <a:pt x="1367812" y="965379"/>
                  </a:lnTo>
                  <a:lnTo>
                    <a:pt x="1366860" y="975194"/>
                  </a:lnTo>
                  <a:lnTo>
                    <a:pt x="1364957" y="985325"/>
                  </a:lnTo>
                  <a:lnTo>
                    <a:pt x="1363053" y="994823"/>
                  </a:lnTo>
                  <a:lnTo>
                    <a:pt x="1360516" y="1004005"/>
                  </a:lnTo>
                  <a:lnTo>
                    <a:pt x="1357661" y="1013187"/>
                  </a:lnTo>
                  <a:lnTo>
                    <a:pt x="1354806" y="1021735"/>
                  </a:lnTo>
                  <a:lnTo>
                    <a:pt x="1351316" y="1030283"/>
                  </a:lnTo>
                  <a:lnTo>
                    <a:pt x="1347510" y="1038515"/>
                  </a:lnTo>
                  <a:lnTo>
                    <a:pt x="1343386" y="1046430"/>
                  </a:lnTo>
                  <a:lnTo>
                    <a:pt x="1339262" y="1054346"/>
                  </a:lnTo>
                  <a:lnTo>
                    <a:pt x="1334821" y="1061628"/>
                  </a:lnTo>
                  <a:lnTo>
                    <a:pt x="1330380" y="1068593"/>
                  </a:lnTo>
                  <a:lnTo>
                    <a:pt x="1325622" y="1075242"/>
                  </a:lnTo>
                  <a:lnTo>
                    <a:pt x="1320546" y="1081891"/>
                  </a:lnTo>
                  <a:lnTo>
                    <a:pt x="1315471" y="1088223"/>
                  </a:lnTo>
                  <a:lnTo>
                    <a:pt x="1309761" y="1094238"/>
                  </a:lnTo>
                  <a:lnTo>
                    <a:pt x="1304368" y="1099304"/>
                  </a:lnTo>
                  <a:lnTo>
                    <a:pt x="1298658" y="1104686"/>
                  </a:lnTo>
                  <a:lnTo>
                    <a:pt x="1293266" y="1109435"/>
                  </a:lnTo>
                  <a:lnTo>
                    <a:pt x="1287238" y="1113868"/>
                  </a:lnTo>
                  <a:lnTo>
                    <a:pt x="1281211" y="1118617"/>
                  </a:lnTo>
                  <a:lnTo>
                    <a:pt x="1275501" y="1122100"/>
                  </a:lnTo>
                  <a:lnTo>
                    <a:pt x="1269474" y="1125899"/>
                  </a:lnTo>
                  <a:lnTo>
                    <a:pt x="1263447" y="1129065"/>
                  </a:lnTo>
                  <a:lnTo>
                    <a:pt x="1257420" y="1131915"/>
                  </a:lnTo>
                  <a:lnTo>
                    <a:pt x="1251393" y="1134131"/>
                  </a:lnTo>
                  <a:lnTo>
                    <a:pt x="1245366" y="1136347"/>
                  </a:lnTo>
                  <a:lnTo>
                    <a:pt x="1239339" y="1137930"/>
                  </a:lnTo>
                  <a:lnTo>
                    <a:pt x="1233312" y="1139513"/>
                  </a:lnTo>
                  <a:lnTo>
                    <a:pt x="1227919" y="1140463"/>
                  </a:lnTo>
                  <a:lnTo>
                    <a:pt x="1222209" y="1141096"/>
                  </a:lnTo>
                  <a:lnTo>
                    <a:pt x="1216499" y="1141413"/>
                  </a:lnTo>
                  <a:lnTo>
                    <a:pt x="1212058" y="1141096"/>
                  </a:lnTo>
                  <a:lnTo>
                    <a:pt x="1207617" y="1140146"/>
                  </a:lnTo>
                  <a:lnTo>
                    <a:pt x="1202542" y="1139513"/>
                  </a:lnTo>
                  <a:lnTo>
                    <a:pt x="1197466" y="1137930"/>
                  </a:lnTo>
                  <a:lnTo>
                    <a:pt x="1192073" y="1136031"/>
                  </a:lnTo>
                  <a:lnTo>
                    <a:pt x="1186998" y="1133814"/>
                  </a:lnTo>
                  <a:lnTo>
                    <a:pt x="1181288" y="1131281"/>
                  </a:lnTo>
                  <a:lnTo>
                    <a:pt x="1175895" y="1128749"/>
                  </a:lnTo>
                  <a:lnTo>
                    <a:pt x="1170186" y="1125266"/>
                  </a:lnTo>
                  <a:lnTo>
                    <a:pt x="1164476" y="1121467"/>
                  </a:lnTo>
                  <a:lnTo>
                    <a:pt x="1158766" y="1117667"/>
                  </a:lnTo>
                  <a:lnTo>
                    <a:pt x="1153056" y="1113235"/>
                  </a:lnTo>
                  <a:lnTo>
                    <a:pt x="1147029" y="1108802"/>
                  </a:lnTo>
                  <a:lnTo>
                    <a:pt x="1141319" y="1103736"/>
                  </a:lnTo>
                  <a:lnTo>
                    <a:pt x="1135926" y="1098671"/>
                  </a:lnTo>
                  <a:lnTo>
                    <a:pt x="1130216" y="1092972"/>
                  </a:lnTo>
                  <a:lnTo>
                    <a:pt x="1124506" y="1087273"/>
                  </a:lnTo>
                  <a:lnTo>
                    <a:pt x="1118796" y="1080941"/>
                  </a:lnTo>
                  <a:lnTo>
                    <a:pt x="1113721" y="1074925"/>
                  </a:lnTo>
                  <a:lnTo>
                    <a:pt x="1108011" y="1068276"/>
                  </a:lnTo>
                  <a:lnTo>
                    <a:pt x="1102936" y="1061628"/>
                  </a:lnTo>
                  <a:lnTo>
                    <a:pt x="1097860" y="1054346"/>
                  </a:lnTo>
                  <a:lnTo>
                    <a:pt x="1092785" y="1046747"/>
                  </a:lnTo>
                  <a:lnTo>
                    <a:pt x="1088344" y="1039465"/>
                  </a:lnTo>
                  <a:lnTo>
                    <a:pt x="1083903" y="1031550"/>
                  </a:lnTo>
                  <a:lnTo>
                    <a:pt x="1079779" y="1023635"/>
                  </a:lnTo>
                  <a:lnTo>
                    <a:pt x="1075655" y="1015403"/>
                  </a:lnTo>
                  <a:lnTo>
                    <a:pt x="1071848" y="1007171"/>
                  </a:lnTo>
                  <a:lnTo>
                    <a:pt x="1068676" y="998623"/>
                  </a:lnTo>
                  <a:lnTo>
                    <a:pt x="1065187" y="989758"/>
                  </a:lnTo>
                  <a:lnTo>
                    <a:pt x="1062649" y="980893"/>
                  </a:lnTo>
                  <a:lnTo>
                    <a:pt x="1059794" y="972028"/>
                  </a:lnTo>
                  <a:lnTo>
                    <a:pt x="1057891" y="977726"/>
                  </a:lnTo>
                  <a:lnTo>
                    <a:pt x="1055670" y="982476"/>
                  </a:lnTo>
                  <a:lnTo>
                    <a:pt x="1054719" y="984375"/>
                  </a:lnTo>
                  <a:lnTo>
                    <a:pt x="1053133" y="985325"/>
                  </a:lnTo>
                  <a:lnTo>
                    <a:pt x="1051864" y="986275"/>
                  </a:lnTo>
                  <a:lnTo>
                    <a:pt x="1050595" y="986591"/>
                  </a:lnTo>
                  <a:lnTo>
                    <a:pt x="1049326" y="986275"/>
                  </a:lnTo>
                  <a:lnTo>
                    <a:pt x="1047740" y="985325"/>
                  </a:lnTo>
                  <a:lnTo>
                    <a:pt x="1046471" y="983742"/>
                  </a:lnTo>
                  <a:lnTo>
                    <a:pt x="1045202" y="982159"/>
                  </a:lnTo>
                  <a:lnTo>
                    <a:pt x="1044250" y="979309"/>
                  </a:lnTo>
                  <a:lnTo>
                    <a:pt x="1042664" y="976460"/>
                  </a:lnTo>
                  <a:lnTo>
                    <a:pt x="1040761" y="969495"/>
                  </a:lnTo>
                  <a:lnTo>
                    <a:pt x="1038858" y="960946"/>
                  </a:lnTo>
                  <a:lnTo>
                    <a:pt x="1037589" y="951131"/>
                  </a:lnTo>
                  <a:lnTo>
                    <a:pt x="1036954" y="940367"/>
                  </a:lnTo>
                  <a:lnTo>
                    <a:pt x="1036637" y="928652"/>
                  </a:lnTo>
                  <a:lnTo>
                    <a:pt x="1036954" y="917254"/>
                  </a:lnTo>
                  <a:lnTo>
                    <a:pt x="1037589" y="906173"/>
                  </a:lnTo>
                  <a:lnTo>
                    <a:pt x="1038858" y="896358"/>
                  </a:lnTo>
                  <a:lnTo>
                    <a:pt x="1040761" y="888126"/>
                  </a:lnTo>
                  <a:lnTo>
                    <a:pt x="1042664" y="881161"/>
                  </a:lnTo>
                  <a:lnTo>
                    <a:pt x="1044250" y="877995"/>
                  </a:lnTo>
                  <a:lnTo>
                    <a:pt x="1045202" y="875779"/>
                  </a:lnTo>
                  <a:lnTo>
                    <a:pt x="1046471" y="873879"/>
                  </a:lnTo>
                  <a:lnTo>
                    <a:pt x="1047740" y="872613"/>
                  </a:lnTo>
                  <a:lnTo>
                    <a:pt x="1049326" y="871346"/>
                  </a:lnTo>
                  <a:lnTo>
                    <a:pt x="1050595" y="871346"/>
                  </a:lnTo>
                  <a:lnTo>
                    <a:pt x="1051546" y="871346"/>
                  </a:lnTo>
                  <a:lnTo>
                    <a:pt x="1052498" y="871663"/>
                  </a:lnTo>
                  <a:lnTo>
                    <a:pt x="1052815" y="864381"/>
                  </a:lnTo>
                  <a:lnTo>
                    <a:pt x="1053133" y="856782"/>
                  </a:lnTo>
                  <a:lnTo>
                    <a:pt x="1053767" y="850133"/>
                  </a:lnTo>
                  <a:lnTo>
                    <a:pt x="1055036" y="843801"/>
                  </a:lnTo>
                  <a:lnTo>
                    <a:pt x="1054719" y="835886"/>
                  </a:lnTo>
                  <a:lnTo>
                    <a:pt x="1054401" y="827971"/>
                  </a:lnTo>
                  <a:lnTo>
                    <a:pt x="1054401" y="820689"/>
                  </a:lnTo>
                  <a:lnTo>
                    <a:pt x="1054401" y="814040"/>
                  </a:lnTo>
                  <a:lnTo>
                    <a:pt x="1055036" y="807708"/>
                  </a:lnTo>
                  <a:lnTo>
                    <a:pt x="1055670" y="801692"/>
                  </a:lnTo>
                  <a:lnTo>
                    <a:pt x="1057256" y="796310"/>
                  </a:lnTo>
                  <a:lnTo>
                    <a:pt x="1058842" y="791244"/>
                  </a:lnTo>
                  <a:lnTo>
                    <a:pt x="1060746" y="786179"/>
                  </a:lnTo>
                  <a:lnTo>
                    <a:pt x="1062649" y="781746"/>
                  </a:lnTo>
                  <a:lnTo>
                    <a:pt x="1064870" y="777630"/>
                  </a:lnTo>
                  <a:lnTo>
                    <a:pt x="1067407" y="773831"/>
                  </a:lnTo>
                  <a:lnTo>
                    <a:pt x="1070262" y="770665"/>
                  </a:lnTo>
                  <a:lnTo>
                    <a:pt x="1073434" y="767499"/>
                  </a:lnTo>
                  <a:lnTo>
                    <a:pt x="1076924" y="764649"/>
                  </a:lnTo>
                  <a:lnTo>
                    <a:pt x="1080096" y="762433"/>
                  </a:lnTo>
                  <a:lnTo>
                    <a:pt x="1064235" y="762433"/>
                  </a:lnTo>
                  <a:lnTo>
                    <a:pt x="1052498" y="762750"/>
                  </a:lnTo>
                  <a:lnTo>
                    <a:pt x="1041713" y="763383"/>
                  </a:lnTo>
                  <a:lnTo>
                    <a:pt x="1049009" y="759583"/>
                  </a:lnTo>
                  <a:lnTo>
                    <a:pt x="1056622" y="754834"/>
                  </a:lnTo>
                  <a:lnTo>
                    <a:pt x="1063918" y="749452"/>
                  </a:lnTo>
                  <a:lnTo>
                    <a:pt x="1071531" y="743753"/>
                  </a:lnTo>
                  <a:lnTo>
                    <a:pt x="1085806" y="733305"/>
                  </a:lnTo>
                  <a:lnTo>
                    <a:pt x="1092150" y="728872"/>
                  </a:lnTo>
                  <a:lnTo>
                    <a:pt x="1098495" y="725073"/>
                  </a:lnTo>
                  <a:lnTo>
                    <a:pt x="1106742" y="720957"/>
                  </a:lnTo>
                  <a:lnTo>
                    <a:pt x="1114990" y="717158"/>
                  </a:lnTo>
                  <a:lnTo>
                    <a:pt x="1122920" y="713675"/>
                  </a:lnTo>
                  <a:lnTo>
                    <a:pt x="1130851" y="710193"/>
                  </a:lnTo>
                  <a:lnTo>
                    <a:pt x="1138781" y="707660"/>
                  </a:lnTo>
                  <a:lnTo>
                    <a:pt x="1146711" y="704494"/>
                  </a:lnTo>
                  <a:lnTo>
                    <a:pt x="1161938" y="700061"/>
                  </a:lnTo>
                  <a:lnTo>
                    <a:pt x="1176847" y="696262"/>
                  </a:lnTo>
                  <a:lnTo>
                    <a:pt x="1191439" y="693729"/>
                  </a:lnTo>
                  <a:lnTo>
                    <a:pt x="1205397" y="692146"/>
                  </a:lnTo>
                  <a:lnTo>
                    <a:pt x="1218720" y="691196"/>
                  </a:lnTo>
                  <a:lnTo>
                    <a:pt x="1231408" y="690563"/>
                  </a:lnTo>
                  <a:close/>
                  <a:moveTo>
                    <a:pt x="1798422" y="585942"/>
                  </a:moveTo>
                  <a:lnTo>
                    <a:pt x="1795888" y="586577"/>
                  </a:lnTo>
                  <a:lnTo>
                    <a:pt x="1792720" y="586577"/>
                  </a:lnTo>
                  <a:lnTo>
                    <a:pt x="1789236" y="586577"/>
                  </a:lnTo>
                  <a:lnTo>
                    <a:pt x="1771814" y="728756"/>
                  </a:lnTo>
                  <a:lnTo>
                    <a:pt x="1786068" y="727804"/>
                  </a:lnTo>
                  <a:lnTo>
                    <a:pt x="1800322" y="727487"/>
                  </a:lnTo>
                  <a:lnTo>
                    <a:pt x="1808558" y="727804"/>
                  </a:lnTo>
                  <a:lnTo>
                    <a:pt x="1816477" y="728121"/>
                  </a:lnTo>
                  <a:lnTo>
                    <a:pt x="1798422" y="585942"/>
                  </a:lnTo>
                  <a:close/>
                  <a:moveTo>
                    <a:pt x="2691328" y="534988"/>
                  </a:moveTo>
                  <a:lnTo>
                    <a:pt x="2700209" y="535623"/>
                  </a:lnTo>
                  <a:lnTo>
                    <a:pt x="2709091" y="535940"/>
                  </a:lnTo>
                  <a:lnTo>
                    <a:pt x="2718289" y="536893"/>
                  </a:lnTo>
                  <a:lnTo>
                    <a:pt x="2727170" y="538480"/>
                  </a:lnTo>
                  <a:lnTo>
                    <a:pt x="2736368" y="540385"/>
                  </a:lnTo>
                  <a:lnTo>
                    <a:pt x="2745249" y="542608"/>
                  </a:lnTo>
                  <a:lnTo>
                    <a:pt x="2753813" y="544830"/>
                  </a:lnTo>
                  <a:lnTo>
                    <a:pt x="2763011" y="548005"/>
                  </a:lnTo>
                  <a:lnTo>
                    <a:pt x="2771575" y="550863"/>
                  </a:lnTo>
                  <a:lnTo>
                    <a:pt x="2780139" y="554355"/>
                  </a:lnTo>
                  <a:lnTo>
                    <a:pt x="2789020" y="558165"/>
                  </a:lnTo>
                  <a:lnTo>
                    <a:pt x="2797267" y="561658"/>
                  </a:lnTo>
                  <a:lnTo>
                    <a:pt x="2812809" y="569595"/>
                  </a:lnTo>
                  <a:lnTo>
                    <a:pt x="2827716" y="577850"/>
                  </a:lnTo>
                  <a:lnTo>
                    <a:pt x="2841355" y="586105"/>
                  </a:lnTo>
                  <a:lnTo>
                    <a:pt x="2853408" y="594678"/>
                  </a:lnTo>
                  <a:lnTo>
                    <a:pt x="2864509" y="602933"/>
                  </a:lnTo>
                  <a:lnTo>
                    <a:pt x="2873073" y="609918"/>
                  </a:lnTo>
                  <a:lnTo>
                    <a:pt x="2879734" y="616585"/>
                  </a:lnTo>
                  <a:lnTo>
                    <a:pt x="2882271" y="619760"/>
                  </a:lnTo>
                  <a:lnTo>
                    <a:pt x="2884809" y="622300"/>
                  </a:lnTo>
                  <a:lnTo>
                    <a:pt x="2886077" y="624523"/>
                  </a:lnTo>
                  <a:lnTo>
                    <a:pt x="2887029" y="626428"/>
                  </a:lnTo>
                  <a:lnTo>
                    <a:pt x="2887346" y="630238"/>
                  </a:lnTo>
                  <a:lnTo>
                    <a:pt x="2887663" y="635635"/>
                  </a:lnTo>
                  <a:lnTo>
                    <a:pt x="2887663" y="650875"/>
                  </a:lnTo>
                  <a:lnTo>
                    <a:pt x="2887029" y="671513"/>
                  </a:lnTo>
                  <a:lnTo>
                    <a:pt x="2885443" y="697230"/>
                  </a:lnTo>
                  <a:lnTo>
                    <a:pt x="2883540" y="726123"/>
                  </a:lnTo>
                  <a:lnTo>
                    <a:pt x="2881320" y="758190"/>
                  </a:lnTo>
                  <a:lnTo>
                    <a:pt x="2875610" y="827723"/>
                  </a:lnTo>
                  <a:lnTo>
                    <a:pt x="2868950" y="899161"/>
                  </a:lnTo>
                  <a:lnTo>
                    <a:pt x="2861654" y="965518"/>
                  </a:lnTo>
                  <a:lnTo>
                    <a:pt x="2858483" y="995363"/>
                  </a:lnTo>
                  <a:lnTo>
                    <a:pt x="2854994" y="1021398"/>
                  </a:lnTo>
                  <a:lnTo>
                    <a:pt x="2852139" y="1042671"/>
                  </a:lnTo>
                  <a:lnTo>
                    <a:pt x="2848967" y="1059181"/>
                  </a:lnTo>
                  <a:lnTo>
                    <a:pt x="2838817" y="1062991"/>
                  </a:lnTo>
                  <a:lnTo>
                    <a:pt x="2828985" y="1066483"/>
                  </a:lnTo>
                  <a:lnTo>
                    <a:pt x="2820104" y="1069023"/>
                  </a:lnTo>
                  <a:lnTo>
                    <a:pt x="2810905" y="1070928"/>
                  </a:lnTo>
                  <a:lnTo>
                    <a:pt x="2803293" y="1072198"/>
                  </a:lnTo>
                  <a:lnTo>
                    <a:pt x="2795998" y="1072516"/>
                  </a:lnTo>
                  <a:lnTo>
                    <a:pt x="2792509" y="1072198"/>
                  </a:lnTo>
                  <a:lnTo>
                    <a:pt x="2789654" y="1071563"/>
                  </a:lnTo>
                  <a:lnTo>
                    <a:pt x="2786483" y="1070928"/>
                  </a:lnTo>
                  <a:lnTo>
                    <a:pt x="2784262" y="1070293"/>
                  </a:lnTo>
                  <a:lnTo>
                    <a:pt x="2785214" y="1057911"/>
                  </a:lnTo>
                  <a:lnTo>
                    <a:pt x="2786165" y="1039813"/>
                  </a:lnTo>
                  <a:lnTo>
                    <a:pt x="2787751" y="990918"/>
                  </a:lnTo>
                  <a:lnTo>
                    <a:pt x="2789337" y="930276"/>
                  </a:lnTo>
                  <a:lnTo>
                    <a:pt x="2790289" y="865188"/>
                  </a:lnTo>
                  <a:lnTo>
                    <a:pt x="2790606" y="803593"/>
                  </a:lnTo>
                  <a:lnTo>
                    <a:pt x="2790606" y="775653"/>
                  </a:lnTo>
                  <a:lnTo>
                    <a:pt x="2790289" y="751840"/>
                  </a:lnTo>
                  <a:lnTo>
                    <a:pt x="2789654" y="731838"/>
                  </a:lnTo>
                  <a:lnTo>
                    <a:pt x="2788386" y="717233"/>
                  </a:lnTo>
                  <a:lnTo>
                    <a:pt x="2788068" y="711835"/>
                  </a:lnTo>
                  <a:lnTo>
                    <a:pt x="2787434" y="708343"/>
                  </a:lnTo>
                  <a:lnTo>
                    <a:pt x="2786483" y="707073"/>
                  </a:lnTo>
                  <a:lnTo>
                    <a:pt x="2785848" y="706438"/>
                  </a:lnTo>
                  <a:lnTo>
                    <a:pt x="2785531" y="707073"/>
                  </a:lnTo>
                  <a:lnTo>
                    <a:pt x="2780773" y="713740"/>
                  </a:lnTo>
                  <a:lnTo>
                    <a:pt x="2775381" y="720725"/>
                  </a:lnTo>
                  <a:lnTo>
                    <a:pt x="2774113" y="722630"/>
                  </a:lnTo>
                  <a:lnTo>
                    <a:pt x="2757936" y="960756"/>
                  </a:lnTo>
                  <a:lnTo>
                    <a:pt x="2753813" y="1010921"/>
                  </a:lnTo>
                  <a:lnTo>
                    <a:pt x="2750324" y="1049338"/>
                  </a:lnTo>
                  <a:lnTo>
                    <a:pt x="2746835" y="1083946"/>
                  </a:lnTo>
                  <a:lnTo>
                    <a:pt x="2746518" y="1087438"/>
                  </a:lnTo>
                  <a:lnTo>
                    <a:pt x="2744932" y="1092836"/>
                  </a:lnTo>
                  <a:lnTo>
                    <a:pt x="2742712" y="1097916"/>
                  </a:lnTo>
                  <a:lnTo>
                    <a:pt x="2740491" y="1103631"/>
                  </a:lnTo>
                  <a:lnTo>
                    <a:pt x="2737637" y="1109028"/>
                  </a:lnTo>
                  <a:lnTo>
                    <a:pt x="2732245" y="1119506"/>
                  </a:lnTo>
                  <a:lnTo>
                    <a:pt x="2725267" y="1129666"/>
                  </a:lnTo>
                  <a:lnTo>
                    <a:pt x="2699258" y="1479233"/>
                  </a:lnTo>
                  <a:lnTo>
                    <a:pt x="2716386" y="1483361"/>
                  </a:lnTo>
                  <a:lnTo>
                    <a:pt x="2732879" y="1487488"/>
                  </a:lnTo>
                  <a:lnTo>
                    <a:pt x="2870853" y="1410971"/>
                  </a:lnTo>
                  <a:lnTo>
                    <a:pt x="2876879" y="1421766"/>
                  </a:lnTo>
                  <a:lnTo>
                    <a:pt x="2749055" y="1492886"/>
                  </a:lnTo>
                  <a:lnTo>
                    <a:pt x="2761743" y="1497013"/>
                  </a:lnTo>
                  <a:lnTo>
                    <a:pt x="2773795" y="1501776"/>
                  </a:lnTo>
                  <a:lnTo>
                    <a:pt x="2785214" y="1507173"/>
                  </a:lnTo>
                  <a:lnTo>
                    <a:pt x="2795998" y="1512253"/>
                  </a:lnTo>
                  <a:lnTo>
                    <a:pt x="2805831" y="1517968"/>
                  </a:lnTo>
                  <a:lnTo>
                    <a:pt x="2815029" y="1524001"/>
                  </a:lnTo>
                  <a:lnTo>
                    <a:pt x="2823910" y="1530033"/>
                  </a:lnTo>
                  <a:lnTo>
                    <a:pt x="2831839" y="1536383"/>
                  </a:lnTo>
                  <a:lnTo>
                    <a:pt x="2838500" y="1543051"/>
                  </a:lnTo>
                  <a:lnTo>
                    <a:pt x="2844844" y="1550036"/>
                  </a:lnTo>
                  <a:lnTo>
                    <a:pt x="2850236" y="1557021"/>
                  </a:lnTo>
                  <a:lnTo>
                    <a:pt x="2854359" y="1564323"/>
                  </a:lnTo>
                  <a:lnTo>
                    <a:pt x="2856262" y="1568133"/>
                  </a:lnTo>
                  <a:lnTo>
                    <a:pt x="2857848" y="1571626"/>
                  </a:lnTo>
                  <a:lnTo>
                    <a:pt x="2859117" y="1575436"/>
                  </a:lnTo>
                  <a:lnTo>
                    <a:pt x="2860386" y="1579246"/>
                  </a:lnTo>
                  <a:lnTo>
                    <a:pt x="2861337" y="1583056"/>
                  </a:lnTo>
                  <a:lnTo>
                    <a:pt x="2861654" y="1586866"/>
                  </a:lnTo>
                  <a:lnTo>
                    <a:pt x="2861972" y="1590993"/>
                  </a:lnTo>
                  <a:lnTo>
                    <a:pt x="2862606" y="1594803"/>
                  </a:lnTo>
                  <a:lnTo>
                    <a:pt x="2861972" y="1598931"/>
                  </a:lnTo>
                  <a:lnTo>
                    <a:pt x="2861654" y="1603058"/>
                  </a:lnTo>
                  <a:lnTo>
                    <a:pt x="2861020" y="1607186"/>
                  </a:lnTo>
                  <a:lnTo>
                    <a:pt x="2860386" y="1611313"/>
                  </a:lnTo>
                  <a:lnTo>
                    <a:pt x="2858800" y="1615123"/>
                  </a:lnTo>
                  <a:lnTo>
                    <a:pt x="2857214" y="1619251"/>
                  </a:lnTo>
                  <a:lnTo>
                    <a:pt x="2855628" y="1622743"/>
                  </a:lnTo>
                  <a:lnTo>
                    <a:pt x="2853408" y="1626553"/>
                  </a:lnTo>
                  <a:lnTo>
                    <a:pt x="2851187" y="1630681"/>
                  </a:lnTo>
                  <a:lnTo>
                    <a:pt x="2848967" y="1634491"/>
                  </a:lnTo>
                  <a:lnTo>
                    <a:pt x="2842941" y="1641793"/>
                  </a:lnTo>
                  <a:lnTo>
                    <a:pt x="2836597" y="1648778"/>
                  </a:lnTo>
                  <a:lnTo>
                    <a:pt x="2828668" y="1655763"/>
                  </a:lnTo>
                  <a:lnTo>
                    <a:pt x="2820421" y="1662431"/>
                  </a:lnTo>
                  <a:lnTo>
                    <a:pt x="2810905" y="1668781"/>
                  </a:lnTo>
                  <a:lnTo>
                    <a:pt x="2800756" y="1674813"/>
                  </a:lnTo>
                  <a:lnTo>
                    <a:pt x="2789972" y="1680528"/>
                  </a:lnTo>
                  <a:lnTo>
                    <a:pt x="2778236" y="1685926"/>
                  </a:lnTo>
                  <a:lnTo>
                    <a:pt x="2765866" y="1691006"/>
                  </a:lnTo>
                  <a:lnTo>
                    <a:pt x="2752861" y="1695768"/>
                  </a:lnTo>
                  <a:lnTo>
                    <a:pt x="2739223" y="1700213"/>
                  </a:lnTo>
                  <a:lnTo>
                    <a:pt x="2869267" y="1786891"/>
                  </a:lnTo>
                  <a:lnTo>
                    <a:pt x="2862606" y="1797051"/>
                  </a:lnTo>
                  <a:lnTo>
                    <a:pt x="2723998" y="1704341"/>
                  </a:lnTo>
                  <a:lnTo>
                    <a:pt x="2707822" y="1708151"/>
                  </a:lnTo>
                  <a:lnTo>
                    <a:pt x="2690694" y="1711961"/>
                  </a:lnTo>
                  <a:lnTo>
                    <a:pt x="2673566" y="1715136"/>
                  </a:lnTo>
                  <a:lnTo>
                    <a:pt x="2655487" y="1717358"/>
                  </a:lnTo>
                  <a:lnTo>
                    <a:pt x="2637091" y="1719581"/>
                  </a:lnTo>
                  <a:lnTo>
                    <a:pt x="2618060" y="1720533"/>
                  </a:lnTo>
                  <a:lnTo>
                    <a:pt x="2598712" y="1721803"/>
                  </a:lnTo>
                  <a:lnTo>
                    <a:pt x="2579046" y="1721803"/>
                  </a:lnTo>
                  <a:lnTo>
                    <a:pt x="2563822" y="1721803"/>
                  </a:lnTo>
                  <a:lnTo>
                    <a:pt x="2549549" y="1721486"/>
                  </a:lnTo>
                  <a:lnTo>
                    <a:pt x="2534958" y="1720533"/>
                  </a:lnTo>
                  <a:lnTo>
                    <a:pt x="2521002" y="1719581"/>
                  </a:lnTo>
                  <a:lnTo>
                    <a:pt x="2507046" y="1717993"/>
                  </a:lnTo>
                  <a:lnTo>
                    <a:pt x="2493725" y="1716088"/>
                  </a:lnTo>
                  <a:lnTo>
                    <a:pt x="2480403" y="1714183"/>
                  </a:lnTo>
                  <a:lnTo>
                    <a:pt x="2467399" y="1711961"/>
                  </a:lnTo>
                  <a:lnTo>
                    <a:pt x="2455029" y="1709738"/>
                  </a:lnTo>
                  <a:lnTo>
                    <a:pt x="2442659" y="1706881"/>
                  </a:lnTo>
                  <a:lnTo>
                    <a:pt x="2430923" y="1703706"/>
                  </a:lnTo>
                  <a:lnTo>
                    <a:pt x="2419187" y="1700213"/>
                  </a:lnTo>
                  <a:lnTo>
                    <a:pt x="2408086" y="1697038"/>
                  </a:lnTo>
                  <a:lnTo>
                    <a:pt x="2397619" y="1693228"/>
                  </a:lnTo>
                  <a:lnTo>
                    <a:pt x="2387469" y="1689418"/>
                  </a:lnTo>
                  <a:lnTo>
                    <a:pt x="2377637" y="1684973"/>
                  </a:lnTo>
                  <a:lnTo>
                    <a:pt x="2368121" y="1680846"/>
                  </a:lnTo>
                  <a:lnTo>
                    <a:pt x="2359240" y="1676401"/>
                  </a:lnTo>
                  <a:lnTo>
                    <a:pt x="2350994" y="1671321"/>
                  </a:lnTo>
                  <a:lnTo>
                    <a:pt x="2343064" y="1666558"/>
                  </a:lnTo>
                  <a:lnTo>
                    <a:pt x="2335769" y="1661161"/>
                  </a:lnTo>
                  <a:lnTo>
                    <a:pt x="2329108" y="1656081"/>
                  </a:lnTo>
                  <a:lnTo>
                    <a:pt x="2322764" y="1650366"/>
                  </a:lnTo>
                  <a:lnTo>
                    <a:pt x="2317055" y="1644651"/>
                  </a:lnTo>
                  <a:lnTo>
                    <a:pt x="2312298" y="1638936"/>
                  </a:lnTo>
                  <a:lnTo>
                    <a:pt x="2307857" y="1632903"/>
                  </a:lnTo>
                  <a:lnTo>
                    <a:pt x="2304051" y="1627188"/>
                  </a:lnTo>
                  <a:lnTo>
                    <a:pt x="2300879" y="1620521"/>
                  </a:lnTo>
                  <a:lnTo>
                    <a:pt x="2298659" y="1614171"/>
                  </a:lnTo>
                  <a:lnTo>
                    <a:pt x="2296756" y="1607821"/>
                  </a:lnTo>
                  <a:lnTo>
                    <a:pt x="2295804" y="1601471"/>
                  </a:lnTo>
                  <a:lnTo>
                    <a:pt x="2295170" y="1594803"/>
                  </a:lnTo>
                  <a:lnTo>
                    <a:pt x="2295170" y="1590676"/>
                  </a:lnTo>
                  <a:lnTo>
                    <a:pt x="2296121" y="1585913"/>
                  </a:lnTo>
                  <a:lnTo>
                    <a:pt x="2296756" y="1581468"/>
                  </a:lnTo>
                  <a:lnTo>
                    <a:pt x="2298024" y="1577341"/>
                  </a:lnTo>
                  <a:lnTo>
                    <a:pt x="2299293" y="1573213"/>
                  </a:lnTo>
                  <a:lnTo>
                    <a:pt x="2300879" y="1568768"/>
                  </a:lnTo>
                  <a:lnTo>
                    <a:pt x="2302782" y="1564641"/>
                  </a:lnTo>
                  <a:lnTo>
                    <a:pt x="2305320" y="1560831"/>
                  </a:lnTo>
                  <a:lnTo>
                    <a:pt x="2307857" y="1556703"/>
                  </a:lnTo>
                  <a:lnTo>
                    <a:pt x="2310712" y="1552576"/>
                  </a:lnTo>
                  <a:lnTo>
                    <a:pt x="2313566" y="1548766"/>
                  </a:lnTo>
                  <a:lnTo>
                    <a:pt x="2317372" y="1544956"/>
                  </a:lnTo>
                  <a:lnTo>
                    <a:pt x="2320861" y="1541146"/>
                  </a:lnTo>
                  <a:lnTo>
                    <a:pt x="2324985" y="1537653"/>
                  </a:lnTo>
                  <a:lnTo>
                    <a:pt x="2333549" y="1530351"/>
                  </a:lnTo>
                  <a:lnTo>
                    <a:pt x="2343064" y="1523366"/>
                  </a:lnTo>
                  <a:lnTo>
                    <a:pt x="2353848" y="1517016"/>
                  </a:lnTo>
                  <a:lnTo>
                    <a:pt x="2365267" y="1510348"/>
                  </a:lnTo>
                  <a:lnTo>
                    <a:pt x="2377637" y="1504316"/>
                  </a:lnTo>
                  <a:lnTo>
                    <a:pt x="2390641" y="1499236"/>
                  </a:lnTo>
                  <a:lnTo>
                    <a:pt x="2404597" y="1493838"/>
                  </a:lnTo>
                  <a:lnTo>
                    <a:pt x="2419187" y="1489393"/>
                  </a:lnTo>
                  <a:lnTo>
                    <a:pt x="2434729" y="1484948"/>
                  </a:lnTo>
                  <a:lnTo>
                    <a:pt x="2421090" y="1301751"/>
                  </a:lnTo>
                  <a:lnTo>
                    <a:pt x="2390958" y="1273493"/>
                  </a:lnTo>
                  <a:lnTo>
                    <a:pt x="2399205" y="1264603"/>
                  </a:lnTo>
                  <a:lnTo>
                    <a:pt x="2419505" y="1283653"/>
                  </a:lnTo>
                  <a:lnTo>
                    <a:pt x="2407769" y="1124268"/>
                  </a:lnTo>
                  <a:lnTo>
                    <a:pt x="2401742" y="1115378"/>
                  </a:lnTo>
                  <a:lnTo>
                    <a:pt x="2396350" y="1106171"/>
                  </a:lnTo>
                  <a:lnTo>
                    <a:pt x="2391910" y="1097281"/>
                  </a:lnTo>
                  <a:lnTo>
                    <a:pt x="2390007" y="1092201"/>
                  </a:lnTo>
                  <a:lnTo>
                    <a:pt x="2388104" y="1087756"/>
                  </a:lnTo>
                  <a:lnTo>
                    <a:pt x="2387787" y="1083946"/>
                  </a:lnTo>
                  <a:lnTo>
                    <a:pt x="2382712" y="1029971"/>
                  </a:lnTo>
                  <a:lnTo>
                    <a:pt x="2377320" y="970916"/>
                  </a:lnTo>
                  <a:lnTo>
                    <a:pt x="2371293" y="897573"/>
                  </a:lnTo>
                  <a:lnTo>
                    <a:pt x="2359240" y="716280"/>
                  </a:lnTo>
                  <a:lnTo>
                    <a:pt x="2354165" y="712153"/>
                  </a:lnTo>
                  <a:lnTo>
                    <a:pt x="2349090" y="707073"/>
                  </a:lnTo>
                  <a:lnTo>
                    <a:pt x="2348773" y="707073"/>
                  </a:lnTo>
                  <a:lnTo>
                    <a:pt x="2348773" y="707390"/>
                  </a:lnTo>
                  <a:lnTo>
                    <a:pt x="2347822" y="709295"/>
                  </a:lnTo>
                  <a:lnTo>
                    <a:pt x="2347505" y="713105"/>
                  </a:lnTo>
                  <a:lnTo>
                    <a:pt x="2347187" y="718503"/>
                  </a:lnTo>
                  <a:lnTo>
                    <a:pt x="2347187" y="733743"/>
                  </a:lnTo>
                  <a:lnTo>
                    <a:pt x="2347187" y="754063"/>
                  </a:lnTo>
                  <a:lnTo>
                    <a:pt x="2348773" y="806133"/>
                  </a:lnTo>
                  <a:lnTo>
                    <a:pt x="2350994" y="868363"/>
                  </a:lnTo>
                  <a:lnTo>
                    <a:pt x="2353848" y="932498"/>
                  </a:lnTo>
                  <a:lnTo>
                    <a:pt x="2357020" y="993141"/>
                  </a:lnTo>
                  <a:lnTo>
                    <a:pt x="2359875" y="1041718"/>
                  </a:lnTo>
                  <a:lnTo>
                    <a:pt x="2362095" y="1072198"/>
                  </a:lnTo>
                  <a:lnTo>
                    <a:pt x="2348139" y="1072516"/>
                  </a:lnTo>
                  <a:lnTo>
                    <a:pt x="2339258" y="1072198"/>
                  </a:lnTo>
                  <a:lnTo>
                    <a:pt x="2329108" y="1071246"/>
                  </a:lnTo>
                  <a:lnTo>
                    <a:pt x="2323716" y="1070611"/>
                  </a:lnTo>
                  <a:lnTo>
                    <a:pt x="2318641" y="1069658"/>
                  </a:lnTo>
                  <a:lnTo>
                    <a:pt x="2312932" y="1068706"/>
                  </a:lnTo>
                  <a:lnTo>
                    <a:pt x="2307223" y="1067118"/>
                  </a:lnTo>
                  <a:lnTo>
                    <a:pt x="2302148" y="1065213"/>
                  </a:lnTo>
                  <a:lnTo>
                    <a:pt x="2296438" y="1062991"/>
                  </a:lnTo>
                  <a:lnTo>
                    <a:pt x="2290729" y="1060451"/>
                  </a:lnTo>
                  <a:lnTo>
                    <a:pt x="2285654" y="1057276"/>
                  </a:lnTo>
                  <a:lnTo>
                    <a:pt x="2282800" y="1041718"/>
                  </a:lnTo>
                  <a:lnTo>
                    <a:pt x="2280262" y="1020446"/>
                  </a:lnTo>
                  <a:lnTo>
                    <a:pt x="2277408" y="995681"/>
                  </a:lnTo>
                  <a:lnTo>
                    <a:pt x="2274553" y="967423"/>
                  </a:lnTo>
                  <a:lnTo>
                    <a:pt x="2272016" y="936626"/>
                  </a:lnTo>
                  <a:lnTo>
                    <a:pt x="2269478" y="904241"/>
                  </a:lnTo>
                  <a:lnTo>
                    <a:pt x="2264403" y="836930"/>
                  </a:lnTo>
                  <a:lnTo>
                    <a:pt x="2260597" y="771525"/>
                  </a:lnTo>
                  <a:lnTo>
                    <a:pt x="2259328" y="741680"/>
                  </a:lnTo>
                  <a:lnTo>
                    <a:pt x="2258060" y="714058"/>
                  </a:lnTo>
                  <a:lnTo>
                    <a:pt x="2257425" y="689928"/>
                  </a:lnTo>
                  <a:lnTo>
                    <a:pt x="2257425" y="670560"/>
                  </a:lnTo>
                  <a:lnTo>
                    <a:pt x="2257425" y="655955"/>
                  </a:lnTo>
                  <a:lnTo>
                    <a:pt x="2257742" y="650875"/>
                  </a:lnTo>
                  <a:lnTo>
                    <a:pt x="2258377" y="647065"/>
                  </a:lnTo>
                  <a:lnTo>
                    <a:pt x="2259011" y="641033"/>
                  </a:lnTo>
                  <a:lnTo>
                    <a:pt x="2260280" y="635635"/>
                  </a:lnTo>
                  <a:lnTo>
                    <a:pt x="2262183" y="629920"/>
                  </a:lnTo>
                  <a:lnTo>
                    <a:pt x="2264403" y="624205"/>
                  </a:lnTo>
                  <a:lnTo>
                    <a:pt x="2267575" y="619125"/>
                  </a:lnTo>
                  <a:lnTo>
                    <a:pt x="2271381" y="614045"/>
                  </a:lnTo>
                  <a:lnTo>
                    <a:pt x="2275505" y="609283"/>
                  </a:lnTo>
                  <a:lnTo>
                    <a:pt x="2279945" y="604203"/>
                  </a:lnTo>
                  <a:lnTo>
                    <a:pt x="2284703" y="599758"/>
                  </a:lnTo>
                  <a:lnTo>
                    <a:pt x="2290412" y="595313"/>
                  </a:lnTo>
                  <a:lnTo>
                    <a:pt x="2296121" y="591185"/>
                  </a:lnTo>
                  <a:lnTo>
                    <a:pt x="2302465" y="587058"/>
                  </a:lnTo>
                  <a:lnTo>
                    <a:pt x="2309126" y="583248"/>
                  </a:lnTo>
                  <a:lnTo>
                    <a:pt x="2316104" y="579438"/>
                  </a:lnTo>
                  <a:lnTo>
                    <a:pt x="2323399" y="575628"/>
                  </a:lnTo>
                  <a:lnTo>
                    <a:pt x="2331011" y="572453"/>
                  </a:lnTo>
                  <a:lnTo>
                    <a:pt x="2338941" y="568960"/>
                  </a:lnTo>
                  <a:lnTo>
                    <a:pt x="2347187" y="566103"/>
                  </a:lnTo>
                  <a:lnTo>
                    <a:pt x="2363681" y="560070"/>
                  </a:lnTo>
                  <a:lnTo>
                    <a:pt x="2381443" y="554673"/>
                  </a:lnTo>
                  <a:lnTo>
                    <a:pt x="2399205" y="550228"/>
                  </a:lnTo>
                  <a:lnTo>
                    <a:pt x="2417284" y="546100"/>
                  </a:lnTo>
                  <a:lnTo>
                    <a:pt x="2435681" y="542290"/>
                  </a:lnTo>
                  <a:lnTo>
                    <a:pt x="2453760" y="539115"/>
                  </a:lnTo>
                  <a:lnTo>
                    <a:pt x="2471522" y="536575"/>
                  </a:lnTo>
                  <a:lnTo>
                    <a:pt x="2475646" y="536258"/>
                  </a:lnTo>
                  <a:lnTo>
                    <a:pt x="2479769" y="536258"/>
                  </a:lnTo>
                  <a:lnTo>
                    <a:pt x="2537813" y="750888"/>
                  </a:lnTo>
                  <a:lnTo>
                    <a:pt x="2539082" y="742315"/>
                  </a:lnTo>
                  <a:lnTo>
                    <a:pt x="2559064" y="595313"/>
                  </a:lnTo>
                  <a:lnTo>
                    <a:pt x="2553355" y="580708"/>
                  </a:lnTo>
                  <a:lnTo>
                    <a:pt x="2564773" y="561340"/>
                  </a:lnTo>
                  <a:lnTo>
                    <a:pt x="2590148" y="561340"/>
                  </a:lnTo>
                  <a:lnTo>
                    <a:pt x="2600615" y="580708"/>
                  </a:lnTo>
                  <a:lnTo>
                    <a:pt x="2595857" y="597853"/>
                  </a:lnTo>
                  <a:lnTo>
                    <a:pt x="2613619" y="753110"/>
                  </a:lnTo>
                  <a:lnTo>
                    <a:pt x="2661196" y="542925"/>
                  </a:lnTo>
                  <a:lnTo>
                    <a:pt x="2666271" y="540703"/>
                  </a:lnTo>
                  <a:lnTo>
                    <a:pt x="2670712" y="538480"/>
                  </a:lnTo>
                  <a:lnTo>
                    <a:pt x="2673249" y="536893"/>
                  </a:lnTo>
                  <a:lnTo>
                    <a:pt x="2673566" y="536575"/>
                  </a:lnTo>
                  <a:lnTo>
                    <a:pt x="2682130" y="535623"/>
                  </a:lnTo>
                  <a:lnTo>
                    <a:pt x="2691328" y="534988"/>
                  </a:lnTo>
                  <a:close/>
                  <a:moveTo>
                    <a:pt x="1954213" y="512763"/>
                  </a:moveTo>
                  <a:lnTo>
                    <a:pt x="1953574" y="518429"/>
                  </a:lnTo>
                  <a:lnTo>
                    <a:pt x="1952294" y="524094"/>
                  </a:lnTo>
                  <a:lnTo>
                    <a:pt x="1951015" y="530705"/>
                  </a:lnTo>
                  <a:lnTo>
                    <a:pt x="1948775" y="537629"/>
                  </a:lnTo>
                  <a:lnTo>
                    <a:pt x="1947176" y="540462"/>
                  </a:lnTo>
                  <a:lnTo>
                    <a:pt x="1945577" y="542981"/>
                  </a:lnTo>
                  <a:lnTo>
                    <a:pt x="1943657" y="545813"/>
                  </a:lnTo>
                  <a:lnTo>
                    <a:pt x="1941418" y="547387"/>
                  </a:lnTo>
                  <a:lnTo>
                    <a:pt x="1939179" y="548961"/>
                  </a:lnTo>
                  <a:lnTo>
                    <a:pt x="1936620" y="549276"/>
                  </a:lnTo>
                  <a:lnTo>
                    <a:pt x="1933421" y="549276"/>
                  </a:lnTo>
                  <a:lnTo>
                    <a:pt x="1930863" y="548961"/>
                  </a:lnTo>
                  <a:lnTo>
                    <a:pt x="1928943" y="548332"/>
                  </a:lnTo>
                  <a:lnTo>
                    <a:pt x="1927024" y="547073"/>
                  </a:lnTo>
                  <a:lnTo>
                    <a:pt x="1925745" y="545184"/>
                  </a:lnTo>
                  <a:lnTo>
                    <a:pt x="1925105" y="543295"/>
                  </a:lnTo>
                  <a:lnTo>
                    <a:pt x="1924785" y="541092"/>
                  </a:lnTo>
                  <a:lnTo>
                    <a:pt x="1924785" y="538574"/>
                  </a:lnTo>
                  <a:lnTo>
                    <a:pt x="1924465" y="536056"/>
                  </a:lnTo>
                  <a:lnTo>
                    <a:pt x="1924145" y="534482"/>
                  </a:lnTo>
                  <a:lnTo>
                    <a:pt x="1923186" y="533223"/>
                  </a:lnTo>
                  <a:lnTo>
                    <a:pt x="1922546" y="532908"/>
                  </a:lnTo>
                  <a:lnTo>
                    <a:pt x="1921266" y="532908"/>
                  </a:lnTo>
                  <a:lnTo>
                    <a:pt x="1920627" y="533852"/>
                  </a:lnTo>
                  <a:lnTo>
                    <a:pt x="1920307" y="534797"/>
                  </a:lnTo>
                  <a:lnTo>
                    <a:pt x="1920307" y="536685"/>
                  </a:lnTo>
                  <a:lnTo>
                    <a:pt x="1919987" y="538889"/>
                  </a:lnTo>
                  <a:lnTo>
                    <a:pt x="1918707" y="541721"/>
                  </a:lnTo>
                  <a:lnTo>
                    <a:pt x="1917108" y="544240"/>
                  </a:lnTo>
                  <a:lnTo>
                    <a:pt x="1915189" y="546443"/>
                  </a:lnTo>
                  <a:lnTo>
                    <a:pt x="1913909" y="548017"/>
                  </a:lnTo>
                  <a:lnTo>
                    <a:pt x="1912950" y="548332"/>
                  </a:lnTo>
                  <a:lnTo>
                    <a:pt x="1912310" y="548332"/>
                  </a:lnTo>
                  <a:lnTo>
                    <a:pt x="1911990" y="548332"/>
                  </a:lnTo>
                  <a:lnTo>
                    <a:pt x="1911350" y="547387"/>
                  </a:lnTo>
                  <a:lnTo>
                    <a:pt x="1911350" y="546443"/>
                  </a:lnTo>
                  <a:lnTo>
                    <a:pt x="1911350" y="544554"/>
                  </a:lnTo>
                  <a:lnTo>
                    <a:pt x="1912630" y="536370"/>
                  </a:lnTo>
                  <a:lnTo>
                    <a:pt x="1913269" y="532278"/>
                  </a:lnTo>
                  <a:lnTo>
                    <a:pt x="1914229" y="528186"/>
                  </a:lnTo>
                  <a:lnTo>
                    <a:pt x="1915189" y="524409"/>
                  </a:lnTo>
                  <a:lnTo>
                    <a:pt x="1916788" y="521891"/>
                  </a:lnTo>
                  <a:lnTo>
                    <a:pt x="1917428" y="520632"/>
                  </a:lnTo>
                  <a:lnTo>
                    <a:pt x="1918387" y="520003"/>
                  </a:lnTo>
                  <a:lnTo>
                    <a:pt x="1919347" y="519058"/>
                  </a:lnTo>
                  <a:lnTo>
                    <a:pt x="1920627" y="518743"/>
                  </a:lnTo>
                  <a:lnTo>
                    <a:pt x="1954213" y="512763"/>
                  </a:lnTo>
                  <a:close/>
                  <a:moveTo>
                    <a:pt x="1636712" y="512763"/>
                  </a:moveTo>
                  <a:lnTo>
                    <a:pt x="1670299" y="519003"/>
                  </a:lnTo>
                  <a:lnTo>
                    <a:pt x="1671578" y="519332"/>
                  </a:lnTo>
                  <a:lnTo>
                    <a:pt x="1672218" y="519660"/>
                  </a:lnTo>
                  <a:lnTo>
                    <a:pt x="1673498" y="520974"/>
                  </a:lnTo>
                  <a:lnTo>
                    <a:pt x="1674137" y="521959"/>
                  </a:lnTo>
                  <a:lnTo>
                    <a:pt x="1675737" y="524587"/>
                  </a:lnTo>
                  <a:lnTo>
                    <a:pt x="1676696" y="528528"/>
                  </a:lnTo>
                  <a:lnTo>
                    <a:pt x="1677656" y="532470"/>
                  </a:lnTo>
                  <a:lnTo>
                    <a:pt x="1678296" y="537068"/>
                  </a:lnTo>
                  <a:lnTo>
                    <a:pt x="1679575" y="545608"/>
                  </a:lnTo>
                  <a:lnTo>
                    <a:pt x="1679575" y="547578"/>
                  </a:lnTo>
                  <a:lnTo>
                    <a:pt x="1679575" y="548892"/>
                  </a:lnTo>
                  <a:lnTo>
                    <a:pt x="1679255" y="549549"/>
                  </a:lnTo>
                  <a:lnTo>
                    <a:pt x="1678616" y="549549"/>
                  </a:lnTo>
                  <a:lnTo>
                    <a:pt x="1677976" y="549549"/>
                  </a:lnTo>
                  <a:lnTo>
                    <a:pt x="1677336" y="549221"/>
                  </a:lnTo>
                  <a:lnTo>
                    <a:pt x="1675737" y="547578"/>
                  </a:lnTo>
                  <a:lnTo>
                    <a:pt x="1673818" y="545279"/>
                  </a:lnTo>
                  <a:lnTo>
                    <a:pt x="1672218" y="542323"/>
                  </a:lnTo>
                  <a:lnTo>
                    <a:pt x="1671259" y="539367"/>
                  </a:lnTo>
                  <a:lnTo>
                    <a:pt x="1670939" y="537725"/>
                  </a:lnTo>
                  <a:lnTo>
                    <a:pt x="1670939" y="535754"/>
                  </a:lnTo>
                  <a:lnTo>
                    <a:pt x="1670299" y="534440"/>
                  </a:lnTo>
                  <a:lnTo>
                    <a:pt x="1669659" y="533784"/>
                  </a:lnTo>
                  <a:lnTo>
                    <a:pt x="1668380" y="533784"/>
                  </a:lnTo>
                  <a:lnTo>
                    <a:pt x="1667740" y="534112"/>
                  </a:lnTo>
                  <a:lnTo>
                    <a:pt x="1667100" y="535097"/>
                  </a:lnTo>
                  <a:lnTo>
                    <a:pt x="1666780" y="536740"/>
                  </a:lnTo>
                  <a:lnTo>
                    <a:pt x="1666141" y="539367"/>
                  </a:lnTo>
                  <a:lnTo>
                    <a:pt x="1666141" y="542323"/>
                  </a:lnTo>
                  <a:lnTo>
                    <a:pt x="1665821" y="544622"/>
                  </a:lnTo>
                  <a:lnTo>
                    <a:pt x="1665181" y="546593"/>
                  </a:lnTo>
                  <a:lnTo>
                    <a:pt x="1663901" y="548564"/>
                  </a:lnTo>
                  <a:lnTo>
                    <a:pt x="1661982" y="549549"/>
                  </a:lnTo>
                  <a:lnTo>
                    <a:pt x="1660063" y="550534"/>
                  </a:lnTo>
                  <a:lnTo>
                    <a:pt x="1657504" y="550863"/>
                  </a:lnTo>
                  <a:lnTo>
                    <a:pt x="1654625" y="550863"/>
                  </a:lnTo>
                  <a:lnTo>
                    <a:pt x="1651746" y="549878"/>
                  </a:lnTo>
                  <a:lnTo>
                    <a:pt x="1649507" y="548892"/>
                  </a:lnTo>
                  <a:lnTo>
                    <a:pt x="1647268" y="546921"/>
                  </a:lnTo>
                  <a:lnTo>
                    <a:pt x="1645349" y="544294"/>
                  </a:lnTo>
                  <a:lnTo>
                    <a:pt x="1643749" y="541338"/>
                  </a:lnTo>
                  <a:lnTo>
                    <a:pt x="1642470" y="538053"/>
                  </a:lnTo>
                  <a:lnTo>
                    <a:pt x="1640231" y="531484"/>
                  </a:lnTo>
                  <a:lnTo>
                    <a:pt x="1638631" y="524259"/>
                  </a:lnTo>
                  <a:lnTo>
                    <a:pt x="1637352" y="518018"/>
                  </a:lnTo>
                  <a:lnTo>
                    <a:pt x="1636712" y="512763"/>
                  </a:lnTo>
                  <a:close/>
                  <a:moveTo>
                    <a:pt x="358458" y="427038"/>
                  </a:moveTo>
                  <a:lnTo>
                    <a:pt x="365125" y="427038"/>
                  </a:lnTo>
                  <a:lnTo>
                    <a:pt x="371475" y="427356"/>
                  </a:lnTo>
                  <a:lnTo>
                    <a:pt x="377825" y="427992"/>
                  </a:lnTo>
                  <a:lnTo>
                    <a:pt x="384493" y="429263"/>
                  </a:lnTo>
                  <a:lnTo>
                    <a:pt x="390843" y="430853"/>
                  </a:lnTo>
                  <a:lnTo>
                    <a:pt x="397193" y="432125"/>
                  </a:lnTo>
                  <a:lnTo>
                    <a:pt x="403860" y="434033"/>
                  </a:lnTo>
                  <a:lnTo>
                    <a:pt x="410210" y="435940"/>
                  </a:lnTo>
                  <a:lnTo>
                    <a:pt x="422593" y="441027"/>
                  </a:lnTo>
                  <a:lnTo>
                    <a:pt x="434658" y="446114"/>
                  </a:lnTo>
                  <a:lnTo>
                    <a:pt x="445770" y="451837"/>
                  </a:lnTo>
                  <a:lnTo>
                    <a:pt x="456883" y="457878"/>
                  </a:lnTo>
                  <a:lnTo>
                    <a:pt x="466408" y="463919"/>
                  </a:lnTo>
                  <a:lnTo>
                    <a:pt x="475298" y="469960"/>
                  </a:lnTo>
                  <a:lnTo>
                    <a:pt x="482918" y="475365"/>
                  </a:lnTo>
                  <a:lnTo>
                    <a:pt x="489585" y="480770"/>
                  </a:lnTo>
                  <a:lnTo>
                    <a:pt x="494348" y="485539"/>
                  </a:lnTo>
                  <a:lnTo>
                    <a:pt x="497840" y="489355"/>
                  </a:lnTo>
                  <a:lnTo>
                    <a:pt x="498475" y="491262"/>
                  </a:lnTo>
                  <a:lnTo>
                    <a:pt x="499110" y="492534"/>
                  </a:lnTo>
                  <a:lnTo>
                    <a:pt x="499745" y="495396"/>
                  </a:lnTo>
                  <a:lnTo>
                    <a:pt x="499745" y="499211"/>
                  </a:lnTo>
                  <a:lnTo>
                    <a:pt x="499745" y="510021"/>
                  </a:lnTo>
                  <a:lnTo>
                    <a:pt x="499110" y="525282"/>
                  </a:lnTo>
                  <a:lnTo>
                    <a:pt x="498158" y="543405"/>
                  </a:lnTo>
                  <a:lnTo>
                    <a:pt x="494983" y="587281"/>
                  </a:lnTo>
                  <a:lnTo>
                    <a:pt x="490855" y="637198"/>
                  </a:lnTo>
                  <a:lnTo>
                    <a:pt x="486093" y="688705"/>
                  </a:lnTo>
                  <a:lnTo>
                    <a:pt x="481013" y="736397"/>
                  </a:lnTo>
                  <a:lnTo>
                    <a:pt x="476250" y="776457"/>
                  </a:lnTo>
                  <a:lnTo>
                    <a:pt x="474028" y="792037"/>
                  </a:lnTo>
                  <a:lnTo>
                    <a:pt x="472123" y="803800"/>
                  </a:lnTo>
                  <a:lnTo>
                    <a:pt x="464503" y="806344"/>
                  </a:lnTo>
                  <a:lnTo>
                    <a:pt x="457835" y="808888"/>
                  </a:lnTo>
                  <a:lnTo>
                    <a:pt x="451168" y="810477"/>
                  </a:lnTo>
                  <a:lnTo>
                    <a:pt x="444818" y="812067"/>
                  </a:lnTo>
                  <a:lnTo>
                    <a:pt x="439103" y="813021"/>
                  </a:lnTo>
                  <a:lnTo>
                    <a:pt x="433705" y="813339"/>
                  </a:lnTo>
                  <a:lnTo>
                    <a:pt x="429260" y="813021"/>
                  </a:lnTo>
                  <a:lnTo>
                    <a:pt x="425450" y="811749"/>
                  </a:lnTo>
                  <a:lnTo>
                    <a:pt x="425768" y="802847"/>
                  </a:lnTo>
                  <a:lnTo>
                    <a:pt x="426720" y="789811"/>
                  </a:lnTo>
                  <a:lnTo>
                    <a:pt x="428308" y="754519"/>
                  </a:lnTo>
                  <a:lnTo>
                    <a:pt x="429260" y="710961"/>
                  </a:lnTo>
                  <a:lnTo>
                    <a:pt x="429895" y="664541"/>
                  </a:lnTo>
                  <a:lnTo>
                    <a:pt x="429895" y="619711"/>
                  </a:lnTo>
                  <a:lnTo>
                    <a:pt x="429578" y="582512"/>
                  </a:lnTo>
                  <a:lnTo>
                    <a:pt x="429260" y="568205"/>
                  </a:lnTo>
                  <a:lnTo>
                    <a:pt x="428625" y="557712"/>
                  </a:lnTo>
                  <a:lnTo>
                    <a:pt x="428308" y="554215"/>
                  </a:lnTo>
                  <a:lnTo>
                    <a:pt x="427673" y="551672"/>
                  </a:lnTo>
                  <a:lnTo>
                    <a:pt x="427038" y="550400"/>
                  </a:lnTo>
                  <a:lnTo>
                    <a:pt x="426720" y="550400"/>
                  </a:lnTo>
                  <a:lnTo>
                    <a:pt x="426403" y="550400"/>
                  </a:lnTo>
                  <a:lnTo>
                    <a:pt x="422910" y="555487"/>
                  </a:lnTo>
                  <a:lnTo>
                    <a:pt x="419100" y="560256"/>
                  </a:lnTo>
                  <a:lnTo>
                    <a:pt x="418465" y="561846"/>
                  </a:lnTo>
                  <a:lnTo>
                    <a:pt x="406718" y="733217"/>
                  </a:lnTo>
                  <a:lnTo>
                    <a:pt x="401003" y="796806"/>
                  </a:lnTo>
                  <a:lnTo>
                    <a:pt x="398463" y="821605"/>
                  </a:lnTo>
                  <a:lnTo>
                    <a:pt x="398463" y="823831"/>
                  </a:lnTo>
                  <a:lnTo>
                    <a:pt x="395288" y="831779"/>
                  </a:lnTo>
                  <a:lnTo>
                    <a:pt x="392113" y="839728"/>
                  </a:lnTo>
                  <a:lnTo>
                    <a:pt x="387985" y="847041"/>
                  </a:lnTo>
                  <a:lnTo>
                    <a:pt x="382905" y="854353"/>
                  </a:lnTo>
                  <a:lnTo>
                    <a:pt x="365443" y="1090267"/>
                  </a:lnTo>
                  <a:lnTo>
                    <a:pt x="378778" y="1093447"/>
                  </a:lnTo>
                  <a:lnTo>
                    <a:pt x="391160" y="1096944"/>
                  </a:lnTo>
                  <a:lnTo>
                    <a:pt x="403860" y="1100441"/>
                  </a:lnTo>
                  <a:lnTo>
                    <a:pt x="414973" y="1104575"/>
                  </a:lnTo>
                  <a:lnTo>
                    <a:pt x="425450" y="1109344"/>
                  </a:lnTo>
                  <a:lnTo>
                    <a:pt x="435293" y="1114113"/>
                  </a:lnTo>
                  <a:lnTo>
                    <a:pt x="444818" y="1119518"/>
                  </a:lnTo>
                  <a:lnTo>
                    <a:pt x="453073" y="1124923"/>
                  </a:lnTo>
                  <a:lnTo>
                    <a:pt x="450215" y="1114749"/>
                  </a:lnTo>
                  <a:lnTo>
                    <a:pt x="538480" y="1093447"/>
                  </a:lnTo>
                  <a:lnTo>
                    <a:pt x="541338" y="1105211"/>
                  </a:lnTo>
                  <a:lnTo>
                    <a:pt x="454343" y="1126513"/>
                  </a:lnTo>
                  <a:lnTo>
                    <a:pt x="461645" y="1132236"/>
                  </a:lnTo>
                  <a:lnTo>
                    <a:pt x="467678" y="1137959"/>
                  </a:lnTo>
                  <a:lnTo>
                    <a:pt x="472758" y="1144000"/>
                  </a:lnTo>
                  <a:lnTo>
                    <a:pt x="476885" y="1150358"/>
                  </a:lnTo>
                  <a:lnTo>
                    <a:pt x="478790" y="1153538"/>
                  </a:lnTo>
                  <a:lnTo>
                    <a:pt x="480378" y="1156717"/>
                  </a:lnTo>
                  <a:lnTo>
                    <a:pt x="481965" y="1159897"/>
                  </a:lnTo>
                  <a:lnTo>
                    <a:pt x="482918" y="1163394"/>
                  </a:lnTo>
                  <a:lnTo>
                    <a:pt x="483870" y="1166891"/>
                  </a:lnTo>
                  <a:lnTo>
                    <a:pt x="484505" y="1170707"/>
                  </a:lnTo>
                  <a:lnTo>
                    <a:pt x="484823" y="1173886"/>
                  </a:lnTo>
                  <a:lnTo>
                    <a:pt x="484823" y="1177384"/>
                  </a:lnTo>
                  <a:lnTo>
                    <a:pt x="484823" y="1182789"/>
                  </a:lnTo>
                  <a:lnTo>
                    <a:pt x="484188" y="1187558"/>
                  </a:lnTo>
                  <a:lnTo>
                    <a:pt x="482600" y="1192327"/>
                  </a:lnTo>
                  <a:lnTo>
                    <a:pt x="480695" y="1197414"/>
                  </a:lnTo>
                  <a:lnTo>
                    <a:pt x="478790" y="1201865"/>
                  </a:lnTo>
                  <a:lnTo>
                    <a:pt x="475933" y="1206634"/>
                  </a:lnTo>
                  <a:lnTo>
                    <a:pt x="472758" y="1211404"/>
                  </a:lnTo>
                  <a:lnTo>
                    <a:pt x="469265" y="1215537"/>
                  </a:lnTo>
                  <a:lnTo>
                    <a:pt x="465138" y="1219988"/>
                  </a:lnTo>
                  <a:lnTo>
                    <a:pt x="460375" y="1224121"/>
                  </a:lnTo>
                  <a:lnTo>
                    <a:pt x="455613" y="1227937"/>
                  </a:lnTo>
                  <a:lnTo>
                    <a:pt x="450215" y="1232070"/>
                  </a:lnTo>
                  <a:lnTo>
                    <a:pt x="444818" y="1235249"/>
                  </a:lnTo>
                  <a:lnTo>
                    <a:pt x="438785" y="1239065"/>
                  </a:lnTo>
                  <a:lnTo>
                    <a:pt x="432435" y="1242562"/>
                  </a:lnTo>
                  <a:lnTo>
                    <a:pt x="425450" y="1245741"/>
                  </a:lnTo>
                  <a:lnTo>
                    <a:pt x="418465" y="1248921"/>
                  </a:lnTo>
                  <a:lnTo>
                    <a:pt x="410845" y="1251782"/>
                  </a:lnTo>
                  <a:lnTo>
                    <a:pt x="402908" y="1254644"/>
                  </a:lnTo>
                  <a:lnTo>
                    <a:pt x="394970" y="1257187"/>
                  </a:lnTo>
                  <a:lnTo>
                    <a:pt x="386398" y="1259731"/>
                  </a:lnTo>
                  <a:lnTo>
                    <a:pt x="377825" y="1261956"/>
                  </a:lnTo>
                  <a:lnTo>
                    <a:pt x="368618" y="1263864"/>
                  </a:lnTo>
                  <a:lnTo>
                    <a:pt x="359410" y="1265772"/>
                  </a:lnTo>
                  <a:lnTo>
                    <a:pt x="349885" y="1267679"/>
                  </a:lnTo>
                  <a:lnTo>
                    <a:pt x="340043" y="1269269"/>
                  </a:lnTo>
                  <a:lnTo>
                    <a:pt x="329883" y="1270223"/>
                  </a:lnTo>
                  <a:lnTo>
                    <a:pt x="319723" y="1271495"/>
                  </a:lnTo>
                  <a:lnTo>
                    <a:pt x="309245" y="1272131"/>
                  </a:lnTo>
                  <a:lnTo>
                    <a:pt x="298768" y="1272767"/>
                  </a:lnTo>
                  <a:lnTo>
                    <a:pt x="287973" y="1273085"/>
                  </a:lnTo>
                  <a:lnTo>
                    <a:pt x="276860" y="1273402"/>
                  </a:lnTo>
                  <a:lnTo>
                    <a:pt x="273685" y="1273085"/>
                  </a:lnTo>
                  <a:lnTo>
                    <a:pt x="313055" y="1331268"/>
                  </a:lnTo>
                  <a:lnTo>
                    <a:pt x="302895" y="1338263"/>
                  </a:lnTo>
                  <a:lnTo>
                    <a:pt x="259080" y="1273085"/>
                  </a:lnTo>
                  <a:lnTo>
                    <a:pt x="244157" y="1272131"/>
                  </a:lnTo>
                  <a:lnTo>
                    <a:pt x="230505" y="1271177"/>
                  </a:lnTo>
                  <a:lnTo>
                    <a:pt x="216852" y="1269587"/>
                  </a:lnTo>
                  <a:lnTo>
                    <a:pt x="203835" y="1267362"/>
                  </a:lnTo>
                  <a:lnTo>
                    <a:pt x="190817" y="1265136"/>
                  </a:lnTo>
                  <a:lnTo>
                    <a:pt x="178435" y="1262592"/>
                  </a:lnTo>
                  <a:lnTo>
                    <a:pt x="166687" y="1259413"/>
                  </a:lnTo>
                  <a:lnTo>
                    <a:pt x="155575" y="1255916"/>
                  </a:lnTo>
                  <a:lnTo>
                    <a:pt x="144780" y="1252736"/>
                  </a:lnTo>
                  <a:lnTo>
                    <a:pt x="134937" y="1248603"/>
                  </a:lnTo>
                  <a:lnTo>
                    <a:pt x="125095" y="1244470"/>
                  </a:lnTo>
                  <a:lnTo>
                    <a:pt x="116522" y="1239383"/>
                  </a:lnTo>
                  <a:lnTo>
                    <a:pt x="108267" y="1234931"/>
                  </a:lnTo>
                  <a:lnTo>
                    <a:pt x="100647" y="1229844"/>
                  </a:lnTo>
                  <a:lnTo>
                    <a:pt x="93980" y="1224439"/>
                  </a:lnTo>
                  <a:lnTo>
                    <a:pt x="87947" y="1218716"/>
                  </a:lnTo>
                  <a:lnTo>
                    <a:pt x="2857" y="1238747"/>
                  </a:lnTo>
                  <a:lnTo>
                    <a:pt x="0" y="1226983"/>
                  </a:lnTo>
                  <a:lnTo>
                    <a:pt x="79375" y="1208224"/>
                  </a:lnTo>
                  <a:lnTo>
                    <a:pt x="76835" y="1204727"/>
                  </a:lnTo>
                  <a:lnTo>
                    <a:pt x="74612" y="1201229"/>
                  </a:lnTo>
                  <a:lnTo>
                    <a:pt x="72707" y="1197414"/>
                  </a:lnTo>
                  <a:lnTo>
                    <a:pt x="71437" y="1193599"/>
                  </a:lnTo>
                  <a:lnTo>
                    <a:pt x="70167" y="1189465"/>
                  </a:lnTo>
                  <a:lnTo>
                    <a:pt x="69532" y="1185650"/>
                  </a:lnTo>
                  <a:lnTo>
                    <a:pt x="69215" y="1181517"/>
                  </a:lnTo>
                  <a:lnTo>
                    <a:pt x="68580" y="1177384"/>
                  </a:lnTo>
                  <a:lnTo>
                    <a:pt x="69215" y="1171661"/>
                  </a:lnTo>
                  <a:lnTo>
                    <a:pt x="70167" y="1166574"/>
                  </a:lnTo>
                  <a:lnTo>
                    <a:pt x="71755" y="1161169"/>
                  </a:lnTo>
                  <a:lnTo>
                    <a:pt x="73977" y="1155763"/>
                  </a:lnTo>
                  <a:lnTo>
                    <a:pt x="76517" y="1150676"/>
                  </a:lnTo>
                  <a:lnTo>
                    <a:pt x="80010" y="1145589"/>
                  </a:lnTo>
                  <a:lnTo>
                    <a:pt x="83820" y="1140820"/>
                  </a:lnTo>
                  <a:lnTo>
                    <a:pt x="88265" y="1136051"/>
                  </a:lnTo>
                  <a:lnTo>
                    <a:pt x="93027" y="1131282"/>
                  </a:lnTo>
                  <a:lnTo>
                    <a:pt x="98425" y="1126831"/>
                  </a:lnTo>
                  <a:lnTo>
                    <a:pt x="104457" y="1122697"/>
                  </a:lnTo>
                  <a:lnTo>
                    <a:pt x="110807" y="1118564"/>
                  </a:lnTo>
                  <a:lnTo>
                    <a:pt x="117475" y="1114431"/>
                  </a:lnTo>
                  <a:lnTo>
                    <a:pt x="124777" y="1111251"/>
                  </a:lnTo>
                  <a:lnTo>
                    <a:pt x="132715" y="1107436"/>
                  </a:lnTo>
                  <a:lnTo>
                    <a:pt x="140652" y="1103939"/>
                  </a:lnTo>
                  <a:lnTo>
                    <a:pt x="89852" y="1023817"/>
                  </a:lnTo>
                  <a:lnTo>
                    <a:pt x="100012" y="1017458"/>
                  </a:lnTo>
                  <a:lnTo>
                    <a:pt x="152400" y="1099805"/>
                  </a:lnTo>
                  <a:lnTo>
                    <a:pt x="162242" y="1096944"/>
                  </a:lnTo>
                  <a:lnTo>
                    <a:pt x="172720" y="1093765"/>
                  </a:lnTo>
                  <a:lnTo>
                    <a:pt x="154940" y="850538"/>
                  </a:lnTo>
                  <a:lnTo>
                    <a:pt x="150812" y="844179"/>
                  </a:lnTo>
                  <a:lnTo>
                    <a:pt x="146367" y="837820"/>
                  </a:lnTo>
                  <a:lnTo>
                    <a:pt x="143510" y="830826"/>
                  </a:lnTo>
                  <a:lnTo>
                    <a:pt x="140652" y="824149"/>
                  </a:lnTo>
                  <a:lnTo>
                    <a:pt x="140652" y="821605"/>
                  </a:lnTo>
                  <a:lnTo>
                    <a:pt x="136842" y="782816"/>
                  </a:lnTo>
                  <a:lnTo>
                    <a:pt x="133032" y="740212"/>
                  </a:lnTo>
                  <a:lnTo>
                    <a:pt x="128587" y="687433"/>
                  </a:lnTo>
                  <a:lnTo>
                    <a:pt x="119697" y="557077"/>
                  </a:lnTo>
                  <a:lnTo>
                    <a:pt x="116522" y="554215"/>
                  </a:lnTo>
                  <a:lnTo>
                    <a:pt x="112712" y="550400"/>
                  </a:lnTo>
                  <a:lnTo>
                    <a:pt x="112395" y="550400"/>
                  </a:lnTo>
                  <a:lnTo>
                    <a:pt x="112395" y="550718"/>
                  </a:lnTo>
                  <a:lnTo>
                    <a:pt x="112077" y="552307"/>
                  </a:lnTo>
                  <a:lnTo>
                    <a:pt x="111125" y="558666"/>
                  </a:lnTo>
                  <a:lnTo>
                    <a:pt x="111125" y="569794"/>
                  </a:lnTo>
                  <a:lnTo>
                    <a:pt x="111125" y="584420"/>
                  </a:lnTo>
                  <a:lnTo>
                    <a:pt x="112395" y="621937"/>
                  </a:lnTo>
                  <a:lnTo>
                    <a:pt x="113665" y="666449"/>
                  </a:lnTo>
                  <a:lnTo>
                    <a:pt x="116205" y="712869"/>
                  </a:lnTo>
                  <a:lnTo>
                    <a:pt x="118427" y="756109"/>
                  </a:lnTo>
                  <a:lnTo>
                    <a:pt x="120332" y="791401"/>
                  </a:lnTo>
                  <a:lnTo>
                    <a:pt x="122237" y="813021"/>
                  </a:lnTo>
                  <a:lnTo>
                    <a:pt x="112077" y="813339"/>
                  </a:lnTo>
                  <a:lnTo>
                    <a:pt x="105410" y="813339"/>
                  </a:lnTo>
                  <a:lnTo>
                    <a:pt x="98425" y="812385"/>
                  </a:lnTo>
                  <a:lnTo>
                    <a:pt x="90487" y="811431"/>
                  </a:lnTo>
                  <a:lnTo>
                    <a:pt x="82550" y="809523"/>
                  </a:lnTo>
                  <a:lnTo>
                    <a:pt x="78740" y="807934"/>
                  </a:lnTo>
                  <a:lnTo>
                    <a:pt x="74612" y="806344"/>
                  </a:lnTo>
                  <a:lnTo>
                    <a:pt x="70802" y="804754"/>
                  </a:lnTo>
                  <a:lnTo>
                    <a:pt x="66675" y="802211"/>
                  </a:lnTo>
                  <a:lnTo>
                    <a:pt x="65087" y="791083"/>
                  </a:lnTo>
                  <a:lnTo>
                    <a:pt x="63182" y="776139"/>
                  </a:lnTo>
                  <a:lnTo>
                    <a:pt x="61277" y="758335"/>
                  </a:lnTo>
                  <a:lnTo>
                    <a:pt x="59055" y="737986"/>
                  </a:lnTo>
                  <a:lnTo>
                    <a:pt x="55245" y="692520"/>
                  </a:lnTo>
                  <a:lnTo>
                    <a:pt x="51752" y="643875"/>
                  </a:lnTo>
                  <a:lnTo>
                    <a:pt x="49212" y="596819"/>
                  </a:lnTo>
                  <a:lnTo>
                    <a:pt x="47307" y="555487"/>
                  </a:lnTo>
                  <a:lnTo>
                    <a:pt x="46990" y="538318"/>
                  </a:lnTo>
                  <a:lnTo>
                    <a:pt x="46355" y="524011"/>
                  </a:lnTo>
                  <a:lnTo>
                    <a:pt x="46990" y="513836"/>
                  </a:lnTo>
                  <a:lnTo>
                    <a:pt x="47307" y="507477"/>
                  </a:lnTo>
                  <a:lnTo>
                    <a:pt x="47625" y="503026"/>
                  </a:lnTo>
                  <a:lnTo>
                    <a:pt x="48895" y="498893"/>
                  </a:lnTo>
                  <a:lnTo>
                    <a:pt x="49847" y="495078"/>
                  </a:lnTo>
                  <a:lnTo>
                    <a:pt x="51752" y="490944"/>
                  </a:lnTo>
                  <a:lnTo>
                    <a:pt x="53975" y="487129"/>
                  </a:lnTo>
                  <a:lnTo>
                    <a:pt x="56515" y="483314"/>
                  </a:lnTo>
                  <a:lnTo>
                    <a:pt x="59690" y="480134"/>
                  </a:lnTo>
                  <a:lnTo>
                    <a:pt x="62547" y="476637"/>
                  </a:lnTo>
                  <a:lnTo>
                    <a:pt x="66357" y="473140"/>
                  </a:lnTo>
                  <a:lnTo>
                    <a:pt x="70167" y="470278"/>
                  </a:lnTo>
                  <a:lnTo>
                    <a:pt x="74612" y="467099"/>
                  </a:lnTo>
                  <a:lnTo>
                    <a:pt x="79375" y="464237"/>
                  </a:lnTo>
                  <a:lnTo>
                    <a:pt x="88900" y="458514"/>
                  </a:lnTo>
                  <a:lnTo>
                    <a:pt x="99377" y="453745"/>
                  </a:lnTo>
                  <a:lnTo>
                    <a:pt x="111125" y="449294"/>
                  </a:lnTo>
                  <a:lnTo>
                    <a:pt x="123190" y="444525"/>
                  </a:lnTo>
                  <a:lnTo>
                    <a:pt x="135572" y="441027"/>
                  </a:lnTo>
                  <a:lnTo>
                    <a:pt x="148907" y="437530"/>
                  </a:lnTo>
                  <a:lnTo>
                    <a:pt x="161607" y="434351"/>
                  </a:lnTo>
                  <a:lnTo>
                    <a:pt x="174625" y="431807"/>
                  </a:lnTo>
                  <a:lnTo>
                    <a:pt x="187960" y="429581"/>
                  </a:lnTo>
                  <a:lnTo>
                    <a:pt x="200660" y="427674"/>
                  </a:lnTo>
                  <a:lnTo>
                    <a:pt x="203835" y="427674"/>
                  </a:lnTo>
                  <a:lnTo>
                    <a:pt x="206692" y="427674"/>
                  </a:lnTo>
                  <a:lnTo>
                    <a:pt x="248285" y="582194"/>
                  </a:lnTo>
                  <a:lnTo>
                    <a:pt x="249237" y="576153"/>
                  </a:lnTo>
                  <a:lnTo>
                    <a:pt x="263525" y="470278"/>
                  </a:lnTo>
                  <a:lnTo>
                    <a:pt x="259715" y="459786"/>
                  </a:lnTo>
                  <a:lnTo>
                    <a:pt x="267653" y="445797"/>
                  </a:lnTo>
                  <a:lnTo>
                    <a:pt x="285750" y="445797"/>
                  </a:lnTo>
                  <a:lnTo>
                    <a:pt x="293688" y="459786"/>
                  </a:lnTo>
                  <a:lnTo>
                    <a:pt x="289878" y="472186"/>
                  </a:lnTo>
                  <a:lnTo>
                    <a:pt x="302578" y="584102"/>
                  </a:lnTo>
                  <a:lnTo>
                    <a:pt x="336868" y="432443"/>
                  </a:lnTo>
                  <a:lnTo>
                    <a:pt x="343853" y="429263"/>
                  </a:lnTo>
                  <a:lnTo>
                    <a:pt x="345440" y="428310"/>
                  </a:lnTo>
                  <a:lnTo>
                    <a:pt x="345758" y="427674"/>
                  </a:lnTo>
                  <a:lnTo>
                    <a:pt x="352108" y="427356"/>
                  </a:lnTo>
                  <a:lnTo>
                    <a:pt x="358458" y="427038"/>
                  </a:lnTo>
                  <a:close/>
                  <a:moveTo>
                    <a:pt x="1859239" y="201613"/>
                  </a:moveTo>
                  <a:lnTo>
                    <a:pt x="1864624" y="201613"/>
                  </a:lnTo>
                  <a:lnTo>
                    <a:pt x="1869375" y="201613"/>
                  </a:lnTo>
                  <a:lnTo>
                    <a:pt x="1874760" y="201930"/>
                  </a:lnTo>
                  <a:lnTo>
                    <a:pt x="1879828" y="202248"/>
                  </a:lnTo>
                  <a:lnTo>
                    <a:pt x="1884896" y="203517"/>
                  </a:lnTo>
                  <a:lnTo>
                    <a:pt x="1895349" y="205739"/>
                  </a:lnTo>
                  <a:lnTo>
                    <a:pt x="1905485" y="208595"/>
                  </a:lnTo>
                  <a:lnTo>
                    <a:pt x="1914988" y="212403"/>
                  </a:lnTo>
                  <a:lnTo>
                    <a:pt x="1924490" y="216529"/>
                  </a:lnTo>
                  <a:lnTo>
                    <a:pt x="1933676" y="221290"/>
                  </a:lnTo>
                  <a:lnTo>
                    <a:pt x="1942229" y="225733"/>
                  </a:lnTo>
                  <a:lnTo>
                    <a:pt x="1949514" y="230493"/>
                  </a:lnTo>
                  <a:lnTo>
                    <a:pt x="1956799" y="235571"/>
                  </a:lnTo>
                  <a:lnTo>
                    <a:pt x="1962818" y="240014"/>
                  </a:lnTo>
                  <a:lnTo>
                    <a:pt x="1967886" y="244140"/>
                  </a:lnTo>
                  <a:lnTo>
                    <a:pt x="1971687" y="247948"/>
                  </a:lnTo>
                  <a:lnTo>
                    <a:pt x="1974538" y="251122"/>
                  </a:lnTo>
                  <a:lnTo>
                    <a:pt x="1975488" y="253343"/>
                  </a:lnTo>
                  <a:lnTo>
                    <a:pt x="1976438" y="258739"/>
                  </a:lnTo>
                  <a:lnTo>
                    <a:pt x="1975805" y="267307"/>
                  </a:lnTo>
                  <a:lnTo>
                    <a:pt x="1975488" y="279367"/>
                  </a:lnTo>
                  <a:lnTo>
                    <a:pt x="1974854" y="293649"/>
                  </a:lnTo>
                  <a:lnTo>
                    <a:pt x="1972637" y="328241"/>
                  </a:lnTo>
                  <a:lnTo>
                    <a:pt x="1969153" y="368229"/>
                  </a:lnTo>
                  <a:lnTo>
                    <a:pt x="1965352" y="408852"/>
                  </a:lnTo>
                  <a:lnTo>
                    <a:pt x="1961234" y="446619"/>
                  </a:lnTo>
                  <a:lnTo>
                    <a:pt x="1957433" y="478355"/>
                  </a:lnTo>
                  <a:lnTo>
                    <a:pt x="1956166" y="490732"/>
                  </a:lnTo>
                  <a:lnTo>
                    <a:pt x="1954265" y="499619"/>
                  </a:lnTo>
                  <a:lnTo>
                    <a:pt x="1948564" y="501840"/>
                  </a:lnTo>
                  <a:lnTo>
                    <a:pt x="1942862" y="503744"/>
                  </a:lnTo>
                  <a:lnTo>
                    <a:pt x="1937794" y="505331"/>
                  </a:lnTo>
                  <a:lnTo>
                    <a:pt x="1932726" y="506283"/>
                  </a:lnTo>
                  <a:lnTo>
                    <a:pt x="1928291" y="507235"/>
                  </a:lnTo>
                  <a:lnTo>
                    <a:pt x="1924174" y="507235"/>
                  </a:lnTo>
                  <a:lnTo>
                    <a:pt x="1920373" y="506918"/>
                  </a:lnTo>
                  <a:lnTo>
                    <a:pt x="1917522" y="505966"/>
                  </a:lnTo>
                  <a:lnTo>
                    <a:pt x="1918472" y="488828"/>
                  </a:lnTo>
                  <a:lnTo>
                    <a:pt x="1919422" y="460900"/>
                  </a:lnTo>
                  <a:lnTo>
                    <a:pt x="1920373" y="426307"/>
                  </a:lnTo>
                  <a:lnTo>
                    <a:pt x="1920689" y="389493"/>
                  </a:lnTo>
                  <a:lnTo>
                    <a:pt x="1921006" y="354265"/>
                  </a:lnTo>
                  <a:lnTo>
                    <a:pt x="1920689" y="324750"/>
                  </a:lnTo>
                  <a:lnTo>
                    <a:pt x="1920373" y="313325"/>
                  </a:lnTo>
                  <a:lnTo>
                    <a:pt x="1919739" y="305074"/>
                  </a:lnTo>
                  <a:lnTo>
                    <a:pt x="1918789" y="299996"/>
                  </a:lnTo>
                  <a:lnTo>
                    <a:pt x="1918472" y="299361"/>
                  </a:lnTo>
                  <a:lnTo>
                    <a:pt x="1918472" y="299044"/>
                  </a:lnTo>
                  <a:lnTo>
                    <a:pt x="1918155" y="299361"/>
                  </a:lnTo>
                  <a:lnTo>
                    <a:pt x="1914988" y="303170"/>
                  </a:lnTo>
                  <a:lnTo>
                    <a:pt x="1912454" y="307295"/>
                  </a:lnTo>
                  <a:lnTo>
                    <a:pt x="1911820" y="308247"/>
                  </a:lnTo>
                  <a:lnTo>
                    <a:pt x="1902318" y="443762"/>
                  </a:lnTo>
                  <a:lnTo>
                    <a:pt x="1897883" y="493906"/>
                  </a:lnTo>
                  <a:lnTo>
                    <a:pt x="1895982" y="513900"/>
                  </a:lnTo>
                  <a:lnTo>
                    <a:pt x="1895982" y="515804"/>
                  </a:lnTo>
                  <a:lnTo>
                    <a:pt x="1893765" y="521834"/>
                  </a:lnTo>
                  <a:lnTo>
                    <a:pt x="1891231" y="528181"/>
                  </a:lnTo>
                  <a:lnTo>
                    <a:pt x="1887747" y="534211"/>
                  </a:lnTo>
                  <a:lnTo>
                    <a:pt x="1883946" y="539924"/>
                  </a:lnTo>
                  <a:lnTo>
                    <a:pt x="1869375" y="734151"/>
                  </a:lnTo>
                  <a:lnTo>
                    <a:pt x="1879828" y="736373"/>
                  </a:lnTo>
                  <a:lnTo>
                    <a:pt x="1890281" y="738912"/>
                  </a:lnTo>
                  <a:lnTo>
                    <a:pt x="1899784" y="742403"/>
                  </a:lnTo>
                  <a:lnTo>
                    <a:pt x="1909286" y="745576"/>
                  </a:lnTo>
                  <a:lnTo>
                    <a:pt x="1917839" y="749067"/>
                  </a:lnTo>
                  <a:lnTo>
                    <a:pt x="1925757" y="752876"/>
                  </a:lnTo>
                  <a:lnTo>
                    <a:pt x="1933043" y="757002"/>
                  </a:lnTo>
                  <a:lnTo>
                    <a:pt x="1940011" y="761762"/>
                  </a:lnTo>
                  <a:lnTo>
                    <a:pt x="1946030" y="766522"/>
                  </a:lnTo>
                  <a:lnTo>
                    <a:pt x="1951098" y="771283"/>
                  </a:lnTo>
                  <a:lnTo>
                    <a:pt x="1955532" y="776361"/>
                  </a:lnTo>
                  <a:lnTo>
                    <a:pt x="1959333" y="781439"/>
                  </a:lnTo>
                  <a:lnTo>
                    <a:pt x="1962501" y="787151"/>
                  </a:lnTo>
                  <a:lnTo>
                    <a:pt x="1964718" y="792864"/>
                  </a:lnTo>
                  <a:lnTo>
                    <a:pt x="1966302" y="798894"/>
                  </a:lnTo>
                  <a:lnTo>
                    <a:pt x="1966619" y="801750"/>
                  </a:lnTo>
                  <a:lnTo>
                    <a:pt x="1966619" y="804924"/>
                  </a:lnTo>
                  <a:lnTo>
                    <a:pt x="1966302" y="808732"/>
                  </a:lnTo>
                  <a:lnTo>
                    <a:pt x="1965669" y="812223"/>
                  </a:lnTo>
                  <a:lnTo>
                    <a:pt x="1965035" y="816031"/>
                  </a:lnTo>
                  <a:lnTo>
                    <a:pt x="1963451" y="819522"/>
                  </a:lnTo>
                  <a:lnTo>
                    <a:pt x="1962184" y="823331"/>
                  </a:lnTo>
                  <a:lnTo>
                    <a:pt x="1960284" y="826504"/>
                  </a:lnTo>
                  <a:lnTo>
                    <a:pt x="1958066" y="829995"/>
                  </a:lnTo>
                  <a:lnTo>
                    <a:pt x="1955532" y="833486"/>
                  </a:lnTo>
                  <a:lnTo>
                    <a:pt x="1952682" y="836660"/>
                  </a:lnTo>
                  <a:lnTo>
                    <a:pt x="1949514" y="839834"/>
                  </a:lnTo>
                  <a:lnTo>
                    <a:pt x="1946030" y="842690"/>
                  </a:lnTo>
                  <a:lnTo>
                    <a:pt x="1942545" y="845864"/>
                  </a:lnTo>
                  <a:lnTo>
                    <a:pt x="1938428" y="848720"/>
                  </a:lnTo>
                  <a:lnTo>
                    <a:pt x="1934310" y="851576"/>
                  </a:lnTo>
                  <a:lnTo>
                    <a:pt x="1924807" y="856654"/>
                  </a:lnTo>
                  <a:lnTo>
                    <a:pt x="1914354" y="861732"/>
                  </a:lnTo>
                  <a:lnTo>
                    <a:pt x="1903268" y="865858"/>
                  </a:lnTo>
                  <a:lnTo>
                    <a:pt x="1891231" y="869983"/>
                  </a:lnTo>
                  <a:lnTo>
                    <a:pt x="1878244" y="873157"/>
                  </a:lnTo>
                  <a:lnTo>
                    <a:pt x="1864624" y="876013"/>
                  </a:lnTo>
                  <a:lnTo>
                    <a:pt x="1850370" y="878235"/>
                  </a:lnTo>
                  <a:lnTo>
                    <a:pt x="1835165" y="880139"/>
                  </a:lnTo>
                  <a:lnTo>
                    <a:pt x="1819644" y="881091"/>
                  </a:lnTo>
                  <a:lnTo>
                    <a:pt x="1783851" y="947738"/>
                  </a:lnTo>
                  <a:lnTo>
                    <a:pt x="1773398" y="941708"/>
                  </a:lnTo>
                  <a:lnTo>
                    <a:pt x="1805390" y="881409"/>
                  </a:lnTo>
                  <a:lnTo>
                    <a:pt x="1800322" y="881726"/>
                  </a:lnTo>
                  <a:lnTo>
                    <a:pt x="1787335" y="881409"/>
                  </a:lnTo>
                  <a:lnTo>
                    <a:pt x="1774032" y="881091"/>
                  </a:lnTo>
                  <a:lnTo>
                    <a:pt x="1761678" y="880139"/>
                  </a:lnTo>
                  <a:lnTo>
                    <a:pt x="1749642" y="878552"/>
                  </a:lnTo>
                  <a:lnTo>
                    <a:pt x="1737605" y="876648"/>
                  </a:lnTo>
                  <a:lnTo>
                    <a:pt x="1726518" y="874427"/>
                  </a:lnTo>
                  <a:lnTo>
                    <a:pt x="1716066" y="871888"/>
                  </a:lnTo>
                  <a:lnTo>
                    <a:pt x="1705296" y="868714"/>
                  </a:lnTo>
                  <a:lnTo>
                    <a:pt x="1696110" y="865223"/>
                  </a:lnTo>
                  <a:lnTo>
                    <a:pt x="1686607" y="862049"/>
                  </a:lnTo>
                  <a:lnTo>
                    <a:pt x="1678372" y="857924"/>
                  </a:lnTo>
                  <a:lnTo>
                    <a:pt x="1670453" y="853798"/>
                  </a:lnTo>
                  <a:lnTo>
                    <a:pt x="1663484" y="849037"/>
                  </a:lnTo>
                  <a:lnTo>
                    <a:pt x="1657149" y="844594"/>
                  </a:lnTo>
                  <a:lnTo>
                    <a:pt x="1651448" y="839516"/>
                  </a:lnTo>
                  <a:lnTo>
                    <a:pt x="1646696" y="834439"/>
                  </a:lnTo>
                  <a:lnTo>
                    <a:pt x="1574476" y="851894"/>
                  </a:lnTo>
                  <a:lnTo>
                    <a:pt x="1571625" y="840151"/>
                  </a:lnTo>
                  <a:lnTo>
                    <a:pt x="1639411" y="823648"/>
                  </a:lnTo>
                  <a:lnTo>
                    <a:pt x="1637510" y="819205"/>
                  </a:lnTo>
                  <a:lnTo>
                    <a:pt x="1635927" y="814127"/>
                  </a:lnTo>
                  <a:lnTo>
                    <a:pt x="1634976" y="809684"/>
                  </a:lnTo>
                  <a:lnTo>
                    <a:pt x="1634660" y="804924"/>
                  </a:lnTo>
                  <a:lnTo>
                    <a:pt x="1634976" y="799211"/>
                  </a:lnTo>
                  <a:lnTo>
                    <a:pt x="1635927" y="793816"/>
                  </a:lnTo>
                  <a:lnTo>
                    <a:pt x="1637827" y="788738"/>
                  </a:lnTo>
                  <a:lnTo>
                    <a:pt x="1640678" y="783343"/>
                  </a:lnTo>
                  <a:lnTo>
                    <a:pt x="1643529" y="778582"/>
                  </a:lnTo>
                  <a:lnTo>
                    <a:pt x="1647646" y="773504"/>
                  </a:lnTo>
                  <a:lnTo>
                    <a:pt x="1652081" y="769061"/>
                  </a:lnTo>
                  <a:lnTo>
                    <a:pt x="1657466" y="764618"/>
                  </a:lnTo>
                  <a:lnTo>
                    <a:pt x="1663167" y="760493"/>
                  </a:lnTo>
                  <a:lnTo>
                    <a:pt x="1669503" y="756684"/>
                  </a:lnTo>
                  <a:lnTo>
                    <a:pt x="1676154" y="752876"/>
                  </a:lnTo>
                  <a:lnTo>
                    <a:pt x="1683757" y="749067"/>
                  </a:lnTo>
                  <a:lnTo>
                    <a:pt x="1691675" y="745894"/>
                  </a:lnTo>
                  <a:lnTo>
                    <a:pt x="1700228" y="742720"/>
                  </a:lnTo>
                  <a:lnTo>
                    <a:pt x="1708780" y="740181"/>
                  </a:lnTo>
                  <a:lnTo>
                    <a:pt x="1718283" y="737642"/>
                  </a:lnTo>
                  <a:lnTo>
                    <a:pt x="1703079" y="536750"/>
                  </a:lnTo>
                  <a:lnTo>
                    <a:pt x="1699911" y="531990"/>
                  </a:lnTo>
                  <a:lnTo>
                    <a:pt x="1696744" y="526595"/>
                  </a:lnTo>
                  <a:lnTo>
                    <a:pt x="1694209" y="521517"/>
                  </a:lnTo>
                  <a:lnTo>
                    <a:pt x="1691992" y="516122"/>
                  </a:lnTo>
                  <a:lnTo>
                    <a:pt x="1691992" y="513900"/>
                  </a:lnTo>
                  <a:lnTo>
                    <a:pt x="1688825" y="483116"/>
                  </a:lnTo>
                  <a:lnTo>
                    <a:pt x="1685974" y="449792"/>
                  </a:lnTo>
                  <a:lnTo>
                    <a:pt x="1682490" y="407583"/>
                  </a:lnTo>
                  <a:lnTo>
                    <a:pt x="1675521" y="304439"/>
                  </a:lnTo>
                  <a:lnTo>
                    <a:pt x="1672670" y="302218"/>
                  </a:lnTo>
                  <a:lnTo>
                    <a:pt x="1669819" y="299361"/>
                  </a:lnTo>
                  <a:lnTo>
                    <a:pt x="1669503" y="299361"/>
                  </a:lnTo>
                  <a:lnTo>
                    <a:pt x="1669186" y="300948"/>
                  </a:lnTo>
                  <a:lnTo>
                    <a:pt x="1668552" y="305709"/>
                  </a:lnTo>
                  <a:lnTo>
                    <a:pt x="1668552" y="314277"/>
                  </a:lnTo>
                  <a:lnTo>
                    <a:pt x="1668552" y="326020"/>
                  </a:lnTo>
                  <a:lnTo>
                    <a:pt x="1669503" y="355852"/>
                  </a:lnTo>
                  <a:lnTo>
                    <a:pt x="1671086" y="391080"/>
                  </a:lnTo>
                  <a:lnTo>
                    <a:pt x="1672353" y="427894"/>
                  </a:lnTo>
                  <a:lnTo>
                    <a:pt x="1674254" y="462169"/>
                  </a:lnTo>
                  <a:lnTo>
                    <a:pt x="1675838" y="489780"/>
                  </a:lnTo>
                  <a:lnTo>
                    <a:pt x="1677421" y="507235"/>
                  </a:lnTo>
                  <a:lnTo>
                    <a:pt x="1669503" y="507235"/>
                  </a:lnTo>
                  <a:lnTo>
                    <a:pt x="1664118" y="507235"/>
                  </a:lnTo>
                  <a:lnTo>
                    <a:pt x="1658416" y="506918"/>
                  </a:lnTo>
                  <a:lnTo>
                    <a:pt x="1652715" y="505648"/>
                  </a:lnTo>
                  <a:lnTo>
                    <a:pt x="1646063" y="504062"/>
                  </a:lnTo>
                  <a:lnTo>
                    <a:pt x="1639728" y="501840"/>
                  </a:lnTo>
                  <a:lnTo>
                    <a:pt x="1636877" y="500253"/>
                  </a:lnTo>
                  <a:lnTo>
                    <a:pt x="1633709" y="498984"/>
                  </a:lnTo>
                  <a:lnTo>
                    <a:pt x="1632442" y="489780"/>
                  </a:lnTo>
                  <a:lnTo>
                    <a:pt x="1630858" y="477720"/>
                  </a:lnTo>
                  <a:lnTo>
                    <a:pt x="1627374" y="447888"/>
                  </a:lnTo>
                  <a:lnTo>
                    <a:pt x="1624523" y="411708"/>
                  </a:lnTo>
                  <a:lnTo>
                    <a:pt x="1621673" y="373307"/>
                  </a:lnTo>
                  <a:lnTo>
                    <a:pt x="1619455" y="336176"/>
                  </a:lnTo>
                  <a:lnTo>
                    <a:pt x="1618188" y="303487"/>
                  </a:lnTo>
                  <a:lnTo>
                    <a:pt x="1617555" y="278733"/>
                  </a:lnTo>
                  <a:lnTo>
                    <a:pt x="1617555" y="270481"/>
                  </a:lnTo>
                  <a:lnTo>
                    <a:pt x="1618188" y="265086"/>
                  </a:lnTo>
                  <a:lnTo>
                    <a:pt x="1618505" y="261595"/>
                  </a:lnTo>
                  <a:lnTo>
                    <a:pt x="1619139" y="258421"/>
                  </a:lnTo>
                  <a:lnTo>
                    <a:pt x="1620406" y="255248"/>
                  </a:lnTo>
                  <a:lnTo>
                    <a:pt x="1621673" y="252391"/>
                  </a:lnTo>
                  <a:lnTo>
                    <a:pt x="1623573" y="249218"/>
                  </a:lnTo>
                  <a:lnTo>
                    <a:pt x="1625474" y="246361"/>
                  </a:lnTo>
                  <a:lnTo>
                    <a:pt x="1627691" y="243822"/>
                  </a:lnTo>
                  <a:lnTo>
                    <a:pt x="1630542" y="240649"/>
                  </a:lnTo>
                  <a:lnTo>
                    <a:pt x="1633392" y="238110"/>
                  </a:lnTo>
                  <a:lnTo>
                    <a:pt x="1636560" y="235888"/>
                  </a:lnTo>
                  <a:lnTo>
                    <a:pt x="1643212" y="230810"/>
                  </a:lnTo>
                  <a:lnTo>
                    <a:pt x="1651131" y="226685"/>
                  </a:lnTo>
                  <a:lnTo>
                    <a:pt x="1659683" y="222559"/>
                  </a:lnTo>
                  <a:lnTo>
                    <a:pt x="1668552" y="218751"/>
                  </a:lnTo>
                  <a:lnTo>
                    <a:pt x="1678055" y="215577"/>
                  </a:lnTo>
                  <a:lnTo>
                    <a:pt x="1688191" y="212403"/>
                  </a:lnTo>
                  <a:lnTo>
                    <a:pt x="1698327" y="209864"/>
                  </a:lnTo>
                  <a:lnTo>
                    <a:pt x="1708780" y="207643"/>
                  </a:lnTo>
                  <a:lnTo>
                    <a:pt x="1718916" y="205421"/>
                  </a:lnTo>
                  <a:lnTo>
                    <a:pt x="1729369" y="203834"/>
                  </a:lnTo>
                  <a:lnTo>
                    <a:pt x="1739505" y="202248"/>
                  </a:lnTo>
                  <a:lnTo>
                    <a:pt x="1741723" y="201930"/>
                  </a:lnTo>
                  <a:lnTo>
                    <a:pt x="1743940" y="201930"/>
                  </a:lnTo>
                  <a:lnTo>
                    <a:pt x="1777516" y="324433"/>
                  </a:lnTo>
                  <a:lnTo>
                    <a:pt x="1777833" y="319673"/>
                  </a:lnTo>
                  <a:lnTo>
                    <a:pt x="1789553" y="235888"/>
                  </a:lnTo>
                  <a:lnTo>
                    <a:pt x="1786068" y="227637"/>
                  </a:lnTo>
                  <a:lnTo>
                    <a:pt x="1792404" y="216529"/>
                  </a:lnTo>
                  <a:lnTo>
                    <a:pt x="1806658" y="216212"/>
                  </a:lnTo>
                  <a:lnTo>
                    <a:pt x="1812676" y="227637"/>
                  </a:lnTo>
                  <a:lnTo>
                    <a:pt x="1810142" y="237158"/>
                  </a:lnTo>
                  <a:lnTo>
                    <a:pt x="1820278" y="325703"/>
                  </a:lnTo>
                  <a:lnTo>
                    <a:pt x="1847202" y="206056"/>
                  </a:lnTo>
                  <a:lnTo>
                    <a:pt x="1852904" y="203517"/>
                  </a:lnTo>
                  <a:lnTo>
                    <a:pt x="1853854" y="202882"/>
                  </a:lnTo>
                  <a:lnTo>
                    <a:pt x="1854488" y="202248"/>
                  </a:lnTo>
                  <a:lnTo>
                    <a:pt x="1859239" y="201613"/>
                  </a:lnTo>
                  <a:close/>
                  <a:moveTo>
                    <a:pt x="2576838" y="182563"/>
                  </a:moveTo>
                  <a:lnTo>
                    <a:pt x="2587021" y="182563"/>
                  </a:lnTo>
                  <a:lnTo>
                    <a:pt x="2597204" y="182880"/>
                  </a:lnTo>
                  <a:lnTo>
                    <a:pt x="2606432" y="183515"/>
                  </a:lnTo>
                  <a:lnTo>
                    <a:pt x="2615979" y="185103"/>
                  </a:lnTo>
                  <a:lnTo>
                    <a:pt x="2624570" y="186690"/>
                  </a:lnTo>
                  <a:lnTo>
                    <a:pt x="2633162" y="188913"/>
                  </a:lnTo>
                  <a:lnTo>
                    <a:pt x="2641118" y="191135"/>
                  </a:lnTo>
                  <a:lnTo>
                    <a:pt x="2649073" y="193993"/>
                  </a:lnTo>
                  <a:lnTo>
                    <a:pt x="2656392" y="196850"/>
                  </a:lnTo>
                  <a:lnTo>
                    <a:pt x="2663074" y="200025"/>
                  </a:lnTo>
                  <a:lnTo>
                    <a:pt x="2669439" y="203200"/>
                  </a:lnTo>
                  <a:lnTo>
                    <a:pt x="2675485" y="206375"/>
                  </a:lnTo>
                  <a:lnTo>
                    <a:pt x="2685986" y="213043"/>
                  </a:lnTo>
                  <a:lnTo>
                    <a:pt x="2694578" y="219393"/>
                  </a:lnTo>
                  <a:lnTo>
                    <a:pt x="2701578" y="224473"/>
                  </a:lnTo>
                  <a:lnTo>
                    <a:pt x="2706670" y="228918"/>
                  </a:lnTo>
                  <a:lnTo>
                    <a:pt x="2710488" y="233045"/>
                  </a:lnTo>
                  <a:lnTo>
                    <a:pt x="2709216" y="236220"/>
                  </a:lnTo>
                  <a:lnTo>
                    <a:pt x="2707625" y="239078"/>
                  </a:lnTo>
                  <a:lnTo>
                    <a:pt x="2705079" y="243840"/>
                  </a:lnTo>
                  <a:lnTo>
                    <a:pt x="2701897" y="248603"/>
                  </a:lnTo>
                  <a:lnTo>
                    <a:pt x="2697760" y="253365"/>
                  </a:lnTo>
                  <a:lnTo>
                    <a:pt x="2693305" y="258763"/>
                  </a:lnTo>
                  <a:lnTo>
                    <a:pt x="2687577" y="264160"/>
                  </a:lnTo>
                  <a:lnTo>
                    <a:pt x="2684077" y="266383"/>
                  </a:lnTo>
                  <a:lnTo>
                    <a:pt x="2681213" y="268605"/>
                  </a:lnTo>
                  <a:lnTo>
                    <a:pt x="2677394" y="270828"/>
                  </a:lnTo>
                  <a:lnTo>
                    <a:pt x="2673575" y="272733"/>
                  </a:lnTo>
                  <a:lnTo>
                    <a:pt x="2669757" y="274638"/>
                  </a:lnTo>
                  <a:lnTo>
                    <a:pt x="2665302" y="275591"/>
                  </a:lnTo>
                  <a:lnTo>
                    <a:pt x="2661165" y="276861"/>
                  </a:lnTo>
                  <a:lnTo>
                    <a:pt x="2656392" y="277496"/>
                  </a:lnTo>
                  <a:lnTo>
                    <a:pt x="2651300" y="277813"/>
                  </a:lnTo>
                  <a:lnTo>
                    <a:pt x="2646527" y="277813"/>
                  </a:lnTo>
                  <a:lnTo>
                    <a:pt x="2640799" y="277496"/>
                  </a:lnTo>
                  <a:lnTo>
                    <a:pt x="2635390" y="276543"/>
                  </a:lnTo>
                  <a:lnTo>
                    <a:pt x="2629344" y="274956"/>
                  </a:lnTo>
                  <a:lnTo>
                    <a:pt x="2623298" y="273050"/>
                  </a:lnTo>
                  <a:lnTo>
                    <a:pt x="2616933" y="270510"/>
                  </a:lnTo>
                  <a:lnTo>
                    <a:pt x="2610569" y="267335"/>
                  </a:lnTo>
                  <a:lnTo>
                    <a:pt x="2603250" y="263525"/>
                  </a:lnTo>
                  <a:lnTo>
                    <a:pt x="2595295" y="260668"/>
                  </a:lnTo>
                  <a:lnTo>
                    <a:pt x="2626480" y="275591"/>
                  </a:lnTo>
                  <a:lnTo>
                    <a:pt x="2641436" y="282576"/>
                  </a:lnTo>
                  <a:lnTo>
                    <a:pt x="2648437" y="285116"/>
                  </a:lnTo>
                  <a:lnTo>
                    <a:pt x="2655437" y="287656"/>
                  </a:lnTo>
                  <a:lnTo>
                    <a:pt x="2661802" y="289878"/>
                  </a:lnTo>
                  <a:lnTo>
                    <a:pt x="2668166" y="291466"/>
                  </a:lnTo>
                  <a:lnTo>
                    <a:pt x="2674212" y="292101"/>
                  </a:lnTo>
                  <a:lnTo>
                    <a:pt x="2679940" y="292736"/>
                  </a:lnTo>
                  <a:lnTo>
                    <a:pt x="2685349" y="292736"/>
                  </a:lnTo>
                  <a:lnTo>
                    <a:pt x="2690123" y="291466"/>
                  </a:lnTo>
                  <a:lnTo>
                    <a:pt x="2692350" y="290196"/>
                  </a:lnTo>
                  <a:lnTo>
                    <a:pt x="2694578" y="289561"/>
                  </a:lnTo>
                  <a:lnTo>
                    <a:pt x="2696805" y="287973"/>
                  </a:lnTo>
                  <a:lnTo>
                    <a:pt x="2698714" y="286703"/>
                  </a:lnTo>
                  <a:lnTo>
                    <a:pt x="2699987" y="297498"/>
                  </a:lnTo>
                  <a:lnTo>
                    <a:pt x="2700624" y="307341"/>
                  </a:lnTo>
                  <a:lnTo>
                    <a:pt x="2700306" y="316548"/>
                  </a:lnTo>
                  <a:lnTo>
                    <a:pt x="2699987" y="325756"/>
                  </a:lnTo>
                  <a:lnTo>
                    <a:pt x="2701578" y="323851"/>
                  </a:lnTo>
                  <a:lnTo>
                    <a:pt x="2702533" y="323533"/>
                  </a:lnTo>
                  <a:lnTo>
                    <a:pt x="2703488" y="322898"/>
                  </a:lnTo>
                  <a:lnTo>
                    <a:pt x="2704442" y="323533"/>
                  </a:lnTo>
                  <a:lnTo>
                    <a:pt x="2705715" y="324168"/>
                  </a:lnTo>
                  <a:lnTo>
                    <a:pt x="2706670" y="325438"/>
                  </a:lnTo>
                  <a:lnTo>
                    <a:pt x="2707625" y="326708"/>
                  </a:lnTo>
                  <a:lnTo>
                    <a:pt x="2709216" y="330836"/>
                  </a:lnTo>
                  <a:lnTo>
                    <a:pt x="2711125" y="336551"/>
                  </a:lnTo>
                  <a:lnTo>
                    <a:pt x="2712398" y="343218"/>
                  </a:lnTo>
                  <a:lnTo>
                    <a:pt x="2713671" y="351156"/>
                  </a:lnTo>
                  <a:lnTo>
                    <a:pt x="2714307" y="359411"/>
                  </a:lnTo>
                  <a:lnTo>
                    <a:pt x="2714625" y="368936"/>
                  </a:lnTo>
                  <a:lnTo>
                    <a:pt x="2714307" y="377826"/>
                  </a:lnTo>
                  <a:lnTo>
                    <a:pt x="2713671" y="386716"/>
                  </a:lnTo>
                  <a:lnTo>
                    <a:pt x="2712398" y="394653"/>
                  </a:lnTo>
                  <a:lnTo>
                    <a:pt x="2711125" y="401321"/>
                  </a:lnTo>
                  <a:lnTo>
                    <a:pt x="2709216" y="407036"/>
                  </a:lnTo>
                  <a:lnTo>
                    <a:pt x="2707625" y="411163"/>
                  </a:lnTo>
                  <a:lnTo>
                    <a:pt x="2706670" y="412433"/>
                  </a:lnTo>
                  <a:lnTo>
                    <a:pt x="2705715" y="413703"/>
                  </a:lnTo>
                  <a:lnTo>
                    <a:pt x="2704442" y="414338"/>
                  </a:lnTo>
                  <a:lnTo>
                    <a:pt x="2703488" y="414338"/>
                  </a:lnTo>
                  <a:lnTo>
                    <a:pt x="2702215" y="414338"/>
                  </a:lnTo>
                  <a:lnTo>
                    <a:pt x="2700942" y="413703"/>
                  </a:lnTo>
                  <a:lnTo>
                    <a:pt x="2699987" y="412116"/>
                  </a:lnTo>
                  <a:lnTo>
                    <a:pt x="2698714" y="410528"/>
                  </a:lnTo>
                  <a:lnTo>
                    <a:pt x="2696805" y="406083"/>
                  </a:lnTo>
                  <a:lnTo>
                    <a:pt x="2694896" y="400051"/>
                  </a:lnTo>
                  <a:lnTo>
                    <a:pt x="2693941" y="407988"/>
                  </a:lnTo>
                  <a:lnTo>
                    <a:pt x="2692668" y="415926"/>
                  </a:lnTo>
                  <a:lnTo>
                    <a:pt x="2691396" y="423546"/>
                  </a:lnTo>
                  <a:lnTo>
                    <a:pt x="2689168" y="430531"/>
                  </a:lnTo>
                  <a:lnTo>
                    <a:pt x="2687259" y="437833"/>
                  </a:lnTo>
                  <a:lnTo>
                    <a:pt x="2684395" y="444818"/>
                  </a:lnTo>
                  <a:lnTo>
                    <a:pt x="2681849" y="451803"/>
                  </a:lnTo>
                  <a:lnTo>
                    <a:pt x="2678985" y="458153"/>
                  </a:lnTo>
                  <a:lnTo>
                    <a:pt x="2675803" y="464503"/>
                  </a:lnTo>
                  <a:lnTo>
                    <a:pt x="2672303" y="470536"/>
                  </a:lnTo>
                  <a:lnTo>
                    <a:pt x="2669120" y="476568"/>
                  </a:lnTo>
                  <a:lnTo>
                    <a:pt x="2665302" y="481966"/>
                  </a:lnTo>
                  <a:lnTo>
                    <a:pt x="2661483" y="487363"/>
                  </a:lnTo>
                  <a:lnTo>
                    <a:pt x="2657347" y="492761"/>
                  </a:lnTo>
                  <a:lnTo>
                    <a:pt x="2653210" y="497523"/>
                  </a:lnTo>
                  <a:lnTo>
                    <a:pt x="2649073" y="501968"/>
                  </a:lnTo>
                  <a:lnTo>
                    <a:pt x="2644618" y="506413"/>
                  </a:lnTo>
                  <a:lnTo>
                    <a:pt x="2640163" y="510541"/>
                  </a:lnTo>
                  <a:lnTo>
                    <a:pt x="2635390" y="514351"/>
                  </a:lnTo>
                  <a:lnTo>
                    <a:pt x="2630935" y="518161"/>
                  </a:lnTo>
                  <a:lnTo>
                    <a:pt x="2626480" y="521653"/>
                  </a:lnTo>
                  <a:lnTo>
                    <a:pt x="2621706" y="524511"/>
                  </a:lnTo>
                  <a:lnTo>
                    <a:pt x="2616933" y="527368"/>
                  </a:lnTo>
                  <a:lnTo>
                    <a:pt x="2612160" y="529908"/>
                  </a:lnTo>
                  <a:lnTo>
                    <a:pt x="2607387" y="532131"/>
                  </a:lnTo>
                  <a:lnTo>
                    <a:pt x="2602614" y="534036"/>
                  </a:lnTo>
                  <a:lnTo>
                    <a:pt x="2597840" y="535941"/>
                  </a:lnTo>
                  <a:lnTo>
                    <a:pt x="2593385" y="536893"/>
                  </a:lnTo>
                  <a:lnTo>
                    <a:pt x="2588294" y="538163"/>
                  </a:lnTo>
                  <a:lnTo>
                    <a:pt x="2583839" y="538798"/>
                  </a:lnTo>
                  <a:lnTo>
                    <a:pt x="2579384" y="539116"/>
                  </a:lnTo>
                  <a:lnTo>
                    <a:pt x="2575247" y="539751"/>
                  </a:lnTo>
                  <a:lnTo>
                    <a:pt x="2571428" y="539116"/>
                  </a:lnTo>
                  <a:lnTo>
                    <a:pt x="2567610" y="538798"/>
                  </a:lnTo>
                  <a:lnTo>
                    <a:pt x="2563791" y="538163"/>
                  </a:lnTo>
                  <a:lnTo>
                    <a:pt x="2559654" y="536893"/>
                  </a:lnTo>
                  <a:lnTo>
                    <a:pt x="2555518" y="535623"/>
                  </a:lnTo>
                  <a:lnTo>
                    <a:pt x="2551381" y="533718"/>
                  </a:lnTo>
                  <a:lnTo>
                    <a:pt x="2542789" y="529591"/>
                  </a:lnTo>
                  <a:lnTo>
                    <a:pt x="2533879" y="523876"/>
                  </a:lnTo>
                  <a:lnTo>
                    <a:pt x="2524651" y="517526"/>
                  </a:lnTo>
                  <a:lnTo>
                    <a:pt x="2515423" y="509906"/>
                  </a:lnTo>
                  <a:lnTo>
                    <a:pt x="2506194" y="501333"/>
                  </a:lnTo>
                  <a:lnTo>
                    <a:pt x="2497603" y="491808"/>
                  </a:lnTo>
                  <a:lnTo>
                    <a:pt x="2489011" y="481648"/>
                  </a:lnTo>
                  <a:lnTo>
                    <a:pt x="2481055" y="470536"/>
                  </a:lnTo>
                  <a:lnTo>
                    <a:pt x="2473418" y="458788"/>
                  </a:lnTo>
                  <a:lnTo>
                    <a:pt x="2469600" y="452756"/>
                  </a:lnTo>
                  <a:lnTo>
                    <a:pt x="2466417" y="446406"/>
                  </a:lnTo>
                  <a:lnTo>
                    <a:pt x="2463235" y="440056"/>
                  </a:lnTo>
                  <a:lnTo>
                    <a:pt x="2460371" y="433071"/>
                  </a:lnTo>
                  <a:lnTo>
                    <a:pt x="2457507" y="426403"/>
                  </a:lnTo>
                  <a:lnTo>
                    <a:pt x="2454962" y="419418"/>
                  </a:lnTo>
                  <a:lnTo>
                    <a:pt x="2452734" y="412433"/>
                  </a:lnTo>
                  <a:lnTo>
                    <a:pt x="2450825" y="405448"/>
                  </a:lnTo>
                  <a:lnTo>
                    <a:pt x="2448916" y="409893"/>
                  </a:lnTo>
                  <a:lnTo>
                    <a:pt x="2447325" y="413703"/>
                  </a:lnTo>
                  <a:lnTo>
                    <a:pt x="2446370" y="414656"/>
                  </a:lnTo>
                  <a:lnTo>
                    <a:pt x="2445733" y="415926"/>
                  </a:lnTo>
                  <a:lnTo>
                    <a:pt x="2444461" y="416561"/>
                  </a:lnTo>
                  <a:lnTo>
                    <a:pt x="2443188" y="416561"/>
                  </a:lnTo>
                  <a:lnTo>
                    <a:pt x="2442233" y="416243"/>
                  </a:lnTo>
                  <a:lnTo>
                    <a:pt x="2440960" y="415926"/>
                  </a:lnTo>
                  <a:lnTo>
                    <a:pt x="2440006" y="414656"/>
                  </a:lnTo>
                  <a:lnTo>
                    <a:pt x="2439051" y="413386"/>
                  </a:lnTo>
                  <a:lnTo>
                    <a:pt x="2437142" y="408941"/>
                  </a:lnTo>
                  <a:lnTo>
                    <a:pt x="2435551" y="403543"/>
                  </a:lnTo>
                  <a:lnTo>
                    <a:pt x="2434278" y="396876"/>
                  </a:lnTo>
                  <a:lnTo>
                    <a:pt x="2433005" y="388938"/>
                  </a:lnTo>
                  <a:lnTo>
                    <a:pt x="2432368" y="380048"/>
                  </a:lnTo>
                  <a:lnTo>
                    <a:pt x="2432050" y="371158"/>
                  </a:lnTo>
                  <a:lnTo>
                    <a:pt x="2432368" y="361633"/>
                  </a:lnTo>
                  <a:lnTo>
                    <a:pt x="2433005" y="353061"/>
                  </a:lnTo>
                  <a:lnTo>
                    <a:pt x="2434278" y="345758"/>
                  </a:lnTo>
                  <a:lnTo>
                    <a:pt x="2435551" y="338773"/>
                  </a:lnTo>
                  <a:lnTo>
                    <a:pt x="2437142" y="333058"/>
                  </a:lnTo>
                  <a:lnTo>
                    <a:pt x="2439051" y="328931"/>
                  </a:lnTo>
                  <a:lnTo>
                    <a:pt x="2440006" y="327661"/>
                  </a:lnTo>
                  <a:lnTo>
                    <a:pt x="2440960" y="326391"/>
                  </a:lnTo>
                  <a:lnTo>
                    <a:pt x="2442233" y="325756"/>
                  </a:lnTo>
                  <a:lnTo>
                    <a:pt x="2443188" y="325438"/>
                  </a:lnTo>
                  <a:lnTo>
                    <a:pt x="2444142" y="325756"/>
                  </a:lnTo>
                  <a:lnTo>
                    <a:pt x="2444779" y="326073"/>
                  </a:lnTo>
                  <a:lnTo>
                    <a:pt x="2445097" y="314008"/>
                  </a:lnTo>
                  <a:lnTo>
                    <a:pt x="2446052" y="308293"/>
                  </a:lnTo>
                  <a:lnTo>
                    <a:pt x="2447006" y="303531"/>
                  </a:lnTo>
                  <a:lnTo>
                    <a:pt x="2446370" y="297181"/>
                  </a:lnTo>
                  <a:lnTo>
                    <a:pt x="2446052" y="291148"/>
                  </a:lnTo>
                  <a:lnTo>
                    <a:pt x="2446052" y="285433"/>
                  </a:lnTo>
                  <a:lnTo>
                    <a:pt x="2446370" y="280036"/>
                  </a:lnTo>
                  <a:lnTo>
                    <a:pt x="2446688" y="274956"/>
                  </a:lnTo>
                  <a:lnTo>
                    <a:pt x="2447325" y="270510"/>
                  </a:lnTo>
                  <a:lnTo>
                    <a:pt x="2448597" y="265748"/>
                  </a:lnTo>
                  <a:lnTo>
                    <a:pt x="2449870" y="261620"/>
                  </a:lnTo>
                  <a:lnTo>
                    <a:pt x="2451143" y="258128"/>
                  </a:lnTo>
                  <a:lnTo>
                    <a:pt x="2452734" y="254635"/>
                  </a:lnTo>
                  <a:lnTo>
                    <a:pt x="2454644" y="251143"/>
                  </a:lnTo>
                  <a:lnTo>
                    <a:pt x="2456871" y="248285"/>
                  </a:lnTo>
                  <a:lnTo>
                    <a:pt x="2459099" y="245745"/>
                  </a:lnTo>
                  <a:lnTo>
                    <a:pt x="2461326" y="242888"/>
                  </a:lnTo>
                  <a:lnTo>
                    <a:pt x="2464190" y="240665"/>
                  </a:lnTo>
                  <a:lnTo>
                    <a:pt x="2466736" y="238760"/>
                  </a:lnTo>
                  <a:lnTo>
                    <a:pt x="2454325" y="239078"/>
                  </a:lnTo>
                  <a:lnTo>
                    <a:pt x="2444779" y="239713"/>
                  </a:lnTo>
                  <a:lnTo>
                    <a:pt x="2436505" y="240030"/>
                  </a:lnTo>
                  <a:lnTo>
                    <a:pt x="2442233" y="236855"/>
                  </a:lnTo>
                  <a:lnTo>
                    <a:pt x="2448279" y="233045"/>
                  </a:lnTo>
                  <a:lnTo>
                    <a:pt x="2454007" y="228918"/>
                  </a:lnTo>
                  <a:lnTo>
                    <a:pt x="2460053" y="224473"/>
                  </a:lnTo>
                  <a:lnTo>
                    <a:pt x="2471191" y="215900"/>
                  </a:lnTo>
                  <a:lnTo>
                    <a:pt x="2476600" y="212408"/>
                  </a:lnTo>
                  <a:lnTo>
                    <a:pt x="2481374" y="209550"/>
                  </a:lnTo>
                  <a:lnTo>
                    <a:pt x="2494420" y="203200"/>
                  </a:lnTo>
                  <a:lnTo>
                    <a:pt x="2507149" y="197803"/>
                  </a:lnTo>
                  <a:lnTo>
                    <a:pt x="2519559" y="193358"/>
                  </a:lnTo>
                  <a:lnTo>
                    <a:pt x="2531652" y="189548"/>
                  </a:lnTo>
                  <a:lnTo>
                    <a:pt x="2543426" y="186690"/>
                  </a:lnTo>
                  <a:lnTo>
                    <a:pt x="2554881" y="184785"/>
                  </a:lnTo>
                  <a:lnTo>
                    <a:pt x="2565701" y="183198"/>
                  </a:lnTo>
                  <a:lnTo>
                    <a:pt x="2576838" y="182563"/>
                  </a:lnTo>
                  <a:close/>
                  <a:moveTo>
                    <a:pt x="276055" y="174625"/>
                  </a:moveTo>
                  <a:lnTo>
                    <a:pt x="283639" y="174625"/>
                  </a:lnTo>
                  <a:lnTo>
                    <a:pt x="290592" y="174942"/>
                  </a:lnTo>
                  <a:lnTo>
                    <a:pt x="297860" y="175258"/>
                  </a:lnTo>
                  <a:lnTo>
                    <a:pt x="304180" y="176208"/>
                  </a:lnTo>
                  <a:lnTo>
                    <a:pt x="310500" y="177475"/>
                  </a:lnTo>
                  <a:lnTo>
                    <a:pt x="316504" y="179059"/>
                  </a:lnTo>
                  <a:lnTo>
                    <a:pt x="322508" y="180959"/>
                  </a:lnTo>
                  <a:lnTo>
                    <a:pt x="327881" y="182859"/>
                  </a:lnTo>
                  <a:lnTo>
                    <a:pt x="332937" y="185076"/>
                  </a:lnTo>
                  <a:lnTo>
                    <a:pt x="337677" y="187293"/>
                  </a:lnTo>
                  <a:lnTo>
                    <a:pt x="346525" y="191727"/>
                  </a:lnTo>
                  <a:lnTo>
                    <a:pt x="354425" y="196161"/>
                  </a:lnTo>
                  <a:lnTo>
                    <a:pt x="360429" y="200595"/>
                  </a:lnTo>
                  <a:lnTo>
                    <a:pt x="365486" y="204713"/>
                  </a:lnTo>
                  <a:lnTo>
                    <a:pt x="368962" y="207880"/>
                  </a:lnTo>
                  <a:lnTo>
                    <a:pt x="371806" y="210730"/>
                  </a:lnTo>
                  <a:lnTo>
                    <a:pt x="370858" y="212631"/>
                  </a:lnTo>
                  <a:lnTo>
                    <a:pt x="367698" y="218331"/>
                  </a:lnTo>
                  <a:lnTo>
                    <a:pt x="365486" y="221815"/>
                  </a:lnTo>
                  <a:lnTo>
                    <a:pt x="362641" y="225616"/>
                  </a:lnTo>
                  <a:lnTo>
                    <a:pt x="359165" y="229100"/>
                  </a:lnTo>
                  <a:lnTo>
                    <a:pt x="355057" y="232900"/>
                  </a:lnTo>
                  <a:lnTo>
                    <a:pt x="350633" y="236384"/>
                  </a:lnTo>
                  <a:lnTo>
                    <a:pt x="345261" y="239234"/>
                  </a:lnTo>
                  <a:lnTo>
                    <a:pt x="342733" y="240501"/>
                  </a:lnTo>
                  <a:lnTo>
                    <a:pt x="339573" y="241135"/>
                  </a:lnTo>
                  <a:lnTo>
                    <a:pt x="336413" y="242085"/>
                  </a:lnTo>
                  <a:lnTo>
                    <a:pt x="332937" y="242718"/>
                  </a:lnTo>
                  <a:lnTo>
                    <a:pt x="329461" y="243035"/>
                  </a:lnTo>
                  <a:lnTo>
                    <a:pt x="325985" y="243035"/>
                  </a:lnTo>
                  <a:lnTo>
                    <a:pt x="322192" y="242718"/>
                  </a:lnTo>
                  <a:lnTo>
                    <a:pt x="318084" y="242085"/>
                  </a:lnTo>
                  <a:lnTo>
                    <a:pt x="313976" y="240818"/>
                  </a:lnTo>
                  <a:lnTo>
                    <a:pt x="309868" y="239234"/>
                  </a:lnTo>
                  <a:lnTo>
                    <a:pt x="304812" y="237334"/>
                  </a:lnTo>
                  <a:lnTo>
                    <a:pt x="302252" y="236418"/>
                  </a:lnTo>
                  <a:lnTo>
                    <a:pt x="289644" y="230366"/>
                  </a:lnTo>
                  <a:lnTo>
                    <a:pt x="294700" y="232900"/>
                  </a:lnTo>
                  <a:lnTo>
                    <a:pt x="300388" y="235751"/>
                  </a:lnTo>
                  <a:lnTo>
                    <a:pt x="302252" y="236418"/>
                  </a:lnTo>
                  <a:lnTo>
                    <a:pt x="312080" y="241135"/>
                  </a:lnTo>
                  <a:lnTo>
                    <a:pt x="322508" y="246202"/>
                  </a:lnTo>
                  <a:lnTo>
                    <a:pt x="332305" y="250003"/>
                  </a:lnTo>
                  <a:lnTo>
                    <a:pt x="337045" y="251270"/>
                  </a:lnTo>
                  <a:lnTo>
                    <a:pt x="341469" y="252536"/>
                  </a:lnTo>
                  <a:lnTo>
                    <a:pt x="345577" y="253170"/>
                  </a:lnTo>
                  <a:lnTo>
                    <a:pt x="349685" y="253487"/>
                  </a:lnTo>
                  <a:lnTo>
                    <a:pt x="353477" y="253170"/>
                  </a:lnTo>
                  <a:lnTo>
                    <a:pt x="357269" y="252536"/>
                  </a:lnTo>
                  <a:lnTo>
                    <a:pt x="360745" y="251270"/>
                  </a:lnTo>
                  <a:lnTo>
                    <a:pt x="363589" y="249053"/>
                  </a:lnTo>
                  <a:lnTo>
                    <a:pt x="364538" y="256970"/>
                  </a:lnTo>
                  <a:lnTo>
                    <a:pt x="364854" y="263621"/>
                  </a:lnTo>
                  <a:lnTo>
                    <a:pt x="364538" y="270589"/>
                  </a:lnTo>
                  <a:lnTo>
                    <a:pt x="363905" y="277240"/>
                  </a:lnTo>
                  <a:lnTo>
                    <a:pt x="365486" y="275657"/>
                  </a:lnTo>
                  <a:lnTo>
                    <a:pt x="366750" y="275340"/>
                  </a:lnTo>
                  <a:lnTo>
                    <a:pt x="367382" y="275657"/>
                  </a:lnTo>
                  <a:lnTo>
                    <a:pt x="368014" y="275973"/>
                  </a:lnTo>
                  <a:lnTo>
                    <a:pt x="369594" y="277874"/>
                  </a:lnTo>
                  <a:lnTo>
                    <a:pt x="371174" y="281041"/>
                  </a:lnTo>
                  <a:lnTo>
                    <a:pt x="372122" y="285158"/>
                  </a:lnTo>
                  <a:lnTo>
                    <a:pt x="373386" y="289909"/>
                  </a:lnTo>
                  <a:lnTo>
                    <a:pt x="373702" y="295293"/>
                  </a:lnTo>
                  <a:lnTo>
                    <a:pt x="374650" y="301627"/>
                  </a:lnTo>
                  <a:lnTo>
                    <a:pt x="374650" y="307961"/>
                  </a:lnTo>
                  <a:lnTo>
                    <a:pt x="374650" y="314612"/>
                  </a:lnTo>
                  <a:lnTo>
                    <a:pt x="373702" y="320630"/>
                  </a:lnTo>
                  <a:lnTo>
                    <a:pt x="373386" y="326331"/>
                  </a:lnTo>
                  <a:lnTo>
                    <a:pt x="372122" y="331398"/>
                  </a:lnTo>
                  <a:lnTo>
                    <a:pt x="371174" y="335515"/>
                  </a:lnTo>
                  <a:lnTo>
                    <a:pt x="369594" y="338366"/>
                  </a:lnTo>
                  <a:lnTo>
                    <a:pt x="368014" y="340266"/>
                  </a:lnTo>
                  <a:lnTo>
                    <a:pt x="367382" y="340583"/>
                  </a:lnTo>
                  <a:lnTo>
                    <a:pt x="366750" y="340583"/>
                  </a:lnTo>
                  <a:lnTo>
                    <a:pt x="365802" y="340583"/>
                  </a:lnTo>
                  <a:lnTo>
                    <a:pt x="364854" y="340266"/>
                  </a:lnTo>
                  <a:lnTo>
                    <a:pt x="363273" y="338049"/>
                  </a:lnTo>
                  <a:lnTo>
                    <a:pt x="362009" y="334565"/>
                  </a:lnTo>
                  <a:lnTo>
                    <a:pt x="360745" y="330448"/>
                  </a:lnTo>
                  <a:lnTo>
                    <a:pt x="359797" y="336149"/>
                  </a:lnTo>
                  <a:lnTo>
                    <a:pt x="359165" y="341850"/>
                  </a:lnTo>
                  <a:lnTo>
                    <a:pt x="357901" y="346917"/>
                  </a:lnTo>
                  <a:lnTo>
                    <a:pt x="356637" y="352301"/>
                  </a:lnTo>
                  <a:lnTo>
                    <a:pt x="353161" y="362436"/>
                  </a:lnTo>
                  <a:lnTo>
                    <a:pt x="349053" y="372254"/>
                  </a:lnTo>
                  <a:lnTo>
                    <a:pt x="344629" y="380806"/>
                  </a:lnTo>
                  <a:lnTo>
                    <a:pt x="339257" y="389040"/>
                  </a:lnTo>
                  <a:lnTo>
                    <a:pt x="333569" y="396641"/>
                  </a:lnTo>
                  <a:lnTo>
                    <a:pt x="327881" y="403609"/>
                  </a:lnTo>
                  <a:lnTo>
                    <a:pt x="321876" y="409626"/>
                  </a:lnTo>
                  <a:lnTo>
                    <a:pt x="314924" y="415011"/>
                  </a:lnTo>
                  <a:lnTo>
                    <a:pt x="308288" y="419761"/>
                  </a:lnTo>
                  <a:lnTo>
                    <a:pt x="301652" y="423562"/>
                  </a:lnTo>
                  <a:lnTo>
                    <a:pt x="294700" y="426412"/>
                  </a:lnTo>
                  <a:lnTo>
                    <a:pt x="288064" y="428629"/>
                  </a:lnTo>
                  <a:lnTo>
                    <a:pt x="281427" y="429896"/>
                  </a:lnTo>
                  <a:lnTo>
                    <a:pt x="275107" y="430213"/>
                  </a:lnTo>
                  <a:lnTo>
                    <a:pt x="272579" y="430213"/>
                  </a:lnTo>
                  <a:lnTo>
                    <a:pt x="269735" y="429896"/>
                  </a:lnTo>
                  <a:lnTo>
                    <a:pt x="264047" y="428313"/>
                  </a:lnTo>
                  <a:lnTo>
                    <a:pt x="258043" y="426096"/>
                  </a:lnTo>
                  <a:lnTo>
                    <a:pt x="252039" y="423245"/>
                  </a:lnTo>
                  <a:lnTo>
                    <a:pt x="245719" y="419128"/>
                  </a:lnTo>
                  <a:lnTo>
                    <a:pt x="239082" y="414377"/>
                  </a:lnTo>
                  <a:lnTo>
                    <a:pt x="232762" y="408993"/>
                  </a:lnTo>
                  <a:lnTo>
                    <a:pt x="225810" y="402975"/>
                  </a:lnTo>
                  <a:lnTo>
                    <a:pt x="219806" y="396008"/>
                  </a:lnTo>
                  <a:lnTo>
                    <a:pt x="213486" y="389040"/>
                  </a:lnTo>
                  <a:lnTo>
                    <a:pt x="208114" y="380806"/>
                  </a:lnTo>
                  <a:lnTo>
                    <a:pt x="202741" y="372571"/>
                  </a:lnTo>
                  <a:lnTo>
                    <a:pt x="197369" y="363386"/>
                  </a:lnTo>
                  <a:lnTo>
                    <a:pt x="193261" y="354202"/>
                  </a:lnTo>
                  <a:lnTo>
                    <a:pt x="189785" y="344383"/>
                  </a:lnTo>
                  <a:lnTo>
                    <a:pt x="186309" y="334249"/>
                  </a:lnTo>
                  <a:lnTo>
                    <a:pt x="185045" y="337732"/>
                  </a:lnTo>
                  <a:lnTo>
                    <a:pt x="184097" y="340266"/>
                  </a:lnTo>
                  <a:lnTo>
                    <a:pt x="182517" y="341850"/>
                  </a:lnTo>
                  <a:lnTo>
                    <a:pt x="181885" y="342166"/>
                  </a:lnTo>
                  <a:lnTo>
                    <a:pt x="180937" y="342483"/>
                  </a:lnTo>
                  <a:lnTo>
                    <a:pt x="180305" y="342166"/>
                  </a:lnTo>
                  <a:lnTo>
                    <a:pt x="179673" y="341850"/>
                  </a:lnTo>
                  <a:lnTo>
                    <a:pt x="178093" y="339949"/>
                  </a:lnTo>
                  <a:lnTo>
                    <a:pt x="176829" y="336782"/>
                  </a:lnTo>
                  <a:lnTo>
                    <a:pt x="175565" y="332665"/>
                  </a:lnTo>
                  <a:lnTo>
                    <a:pt x="174617" y="327914"/>
                  </a:lnTo>
                  <a:lnTo>
                    <a:pt x="173985" y="322213"/>
                  </a:lnTo>
                  <a:lnTo>
                    <a:pt x="173669" y="316196"/>
                  </a:lnTo>
                  <a:lnTo>
                    <a:pt x="173037" y="309545"/>
                  </a:lnTo>
                  <a:lnTo>
                    <a:pt x="173669" y="303211"/>
                  </a:lnTo>
                  <a:lnTo>
                    <a:pt x="173985" y="296876"/>
                  </a:lnTo>
                  <a:lnTo>
                    <a:pt x="174617" y="291492"/>
                  </a:lnTo>
                  <a:lnTo>
                    <a:pt x="175565" y="286742"/>
                  </a:lnTo>
                  <a:lnTo>
                    <a:pt x="176829" y="282624"/>
                  </a:lnTo>
                  <a:lnTo>
                    <a:pt x="178093" y="279457"/>
                  </a:lnTo>
                  <a:lnTo>
                    <a:pt x="179673" y="277557"/>
                  </a:lnTo>
                  <a:lnTo>
                    <a:pt x="180305" y="277240"/>
                  </a:lnTo>
                  <a:lnTo>
                    <a:pt x="180937" y="276923"/>
                  </a:lnTo>
                  <a:lnTo>
                    <a:pt x="182201" y="277240"/>
                  </a:lnTo>
                  <a:lnTo>
                    <a:pt x="182517" y="268689"/>
                  </a:lnTo>
                  <a:lnTo>
                    <a:pt x="182833" y="264888"/>
                  </a:lnTo>
                  <a:lnTo>
                    <a:pt x="183781" y="261088"/>
                  </a:lnTo>
                  <a:lnTo>
                    <a:pt x="183149" y="252536"/>
                  </a:lnTo>
                  <a:lnTo>
                    <a:pt x="183149" y="244619"/>
                  </a:lnTo>
                  <a:lnTo>
                    <a:pt x="184097" y="237334"/>
                  </a:lnTo>
                  <a:lnTo>
                    <a:pt x="185993" y="231633"/>
                  </a:lnTo>
                  <a:lnTo>
                    <a:pt x="187889" y="226249"/>
                  </a:lnTo>
                  <a:lnTo>
                    <a:pt x="189153" y="223716"/>
                  </a:lnTo>
                  <a:lnTo>
                    <a:pt x="190733" y="221815"/>
                  </a:lnTo>
                  <a:lnTo>
                    <a:pt x="192313" y="219915"/>
                  </a:lnTo>
                  <a:lnTo>
                    <a:pt x="194209" y="218015"/>
                  </a:lnTo>
                  <a:lnTo>
                    <a:pt x="198001" y="214848"/>
                  </a:lnTo>
                  <a:lnTo>
                    <a:pt x="188837" y="214848"/>
                  </a:lnTo>
                  <a:lnTo>
                    <a:pt x="182201" y="215481"/>
                  </a:lnTo>
                  <a:lnTo>
                    <a:pt x="176197" y="215798"/>
                  </a:lnTo>
                  <a:lnTo>
                    <a:pt x="180305" y="213581"/>
                  </a:lnTo>
                  <a:lnTo>
                    <a:pt x="184413" y="210730"/>
                  </a:lnTo>
                  <a:lnTo>
                    <a:pt x="192945" y="204396"/>
                  </a:lnTo>
                  <a:lnTo>
                    <a:pt x="200845" y="198378"/>
                  </a:lnTo>
                  <a:lnTo>
                    <a:pt x="204638" y="195845"/>
                  </a:lnTo>
                  <a:lnTo>
                    <a:pt x="208430" y="193944"/>
                  </a:lnTo>
                  <a:lnTo>
                    <a:pt x="217594" y="189510"/>
                  </a:lnTo>
                  <a:lnTo>
                    <a:pt x="226758" y="185393"/>
                  </a:lnTo>
                  <a:lnTo>
                    <a:pt x="235606" y="182226"/>
                  </a:lnTo>
                  <a:lnTo>
                    <a:pt x="244139" y="179692"/>
                  </a:lnTo>
                  <a:lnTo>
                    <a:pt x="252355" y="177475"/>
                  </a:lnTo>
                  <a:lnTo>
                    <a:pt x="260887" y="175892"/>
                  </a:lnTo>
                  <a:lnTo>
                    <a:pt x="268471" y="175258"/>
                  </a:lnTo>
                  <a:lnTo>
                    <a:pt x="276055" y="174625"/>
                  </a:lnTo>
                  <a:close/>
                  <a:moveTo>
                    <a:pt x="1800062" y="0"/>
                  </a:moveTo>
                  <a:lnTo>
                    <a:pt x="1805766" y="0"/>
                  </a:lnTo>
                  <a:lnTo>
                    <a:pt x="1811153" y="634"/>
                  </a:lnTo>
                  <a:lnTo>
                    <a:pt x="1816857" y="951"/>
                  </a:lnTo>
                  <a:lnTo>
                    <a:pt x="1822244" y="1585"/>
                  </a:lnTo>
                  <a:lnTo>
                    <a:pt x="1826997" y="2853"/>
                  </a:lnTo>
                  <a:lnTo>
                    <a:pt x="1831750" y="3804"/>
                  </a:lnTo>
                  <a:lnTo>
                    <a:pt x="1840939" y="6974"/>
                  </a:lnTo>
                  <a:lnTo>
                    <a:pt x="1848861" y="10144"/>
                  </a:lnTo>
                  <a:lnTo>
                    <a:pt x="1855832" y="13948"/>
                  </a:lnTo>
                  <a:lnTo>
                    <a:pt x="1861853" y="17435"/>
                  </a:lnTo>
                  <a:lnTo>
                    <a:pt x="1866923" y="21239"/>
                  </a:lnTo>
                  <a:lnTo>
                    <a:pt x="1870408" y="24092"/>
                  </a:lnTo>
                  <a:lnTo>
                    <a:pt x="1873577" y="26628"/>
                  </a:lnTo>
                  <a:lnTo>
                    <a:pt x="1875795" y="29164"/>
                  </a:lnTo>
                  <a:lnTo>
                    <a:pt x="1875161" y="30432"/>
                  </a:lnTo>
                  <a:lnTo>
                    <a:pt x="1872626" y="35187"/>
                  </a:lnTo>
                  <a:lnTo>
                    <a:pt x="1871042" y="37723"/>
                  </a:lnTo>
                  <a:lnTo>
                    <a:pt x="1868507" y="40576"/>
                  </a:lnTo>
                  <a:lnTo>
                    <a:pt x="1865655" y="43747"/>
                  </a:lnTo>
                  <a:lnTo>
                    <a:pt x="1862803" y="46600"/>
                  </a:lnTo>
                  <a:lnTo>
                    <a:pt x="1859001" y="49453"/>
                  </a:lnTo>
                  <a:lnTo>
                    <a:pt x="1854881" y="51672"/>
                  </a:lnTo>
                  <a:lnTo>
                    <a:pt x="1850128" y="53574"/>
                  </a:lnTo>
                  <a:lnTo>
                    <a:pt x="1845058" y="54208"/>
                  </a:lnTo>
                  <a:lnTo>
                    <a:pt x="1842523" y="54525"/>
                  </a:lnTo>
                  <a:lnTo>
                    <a:pt x="1839355" y="54525"/>
                  </a:lnTo>
                  <a:lnTo>
                    <a:pt x="1836503" y="54208"/>
                  </a:lnTo>
                  <a:lnTo>
                    <a:pt x="1833017" y="53891"/>
                  </a:lnTo>
                  <a:lnTo>
                    <a:pt x="1829532" y="52940"/>
                  </a:lnTo>
                  <a:lnTo>
                    <a:pt x="1826363" y="51989"/>
                  </a:lnTo>
                  <a:lnTo>
                    <a:pt x="1822877" y="50404"/>
                  </a:lnTo>
                  <a:lnTo>
                    <a:pt x="1819075" y="48502"/>
                  </a:lnTo>
                  <a:lnTo>
                    <a:pt x="1814639" y="46600"/>
                  </a:lnTo>
                  <a:lnTo>
                    <a:pt x="1810202" y="44381"/>
                  </a:lnTo>
                  <a:lnTo>
                    <a:pt x="1828264" y="53574"/>
                  </a:lnTo>
                  <a:lnTo>
                    <a:pt x="1836503" y="57061"/>
                  </a:lnTo>
                  <a:lnTo>
                    <a:pt x="1844742" y="60231"/>
                  </a:lnTo>
                  <a:lnTo>
                    <a:pt x="1847910" y="61182"/>
                  </a:lnTo>
                  <a:lnTo>
                    <a:pt x="1851713" y="62133"/>
                  </a:lnTo>
                  <a:lnTo>
                    <a:pt x="1855198" y="62767"/>
                  </a:lnTo>
                  <a:lnTo>
                    <a:pt x="1858367" y="62767"/>
                  </a:lnTo>
                  <a:lnTo>
                    <a:pt x="1861536" y="62767"/>
                  </a:lnTo>
                  <a:lnTo>
                    <a:pt x="1864071" y="62133"/>
                  </a:lnTo>
                  <a:lnTo>
                    <a:pt x="1866923" y="60865"/>
                  </a:lnTo>
                  <a:lnTo>
                    <a:pt x="1869458" y="59597"/>
                  </a:lnTo>
                  <a:lnTo>
                    <a:pt x="1869775" y="65303"/>
                  </a:lnTo>
                  <a:lnTo>
                    <a:pt x="1870091" y="71009"/>
                  </a:lnTo>
                  <a:lnTo>
                    <a:pt x="1870091" y="76398"/>
                  </a:lnTo>
                  <a:lnTo>
                    <a:pt x="1869775" y="81470"/>
                  </a:lnTo>
                  <a:lnTo>
                    <a:pt x="1870408" y="80836"/>
                  </a:lnTo>
                  <a:lnTo>
                    <a:pt x="1871676" y="80519"/>
                  </a:lnTo>
                  <a:lnTo>
                    <a:pt x="1872310" y="80519"/>
                  </a:lnTo>
                  <a:lnTo>
                    <a:pt x="1872626" y="80836"/>
                  </a:lnTo>
                  <a:lnTo>
                    <a:pt x="1874211" y="82421"/>
                  </a:lnTo>
                  <a:lnTo>
                    <a:pt x="1875161" y="84640"/>
                  </a:lnTo>
                  <a:lnTo>
                    <a:pt x="1876112" y="88127"/>
                  </a:lnTo>
                  <a:lnTo>
                    <a:pt x="1877063" y="91614"/>
                  </a:lnTo>
                  <a:lnTo>
                    <a:pt x="1877696" y="96369"/>
                  </a:lnTo>
                  <a:lnTo>
                    <a:pt x="1878013" y="101124"/>
                  </a:lnTo>
                  <a:lnTo>
                    <a:pt x="1878013" y="106513"/>
                  </a:lnTo>
                  <a:lnTo>
                    <a:pt x="1878013" y="111586"/>
                  </a:lnTo>
                  <a:lnTo>
                    <a:pt x="1877696" y="116658"/>
                  </a:lnTo>
                  <a:lnTo>
                    <a:pt x="1877063" y="120779"/>
                  </a:lnTo>
                  <a:lnTo>
                    <a:pt x="1876112" y="124900"/>
                  </a:lnTo>
                  <a:lnTo>
                    <a:pt x="1875161" y="127753"/>
                  </a:lnTo>
                  <a:lnTo>
                    <a:pt x="1874211" y="129972"/>
                  </a:lnTo>
                  <a:lnTo>
                    <a:pt x="1872626" y="131874"/>
                  </a:lnTo>
                  <a:lnTo>
                    <a:pt x="1872310" y="132191"/>
                  </a:lnTo>
                  <a:lnTo>
                    <a:pt x="1871676" y="132191"/>
                  </a:lnTo>
                  <a:lnTo>
                    <a:pt x="1871042" y="132191"/>
                  </a:lnTo>
                  <a:lnTo>
                    <a:pt x="1870091" y="131557"/>
                  </a:lnTo>
                  <a:lnTo>
                    <a:pt x="1869141" y="129972"/>
                  </a:lnTo>
                  <a:lnTo>
                    <a:pt x="1867873" y="127436"/>
                  </a:lnTo>
                  <a:lnTo>
                    <a:pt x="1867240" y="123949"/>
                  </a:lnTo>
                  <a:lnTo>
                    <a:pt x="1865655" y="133142"/>
                  </a:lnTo>
                  <a:lnTo>
                    <a:pt x="1863754" y="141384"/>
                  </a:lnTo>
                  <a:lnTo>
                    <a:pt x="1861219" y="149626"/>
                  </a:lnTo>
                  <a:lnTo>
                    <a:pt x="1857733" y="156917"/>
                  </a:lnTo>
                  <a:lnTo>
                    <a:pt x="1853931" y="164208"/>
                  </a:lnTo>
                  <a:lnTo>
                    <a:pt x="1850128" y="170548"/>
                  </a:lnTo>
                  <a:lnTo>
                    <a:pt x="1845692" y="176571"/>
                  </a:lnTo>
                  <a:lnTo>
                    <a:pt x="1840939" y="181961"/>
                  </a:lnTo>
                  <a:lnTo>
                    <a:pt x="1835869" y="186716"/>
                  </a:lnTo>
                  <a:lnTo>
                    <a:pt x="1830799" y="191154"/>
                  </a:lnTo>
                  <a:lnTo>
                    <a:pt x="1825412" y="194958"/>
                  </a:lnTo>
                  <a:lnTo>
                    <a:pt x="1820025" y="198128"/>
                  </a:lnTo>
                  <a:lnTo>
                    <a:pt x="1814639" y="200347"/>
                  </a:lnTo>
                  <a:lnTo>
                    <a:pt x="1809252" y="202249"/>
                  </a:lnTo>
                  <a:lnTo>
                    <a:pt x="1804182" y="202883"/>
                  </a:lnTo>
                  <a:lnTo>
                    <a:pt x="1798795" y="203200"/>
                  </a:lnTo>
                  <a:lnTo>
                    <a:pt x="1794676" y="202883"/>
                  </a:lnTo>
                  <a:lnTo>
                    <a:pt x="1790239" y="201615"/>
                  </a:lnTo>
                  <a:lnTo>
                    <a:pt x="1785486" y="200347"/>
                  </a:lnTo>
                  <a:lnTo>
                    <a:pt x="1780416" y="197494"/>
                  </a:lnTo>
                  <a:lnTo>
                    <a:pt x="1775663" y="194641"/>
                  </a:lnTo>
                  <a:lnTo>
                    <a:pt x="1770276" y="190837"/>
                  </a:lnTo>
                  <a:lnTo>
                    <a:pt x="1765206" y="186399"/>
                  </a:lnTo>
                  <a:lnTo>
                    <a:pt x="1759819" y="181327"/>
                  </a:lnTo>
                  <a:lnTo>
                    <a:pt x="1755066" y="176254"/>
                  </a:lnTo>
                  <a:lnTo>
                    <a:pt x="1749996" y="170548"/>
                  </a:lnTo>
                  <a:lnTo>
                    <a:pt x="1745560" y="164208"/>
                  </a:lnTo>
                  <a:lnTo>
                    <a:pt x="1741124" y="157551"/>
                  </a:lnTo>
                  <a:lnTo>
                    <a:pt x="1737321" y="150260"/>
                  </a:lnTo>
                  <a:lnTo>
                    <a:pt x="1733836" y="142652"/>
                  </a:lnTo>
                  <a:lnTo>
                    <a:pt x="1730984" y="135044"/>
                  </a:lnTo>
                  <a:lnTo>
                    <a:pt x="1728449" y="127119"/>
                  </a:lnTo>
                  <a:lnTo>
                    <a:pt x="1727498" y="129655"/>
                  </a:lnTo>
                  <a:lnTo>
                    <a:pt x="1726548" y="131874"/>
                  </a:lnTo>
                  <a:lnTo>
                    <a:pt x="1725280" y="133142"/>
                  </a:lnTo>
                  <a:lnTo>
                    <a:pt x="1724330" y="133459"/>
                  </a:lnTo>
                  <a:lnTo>
                    <a:pt x="1723379" y="133459"/>
                  </a:lnTo>
                  <a:lnTo>
                    <a:pt x="1723062" y="133142"/>
                  </a:lnTo>
                  <a:lnTo>
                    <a:pt x="1721795" y="131557"/>
                  </a:lnTo>
                  <a:lnTo>
                    <a:pt x="1720844" y="129021"/>
                  </a:lnTo>
                  <a:lnTo>
                    <a:pt x="1719576" y="125851"/>
                  </a:lnTo>
                  <a:lnTo>
                    <a:pt x="1718943" y="122047"/>
                  </a:lnTo>
                  <a:lnTo>
                    <a:pt x="1718626" y="117609"/>
                  </a:lnTo>
                  <a:lnTo>
                    <a:pt x="1718309" y="112854"/>
                  </a:lnTo>
                  <a:lnTo>
                    <a:pt x="1717675" y="107464"/>
                  </a:lnTo>
                  <a:lnTo>
                    <a:pt x="1718309" y="102392"/>
                  </a:lnTo>
                  <a:lnTo>
                    <a:pt x="1718626" y="97320"/>
                  </a:lnTo>
                  <a:lnTo>
                    <a:pt x="1718943" y="92882"/>
                  </a:lnTo>
                  <a:lnTo>
                    <a:pt x="1719576" y="89078"/>
                  </a:lnTo>
                  <a:lnTo>
                    <a:pt x="1720844" y="86225"/>
                  </a:lnTo>
                  <a:lnTo>
                    <a:pt x="1721795" y="83372"/>
                  </a:lnTo>
                  <a:lnTo>
                    <a:pt x="1723062" y="82104"/>
                  </a:lnTo>
                  <a:lnTo>
                    <a:pt x="1723379" y="81470"/>
                  </a:lnTo>
                  <a:lnTo>
                    <a:pt x="1724330" y="81470"/>
                  </a:lnTo>
                  <a:lnTo>
                    <a:pt x="1724963" y="82104"/>
                  </a:lnTo>
                  <a:lnTo>
                    <a:pt x="1725280" y="75130"/>
                  </a:lnTo>
                  <a:lnTo>
                    <a:pt x="1726548" y="69107"/>
                  </a:lnTo>
                  <a:lnTo>
                    <a:pt x="1725597" y="62133"/>
                  </a:lnTo>
                  <a:lnTo>
                    <a:pt x="1725914" y="55793"/>
                  </a:lnTo>
                  <a:lnTo>
                    <a:pt x="1726865" y="50087"/>
                  </a:lnTo>
                  <a:lnTo>
                    <a:pt x="1727815" y="45649"/>
                  </a:lnTo>
                  <a:lnTo>
                    <a:pt x="1729400" y="40893"/>
                  </a:lnTo>
                  <a:lnTo>
                    <a:pt x="1731618" y="37723"/>
                  </a:lnTo>
                  <a:lnTo>
                    <a:pt x="1734153" y="34553"/>
                  </a:lnTo>
                  <a:lnTo>
                    <a:pt x="1737638" y="32334"/>
                  </a:lnTo>
                  <a:lnTo>
                    <a:pt x="1724963" y="32651"/>
                  </a:lnTo>
                  <a:lnTo>
                    <a:pt x="1720527" y="32651"/>
                  </a:lnTo>
                  <a:lnTo>
                    <a:pt x="1723379" y="31383"/>
                  </a:lnTo>
                  <a:lnTo>
                    <a:pt x="1726865" y="29164"/>
                  </a:lnTo>
                  <a:lnTo>
                    <a:pt x="1733519" y="24092"/>
                  </a:lnTo>
                  <a:lnTo>
                    <a:pt x="1739856" y="19337"/>
                  </a:lnTo>
                  <a:lnTo>
                    <a:pt x="1743025" y="17435"/>
                  </a:lnTo>
                  <a:lnTo>
                    <a:pt x="1745560" y="15533"/>
                  </a:lnTo>
                  <a:lnTo>
                    <a:pt x="1753165" y="12046"/>
                  </a:lnTo>
                  <a:lnTo>
                    <a:pt x="1760453" y="9193"/>
                  </a:lnTo>
                  <a:lnTo>
                    <a:pt x="1767424" y="6657"/>
                  </a:lnTo>
                  <a:lnTo>
                    <a:pt x="1774396" y="4121"/>
                  </a:lnTo>
                  <a:lnTo>
                    <a:pt x="1780733" y="2853"/>
                  </a:lnTo>
                  <a:lnTo>
                    <a:pt x="1787704" y="1585"/>
                  </a:lnTo>
                  <a:lnTo>
                    <a:pt x="1793725" y="951"/>
                  </a:lnTo>
                  <a:lnTo>
                    <a:pt x="180006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" name="KSO_Shape"/>
            <p:cNvSpPr/>
            <p:nvPr/>
          </p:nvSpPr>
          <p:spPr bwMode="auto">
            <a:xfrm>
              <a:off x="1384300" y="2794000"/>
              <a:ext cx="547688" cy="527050"/>
            </a:xfrm>
            <a:custGeom>
              <a:avLst/>
              <a:gdLst/>
              <a:ahLst/>
              <a:cxnLst/>
              <a:rect l="0" t="0" r="r" b="b"/>
              <a:pathLst>
                <a:path w="2217738" h="2133600">
                  <a:moveTo>
                    <a:pt x="264726" y="2054225"/>
                  </a:moveTo>
                  <a:lnTo>
                    <a:pt x="1954996" y="2054225"/>
                  </a:lnTo>
                  <a:lnTo>
                    <a:pt x="1960156" y="2054622"/>
                  </a:lnTo>
                  <a:lnTo>
                    <a:pt x="1964920" y="2055019"/>
                  </a:lnTo>
                  <a:lnTo>
                    <a:pt x="1969286" y="2056210"/>
                  </a:lnTo>
                  <a:lnTo>
                    <a:pt x="1973653" y="2057400"/>
                  </a:lnTo>
                  <a:lnTo>
                    <a:pt x="1978019" y="2058988"/>
                  </a:lnTo>
                  <a:lnTo>
                    <a:pt x="1981989" y="2061369"/>
                  </a:lnTo>
                  <a:lnTo>
                    <a:pt x="1985959" y="2063353"/>
                  </a:lnTo>
                  <a:lnTo>
                    <a:pt x="1989134" y="2066131"/>
                  </a:lnTo>
                  <a:lnTo>
                    <a:pt x="1992310" y="2068910"/>
                  </a:lnTo>
                  <a:lnTo>
                    <a:pt x="1995089" y="2071688"/>
                  </a:lnTo>
                  <a:lnTo>
                    <a:pt x="1997470" y="2074863"/>
                  </a:lnTo>
                  <a:lnTo>
                    <a:pt x="1999455" y="2078435"/>
                  </a:lnTo>
                  <a:lnTo>
                    <a:pt x="2001440" y="2082403"/>
                  </a:lnTo>
                  <a:lnTo>
                    <a:pt x="2002631" y="2085975"/>
                  </a:lnTo>
                  <a:lnTo>
                    <a:pt x="2003028" y="2089944"/>
                  </a:lnTo>
                  <a:lnTo>
                    <a:pt x="2003425" y="2093913"/>
                  </a:lnTo>
                  <a:lnTo>
                    <a:pt x="2003028" y="2098278"/>
                  </a:lnTo>
                  <a:lnTo>
                    <a:pt x="2002631" y="2101850"/>
                  </a:lnTo>
                  <a:lnTo>
                    <a:pt x="2001440" y="2105819"/>
                  </a:lnTo>
                  <a:lnTo>
                    <a:pt x="1999455" y="2108994"/>
                  </a:lnTo>
                  <a:lnTo>
                    <a:pt x="1997470" y="2112566"/>
                  </a:lnTo>
                  <a:lnTo>
                    <a:pt x="1995089" y="2116138"/>
                  </a:lnTo>
                  <a:lnTo>
                    <a:pt x="1992310" y="2119313"/>
                  </a:lnTo>
                  <a:lnTo>
                    <a:pt x="1989134" y="2122091"/>
                  </a:lnTo>
                  <a:lnTo>
                    <a:pt x="1985959" y="2124472"/>
                  </a:lnTo>
                  <a:lnTo>
                    <a:pt x="1981989" y="2126853"/>
                  </a:lnTo>
                  <a:lnTo>
                    <a:pt x="1978019" y="2128838"/>
                  </a:lnTo>
                  <a:lnTo>
                    <a:pt x="1973653" y="2130822"/>
                  </a:lnTo>
                  <a:lnTo>
                    <a:pt x="1969286" y="2132013"/>
                  </a:lnTo>
                  <a:lnTo>
                    <a:pt x="1964920" y="2132806"/>
                  </a:lnTo>
                  <a:lnTo>
                    <a:pt x="1960156" y="2133203"/>
                  </a:lnTo>
                  <a:lnTo>
                    <a:pt x="1954996" y="2133600"/>
                  </a:lnTo>
                  <a:lnTo>
                    <a:pt x="264726" y="2133600"/>
                  </a:lnTo>
                  <a:lnTo>
                    <a:pt x="259566" y="2133203"/>
                  </a:lnTo>
                  <a:lnTo>
                    <a:pt x="254802" y="2132806"/>
                  </a:lnTo>
                  <a:lnTo>
                    <a:pt x="250436" y="2132013"/>
                  </a:lnTo>
                  <a:lnTo>
                    <a:pt x="246069" y="2130822"/>
                  </a:lnTo>
                  <a:lnTo>
                    <a:pt x="241306" y="2128838"/>
                  </a:lnTo>
                  <a:lnTo>
                    <a:pt x="237733" y="2126853"/>
                  </a:lnTo>
                  <a:lnTo>
                    <a:pt x="233763" y="2124472"/>
                  </a:lnTo>
                  <a:lnTo>
                    <a:pt x="230588" y="2122091"/>
                  </a:lnTo>
                  <a:lnTo>
                    <a:pt x="227015" y="2119313"/>
                  </a:lnTo>
                  <a:lnTo>
                    <a:pt x="224236" y="2116138"/>
                  </a:lnTo>
                  <a:lnTo>
                    <a:pt x="222251" y="2112566"/>
                  </a:lnTo>
                  <a:lnTo>
                    <a:pt x="219870" y="2108994"/>
                  </a:lnTo>
                  <a:lnTo>
                    <a:pt x="218282" y="2105819"/>
                  </a:lnTo>
                  <a:lnTo>
                    <a:pt x="217091" y="2101850"/>
                  </a:lnTo>
                  <a:lnTo>
                    <a:pt x="216297" y="2098278"/>
                  </a:lnTo>
                  <a:lnTo>
                    <a:pt x="215900" y="2093913"/>
                  </a:lnTo>
                  <a:lnTo>
                    <a:pt x="216297" y="2089944"/>
                  </a:lnTo>
                  <a:lnTo>
                    <a:pt x="217091" y="2085975"/>
                  </a:lnTo>
                  <a:lnTo>
                    <a:pt x="218282" y="2082403"/>
                  </a:lnTo>
                  <a:lnTo>
                    <a:pt x="219870" y="2078435"/>
                  </a:lnTo>
                  <a:lnTo>
                    <a:pt x="222251" y="2074863"/>
                  </a:lnTo>
                  <a:lnTo>
                    <a:pt x="224236" y="2071688"/>
                  </a:lnTo>
                  <a:lnTo>
                    <a:pt x="227015" y="2068910"/>
                  </a:lnTo>
                  <a:lnTo>
                    <a:pt x="230588" y="2066131"/>
                  </a:lnTo>
                  <a:lnTo>
                    <a:pt x="233763" y="2063353"/>
                  </a:lnTo>
                  <a:lnTo>
                    <a:pt x="237733" y="2061369"/>
                  </a:lnTo>
                  <a:lnTo>
                    <a:pt x="241306" y="2058988"/>
                  </a:lnTo>
                  <a:lnTo>
                    <a:pt x="246069" y="2057400"/>
                  </a:lnTo>
                  <a:lnTo>
                    <a:pt x="250436" y="2056210"/>
                  </a:lnTo>
                  <a:lnTo>
                    <a:pt x="254802" y="2055019"/>
                  </a:lnTo>
                  <a:lnTo>
                    <a:pt x="259566" y="2054622"/>
                  </a:lnTo>
                  <a:lnTo>
                    <a:pt x="264726" y="2054225"/>
                  </a:lnTo>
                  <a:close/>
                  <a:moveTo>
                    <a:pt x="259566" y="1952625"/>
                  </a:moveTo>
                  <a:lnTo>
                    <a:pt x="264726" y="1952625"/>
                  </a:lnTo>
                  <a:lnTo>
                    <a:pt x="1954996" y="1952625"/>
                  </a:lnTo>
                  <a:lnTo>
                    <a:pt x="1960156" y="1952625"/>
                  </a:lnTo>
                  <a:lnTo>
                    <a:pt x="1964920" y="1953423"/>
                  </a:lnTo>
                  <a:lnTo>
                    <a:pt x="1969286" y="1954220"/>
                  </a:lnTo>
                  <a:lnTo>
                    <a:pt x="1973653" y="1955417"/>
                  </a:lnTo>
                  <a:lnTo>
                    <a:pt x="1978019" y="1957411"/>
                  </a:lnTo>
                  <a:lnTo>
                    <a:pt x="1981989" y="1959007"/>
                  </a:lnTo>
                  <a:lnTo>
                    <a:pt x="1985959" y="1961799"/>
                  </a:lnTo>
                  <a:lnTo>
                    <a:pt x="1989134" y="1963793"/>
                  </a:lnTo>
                  <a:lnTo>
                    <a:pt x="1992310" y="1966984"/>
                  </a:lnTo>
                  <a:lnTo>
                    <a:pt x="1995089" y="1970175"/>
                  </a:lnTo>
                  <a:lnTo>
                    <a:pt x="1997470" y="1973366"/>
                  </a:lnTo>
                  <a:lnTo>
                    <a:pt x="1999455" y="1976956"/>
                  </a:lnTo>
                  <a:lnTo>
                    <a:pt x="2001440" y="1980147"/>
                  </a:lnTo>
                  <a:lnTo>
                    <a:pt x="2002631" y="1984136"/>
                  </a:lnTo>
                  <a:lnTo>
                    <a:pt x="2003028" y="1988124"/>
                  </a:lnTo>
                  <a:lnTo>
                    <a:pt x="2003425" y="1992113"/>
                  </a:lnTo>
                  <a:lnTo>
                    <a:pt x="2003028" y="1996501"/>
                  </a:lnTo>
                  <a:lnTo>
                    <a:pt x="2002631" y="2000489"/>
                  </a:lnTo>
                  <a:lnTo>
                    <a:pt x="2001440" y="2004079"/>
                  </a:lnTo>
                  <a:lnTo>
                    <a:pt x="1999455" y="2007669"/>
                  </a:lnTo>
                  <a:lnTo>
                    <a:pt x="1997470" y="2011259"/>
                  </a:lnTo>
                  <a:lnTo>
                    <a:pt x="1995089" y="2014848"/>
                  </a:lnTo>
                  <a:lnTo>
                    <a:pt x="1992310" y="2017641"/>
                  </a:lnTo>
                  <a:lnTo>
                    <a:pt x="1989134" y="2020433"/>
                  </a:lnTo>
                  <a:lnTo>
                    <a:pt x="1985959" y="2023225"/>
                  </a:lnTo>
                  <a:lnTo>
                    <a:pt x="1981989" y="2025219"/>
                  </a:lnTo>
                  <a:lnTo>
                    <a:pt x="1978019" y="2027612"/>
                  </a:lnTo>
                  <a:lnTo>
                    <a:pt x="1973653" y="2028809"/>
                  </a:lnTo>
                  <a:lnTo>
                    <a:pt x="1969286" y="2030006"/>
                  </a:lnTo>
                  <a:lnTo>
                    <a:pt x="1964920" y="2031601"/>
                  </a:lnTo>
                  <a:lnTo>
                    <a:pt x="1960156" y="2032000"/>
                  </a:lnTo>
                  <a:lnTo>
                    <a:pt x="1954996" y="2032000"/>
                  </a:lnTo>
                  <a:lnTo>
                    <a:pt x="264726" y="2032000"/>
                  </a:lnTo>
                  <a:lnTo>
                    <a:pt x="259566" y="2032000"/>
                  </a:lnTo>
                  <a:lnTo>
                    <a:pt x="254802" y="2031601"/>
                  </a:lnTo>
                  <a:lnTo>
                    <a:pt x="250436" y="2030006"/>
                  </a:lnTo>
                  <a:lnTo>
                    <a:pt x="246069" y="2028809"/>
                  </a:lnTo>
                  <a:lnTo>
                    <a:pt x="241306" y="2027612"/>
                  </a:lnTo>
                  <a:lnTo>
                    <a:pt x="237733" y="2025219"/>
                  </a:lnTo>
                  <a:lnTo>
                    <a:pt x="233763" y="2023225"/>
                  </a:lnTo>
                  <a:lnTo>
                    <a:pt x="230588" y="2020433"/>
                  </a:lnTo>
                  <a:lnTo>
                    <a:pt x="227015" y="2017641"/>
                  </a:lnTo>
                  <a:lnTo>
                    <a:pt x="224236" y="2014848"/>
                  </a:lnTo>
                  <a:lnTo>
                    <a:pt x="222251" y="2011259"/>
                  </a:lnTo>
                  <a:lnTo>
                    <a:pt x="219870" y="2007669"/>
                  </a:lnTo>
                  <a:lnTo>
                    <a:pt x="218282" y="2004079"/>
                  </a:lnTo>
                  <a:lnTo>
                    <a:pt x="217091" y="2000489"/>
                  </a:lnTo>
                  <a:lnTo>
                    <a:pt x="216297" y="1996501"/>
                  </a:lnTo>
                  <a:lnTo>
                    <a:pt x="215900" y="1992113"/>
                  </a:lnTo>
                  <a:lnTo>
                    <a:pt x="216297" y="1988124"/>
                  </a:lnTo>
                  <a:lnTo>
                    <a:pt x="217091" y="1984136"/>
                  </a:lnTo>
                  <a:lnTo>
                    <a:pt x="218282" y="1980147"/>
                  </a:lnTo>
                  <a:lnTo>
                    <a:pt x="219870" y="1976956"/>
                  </a:lnTo>
                  <a:lnTo>
                    <a:pt x="222251" y="1973366"/>
                  </a:lnTo>
                  <a:lnTo>
                    <a:pt x="224236" y="1970175"/>
                  </a:lnTo>
                  <a:lnTo>
                    <a:pt x="227015" y="1966984"/>
                  </a:lnTo>
                  <a:lnTo>
                    <a:pt x="230588" y="1963793"/>
                  </a:lnTo>
                  <a:lnTo>
                    <a:pt x="233763" y="1961799"/>
                  </a:lnTo>
                  <a:lnTo>
                    <a:pt x="237733" y="1959007"/>
                  </a:lnTo>
                  <a:lnTo>
                    <a:pt x="241306" y="1957411"/>
                  </a:lnTo>
                  <a:lnTo>
                    <a:pt x="246069" y="1955417"/>
                  </a:lnTo>
                  <a:lnTo>
                    <a:pt x="250436" y="1954220"/>
                  </a:lnTo>
                  <a:lnTo>
                    <a:pt x="254802" y="1953423"/>
                  </a:lnTo>
                  <a:lnTo>
                    <a:pt x="259566" y="1952625"/>
                  </a:lnTo>
                  <a:close/>
                  <a:moveTo>
                    <a:pt x="259566" y="1851025"/>
                  </a:moveTo>
                  <a:lnTo>
                    <a:pt x="264726" y="1851025"/>
                  </a:lnTo>
                  <a:lnTo>
                    <a:pt x="1954996" y="1851025"/>
                  </a:lnTo>
                  <a:lnTo>
                    <a:pt x="1960156" y="1851025"/>
                  </a:lnTo>
                  <a:lnTo>
                    <a:pt x="1964920" y="1851823"/>
                  </a:lnTo>
                  <a:lnTo>
                    <a:pt x="1969286" y="1853019"/>
                  </a:lnTo>
                  <a:lnTo>
                    <a:pt x="1973653" y="1854216"/>
                  </a:lnTo>
                  <a:lnTo>
                    <a:pt x="1978019" y="1855811"/>
                  </a:lnTo>
                  <a:lnTo>
                    <a:pt x="1981989" y="1857806"/>
                  </a:lnTo>
                  <a:lnTo>
                    <a:pt x="1985959" y="1860199"/>
                  </a:lnTo>
                  <a:lnTo>
                    <a:pt x="1989134" y="1862592"/>
                  </a:lnTo>
                  <a:lnTo>
                    <a:pt x="1992310" y="1865783"/>
                  </a:lnTo>
                  <a:lnTo>
                    <a:pt x="1995089" y="1868575"/>
                  </a:lnTo>
                  <a:lnTo>
                    <a:pt x="1997470" y="1871766"/>
                  </a:lnTo>
                  <a:lnTo>
                    <a:pt x="1999455" y="1875356"/>
                  </a:lnTo>
                  <a:lnTo>
                    <a:pt x="2001440" y="1878946"/>
                  </a:lnTo>
                  <a:lnTo>
                    <a:pt x="2002631" y="1882934"/>
                  </a:lnTo>
                  <a:lnTo>
                    <a:pt x="2003028" y="1886923"/>
                  </a:lnTo>
                  <a:lnTo>
                    <a:pt x="2003425" y="1890912"/>
                  </a:lnTo>
                  <a:lnTo>
                    <a:pt x="2003028" y="1895299"/>
                  </a:lnTo>
                  <a:lnTo>
                    <a:pt x="2002631" y="1898889"/>
                  </a:lnTo>
                  <a:lnTo>
                    <a:pt x="2001440" y="1902878"/>
                  </a:lnTo>
                  <a:lnTo>
                    <a:pt x="1999455" y="1906069"/>
                  </a:lnTo>
                  <a:lnTo>
                    <a:pt x="1997470" y="1909659"/>
                  </a:lnTo>
                  <a:lnTo>
                    <a:pt x="1995089" y="1913248"/>
                  </a:lnTo>
                  <a:lnTo>
                    <a:pt x="1992310" y="1916439"/>
                  </a:lnTo>
                  <a:lnTo>
                    <a:pt x="1989134" y="1918833"/>
                  </a:lnTo>
                  <a:lnTo>
                    <a:pt x="1985959" y="1921625"/>
                  </a:lnTo>
                  <a:lnTo>
                    <a:pt x="1981989" y="1924018"/>
                  </a:lnTo>
                  <a:lnTo>
                    <a:pt x="1978019" y="1926012"/>
                  </a:lnTo>
                  <a:lnTo>
                    <a:pt x="1973653" y="1927209"/>
                  </a:lnTo>
                  <a:lnTo>
                    <a:pt x="1969286" y="1928804"/>
                  </a:lnTo>
                  <a:lnTo>
                    <a:pt x="1964920" y="1930001"/>
                  </a:lnTo>
                  <a:lnTo>
                    <a:pt x="1960156" y="1930400"/>
                  </a:lnTo>
                  <a:lnTo>
                    <a:pt x="1954996" y="1930400"/>
                  </a:lnTo>
                  <a:lnTo>
                    <a:pt x="264726" y="1930400"/>
                  </a:lnTo>
                  <a:lnTo>
                    <a:pt x="259566" y="1930400"/>
                  </a:lnTo>
                  <a:lnTo>
                    <a:pt x="254802" y="1930001"/>
                  </a:lnTo>
                  <a:lnTo>
                    <a:pt x="250436" y="1928804"/>
                  </a:lnTo>
                  <a:lnTo>
                    <a:pt x="246069" y="1927209"/>
                  </a:lnTo>
                  <a:lnTo>
                    <a:pt x="241306" y="1926012"/>
                  </a:lnTo>
                  <a:lnTo>
                    <a:pt x="237733" y="1924018"/>
                  </a:lnTo>
                  <a:lnTo>
                    <a:pt x="233763" y="1921625"/>
                  </a:lnTo>
                  <a:lnTo>
                    <a:pt x="230588" y="1918833"/>
                  </a:lnTo>
                  <a:lnTo>
                    <a:pt x="227015" y="1916439"/>
                  </a:lnTo>
                  <a:lnTo>
                    <a:pt x="224236" y="1913248"/>
                  </a:lnTo>
                  <a:lnTo>
                    <a:pt x="222251" y="1909659"/>
                  </a:lnTo>
                  <a:lnTo>
                    <a:pt x="219870" y="1906069"/>
                  </a:lnTo>
                  <a:lnTo>
                    <a:pt x="218282" y="1902878"/>
                  </a:lnTo>
                  <a:lnTo>
                    <a:pt x="217091" y="1898889"/>
                  </a:lnTo>
                  <a:lnTo>
                    <a:pt x="216297" y="1895299"/>
                  </a:lnTo>
                  <a:lnTo>
                    <a:pt x="215900" y="1890912"/>
                  </a:lnTo>
                  <a:lnTo>
                    <a:pt x="216297" y="1886923"/>
                  </a:lnTo>
                  <a:lnTo>
                    <a:pt x="217091" y="1882934"/>
                  </a:lnTo>
                  <a:lnTo>
                    <a:pt x="218282" y="1878946"/>
                  </a:lnTo>
                  <a:lnTo>
                    <a:pt x="219870" y="1875356"/>
                  </a:lnTo>
                  <a:lnTo>
                    <a:pt x="222251" y="1871766"/>
                  </a:lnTo>
                  <a:lnTo>
                    <a:pt x="224236" y="1868575"/>
                  </a:lnTo>
                  <a:lnTo>
                    <a:pt x="227015" y="1865783"/>
                  </a:lnTo>
                  <a:lnTo>
                    <a:pt x="230588" y="1862592"/>
                  </a:lnTo>
                  <a:lnTo>
                    <a:pt x="233763" y="1860199"/>
                  </a:lnTo>
                  <a:lnTo>
                    <a:pt x="237733" y="1857806"/>
                  </a:lnTo>
                  <a:lnTo>
                    <a:pt x="241306" y="1855811"/>
                  </a:lnTo>
                  <a:lnTo>
                    <a:pt x="246069" y="1854216"/>
                  </a:lnTo>
                  <a:lnTo>
                    <a:pt x="250436" y="1853019"/>
                  </a:lnTo>
                  <a:lnTo>
                    <a:pt x="254802" y="1851823"/>
                  </a:lnTo>
                  <a:lnTo>
                    <a:pt x="259566" y="1851025"/>
                  </a:lnTo>
                  <a:close/>
                  <a:moveTo>
                    <a:pt x="558571" y="627063"/>
                  </a:moveTo>
                  <a:lnTo>
                    <a:pt x="563363" y="627063"/>
                  </a:lnTo>
                  <a:lnTo>
                    <a:pt x="568555" y="627063"/>
                  </a:lnTo>
                  <a:lnTo>
                    <a:pt x="573348" y="627461"/>
                  </a:lnTo>
                  <a:lnTo>
                    <a:pt x="578140" y="627858"/>
                  </a:lnTo>
                  <a:lnTo>
                    <a:pt x="582932" y="629449"/>
                  </a:lnTo>
                  <a:lnTo>
                    <a:pt x="591719" y="631835"/>
                  </a:lnTo>
                  <a:lnTo>
                    <a:pt x="600505" y="635413"/>
                  </a:lnTo>
                  <a:lnTo>
                    <a:pt x="608892" y="639787"/>
                  </a:lnTo>
                  <a:lnTo>
                    <a:pt x="616879" y="645354"/>
                  </a:lnTo>
                  <a:lnTo>
                    <a:pt x="624068" y="651318"/>
                  </a:lnTo>
                  <a:lnTo>
                    <a:pt x="631256" y="658475"/>
                  </a:lnTo>
                  <a:lnTo>
                    <a:pt x="637247" y="666030"/>
                  </a:lnTo>
                  <a:lnTo>
                    <a:pt x="642439" y="673584"/>
                  </a:lnTo>
                  <a:lnTo>
                    <a:pt x="647631" y="682730"/>
                  </a:lnTo>
                  <a:lnTo>
                    <a:pt x="651624" y="692272"/>
                  </a:lnTo>
                  <a:lnTo>
                    <a:pt x="654420" y="701815"/>
                  </a:lnTo>
                  <a:lnTo>
                    <a:pt x="656816" y="712153"/>
                  </a:lnTo>
                  <a:lnTo>
                    <a:pt x="658414" y="722491"/>
                  </a:lnTo>
                  <a:lnTo>
                    <a:pt x="658813" y="733625"/>
                  </a:lnTo>
                  <a:lnTo>
                    <a:pt x="658414" y="743962"/>
                  </a:lnTo>
                  <a:lnTo>
                    <a:pt x="656816" y="754698"/>
                  </a:lnTo>
                  <a:lnTo>
                    <a:pt x="654420" y="765036"/>
                  </a:lnTo>
                  <a:lnTo>
                    <a:pt x="651624" y="774976"/>
                  </a:lnTo>
                  <a:lnTo>
                    <a:pt x="647631" y="784122"/>
                  </a:lnTo>
                  <a:lnTo>
                    <a:pt x="642439" y="792869"/>
                  </a:lnTo>
                  <a:lnTo>
                    <a:pt x="637247" y="801219"/>
                  </a:lnTo>
                  <a:lnTo>
                    <a:pt x="631256" y="808774"/>
                  </a:lnTo>
                  <a:lnTo>
                    <a:pt x="624068" y="815533"/>
                  </a:lnTo>
                  <a:lnTo>
                    <a:pt x="616879" y="821498"/>
                  </a:lnTo>
                  <a:lnTo>
                    <a:pt x="608892" y="826667"/>
                  </a:lnTo>
                  <a:lnTo>
                    <a:pt x="600505" y="831438"/>
                  </a:lnTo>
                  <a:lnTo>
                    <a:pt x="591719" y="835017"/>
                  </a:lnTo>
                  <a:lnTo>
                    <a:pt x="582932" y="837800"/>
                  </a:lnTo>
                  <a:lnTo>
                    <a:pt x="578140" y="838595"/>
                  </a:lnTo>
                  <a:lnTo>
                    <a:pt x="573348" y="838993"/>
                  </a:lnTo>
                  <a:lnTo>
                    <a:pt x="568555" y="839390"/>
                  </a:lnTo>
                  <a:lnTo>
                    <a:pt x="563363" y="839788"/>
                  </a:lnTo>
                  <a:lnTo>
                    <a:pt x="558571" y="839390"/>
                  </a:lnTo>
                  <a:lnTo>
                    <a:pt x="553778" y="838993"/>
                  </a:lnTo>
                  <a:lnTo>
                    <a:pt x="548986" y="838595"/>
                  </a:lnTo>
                  <a:lnTo>
                    <a:pt x="544593" y="837800"/>
                  </a:lnTo>
                  <a:lnTo>
                    <a:pt x="535407" y="835017"/>
                  </a:lnTo>
                  <a:lnTo>
                    <a:pt x="526621" y="831438"/>
                  </a:lnTo>
                  <a:lnTo>
                    <a:pt x="518234" y="826667"/>
                  </a:lnTo>
                  <a:lnTo>
                    <a:pt x="510646" y="821498"/>
                  </a:lnTo>
                  <a:lnTo>
                    <a:pt x="503058" y="815533"/>
                  </a:lnTo>
                  <a:lnTo>
                    <a:pt x="496269" y="808774"/>
                  </a:lnTo>
                  <a:lnTo>
                    <a:pt x="492126" y="803549"/>
                  </a:lnTo>
                  <a:lnTo>
                    <a:pt x="492126" y="1749822"/>
                  </a:lnTo>
                  <a:lnTo>
                    <a:pt x="491728" y="1754982"/>
                  </a:lnTo>
                  <a:lnTo>
                    <a:pt x="491331" y="1760141"/>
                  </a:lnTo>
                  <a:lnTo>
                    <a:pt x="490138" y="1764904"/>
                  </a:lnTo>
                  <a:lnTo>
                    <a:pt x="488548" y="1769666"/>
                  </a:lnTo>
                  <a:lnTo>
                    <a:pt x="486957" y="1774825"/>
                  </a:lnTo>
                  <a:lnTo>
                    <a:pt x="484174" y="1778794"/>
                  </a:lnTo>
                  <a:lnTo>
                    <a:pt x="482186" y="1783160"/>
                  </a:lnTo>
                  <a:lnTo>
                    <a:pt x="479006" y="1786732"/>
                  </a:lnTo>
                  <a:lnTo>
                    <a:pt x="475825" y="1789907"/>
                  </a:lnTo>
                  <a:lnTo>
                    <a:pt x="472246" y="1793082"/>
                  </a:lnTo>
                  <a:lnTo>
                    <a:pt x="468271" y="1795860"/>
                  </a:lnTo>
                  <a:lnTo>
                    <a:pt x="464295" y="1797844"/>
                  </a:lnTo>
                  <a:lnTo>
                    <a:pt x="460716" y="1799828"/>
                  </a:lnTo>
                  <a:lnTo>
                    <a:pt x="455945" y="1801019"/>
                  </a:lnTo>
                  <a:lnTo>
                    <a:pt x="451572" y="1801416"/>
                  </a:lnTo>
                  <a:lnTo>
                    <a:pt x="446801" y="1801813"/>
                  </a:lnTo>
                  <a:lnTo>
                    <a:pt x="316391" y="1801813"/>
                  </a:lnTo>
                  <a:lnTo>
                    <a:pt x="312017" y="1801416"/>
                  </a:lnTo>
                  <a:lnTo>
                    <a:pt x="307644" y="1801019"/>
                  </a:lnTo>
                  <a:lnTo>
                    <a:pt x="303270" y="1799828"/>
                  </a:lnTo>
                  <a:lnTo>
                    <a:pt x="298499" y="1797844"/>
                  </a:lnTo>
                  <a:lnTo>
                    <a:pt x="294921" y="1795860"/>
                  </a:lnTo>
                  <a:lnTo>
                    <a:pt x="291343" y="1793082"/>
                  </a:lnTo>
                  <a:lnTo>
                    <a:pt x="287764" y="1789907"/>
                  </a:lnTo>
                  <a:lnTo>
                    <a:pt x="284584" y="1786732"/>
                  </a:lnTo>
                  <a:lnTo>
                    <a:pt x="281403" y="1783160"/>
                  </a:lnTo>
                  <a:lnTo>
                    <a:pt x="279017" y="1778794"/>
                  </a:lnTo>
                  <a:lnTo>
                    <a:pt x="276632" y="1774825"/>
                  </a:lnTo>
                  <a:lnTo>
                    <a:pt x="275041" y="1769666"/>
                  </a:lnTo>
                  <a:lnTo>
                    <a:pt x="273053" y="1764904"/>
                  </a:lnTo>
                  <a:lnTo>
                    <a:pt x="272258" y="1760141"/>
                  </a:lnTo>
                  <a:lnTo>
                    <a:pt x="271463" y="1754982"/>
                  </a:lnTo>
                  <a:lnTo>
                    <a:pt x="271463" y="1749822"/>
                  </a:lnTo>
                  <a:lnTo>
                    <a:pt x="271463" y="803989"/>
                  </a:lnTo>
                  <a:lnTo>
                    <a:pt x="267660" y="808774"/>
                  </a:lnTo>
                  <a:lnTo>
                    <a:pt x="260857" y="815533"/>
                  </a:lnTo>
                  <a:lnTo>
                    <a:pt x="253253" y="821498"/>
                  </a:lnTo>
                  <a:lnTo>
                    <a:pt x="245249" y="826667"/>
                  </a:lnTo>
                  <a:lnTo>
                    <a:pt x="237645" y="831438"/>
                  </a:lnTo>
                  <a:lnTo>
                    <a:pt x="228440" y="835017"/>
                  </a:lnTo>
                  <a:lnTo>
                    <a:pt x="219235" y="837800"/>
                  </a:lnTo>
                  <a:lnTo>
                    <a:pt x="214433" y="838595"/>
                  </a:lnTo>
                  <a:lnTo>
                    <a:pt x="210030" y="838993"/>
                  </a:lnTo>
                  <a:lnTo>
                    <a:pt x="205228" y="839390"/>
                  </a:lnTo>
                  <a:lnTo>
                    <a:pt x="200425" y="839788"/>
                  </a:lnTo>
                  <a:lnTo>
                    <a:pt x="195222" y="839390"/>
                  </a:lnTo>
                  <a:lnTo>
                    <a:pt x="190420" y="838993"/>
                  </a:lnTo>
                  <a:lnTo>
                    <a:pt x="185617" y="838595"/>
                  </a:lnTo>
                  <a:lnTo>
                    <a:pt x="180815" y="837800"/>
                  </a:lnTo>
                  <a:lnTo>
                    <a:pt x="171610" y="835017"/>
                  </a:lnTo>
                  <a:lnTo>
                    <a:pt x="163206" y="831438"/>
                  </a:lnTo>
                  <a:lnTo>
                    <a:pt x="154801" y="826667"/>
                  </a:lnTo>
                  <a:lnTo>
                    <a:pt x="146797" y="821498"/>
                  </a:lnTo>
                  <a:lnTo>
                    <a:pt x="139193" y="815533"/>
                  </a:lnTo>
                  <a:lnTo>
                    <a:pt x="132389" y="808774"/>
                  </a:lnTo>
                  <a:lnTo>
                    <a:pt x="126386" y="801219"/>
                  </a:lnTo>
                  <a:lnTo>
                    <a:pt x="121184" y="792869"/>
                  </a:lnTo>
                  <a:lnTo>
                    <a:pt x="115981" y="784122"/>
                  </a:lnTo>
                  <a:lnTo>
                    <a:pt x="112379" y="774976"/>
                  </a:lnTo>
                  <a:lnTo>
                    <a:pt x="109177" y="765036"/>
                  </a:lnTo>
                  <a:lnTo>
                    <a:pt x="106376" y="754698"/>
                  </a:lnTo>
                  <a:lnTo>
                    <a:pt x="105175" y="743962"/>
                  </a:lnTo>
                  <a:lnTo>
                    <a:pt x="104775" y="733625"/>
                  </a:lnTo>
                  <a:lnTo>
                    <a:pt x="105175" y="722491"/>
                  </a:lnTo>
                  <a:lnTo>
                    <a:pt x="106376" y="712153"/>
                  </a:lnTo>
                  <a:lnTo>
                    <a:pt x="109177" y="701815"/>
                  </a:lnTo>
                  <a:lnTo>
                    <a:pt x="112379" y="692273"/>
                  </a:lnTo>
                  <a:lnTo>
                    <a:pt x="115981" y="682730"/>
                  </a:lnTo>
                  <a:lnTo>
                    <a:pt x="121184" y="673585"/>
                  </a:lnTo>
                  <a:lnTo>
                    <a:pt x="126386" y="666030"/>
                  </a:lnTo>
                  <a:lnTo>
                    <a:pt x="132389" y="658475"/>
                  </a:lnTo>
                  <a:lnTo>
                    <a:pt x="139193" y="651318"/>
                  </a:lnTo>
                  <a:lnTo>
                    <a:pt x="146797" y="645354"/>
                  </a:lnTo>
                  <a:lnTo>
                    <a:pt x="154801" y="639787"/>
                  </a:lnTo>
                  <a:lnTo>
                    <a:pt x="163206" y="635413"/>
                  </a:lnTo>
                  <a:lnTo>
                    <a:pt x="171610" y="631835"/>
                  </a:lnTo>
                  <a:lnTo>
                    <a:pt x="180815" y="629449"/>
                  </a:lnTo>
                  <a:lnTo>
                    <a:pt x="185617" y="627859"/>
                  </a:lnTo>
                  <a:lnTo>
                    <a:pt x="190420" y="627461"/>
                  </a:lnTo>
                  <a:lnTo>
                    <a:pt x="195222" y="627063"/>
                  </a:lnTo>
                  <a:lnTo>
                    <a:pt x="197222" y="627063"/>
                  </a:lnTo>
                  <a:lnTo>
                    <a:pt x="200394" y="627063"/>
                  </a:lnTo>
                  <a:lnTo>
                    <a:pt x="200425" y="627063"/>
                  </a:lnTo>
                  <a:lnTo>
                    <a:pt x="205228" y="627063"/>
                  </a:lnTo>
                  <a:lnTo>
                    <a:pt x="558570" y="627063"/>
                  </a:lnTo>
                  <a:lnTo>
                    <a:pt x="558571" y="627063"/>
                  </a:lnTo>
                  <a:close/>
                  <a:moveTo>
                    <a:pt x="922944" y="627063"/>
                  </a:moveTo>
                  <a:lnTo>
                    <a:pt x="927696" y="627063"/>
                  </a:lnTo>
                  <a:lnTo>
                    <a:pt x="932449" y="627063"/>
                  </a:lnTo>
                  <a:lnTo>
                    <a:pt x="932450" y="627063"/>
                  </a:lnTo>
                  <a:lnTo>
                    <a:pt x="1286688" y="627063"/>
                  </a:lnTo>
                  <a:lnTo>
                    <a:pt x="1286689" y="627063"/>
                  </a:lnTo>
                  <a:lnTo>
                    <a:pt x="1291432" y="627063"/>
                  </a:lnTo>
                  <a:lnTo>
                    <a:pt x="1296174" y="627063"/>
                  </a:lnTo>
                  <a:lnTo>
                    <a:pt x="1300917" y="627461"/>
                  </a:lnTo>
                  <a:lnTo>
                    <a:pt x="1306054" y="627858"/>
                  </a:lnTo>
                  <a:lnTo>
                    <a:pt x="1310402" y="629449"/>
                  </a:lnTo>
                  <a:lnTo>
                    <a:pt x="1319492" y="631835"/>
                  </a:lnTo>
                  <a:lnTo>
                    <a:pt x="1328187" y="635413"/>
                  </a:lnTo>
                  <a:lnTo>
                    <a:pt x="1336486" y="639787"/>
                  </a:lnTo>
                  <a:lnTo>
                    <a:pt x="1343995" y="645353"/>
                  </a:lnTo>
                  <a:lnTo>
                    <a:pt x="1351504" y="651318"/>
                  </a:lnTo>
                  <a:lnTo>
                    <a:pt x="1357828" y="658475"/>
                  </a:lnTo>
                  <a:lnTo>
                    <a:pt x="1364151" y="666030"/>
                  </a:lnTo>
                  <a:lnTo>
                    <a:pt x="1369684" y="673584"/>
                  </a:lnTo>
                  <a:lnTo>
                    <a:pt x="1374427" y="682729"/>
                  </a:lnTo>
                  <a:lnTo>
                    <a:pt x="1378379" y="692272"/>
                  </a:lnTo>
                  <a:lnTo>
                    <a:pt x="1381541" y="701815"/>
                  </a:lnTo>
                  <a:lnTo>
                    <a:pt x="1383912" y="712153"/>
                  </a:lnTo>
                  <a:lnTo>
                    <a:pt x="1385493" y="722491"/>
                  </a:lnTo>
                  <a:lnTo>
                    <a:pt x="1385888" y="733624"/>
                  </a:lnTo>
                  <a:lnTo>
                    <a:pt x="1385493" y="743962"/>
                  </a:lnTo>
                  <a:lnTo>
                    <a:pt x="1383912" y="754698"/>
                  </a:lnTo>
                  <a:lnTo>
                    <a:pt x="1381541" y="765036"/>
                  </a:lnTo>
                  <a:lnTo>
                    <a:pt x="1378379" y="774976"/>
                  </a:lnTo>
                  <a:lnTo>
                    <a:pt x="1374427" y="784122"/>
                  </a:lnTo>
                  <a:lnTo>
                    <a:pt x="1369684" y="792869"/>
                  </a:lnTo>
                  <a:lnTo>
                    <a:pt x="1364151" y="801219"/>
                  </a:lnTo>
                  <a:lnTo>
                    <a:pt x="1357828" y="808774"/>
                  </a:lnTo>
                  <a:lnTo>
                    <a:pt x="1351504" y="815533"/>
                  </a:lnTo>
                  <a:lnTo>
                    <a:pt x="1343995" y="821498"/>
                  </a:lnTo>
                  <a:lnTo>
                    <a:pt x="1336486" y="826667"/>
                  </a:lnTo>
                  <a:lnTo>
                    <a:pt x="1328187" y="831438"/>
                  </a:lnTo>
                  <a:lnTo>
                    <a:pt x="1319492" y="835017"/>
                  </a:lnTo>
                  <a:lnTo>
                    <a:pt x="1310402" y="837800"/>
                  </a:lnTo>
                  <a:lnTo>
                    <a:pt x="1306054" y="838595"/>
                  </a:lnTo>
                  <a:lnTo>
                    <a:pt x="1300917" y="838993"/>
                  </a:lnTo>
                  <a:lnTo>
                    <a:pt x="1296174" y="839390"/>
                  </a:lnTo>
                  <a:lnTo>
                    <a:pt x="1291432" y="839788"/>
                  </a:lnTo>
                  <a:lnTo>
                    <a:pt x="1286689" y="839390"/>
                  </a:lnTo>
                  <a:lnTo>
                    <a:pt x="1281946" y="838993"/>
                  </a:lnTo>
                  <a:lnTo>
                    <a:pt x="1277204" y="838595"/>
                  </a:lnTo>
                  <a:lnTo>
                    <a:pt x="1272066" y="837800"/>
                  </a:lnTo>
                  <a:lnTo>
                    <a:pt x="1263371" y="835017"/>
                  </a:lnTo>
                  <a:lnTo>
                    <a:pt x="1254676" y="831438"/>
                  </a:lnTo>
                  <a:lnTo>
                    <a:pt x="1246377" y="826667"/>
                  </a:lnTo>
                  <a:lnTo>
                    <a:pt x="1238473" y="821498"/>
                  </a:lnTo>
                  <a:lnTo>
                    <a:pt x="1231754" y="815533"/>
                  </a:lnTo>
                  <a:lnTo>
                    <a:pt x="1224640" y="808774"/>
                  </a:lnTo>
                  <a:lnTo>
                    <a:pt x="1219201" y="802275"/>
                  </a:lnTo>
                  <a:lnTo>
                    <a:pt x="1219201" y="1749822"/>
                  </a:lnTo>
                  <a:lnTo>
                    <a:pt x="1218804" y="1754982"/>
                  </a:lnTo>
                  <a:lnTo>
                    <a:pt x="1218407" y="1760141"/>
                  </a:lnTo>
                  <a:lnTo>
                    <a:pt x="1216820" y="1764904"/>
                  </a:lnTo>
                  <a:lnTo>
                    <a:pt x="1215629" y="1769666"/>
                  </a:lnTo>
                  <a:lnTo>
                    <a:pt x="1213248" y="1774825"/>
                  </a:lnTo>
                  <a:lnTo>
                    <a:pt x="1211263" y="1778794"/>
                  </a:lnTo>
                  <a:lnTo>
                    <a:pt x="1208485" y="1783160"/>
                  </a:lnTo>
                  <a:lnTo>
                    <a:pt x="1206104" y="1786732"/>
                  </a:lnTo>
                  <a:lnTo>
                    <a:pt x="1202532" y="1789907"/>
                  </a:lnTo>
                  <a:lnTo>
                    <a:pt x="1198960" y="1793082"/>
                  </a:lnTo>
                  <a:lnTo>
                    <a:pt x="1195388" y="1795860"/>
                  </a:lnTo>
                  <a:lnTo>
                    <a:pt x="1191420" y="1797844"/>
                  </a:lnTo>
                  <a:lnTo>
                    <a:pt x="1187451" y="1799828"/>
                  </a:lnTo>
                  <a:lnTo>
                    <a:pt x="1183085" y="1801019"/>
                  </a:lnTo>
                  <a:lnTo>
                    <a:pt x="1178720" y="1801416"/>
                  </a:lnTo>
                  <a:lnTo>
                    <a:pt x="1173957" y="1801813"/>
                  </a:lnTo>
                  <a:lnTo>
                    <a:pt x="1043385" y="1801813"/>
                  </a:lnTo>
                  <a:lnTo>
                    <a:pt x="1038622" y="1801416"/>
                  </a:lnTo>
                  <a:lnTo>
                    <a:pt x="1034257" y="1801019"/>
                  </a:lnTo>
                  <a:lnTo>
                    <a:pt x="1030288" y="1799828"/>
                  </a:lnTo>
                  <a:lnTo>
                    <a:pt x="1025922" y="1797844"/>
                  </a:lnTo>
                  <a:lnTo>
                    <a:pt x="1021954" y="1795860"/>
                  </a:lnTo>
                  <a:lnTo>
                    <a:pt x="1018382" y="1793082"/>
                  </a:lnTo>
                  <a:lnTo>
                    <a:pt x="1015207" y="1789907"/>
                  </a:lnTo>
                  <a:lnTo>
                    <a:pt x="1012032" y="1786732"/>
                  </a:lnTo>
                  <a:lnTo>
                    <a:pt x="1008857" y="1783160"/>
                  </a:lnTo>
                  <a:lnTo>
                    <a:pt x="1006079" y="1778794"/>
                  </a:lnTo>
                  <a:lnTo>
                    <a:pt x="1004094" y="1774825"/>
                  </a:lnTo>
                  <a:lnTo>
                    <a:pt x="1002110" y="1769666"/>
                  </a:lnTo>
                  <a:lnTo>
                    <a:pt x="1000522" y="1764904"/>
                  </a:lnTo>
                  <a:lnTo>
                    <a:pt x="999729" y="1760141"/>
                  </a:lnTo>
                  <a:lnTo>
                    <a:pt x="998935" y="1754982"/>
                  </a:lnTo>
                  <a:lnTo>
                    <a:pt x="998538" y="1749822"/>
                  </a:lnTo>
                  <a:lnTo>
                    <a:pt x="998538" y="804112"/>
                  </a:lnTo>
                  <a:lnTo>
                    <a:pt x="994628" y="808774"/>
                  </a:lnTo>
                  <a:lnTo>
                    <a:pt x="987895" y="815533"/>
                  </a:lnTo>
                  <a:lnTo>
                    <a:pt x="980766" y="821498"/>
                  </a:lnTo>
                  <a:lnTo>
                    <a:pt x="972846" y="826667"/>
                  </a:lnTo>
                  <a:lnTo>
                    <a:pt x="964529" y="831438"/>
                  </a:lnTo>
                  <a:lnTo>
                    <a:pt x="955816" y="835017"/>
                  </a:lnTo>
                  <a:lnTo>
                    <a:pt x="947103" y="837800"/>
                  </a:lnTo>
                  <a:lnTo>
                    <a:pt x="942350" y="838595"/>
                  </a:lnTo>
                  <a:lnTo>
                    <a:pt x="937598" y="838993"/>
                  </a:lnTo>
                  <a:lnTo>
                    <a:pt x="932449" y="839390"/>
                  </a:lnTo>
                  <a:lnTo>
                    <a:pt x="927696" y="839788"/>
                  </a:lnTo>
                  <a:lnTo>
                    <a:pt x="922944" y="839390"/>
                  </a:lnTo>
                  <a:lnTo>
                    <a:pt x="918191" y="838993"/>
                  </a:lnTo>
                  <a:lnTo>
                    <a:pt x="913439" y="838595"/>
                  </a:lnTo>
                  <a:lnTo>
                    <a:pt x="909082" y="837800"/>
                  </a:lnTo>
                  <a:lnTo>
                    <a:pt x="899577" y="835017"/>
                  </a:lnTo>
                  <a:lnTo>
                    <a:pt x="890864" y="831438"/>
                  </a:lnTo>
                  <a:lnTo>
                    <a:pt x="882547" y="826667"/>
                  </a:lnTo>
                  <a:lnTo>
                    <a:pt x="875419" y="821498"/>
                  </a:lnTo>
                  <a:lnTo>
                    <a:pt x="867894" y="815533"/>
                  </a:lnTo>
                  <a:lnTo>
                    <a:pt x="861161" y="808774"/>
                  </a:lnTo>
                  <a:lnTo>
                    <a:pt x="855220" y="801219"/>
                  </a:lnTo>
                  <a:lnTo>
                    <a:pt x="849280" y="792869"/>
                  </a:lnTo>
                  <a:lnTo>
                    <a:pt x="844923" y="784122"/>
                  </a:lnTo>
                  <a:lnTo>
                    <a:pt x="840567" y="774976"/>
                  </a:lnTo>
                  <a:lnTo>
                    <a:pt x="837398" y="765036"/>
                  </a:lnTo>
                  <a:lnTo>
                    <a:pt x="835418" y="754698"/>
                  </a:lnTo>
                  <a:lnTo>
                    <a:pt x="834230" y="743962"/>
                  </a:lnTo>
                  <a:lnTo>
                    <a:pt x="833438" y="733625"/>
                  </a:lnTo>
                  <a:lnTo>
                    <a:pt x="834230" y="722491"/>
                  </a:lnTo>
                  <a:lnTo>
                    <a:pt x="835418" y="712153"/>
                  </a:lnTo>
                  <a:lnTo>
                    <a:pt x="837398" y="701815"/>
                  </a:lnTo>
                  <a:lnTo>
                    <a:pt x="840567" y="692272"/>
                  </a:lnTo>
                  <a:lnTo>
                    <a:pt x="844923" y="682729"/>
                  </a:lnTo>
                  <a:lnTo>
                    <a:pt x="849280" y="673584"/>
                  </a:lnTo>
                  <a:lnTo>
                    <a:pt x="855220" y="666030"/>
                  </a:lnTo>
                  <a:lnTo>
                    <a:pt x="861161" y="658475"/>
                  </a:lnTo>
                  <a:lnTo>
                    <a:pt x="867894" y="651318"/>
                  </a:lnTo>
                  <a:lnTo>
                    <a:pt x="875419" y="645354"/>
                  </a:lnTo>
                  <a:lnTo>
                    <a:pt x="882547" y="639787"/>
                  </a:lnTo>
                  <a:lnTo>
                    <a:pt x="890864" y="635413"/>
                  </a:lnTo>
                  <a:lnTo>
                    <a:pt x="899577" y="631835"/>
                  </a:lnTo>
                  <a:lnTo>
                    <a:pt x="909082" y="629449"/>
                  </a:lnTo>
                  <a:lnTo>
                    <a:pt x="913439" y="627858"/>
                  </a:lnTo>
                  <a:lnTo>
                    <a:pt x="918191" y="627461"/>
                  </a:lnTo>
                  <a:lnTo>
                    <a:pt x="922944" y="627063"/>
                  </a:lnTo>
                  <a:close/>
                  <a:moveTo>
                    <a:pt x="1650227" y="627063"/>
                  </a:moveTo>
                  <a:lnTo>
                    <a:pt x="1654970" y="627063"/>
                  </a:lnTo>
                  <a:lnTo>
                    <a:pt x="1659712" y="627063"/>
                  </a:lnTo>
                  <a:lnTo>
                    <a:pt x="1659713" y="627063"/>
                  </a:lnTo>
                  <a:lnTo>
                    <a:pt x="2013555" y="627063"/>
                  </a:lnTo>
                  <a:lnTo>
                    <a:pt x="2013556" y="627063"/>
                  </a:lnTo>
                  <a:lnTo>
                    <a:pt x="2018705" y="627063"/>
                  </a:lnTo>
                  <a:lnTo>
                    <a:pt x="2023457" y="627063"/>
                  </a:lnTo>
                  <a:lnTo>
                    <a:pt x="2028210" y="627461"/>
                  </a:lnTo>
                  <a:lnTo>
                    <a:pt x="2032566" y="627858"/>
                  </a:lnTo>
                  <a:lnTo>
                    <a:pt x="2037319" y="629449"/>
                  </a:lnTo>
                  <a:lnTo>
                    <a:pt x="2046824" y="631834"/>
                  </a:lnTo>
                  <a:lnTo>
                    <a:pt x="2055141" y="635413"/>
                  </a:lnTo>
                  <a:lnTo>
                    <a:pt x="2063458" y="639787"/>
                  </a:lnTo>
                  <a:lnTo>
                    <a:pt x="2071378" y="645353"/>
                  </a:lnTo>
                  <a:lnTo>
                    <a:pt x="2078507" y="651318"/>
                  </a:lnTo>
                  <a:lnTo>
                    <a:pt x="2085240" y="658475"/>
                  </a:lnTo>
                  <a:lnTo>
                    <a:pt x="2091181" y="666029"/>
                  </a:lnTo>
                  <a:lnTo>
                    <a:pt x="2096725" y="673584"/>
                  </a:lnTo>
                  <a:lnTo>
                    <a:pt x="2101478" y="682729"/>
                  </a:lnTo>
                  <a:lnTo>
                    <a:pt x="2105438" y="692272"/>
                  </a:lnTo>
                  <a:lnTo>
                    <a:pt x="2109003" y="701815"/>
                  </a:lnTo>
                  <a:lnTo>
                    <a:pt x="2110983" y="712153"/>
                  </a:lnTo>
                  <a:lnTo>
                    <a:pt x="2112567" y="722491"/>
                  </a:lnTo>
                  <a:lnTo>
                    <a:pt x="2112963" y="733624"/>
                  </a:lnTo>
                  <a:lnTo>
                    <a:pt x="2112567" y="743962"/>
                  </a:lnTo>
                  <a:lnTo>
                    <a:pt x="2110983" y="754698"/>
                  </a:lnTo>
                  <a:lnTo>
                    <a:pt x="2109003" y="765036"/>
                  </a:lnTo>
                  <a:lnTo>
                    <a:pt x="2105438" y="774976"/>
                  </a:lnTo>
                  <a:lnTo>
                    <a:pt x="2101478" y="784122"/>
                  </a:lnTo>
                  <a:lnTo>
                    <a:pt x="2096725" y="792869"/>
                  </a:lnTo>
                  <a:lnTo>
                    <a:pt x="2091181" y="801219"/>
                  </a:lnTo>
                  <a:lnTo>
                    <a:pt x="2085240" y="808774"/>
                  </a:lnTo>
                  <a:lnTo>
                    <a:pt x="2078507" y="815533"/>
                  </a:lnTo>
                  <a:lnTo>
                    <a:pt x="2071378" y="821498"/>
                  </a:lnTo>
                  <a:lnTo>
                    <a:pt x="2063458" y="826667"/>
                  </a:lnTo>
                  <a:lnTo>
                    <a:pt x="2055141" y="831438"/>
                  </a:lnTo>
                  <a:lnTo>
                    <a:pt x="2046824" y="835017"/>
                  </a:lnTo>
                  <a:lnTo>
                    <a:pt x="2037319" y="837800"/>
                  </a:lnTo>
                  <a:lnTo>
                    <a:pt x="2032566" y="838595"/>
                  </a:lnTo>
                  <a:lnTo>
                    <a:pt x="2028210" y="838993"/>
                  </a:lnTo>
                  <a:lnTo>
                    <a:pt x="2023457" y="839390"/>
                  </a:lnTo>
                  <a:lnTo>
                    <a:pt x="2018705" y="839788"/>
                  </a:lnTo>
                  <a:lnTo>
                    <a:pt x="2013556" y="839390"/>
                  </a:lnTo>
                  <a:lnTo>
                    <a:pt x="2008407" y="838993"/>
                  </a:lnTo>
                  <a:lnTo>
                    <a:pt x="2004051" y="838595"/>
                  </a:lnTo>
                  <a:lnTo>
                    <a:pt x="1999298" y="837800"/>
                  </a:lnTo>
                  <a:lnTo>
                    <a:pt x="1990189" y="835017"/>
                  </a:lnTo>
                  <a:lnTo>
                    <a:pt x="1981872" y="831438"/>
                  </a:lnTo>
                  <a:lnTo>
                    <a:pt x="1973556" y="826667"/>
                  </a:lnTo>
                  <a:lnTo>
                    <a:pt x="1965635" y="821498"/>
                  </a:lnTo>
                  <a:lnTo>
                    <a:pt x="1958110" y="815533"/>
                  </a:lnTo>
                  <a:lnTo>
                    <a:pt x="1951773" y="808774"/>
                  </a:lnTo>
                  <a:lnTo>
                    <a:pt x="1946276" y="802221"/>
                  </a:lnTo>
                  <a:lnTo>
                    <a:pt x="1946276" y="1749822"/>
                  </a:lnTo>
                  <a:lnTo>
                    <a:pt x="1946276" y="1754982"/>
                  </a:lnTo>
                  <a:lnTo>
                    <a:pt x="1945481" y="1760141"/>
                  </a:lnTo>
                  <a:lnTo>
                    <a:pt x="1944686" y="1764904"/>
                  </a:lnTo>
                  <a:lnTo>
                    <a:pt x="1943095" y="1769666"/>
                  </a:lnTo>
                  <a:lnTo>
                    <a:pt x="1941107" y="1774825"/>
                  </a:lnTo>
                  <a:lnTo>
                    <a:pt x="1939119" y="1778794"/>
                  </a:lnTo>
                  <a:lnTo>
                    <a:pt x="1936336" y="1783160"/>
                  </a:lnTo>
                  <a:lnTo>
                    <a:pt x="1933156" y="1786732"/>
                  </a:lnTo>
                  <a:lnTo>
                    <a:pt x="1930372" y="1789907"/>
                  </a:lnTo>
                  <a:lnTo>
                    <a:pt x="1926794" y="1793082"/>
                  </a:lnTo>
                  <a:lnTo>
                    <a:pt x="1923216" y="1795860"/>
                  </a:lnTo>
                  <a:lnTo>
                    <a:pt x="1919240" y="1797844"/>
                  </a:lnTo>
                  <a:lnTo>
                    <a:pt x="1914866" y="1799828"/>
                  </a:lnTo>
                  <a:lnTo>
                    <a:pt x="1910493" y="1801019"/>
                  </a:lnTo>
                  <a:lnTo>
                    <a:pt x="1906119" y="1801416"/>
                  </a:lnTo>
                  <a:lnTo>
                    <a:pt x="1901746" y="1801813"/>
                  </a:lnTo>
                  <a:lnTo>
                    <a:pt x="1770541" y="1801813"/>
                  </a:lnTo>
                  <a:lnTo>
                    <a:pt x="1766167" y="1801416"/>
                  </a:lnTo>
                  <a:lnTo>
                    <a:pt x="1761794" y="1801019"/>
                  </a:lnTo>
                  <a:lnTo>
                    <a:pt x="1757420" y="1799828"/>
                  </a:lnTo>
                  <a:lnTo>
                    <a:pt x="1753444" y="1797844"/>
                  </a:lnTo>
                  <a:lnTo>
                    <a:pt x="1749468" y="1795860"/>
                  </a:lnTo>
                  <a:lnTo>
                    <a:pt x="1745493" y="1793082"/>
                  </a:lnTo>
                  <a:lnTo>
                    <a:pt x="1741914" y="1789907"/>
                  </a:lnTo>
                  <a:lnTo>
                    <a:pt x="1738734" y="1786732"/>
                  </a:lnTo>
                  <a:lnTo>
                    <a:pt x="1735950" y="1783160"/>
                  </a:lnTo>
                  <a:lnTo>
                    <a:pt x="1733565" y="1778794"/>
                  </a:lnTo>
                  <a:lnTo>
                    <a:pt x="1731179" y="1774825"/>
                  </a:lnTo>
                  <a:lnTo>
                    <a:pt x="1729191" y="1769666"/>
                  </a:lnTo>
                  <a:lnTo>
                    <a:pt x="1727999" y="1764904"/>
                  </a:lnTo>
                  <a:lnTo>
                    <a:pt x="1726408" y="1760141"/>
                  </a:lnTo>
                  <a:lnTo>
                    <a:pt x="1726011" y="1754982"/>
                  </a:lnTo>
                  <a:lnTo>
                    <a:pt x="1725613" y="1749822"/>
                  </a:lnTo>
                  <a:lnTo>
                    <a:pt x="1725613" y="803700"/>
                  </a:lnTo>
                  <a:lnTo>
                    <a:pt x="1721366" y="808774"/>
                  </a:lnTo>
                  <a:lnTo>
                    <a:pt x="1714647" y="815533"/>
                  </a:lnTo>
                  <a:lnTo>
                    <a:pt x="1707928" y="821498"/>
                  </a:lnTo>
                  <a:lnTo>
                    <a:pt x="1700024" y="826667"/>
                  </a:lnTo>
                  <a:lnTo>
                    <a:pt x="1691725" y="831438"/>
                  </a:lnTo>
                  <a:lnTo>
                    <a:pt x="1683030" y="835017"/>
                  </a:lnTo>
                  <a:lnTo>
                    <a:pt x="1673940" y="837800"/>
                  </a:lnTo>
                  <a:lnTo>
                    <a:pt x="1669197" y="838595"/>
                  </a:lnTo>
                  <a:lnTo>
                    <a:pt x="1664455" y="838993"/>
                  </a:lnTo>
                  <a:lnTo>
                    <a:pt x="1659712" y="839390"/>
                  </a:lnTo>
                  <a:lnTo>
                    <a:pt x="1654970" y="839788"/>
                  </a:lnTo>
                  <a:lnTo>
                    <a:pt x="1650227" y="839390"/>
                  </a:lnTo>
                  <a:lnTo>
                    <a:pt x="1645484" y="838993"/>
                  </a:lnTo>
                  <a:lnTo>
                    <a:pt x="1640347" y="838595"/>
                  </a:lnTo>
                  <a:lnTo>
                    <a:pt x="1635604" y="837800"/>
                  </a:lnTo>
                  <a:lnTo>
                    <a:pt x="1626909" y="835017"/>
                  </a:lnTo>
                  <a:lnTo>
                    <a:pt x="1618214" y="831438"/>
                  </a:lnTo>
                  <a:lnTo>
                    <a:pt x="1609915" y="826667"/>
                  </a:lnTo>
                  <a:lnTo>
                    <a:pt x="1602011" y="821498"/>
                  </a:lnTo>
                  <a:lnTo>
                    <a:pt x="1594897" y="815533"/>
                  </a:lnTo>
                  <a:lnTo>
                    <a:pt x="1588178" y="808774"/>
                  </a:lnTo>
                  <a:lnTo>
                    <a:pt x="1581855" y="801219"/>
                  </a:lnTo>
                  <a:lnTo>
                    <a:pt x="1576717" y="792869"/>
                  </a:lnTo>
                  <a:lnTo>
                    <a:pt x="1571974" y="784122"/>
                  </a:lnTo>
                  <a:lnTo>
                    <a:pt x="1568022" y="774976"/>
                  </a:lnTo>
                  <a:lnTo>
                    <a:pt x="1564860" y="765036"/>
                  </a:lnTo>
                  <a:lnTo>
                    <a:pt x="1562094" y="754698"/>
                  </a:lnTo>
                  <a:lnTo>
                    <a:pt x="1560908" y="743962"/>
                  </a:lnTo>
                  <a:lnTo>
                    <a:pt x="1560513" y="733624"/>
                  </a:lnTo>
                  <a:lnTo>
                    <a:pt x="1560908" y="722491"/>
                  </a:lnTo>
                  <a:lnTo>
                    <a:pt x="1562094" y="712153"/>
                  </a:lnTo>
                  <a:lnTo>
                    <a:pt x="1564860" y="701815"/>
                  </a:lnTo>
                  <a:lnTo>
                    <a:pt x="1568022" y="692272"/>
                  </a:lnTo>
                  <a:lnTo>
                    <a:pt x="1571974" y="682729"/>
                  </a:lnTo>
                  <a:lnTo>
                    <a:pt x="1576717" y="673584"/>
                  </a:lnTo>
                  <a:lnTo>
                    <a:pt x="1581855" y="666029"/>
                  </a:lnTo>
                  <a:lnTo>
                    <a:pt x="1588178" y="658475"/>
                  </a:lnTo>
                  <a:lnTo>
                    <a:pt x="1594897" y="651318"/>
                  </a:lnTo>
                  <a:lnTo>
                    <a:pt x="1602011" y="645353"/>
                  </a:lnTo>
                  <a:lnTo>
                    <a:pt x="1609915" y="639787"/>
                  </a:lnTo>
                  <a:lnTo>
                    <a:pt x="1618214" y="635413"/>
                  </a:lnTo>
                  <a:lnTo>
                    <a:pt x="1626909" y="631834"/>
                  </a:lnTo>
                  <a:lnTo>
                    <a:pt x="1635604" y="629449"/>
                  </a:lnTo>
                  <a:lnTo>
                    <a:pt x="1640347" y="627858"/>
                  </a:lnTo>
                  <a:lnTo>
                    <a:pt x="1645484" y="627461"/>
                  </a:lnTo>
                  <a:lnTo>
                    <a:pt x="1650227" y="627063"/>
                  </a:lnTo>
                  <a:close/>
                  <a:moveTo>
                    <a:pt x="1109068" y="0"/>
                  </a:moveTo>
                  <a:lnTo>
                    <a:pt x="1663204" y="293093"/>
                  </a:lnTo>
                  <a:lnTo>
                    <a:pt x="2217738" y="585788"/>
                  </a:lnTo>
                  <a:lnTo>
                    <a:pt x="1109068" y="585788"/>
                  </a:lnTo>
                  <a:lnTo>
                    <a:pt x="0" y="585788"/>
                  </a:lnTo>
                  <a:lnTo>
                    <a:pt x="554534" y="293093"/>
                  </a:lnTo>
                  <a:lnTo>
                    <a:pt x="110906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2" name="KSO_Shape"/>
            <p:cNvSpPr/>
            <p:nvPr/>
          </p:nvSpPr>
          <p:spPr bwMode="auto">
            <a:xfrm>
              <a:off x="4057650" y="3952875"/>
              <a:ext cx="704850" cy="371475"/>
            </a:xfrm>
            <a:custGeom>
              <a:avLst/>
              <a:gdLst>
                <a:gd name="T0" fmla="*/ 2147483646 w 443"/>
                <a:gd name="T1" fmla="*/ 2147483646 h 232"/>
                <a:gd name="T2" fmla="*/ 2147483646 w 443"/>
                <a:gd name="T3" fmla="*/ 2147483646 h 232"/>
                <a:gd name="T4" fmla="*/ 2147483646 w 443"/>
                <a:gd name="T5" fmla="*/ 2147483646 h 232"/>
                <a:gd name="T6" fmla="*/ 2147483646 w 443"/>
                <a:gd name="T7" fmla="*/ 2147483646 h 232"/>
                <a:gd name="T8" fmla="*/ 2147483646 w 443"/>
                <a:gd name="T9" fmla="*/ 2147483646 h 232"/>
                <a:gd name="T10" fmla="*/ 2147483646 w 443"/>
                <a:gd name="T11" fmla="*/ 2147483646 h 232"/>
                <a:gd name="T12" fmla="*/ 2147483646 w 443"/>
                <a:gd name="T13" fmla="*/ 0 h 232"/>
                <a:gd name="T14" fmla="*/ 2147483646 w 443"/>
                <a:gd name="T15" fmla="*/ 2147483646 h 232"/>
                <a:gd name="T16" fmla="*/ 2147483646 w 443"/>
                <a:gd name="T17" fmla="*/ 2147483646 h 232"/>
                <a:gd name="T18" fmla="*/ 2147483646 w 443"/>
                <a:gd name="T19" fmla="*/ 2147483646 h 232"/>
                <a:gd name="T20" fmla="*/ 2147483646 w 443"/>
                <a:gd name="T21" fmla="*/ 2147483646 h 232"/>
                <a:gd name="T22" fmla="*/ 2147483646 w 443"/>
                <a:gd name="T23" fmla="*/ 2147483646 h 232"/>
                <a:gd name="T24" fmla="*/ 2147483646 w 443"/>
                <a:gd name="T25" fmla="*/ 2147483646 h 232"/>
                <a:gd name="T26" fmla="*/ 2147483646 w 443"/>
                <a:gd name="T27" fmla="*/ 2147483646 h 232"/>
                <a:gd name="T28" fmla="*/ 2147483646 w 443"/>
                <a:gd name="T29" fmla="*/ 2147483646 h 232"/>
                <a:gd name="T30" fmla="*/ 0 w 443"/>
                <a:gd name="T31" fmla="*/ 2147483646 h 232"/>
                <a:gd name="T32" fmla="*/ 2147483646 w 443"/>
                <a:gd name="T33" fmla="*/ 2147483646 h 232"/>
                <a:gd name="T34" fmla="*/ 2147483646 w 443"/>
                <a:gd name="T35" fmla="*/ 2147483646 h 232"/>
                <a:gd name="T36" fmla="*/ 2147483646 w 443"/>
                <a:gd name="T37" fmla="*/ 2147483646 h 232"/>
                <a:gd name="T38" fmla="*/ 2147483646 w 443"/>
                <a:gd name="T39" fmla="*/ 2147483646 h 232"/>
                <a:gd name="T40" fmla="*/ 2147483646 w 443"/>
                <a:gd name="T41" fmla="*/ 2147483646 h 232"/>
                <a:gd name="T42" fmla="*/ 2147483646 w 443"/>
                <a:gd name="T43" fmla="*/ 2147483646 h 232"/>
                <a:gd name="T44" fmla="*/ 2147483646 w 443"/>
                <a:gd name="T45" fmla="*/ 2147483646 h 232"/>
                <a:gd name="T46" fmla="*/ 2147483646 w 443"/>
                <a:gd name="T47" fmla="*/ 2147483646 h 232"/>
                <a:gd name="T48" fmla="*/ 2147483646 w 443"/>
                <a:gd name="T49" fmla="*/ 2147483646 h 232"/>
                <a:gd name="T50" fmla="*/ 2147483646 w 443"/>
                <a:gd name="T51" fmla="*/ 2147483646 h 232"/>
                <a:gd name="T52" fmla="*/ 2147483646 w 443"/>
                <a:gd name="T53" fmla="*/ 2147483646 h 232"/>
                <a:gd name="T54" fmla="*/ 2147483646 w 443"/>
                <a:gd name="T55" fmla="*/ 2147483646 h 232"/>
                <a:gd name="T56" fmla="*/ 2147483646 w 443"/>
                <a:gd name="T57" fmla="*/ 2147483646 h 232"/>
                <a:gd name="T58" fmla="*/ 2147483646 w 443"/>
                <a:gd name="T59" fmla="*/ 2147483646 h 232"/>
                <a:gd name="T60" fmla="*/ 2147483646 w 443"/>
                <a:gd name="T61" fmla="*/ 2147483646 h 232"/>
                <a:gd name="T62" fmla="*/ 2147483646 w 443"/>
                <a:gd name="T63" fmla="*/ 2147483646 h 232"/>
                <a:gd name="T64" fmla="*/ 2147483646 w 443"/>
                <a:gd name="T65" fmla="*/ 2147483646 h 232"/>
                <a:gd name="T66" fmla="*/ 2147483646 w 443"/>
                <a:gd name="T67" fmla="*/ 2147483646 h 232"/>
                <a:gd name="T68" fmla="*/ 2147483646 w 443"/>
                <a:gd name="T69" fmla="*/ 2147483646 h 232"/>
                <a:gd name="T70" fmla="*/ 2147483646 w 443"/>
                <a:gd name="T71" fmla="*/ 2147483646 h 232"/>
                <a:gd name="T72" fmla="*/ 2147483646 w 443"/>
                <a:gd name="T73" fmla="*/ 2147483646 h 232"/>
                <a:gd name="T74" fmla="*/ 2147483646 w 443"/>
                <a:gd name="T75" fmla="*/ 2147483646 h 232"/>
                <a:gd name="T76" fmla="*/ 2147483646 w 443"/>
                <a:gd name="T77" fmla="*/ 2147483646 h 232"/>
                <a:gd name="T78" fmla="*/ 2147483646 w 443"/>
                <a:gd name="T79" fmla="*/ 2147483646 h 232"/>
                <a:gd name="T80" fmla="*/ 2147483646 w 443"/>
                <a:gd name="T81" fmla="*/ 2147483646 h 232"/>
                <a:gd name="T82" fmla="*/ 2147483646 w 443"/>
                <a:gd name="T83" fmla="*/ 2147483646 h 232"/>
                <a:gd name="T84" fmla="*/ 2147483646 w 443"/>
                <a:gd name="T85" fmla="*/ 2147483646 h 232"/>
                <a:gd name="T86" fmla="*/ 2147483646 w 443"/>
                <a:gd name="T87" fmla="*/ 2147483646 h 232"/>
                <a:gd name="T88" fmla="*/ 2147483646 w 443"/>
                <a:gd name="T89" fmla="*/ 2147483646 h 232"/>
                <a:gd name="T90" fmla="*/ 2147483646 w 443"/>
                <a:gd name="T91" fmla="*/ 2147483646 h 23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43" h="232">
                  <a:moveTo>
                    <a:pt x="227" y="43"/>
                  </a:moveTo>
                  <a:cubicBezTo>
                    <a:pt x="215" y="30"/>
                    <a:pt x="215" y="30"/>
                    <a:pt x="215" y="30"/>
                  </a:cubicBezTo>
                  <a:cubicBezTo>
                    <a:pt x="220" y="30"/>
                    <a:pt x="220" y="30"/>
                    <a:pt x="220" y="30"/>
                  </a:cubicBezTo>
                  <a:cubicBezTo>
                    <a:pt x="223" y="30"/>
                    <a:pt x="224" y="31"/>
                    <a:pt x="226" y="32"/>
                  </a:cubicBezTo>
                  <a:cubicBezTo>
                    <a:pt x="227" y="33"/>
                    <a:pt x="242" y="44"/>
                    <a:pt x="242" y="44"/>
                  </a:cubicBezTo>
                  <a:cubicBezTo>
                    <a:pt x="242" y="44"/>
                    <a:pt x="242" y="44"/>
                    <a:pt x="242" y="44"/>
                  </a:cubicBezTo>
                  <a:cubicBezTo>
                    <a:pt x="246" y="46"/>
                    <a:pt x="247" y="50"/>
                    <a:pt x="248" y="53"/>
                  </a:cubicBezTo>
                  <a:cubicBezTo>
                    <a:pt x="249" y="57"/>
                    <a:pt x="251" y="65"/>
                    <a:pt x="254" y="73"/>
                  </a:cubicBezTo>
                  <a:cubicBezTo>
                    <a:pt x="242" y="73"/>
                    <a:pt x="229" y="73"/>
                    <a:pt x="218" y="73"/>
                  </a:cubicBezTo>
                  <a:cubicBezTo>
                    <a:pt x="218" y="73"/>
                    <a:pt x="218" y="73"/>
                    <a:pt x="218" y="73"/>
                  </a:cubicBezTo>
                  <a:lnTo>
                    <a:pt x="227" y="43"/>
                  </a:lnTo>
                  <a:close/>
                  <a:moveTo>
                    <a:pt x="106" y="16"/>
                  </a:moveTo>
                  <a:cubicBezTo>
                    <a:pt x="106" y="0"/>
                    <a:pt x="106" y="0"/>
                    <a:pt x="106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88" y="7"/>
                    <a:pt x="98" y="10"/>
                    <a:pt x="106" y="16"/>
                  </a:cubicBezTo>
                  <a:close/>
                  <a:moveTo>
                    <a:pt x="128" y="109"/>
                  </a:moveTo>
                  <a:cubicBezTo>
                    <a:pt x="103" y="109"/>
                    <a:pt x="83" y="115"/>
                    <a:pt x="83" y="124"/>
                  </a:cubicBezTo>
                  <a:cubicBezTo>
                    <a:pt x="83" y="132"/>
                    <a:pt x="103" y="138"/>
                    <a:pt x="128" y="138"/>
                  </a:cubicBezTo>
                  <a:cubicBezTo>
                    <a:pt x="134" y="138"/>
                    <a:pt x="140" y="138"/>
                    <a:pt x="145" y="137"/>
                  </a:cubicBezTo>
                  <a:cubicBezTo>
                    <a:pt x="143" y="134"/>
                    <a:pt x="141" y="129"/>
                    <a:pt x="141" y="124"/>
                  </a:cubicBezTo>
                  <a:cubicBezTo>
                    <a:pt x="141" y="118"/>
                    <a:pt x="143" y="114"/>
                    <a:pt x="145" y="110"/>
                  </a:cubicBezTo>
                  <a:cubicBezTo>
                    <a:pt x="140" y="109"/>
                    <a:pt x="134" y="109"/>
                    <a:pt x="128" y="109"/>
                  </a:cubicBezTo>
                  <a:close/>
                  <a:moveTo>
                    <a:pt x="402" y="118"/>
                  </a:moveTo>
                  <a:cubicBezTo>
                    <a:pt x="383" y="93"/>
                    <a:pt x="357" y="85"/>
                    <a:pt x="313" y="85"/>
                  </a:cubicBezTo>
                  <a:cubicBezTo>
                    <a:pt x="280" y="85"/>
                    <a:pt x="186" y="86"/>
                    <a:pt x="172" y="86"/>
                  </a:cubicBezTo>
                  <a:cubicBezTo>
                    <a:pt x="157" y="86"/>
                    <a:pt x="148" y="82"/>
                    <a:pt x="139" y="72"/>
                  </a:cubicBezTo>
                  <a:cubicBezTo>
                    <a:pt x="130" y="62"/>
                    <a:pt x="114" y="42"/>
                    <a:pt x="105" y="31"/>
                  </a:cubicBezTo>
                  <a:cubicBezTo>
                    <a:pt x="98" y="23"/>
                    <a:pt x="80" y="16"/>
                    <a:pt x="67" y="16"/>
                  </a:cubicBezTo>
                  <a:cubicBezTo>
                    <a:pt x="55" y="16"/>
                    <a:pt x="46" y="16"/>
                    <a:pt x="46" y="16"/>
                  </a:cubicBezTo>
                  <a:cubicBezTo>
                    <a:pt x="46" y="16"/>
                    <a:pt x="50" y="25"/>
                    <a:pt x="56" y="38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73" y="75"/>
                    <a:pt x="81" y="92"/>
                    <a:pt x="89" y="107"/>
                  </a:cubicBezTo>
                  <a:cubicBezTo>
                    <a:pt x="99" y="102"/>
                    <a:pt x="115" y="101"/>
                    <a:pt x="128" y="101"/>
                  </a:cubicBezTo>
                  <a:cubicBezTo>
                    <a:pt x="140" y="101"/>
                    <a:pt x="151" y="102"/>
                    <a:pt x="160" y="104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66" y="106"/>
                    <a:pt x="171" y="114"/>
                    <a:pt x="171" y="124"/>
                  </a:cubicBezTo>
                  <a:cubicBezTo>
                    <a:pt x="171" y="133"/>
                    <a:pt x="166" y="141"/>
                    <a:pt x="160" y="143"/>
                  </a:cubicBezTo>
                  <a:cubicBezTo>
                    <a:pt x="160" y="143"/>
                    <a:pt x="160" y="143"/>
                    <a:pt x="160" y="143"/>
                  </a:cubicBezTo>
                  <a:cubicBezTo>
                    <a:pt x="151" y="145"/>
                    <a:pt x="141" y="146"/>
                    <a:pt x="131" y="147"/>
                  </a:cubicBezTo>
                  <a:cubicBezTo>
                    <a:pt x="140" y="151"/>
                    <a:pt x="151" y="154"/>
                    <a:pt x="164" y="157"/>
                  </a:cubicBezTo>
                  <a:cubicBezTo>
                    <a:pt x="71" y="224"/>
                    <a:pt x="71" y="224"/>
                    <a:pt x="71" y="224"/>
                  </a:cubicBezTo>
                  <a:cubicBezTo>
                    <a:pt x="65" y="221"/>
                    <a:pt x="59" y="218"/>
                    <a:pt x="56" y="217"/>
                  </a:cubicBezTo>
                  <a:cubicBezTo>
                    <a:pt x="52" y="216"/>
                    <a:pt x="49" y="216"/>
                    <a:pt x="45" y="216"/>
                  </a:cubicBezTo>
                  <a:cubicBezTo>
                    <a:pt x="59" y="232"/>
                    <a:pt x="59" y="232"/>
                    <a:pt x="59" y="232"/>
                  </a:cubicBezTo>
                  <a:cubicBezTo>
                    <a:pt x="89" y="232"/>
                    <a:pt x="89" y="232"/>
                    <a:pt x="89" y="232"/>
                  </a:cubicBezTo>
                  <a:cubicBezTo>
                    <a:pt x="101" y="232"/>
                    <a:pt x="111" y="230"/>
                    <a:pt x="121" y="225"/>
                  </a:cubicBezTo>
                  <a:cubicBezTo>
                    <a:pt x="135" y="219"/>
                    <a:pt x="213" y="181"/>
                    <a:pt x="241" y="170"/>
                  </a:cubicBezTo>
                  <a:cubicBezTo>
                    <a:pt x="248" y="167"/>
                    <a:pt x="254" y="164"/>
                    <a:pt x="261" y="162"/>
                  </a:cubicBezTo>
                  <a:cubicBezTo>
                    <a:pt x="301" y="162"/>
                    <a:pt x="355" y="162"/>
                    <a:pt x="367" y="162"/>
                  </a:cubicBezTo>
                  <a:cubicBezTo>
                    <a:pt x="436" y="162"/>
                    <a:pt x="443" y="150"/>
                    <a:pt x="443" y="141"/>
                  </a:cubicBezTo>
                  <a:cubicBezTo>
                    <a:pt x="443" y="132"/>
                    <a:pt x="426" y="127"/>
                    <a:pt x="402" y="118"/>
                  </a:cubicBezTo>
                  <a:close/>
                  <a:moveTo>
                    <a:pt x="232" y="121"/>
                  </a:moveTo>
                  <a:cubicBezTo>
                    <a:pt x="232" y="124"/>
                    <a:pt x="230" y="126"/>
                    <a:pt x="227" y="126"/>
                  </a:cubicBezTo>
                  <a:cubicBezTo>
                    <a:pt x="223" y="126"/>
                    <a:pt x="223" y="126"/>
                    <a:pt x="223" y="126"/>
                  </a:cubicBezTo>
                  <a:cubicBezTo>
                    <a:pt x="220" y="126"/>
                    <a:pt x="218" y="124"/>
                    <a:pt x="218" y="121"/>
                  </a:cubicBezTo>
                  <a:cubicBezTo>
                    <a:pt x="218" y="114"/>
                    <a:pt x="218" y="114"/>
                    <a:pt x="218" y="114"/>
                  </a:cubicBezTo>
                  <a:cubicBezTo>
                    <a:pt x="218" y="112"/>
                    <a:pt x="220" y="110"/>
                    <a:pt x="223" y="110"/>
                  </a:cubicBezTo>
                  <a:cubicBezTo>
                    <a:pt x="227" y="110"/>
                    <a:pt x="227" y="110"/>
                    <a:pt x="227" y="110"/>
                  </a:cubicBezTo>
                  <a:cubicBezTo>
                    <a:pt x="230" y="110"/>
                    <a:pt x="232" y="112"/>
                    <a:pt x="232" y="114"/>
                  </a:cubicBezTo>
                  <a:lnTo>
                    <a:pt x="232" y="121"/>
                  </a:lnTo>
                  <a:close/>
                  <a:moveTo>
                    <a:pt x="263" y="121"/>
                  </a:moveTo>
                  <a:cubicBezTo>
                    <a:pt x="263" y="124"/>
                    <a:pt x="261" y="126"/>
                    <a:pt x="258" y="126"/>
                  </a:cubicBezTo>
                  <a:cubicBezTo>
                    <a:pt x="254" y="126"/>
                    <a:pt x="254" y="126"/>
                    <a:pt x="254" y="126"/>
                  </a:cubicBezTo>
                  <a:cubicBezTo>
                    <a:pt x="251" y="126"/>
                    <a:pt x="249" y="124"/>
                    <a:pt x="249" y="121"/>
                  </a:cubicBezTo>
                  <a:cubicBezTo>
                    <a:pt x="249" y="114"/>
                    <a:pt x="249" y="114"/>
                    <a:pt x="249" y="114"/>
                  </a:cubicBezTo>
                  <a:cubicBezTo>
                    <a:pt x="249" y="112"/>
                    <a:pt x="251" y="110"/>
                    <a:pt x="254" y="110"/>
                  </a:cubicBezTo>
                  <a:cubicBezTo>
                    <a:pt x="258" y="110"/>
                    <a:pt x="258" y="110"/>
                    <a:pt x="258" y="110"/>
                  </a:cubicBezTo>
                  <a:cubicBezTo>
                    <a:pt x="261" y="110"/>
                    <a:pt x="263" y="112"/>
                    <a:pt x="263" y="114"/>
                  </a:cubicBezTo>
                  <a:lnTo>
                    <a:pt x="263" y="121"/>
                  </a:lnTo>
                  <a:close/>
                  <a:moveTo>
                    <a:pt x="294" y="121"/>
                  </a:moveTo>
                  <a:cubicBezTo>
                    <a:pt x="294" y="124"/>
                    <a:pt x="292" y="126"/>
                    <a:pt x="289" y="126"/>
                  </a:cubicBezTo>
                  <a:cubicBezTo>
                    <a:pt x="285" y="126"/>
                    <a:pt x="285" y="126"/>
                    <a:pt x="285" y="126"/>
                  </a:cubicBezTo>
                  <a:cubicBezTo>
                    <a:pt x="282" y="126"/>
                    <a:pt x="280" y="124"/>
                    <a:pt x="280" y="121"/>
                  </a:cubicBezTo>
                  <a:cubicBezTo>
                    <a:pt x="280" y="114"/>
                    <a:pt x="280" y="114"/>
                    <a:pt x="280" y="114"/>
                  </a:cubicBezTo>
                  <a:cubicBezTo>
                    <a:pt x="280" y="112"/>
                    <a:pt x="282" y="110"/>
                    <a:pt x="285" y="110"/>
                  </a:cubicBezTo>
                  <a:cubicBezTo>
                    <a:pt x="289" y="110"/>
                    <a:pt x="289" y="110"/>
                    <a:pt x="289" y="110"/>
                  </a:cubicBezTo>
                  <a:cubicBezTo>
                    <a:pt x="292" y="110"/>
                    <a:pt x="294" y="112"/>
                    <a:pt x="294" y="114"/>
                  </a:cubicBezTo>
                  <a:lnTo>
                    <a:pt x="294" y="121"/>
                  </a:lnTo>
                  <a:close/>
                  <a:moveTo>
                    <a:pt x="360" y="127"/>
                  </a:moveTo>
                  <a:cubicBezTo>
                    <a:pt x="360" y="127"/>
                    <a:pt x="360" y="127"/>
                    <a:pt x="360" y="127"/>
                  </a:cubicBezTo>
                  <a:cubicBezTo>
                    <a:pt x="343" y="127"/>
                    <a:pt x="328" y="122"/>
                    <a:pt x="322" y="115"/>
                  </a:cubicBezTo>
                  <a:cubicBezTo>
                    <a:pt x="320" y="112"/>
                    <a:pt x="321" y="109"/>
                    <a:pt x="325" y="109"/>
                  </a:cubicBezTo>
                  <a:cubicBezTo>
                    <a:pt x="331" y="108"/>
                    <a:pt x="348" y="108"/>
                    <a:pt x="356" y="102"/>
                  </a:cubicBezTo>
                  <a:cubicBezTo>
                    <a:pt x="370" y="106"/>
                    <a:pt x="380" y="112"/>
                    <a:pt x="388" y="121"/>
                  </a:cubicBezTo>
                  <a:cubicBezTo>
                    <a:pt x="382" y="125"/>
                    <a:pt x="371" y="127"/>
                    <a:pt x="360" y="127"/>
                  </a:cubicBezTo>
                  <a:close/>
                  <a:moveTo>
                    <a:pt x="156" y="135"/>
                  </a:moveTo>
                  <a:cubicBezTo>
                    <a:pt x="153" y="135"/>
                    <a:pt x="150" y="130"/>
                    <a:pt x="150" y="124"/>
                  </a:cubicBezTo>
                  <a:cubicBezTo>
                    <a:pt x="150" y="117"/>
                    <a:pt x="153" y="112"/>
                    <a:pt x="156" y="112"/>
                  </a:cubicBezTo>
                  <a:cubicBezTo>
                    <a:pt x="160" y="112"/>
                    <a:pt x="163" y="117"/>
                    <a:pt x="163" y="124"/>
                  </a:cubicBezTo>
                  <a:cubicBezTo>
                    <a:pt x="163" y="130"/>
                    <a:pt x="160" y="135"/>
                    <a:pt x="156" y="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56" name="文本框 47"/>
          <p:cNvSpPr txBox="1">
            <a:spLocks noChangeArrowheads="1"/>
          </p:cNvSpPr>
          <p:nvPr/>
        </p:nvSpPr>
        <p:spPr bwMode="auto">
          <a:xfrm>
            <a:off x="7580313" y="1609725"/>
            <a:ext cx="3913187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en-US" altLang="zh-CN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57" name="文本框 47"/>
          <p:cNvSpPr txBox="1">
            <a:spLocks noChangeArrowheads="1"/>
          </p:cNvSpPr>
          <p:nvPr/>
        </p:nvSpPr>
        <p:spPr bwMode="auto">
          <a:xfrm>
            <a:off x="7580313" y="3278188"/>
            <a:ext cx="3913187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en-US" altLang="zh-CN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58" name="文本框 47"/>
          <p:cNvSpPr txBox="1">
            <a:spLocks noChangeArrowheads="1"/>
          </p:cNvSpPr>
          <p:nvPr/>
        </p:nvSpPr>
        <p:spPr bwMode="auto">
          <a:xfrm>
            <a:off x="7580313" y="4714875"/>
            <a:ext cx="3913187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en-US" altLang="zh-CN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59" name="KSO_Shape"/>
          <p:cNvSpPr/>
          <p:nvPr/>
        </p:nvSpPr>
        <p:spPr bwMode="auto">
          <a:xfrm>
            <a:off x="6129338" y="1654175"/>
            <a:ext cx="1117600" cy="1068388"/>
          </a:xfrm>
          <a:custGeom>
            <a:avLst/>
            <a:gdLst>
              <a:gd name="T0" fmla="*/ 859152 w 2887663"/>
              <a:gd name="T1" fmla="*/ 1613541 h 2762250"/>
              <a:gd name="T2" fmla="*/ 660904 w 2887663"/>
              <a:gd name="T3" fmla="*/ 1631599 h 2762250"/>
              <a:gd name="T4" fmla="*/ 582760 w 2887663"/>
              <a:gd name="T5" fmla="*/ 1615068 h 2762250"/>
              <a:gd name="T6" fmla="*/ 995462 w 2887663"/>
              <a:gd name="T7" fmla="*/ 1633083 h 2762250"/>
              <a:gd name="T8" fmla="*/ 794773 w 2887663"/>
              <a:gd name="T9" fmla="*/ 1314259 h 2762250"/>
              <a:gd name="T10" fmla="*/ 610807 w 2887663"/>
              <a:gd name="T11" fmla="*/ 1237111 h 2762250"/>
              <a:gd name="T12" fmla="*/ 1010000 w 2887663"/>
              <a:gd name="T13" fmla="*/ 1258119 h 2762250"/>
              <a:gd name="T14" fmla="*/ 971706 w 2887663"/>
              <a:gd name="T15" fmla="*/ 1228164 h 2762250"/>
              <a:gd name="T16" fmla="*/ 1592768 w 2887663"/>
              <a:gd name="T17" fmla="*/ 1051361 h 2762250"/>
              <a:gd name="T18" fmla="*/ 1541332 w 2887663"/>
              <a:gd name="T19" fmla="*/ 1069171 h 2762250"/>
              <a:gd name="T20" fmla="*/ 1858757 w 2887663"/>
              <a:gd name="T21" fmla="*/ 1072313 h 2762250"/>
              <a:gd name="T22" fmla="*/ 1791171 w 2887663"/>
              <a:gd name="T23" fmla="*/ 1051365 h 2762250"/>
              <a:gd name="T24" fmla="*/ 1711030 w 2887663"/>
              <a:gd name="T25" fmla="*/ 968622 h 2762250"/>
              <a:gd name="T26" fmla="*/ 151645 w 2887663"/>
              <a:gd name="T27" fmla="*/ 762046 h 2762250"/>
              <a:gd name="T28" fmla="*/ 981201 w 2887663"/>
              <a:gd name="T29" fmla="*/ 768990 h 2762250"/>
              <a:gd name="T30" fmla="*/ 971764 w 2887663"/>
              <a:gd name="T31" fmla="*/ 1009888 h 2762250"/>
              <a:gd name="T32" fmla="*/ 1026917 w 2887663"/>
              <a:gd name="T33" fmla="*/ 1583646 h 2762250"/>
              <a:gd name="T34" fmla="*/ 718440 w 2887663"/>
              <a:gd name="T35" fmla="*/ 1721482 h 2762250"/>
              <a:gd name="T36" fmla="*/ 610651 w 2887663"/>
              <a:gd name="T37" fmla="*/ 1478698 h 2762250"/>
              <a:gd name="T38" fmla="*/ 560741 w 2887663"/>
              <a:gd name="T39" fmla="*/ 1185640 h 2762250"/>
              <a:gd name="T40" fmla="*/ 815324 w 2887663"/>
              <a:gd name="T41" fmla="*/ 771713 h 2762250"/>
              <a:gd name="T42" fmla="*/ 136146 w 2887663"/>
              <a:gd name="T43" fmla="*/ 816029 h 2762250"/>
              <a:gd name="T44" fmla="*/ 1067177 w 2887663"/>
              <a:gd name="T45" fmla="*/ 813407 h 2762250"/>
              <a:gd name="T46" fmla="*/ 1528817 w 2887663"/>
              <a:gd name="T47" fmla="*/ 756426 h 2762250"/>
              <a:gd name="T48" fmla="*/ 1840906 w 2887663"/>
              <a:gd name="T49" fmla="*/ 737034 h 2762250"/>
              <a:gd name="T50" fmla="*/ 1292342 w 2887663"/>
              <a:gd name="T51" fmla="*/ 568311 h 2762250"/>
              <a:gd name="T52" fmla="*/ 47127 w 2887663"/>
              <a:gd name="T53" fmla="*/ 541498 h 2762250"/>
              <a:gd name="T54" fmla="*/ 1204370 w 2887663"/>
              <a:gd name="T55" fmla="*/ 510077 h 2762250"/>
              <a:gd name="T56" fmla="*/ 1155777 w 2887663"/>
              <a:gd name="T57" fmla="*/ 521860 h 2762250"/>
              <a:gd name="T58" fmla="*/ 1096152 w 2887663"/>
              <a:gd name="T59" fmla="*/ 532321 h 2762250"/>
              <a:gd name="T60" fmla="*/ 1242636 w 2887663"/>
              <a:gd name="T61" fmla="*/ 504891 h 2762250"/>
              <a:gd name="T62" fmla="*/ 870122 w 2887663"/>
              <a:gd name="T63" fmla="*/ 534990 h 2762250"/>
              <a:gd name="T64" fmla="*/ 913650 w 2887663"/>
              <a:gd name="T65" fmla="*/ 644448 h 2762250"/>
              <a:gd name="T66" fmla="*/ 779299 w 2887663"/>
              <a:gd name="T67" fmla="*/ 746385 h 2762250"/>
              <a:gd name="T68" fmla="*/ 691197 w 2887663"/>
              <a:gd name="T69" fmla="*/ 575724 h 2762250"/>
              <a:gd name="T70" fmla="*/ 1168871 w 2887663"/>
              <a:gd name="T71" fmla="*/ 480811 h 2762250"/>
              <a:gd name="T72" fmla="*/ 1840343 w 2887663"/>
              <a:gd name="T73" fmla="*/ 706985 h 2762250"/>
              <a:gd name="T74" fmla="*/ 1885331 w 2887663"/>
              <a:gd name="T75" fmla="*/ 1036912 h 2762250"/>
              <a:gd name="T76" fmla="*/ 1588622 w 2887663"/>
              <a:gd name="T77" fmla="*/ 1119655 h 2762250"/>
              <a:gd name="T78" fmla="*/ 1576695 w 2887663"/>
              <a:gd name="T79" fmla="*/ 720602 h 2762250"/>
              <a:gd name="T80" fmla="*/ 1493833 w 2887663"/>
              <a:gd name="T81" fmla="*/ 411832 h 2762250"/>
              <a:gd name="T82" fmla="*/ 1275484 w 2887663"/>
              <a:gd name="T83" fmla="*/ 362396 h 2762250"/>
              <a:gd name="T84" fmla="*/ 1107388 w 2887663"/>
              <a:gd name="T85" fmla="*/ 362576 h 2762250"/>
              <a:gd name="T86" fmla="*/ 326123 w 2887663"/>
              <a:gd name="T87" fmla="*/ 320344 h 2762250"/>
              <a:gd name="T88" fmla="*/ 258049 w 2887663"/>
              <a:gd name="T89" fmla="*/ 723731 h 2762250"/>
              <a:gd name="T90" fmla="*/ 204010 w 2887663"/>
              <a:gd name="T91" fmla="*/ 839314 h 2762250"/>
              <a:gd name="T92" fmla="*/ 59276 w 2887663"/>
              <a:gd name="T93" fmla="*/ 675484 h 2762250"/>
              <a:gd name="T94" fmla="*/ 32256 w 2887663"/>
              <a:gd name="T95" fmla="*/ 329155 h 2762250"/>
              <a:gd name="T96" fmla="*/ 1290906 w 2887663"/>
              <a:gd name="T97" fmla="*/ 155423 h 2762250"/>
              <a:gd name="T98" fmla="*/ 1253293 w 2887663"/>
              <a:gd name="T99" fmla="*/ 489815 h 2762250"/>
              <a:gd name="T100" fmla="*/ 1112660 w 2887663"/>
              <a:gd name="T101" fmla="*/ 568754 h 2762250"/>
              <a:gd name="T102" fmla="*/ 1105555 w 2887663"/>
              <a:gd name="T103" fmla="*/ 323142 h 2762250"/>
              <a:gd name="T104" fmla="*/ 1200843 w 2887663"/>
              <a:gd name="T105" fmla="*/ 214889 h 2762250"/>
              <a:gd name="T106" fmla="*/ 1747182 w 2887663"/>
              <a:gd name="T107" fmla="*/ 188111 h 2762250"/>
              <a:gd name="T108" fmla="*/ 1769224 w 2887663"/>
              <a:gd name="T109" fmla="*/ 298086 h 2762250"/>
              <a:gd name="T110" fmla="*/ 1613878 w 2887663"/>
              <a:gd name="T111" fmla="*/ 273578 h 2762250"/>
              <a:gd name="T112" fmla="*/ 1622904 w 2887663"/>
              <a:gd name="T113" fmla="*/ 148101 h 2762250"/>
              <a:gd name="T114" fmla="*/ 198167 w 2887663"/>
              <a:gd name="T115" fmla="*/ 155541 h 2762250"/>
              <a:gd name="T116" fmla="*/ 216304 w 2887663"/>
              <a:gd name="T117" fmla="*/ 266289 h 2762250"/>
              <a:gd name="T118" fmla="*/ 120615 w 2887663"/>
              <a:gd name="T119" fmla="*/ 174765 h 2762250"/>
              <a:gd name="T120" fmla="*/ 1223671 w 2887663"/>
              <a:gd name="T121" fmla="*/ 34092 h 2762250"/>
              <a:gd name="T122" fmla="*/ 1232241 w 2887663"/>
              <a:gd name="T123" fmla="*/ 84078 h 2762250"/>
              <a:gd name="T124" fmla="*/ 1135246 w 2887663"/>
              <a:gd name="T125" fmla="*/ 56889 h 276225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887663" h="2762250">
                <a:moveTo>
                  <a:pt x="873134" y="2527300"/>
                </a:moveTo>
                <a:lnTo>
                  <a:pt x="877887" y="2538366"/>
                </a:lnTo>
                <a:lnTo>
                  <a:pt x="723573" y="2601913"/>
                </a:lnTo>
                <a:lnTo>
                  <a:pt x="719137" y="2590848"/>
                </a:lnTo>
                <a:lnTo>
                  <a:pt x="873134" y="2527300"/>
                </a:lnTo>
                <a:close/>
                <a:moveTo>
                  <a:pt x="1277937" y="2406650"/>
                </a:moveTo>
                <a:lnTo>
                  <a:pt x="1369498" y="2406650"/>
                </a:lnTo>
                <a:lnTo>
                  <a:pt x="1373617" y="2409226"/>
                </a:lnTo>
                <a:lnTo>
                  <a:pt x="1384072" y="2416632"/>
                </a:lnTo>
                <a:lnTo>
                  <a:pt x="1390725" y="2421462"/>
                </a:lnTo>
                <a:lnTo>
                  <a:pt x="1398012" y="2426935"/>
                </a:lnTo>
                <a:lnTo>
                  <a:pt x="1404665" y="2432409"/>
                </a:lnTo>
                <a:lnTo>
                  <a:pt x="1411318" y="2438527"/>
                </a:lnTo>
                <a:lnTo>
                  <a:pt x="1417021" y="2444645"/>
                </a:lnTo>
                <a:lnTo>
                  <a:pt x="1419556" y="2447865"/>
                </a:lnTo>
                <a:lnTo>
                  <a:pt x="1421457" y="2450763"/>
                </a:lnTo>
                <a:lnTo>
                  <a:pt x="1423358" y="2453661"/>
                </a:lnTo>
                <a:lnTo>
                  <a:pt x="1424625" y="2456559"/>
                </a:lnTo>
                <a:lnTo>
                  <a:pt x="1425258" y="2459135"/>
                </a:lnTo>
                <a:lnTo>
                  <a:pt x="1425575" y="2461389"/>
                </a:lnTo>
                <a:lnTo>
                  <a:pt x="1425258" y="2464287"/>
                </a:lnTo>
                <a:lnTo>
                  <a:pt x="1423991" y="2466219"/>
                </a:lnTo>
                <a:lnTo>
                  <a:pt x="1422724" y="2468473"/>
                </a:lnTo>
                <a:lnTo>
                  <a:pt x="1419872" y="2469761"/>
                </a:lnTo>
                <a:lnTo>
                  <a:pt x="1417021" y="2471371"/>
                </a:lnTo>
                <a:lnTo>
                  <a:pt x="1412902" y="2472981"/>
                </a:lnTo>
                <a:lnTo>
                  <a:pt x="1408150" y="2473625"/>
                </a:lnTo>
                <a:lnTo>
                  <a:pt x="1402131" y="2474591"/>
                </a:lnTo>
                <a:lnTo>
                  <a:pt x="1394844" y="2474913"/>
                </a:lnTo>
                <a:lnTo>
                  <a:pt x="1387874" y="2474913"/>
                </a:lnTo>
                <a:lnTo>
                  <a:pt x="1380904" y="2474591"/>
                </a:lnTo>
                <a:lnTo>
                  <a:pt x="1374567" y="2473303"/>
                </a:lnTo>
                <a:lnTo>
                  <a:pt x="1368548" y="2472337"/>
                </a:lnTo>
                <a:lnTo>
                  <a:pt x="1362528" y="2471049"/>
                </a:lnTo>
                <a:lnTo>
                  <a:pt x="1357459" y="2469117"/>
                </a:lnTo>
                <a:lnTo>
                  <a:pt x="1351756" y="2467185"/>
                </a:lnTo>
                <a:lnTo>
                  <a:pt x="1347004" y="2464931"/>
                </a:lnTo>
                <a:lnTo>
                  <a:pt x="1341618" y="2462677"/>
                </a:lnTo>
                <a:lnTo>
                  <a:pt x="1332113" y="2456881"/>
                </a:lnTo>
                <a:lnTo>
                  <a:pt x="1323242" y="2451085"/>
                </a:lnTo>
                <a:lnTo>
                  <a:pt x="1314055" y="2444645"/>
                </a:lnTo>
                <a:lnTo>
                  <a:pt x="1310570" y="2442069"/>
                </a:lnTo>
                <a:lnTo>
                  <a:pt x="1307718" y="2440781"/>
                </a:lnTo>
                <a:lnTo>
                  <a:pt x="1306768" y="2440781"/>
                </a:lnTo>
                <a:lnTo>
                  <a:pt x="1305817" y="2440781"/>
                </a:lnTo>
                <a:lnTo>
                  <a:pt x="1305184" y="2441747"/>
                </a:lnTo>
                <a:lnTo>
                  <a:pt x="1304550" y="2442713"/>
                </a:lnTo>
                <a:lnTo>
                  <a:pt x="1304233" y="2444001"/>
                </a:lnTo>
                <a:lnTo>
                  <a:pt x="1303283" y="2444967"/>
                </a:lnTo>
                <a:lnTo>
                  <a:pt x="1302649" y="2444967"/>
                </a:lnTo>
                <a:lnTo>
                  <a:pt x="1302332" y="2445611"/>
                </a:lnTo>
                <a:lnTo>
                  <a:pt x="1291560" y="2444967"/>
                </a:lnTo>
                <a:lnTo>
                  <a:pt x="1286175" y="2444323"/>
                </a:lnTo>
                <a:lnTo>
                  <a:pt x="1283957" y="2444001"/>
                </a:lnTo>
                <a:lnTo>
                  <a:pt x="1282373" y="2443357"/>
                </a:lnTo>
                <a:lnTo>
                  <a:pt x="1280472" y="2434341"/>
                </a:lnTo>
                <a:lnTo>
                  <a:pt x="1279205" y="2426935"/>
                </a:lnTo>
                <a:lnTo>
                  <a:pt x="1278571" y="2421140"/>
                </a:lnTo>
                <a:lnTo>
                  <a:pt x="1278571" y="2416632"/>
                </a:lnTo>
                <a:lnTo>
                  <a:pt x="1278571" y="2413090"/>
                </a:lnTo>
                <a:lnTo>
                  <a:pt x="1278888" y="2411158"/>
                </a:lnTo>
                <a:lnTo>
                  <a:pt x="1279205" y="2409226"/>
                </a:lnTo>
                <a:lnTo>
                  <a:pt x="1277937" y="2406650"/>
                </a:lnTo>
                <a:close/>
                <a:moveTo>
                  <a:pt x="1045692" y="2406650"/>
                </a:moveTo>
                <a:lnTo>
                  <a:pt x="1138237" y="2406650"/>
                </a:lnTo>
                <a:lnTo>
                  <a:pt x="1136956" y="2409226"/>
                </a:lnTo>
                <a:lnTo>
                  <a:pt x="1137277" y="2411158"/>
                </a:lnTo>
                <a:lnTo>
                  <a:pt x="1137597" y="2413090"/>
                </a:lnTo>
                <a:lnTo>
                  <a:pt x="1137597" y="2416632"/>
                </a:lnTo>
                <a:lnTo>
                  <a:pt x="1137597" y="2421140"/>
                </a:lnTo>
                <a:lnTo>
                  <a:pt x="1136956" y="2426935"/>
                </a:lnTo>
                <a:lnTo>
                  <a:pt x="1135675" y="2434341"/>
                </a:lnTo>
                <a:lnTo>
                  <a:pt x="1133754" y="2443357"/>
                </a:lnTo>
                <a:lnTo>
                  <a:pt x="1132153" y="2444001"/>
                </a:lnTo>
                <a:lnTo>
                  <a:pt x="1129911" y="2444323"/>
                </a:lnTo>
                <a:lnTo>
                  <a:pt x="1124147" y="2444967"/>
                </a:lnTo>
                <a:lnTo>
                  <a:pt x="1113580" y="2445611"/>
                </a:lnTo>
                <a:lnTo>
                  <a:pt x="1113260" y="2444967"/>
                </a:lnTo>
                <a:lnTo>
                  <a:pt x="1112619" y="2444967"/>
                </a:lnTo>
                <a:lnTo>
                  <a:pt x="1112299" y="2444001"/>
                </a:lnTo>
                <a:lnTo>
                  <a:pt x="1111338" y="2442713"/>
                </a:lnTo>
                <a:lnTo>
                  <a:pt x="1110698" y="2441747"/>
                </a:lnTo>
                <a:lnTo>
                  <a:pt x="1109737" y="2440781"/>
                </a:lnTo>
                <a:lnTo>
                  <a:pt x="1109097" y="2440781"/>
                </a:lnTo>
                <a:lnTo>
                  <a:pt x="1107816" y="2440781"/>
                </a:lnTo>
                <a:lnTo>
                  <a:pt x="1105254" y="2442069"/>
                </a:lnTo>
                <a:lnTo>
                  <a:pt x="1101411" y="2444645"/>
                </a:lnTo>
                <a:lnTo>
                  <a:pt x="1092445" y="2451085"/>
                </a:lnTo>
                <a:lnTo>
                  <a:pt x="1083479" y="2456881"/>
                </a:lnTo>
                <a:lnTo>
                  <a:pt x="1073872" y="2462677"/>
                </a:lnTo>
                <a:lnTo>
                  <a:pt x="1069069" y="2464931"/>
                </a:lnTo>
                <a:lnTo>
                  <a:pt x="1063625" y="2467185"/>
                </a:lnTo>
                <a:lnTo>
                  <a:pt x="1057861" y="2469117"/>
                </a:lnTo>
                <a:lnTo>
                  <a:pt x="1052737" y="2471049"/>
                </a:lnTo>
                <a:lnTo>
                  <a:pt x="1046653" y="2472337"/>
                </a:lnTo>
                <a:lnTo>
                  <a:pt x="1040569" y="2473303"/>
                </a:lnTo>
                <a:lnTo>
                  <a:pt x="1034164" y="2474591"/>
                </a:lnTo>
                <a:lnTo>
                  <a:pt x="1027119" y="2474913"/>
                </a:lnTo>
                <a:lnTo>
                  <a:pt x="1020394" y="2474913"/>
                </a:lnTo>
                <a:lnTo>
                  <a:pt x="1012709" y="2474591"/>
                </a:lnTo>
                <a:lnTo>
                  <a:pt x="1006625" y="2473625"/>
                </a:lnTo>
                <a:lnTo>
                  <a:pt x="1001821" y="2472981"/>
                </a:lnTo>
                <a:lnTo>
                  <a:pt x="997658" y="2471371"/>
                </a:lnTo>
                <a:lnTo>
                  <a:pt x="994456" y="2469761"/>
                </a:lnTo>
                <a:lnTo>
                  <a:pt x="991894" y="2468473"/>
                </a:lnTo>
                <a:lnTo>
                  <a:pt x="990293" y="2466219"/>
                </a:lnTo>
                <a:lnTo>
                  <a:pt x="989332" y="2464287"/>
                </a:lnTo>
                <a:lnTo>
                  <a:pt x="989012" y="2461389"/>
                </a:lnTo>
                <a:lnTo>
                  <a:pt x="989332" y="2459135"/>
                </a:lnTo>
                <a:lnTo>
                  <a:pt x="989973" y="2456559"/>
                </a:lnTo>
                <a:lnTo>
                  <a:pt x="991254" y="2453661"/>
                </a:lnTo>
                <a:lnTo>
                  <a:pt x="993175" y="2450763"/>
                </a:lnTo>
                <a:lnTo>
                  <a:pt x="995417" y="2447865"/>
                </a:lnTo>
                <a:lnTo>
                  <a:pt x="997658" y="2444645"/>
                </a:lnTo>
                <a:lnTo>
                  <a:pt x="1003422" y="2438527"/>
                </a:lnTo>
                <a:lnTo>
                  <a:pt x="1010147" y="2432409"/>
                </a:lnTo>
                <a:lnTo>
                  <a:pt x="1017192" y="2426935"/>
                </a:lnTo>
                <a:lnTo>
                  <a:pt x="1024237" y="2421462"/>
                </a:lnTo>
                <a:lnTo>
                  <a:pt x="1030962" y="2416632"/>
                </a:lnTo>
                <a:lnTo>
                  <a:pt x="1041529" y="2409226"/>
                </a:lnTo>
                <a:lnTo>
                  <a:pt x="1045692" y="2406650"/>
                </a:lnTo>
                <a:close/>
                <a:moveTo>
                  <a:pt x="1201246" y="2330132"/>
                </a:moveTo>
                <a:lnTo>
                  <a:pt x="1182492" y="2330450"/>
                </a:lnTo>
                <a:lnTo>
                  <a:pt x="1164372" y="2331085"/>
                </a:lnTo>
                <a:lnTo>
                  <a:pt x="1157061" y="2331720"/>
                </a:lnTo>
                <a:lnTo>
                  <a:pt x="1155472" y="2331720"/>
                </a:lnTo>
                <a:lnTo>
                  <a:pt x="1153565" y="2344420"/>
                </a:lnTo>
                <a:lnTo>
                  <a:pt x="1148796" y="2388235"/>
                </a:lnTo>
                <a:lnTo>
                  <a:pt x="1139896" y="2388235"/>
                </a:lnTo>
                <a:lnTo>
                  <a:pt x="1042943" y="2389822"/>
                </a:lnTo>
                <a:lnTo>
                  <a:pt x="1039764" y="2347277"/>
                </a:lnTo>
                <a:lnTo>
                  <a:pt x="1022280" y="2352040"/>
                </a:lnTo>
                <a:lnTo>
                  <a:pt x="1005115" y="2356802"/>
                </a:lnTo>
                <a:lnTo>
                  <a:pt x="989539" y="2361565"/>
                </a:lnTo>
                <a:lnTo>
                  <a:pt x="974281" y="2367280"/>
                </a:lnTo>
                <a:lnTo>
                  <a:pt x="960930" y="2372995"/>
                </a:lnTo>
                <a:lnTo>
                  <a:pt x="947579" y="2379027"/>
                </a:lnTo>
                <a:lnTo>
                  <a:pt x="935817" y="2385377"/>
                </a:lnTo>
                <a:lnTo>
                  <a:pt x="925009" y="2391727"/>
                </a:lnTo>
                <a:lnTo>
                  <a:pt x="915791" y="2398395"/>
                </a:lnTo>
                <a:lnTo>
                  <a:pt x="907208" y="2405380"/>
                </a:lnTo>
                <a:lnTo>
                  <a:pt x="903711" y="2409190"/>
                </a:lnTo>
                <a:lnTo>
                  <a:pt x="900215" y="2412365"/>
                </a:lnTo>
                <a:lnTo>
                  <a:pt x="896718" y="2415857"/>
                </a:lnTo>
                <a:lnTo>
                  <a:pt x="894175" y="2419667"/>
                </a:lnTo>
                <a:lnTo>
                  <a:pt x="891632" y="2422842"/>
                </a:lnTo>
                <a:lnTo>
                  <a:pt x="889407" y="2426335"/>
                </a:lnTo>
                <a:lnTo>
                  <a:pt x="887500" y="2430145"/>
                </a:lnTo>
                <a:lnTo>
                  <a:pt x="885910" y="2433637"/>
                </a:lnTo>
                <a:lnTo>
                  <a:pt x="884639" y="2437130"/>
                </a:lnTo>
                <a:lnTo>
                  <a:pt x="884003" y="2440622"/>
                </a:lnTo>
                <a:lnTo>
                  <a:pt x="883367" y="2444432"/>
                </a:lnTo>
                <a:lnTo>
                  <a:pt x="883367" y="2447925"/>
                </a:lnTo>
                <a:lnTo>
                  <a:pt x="883367" y="2451100"/>
                </a:lnTo>
                <a:lnTo>
                  <a:pt x="883685" y="2454592"/>
                </a:lnTo>
                <a:lnTo>
                  <a:pt x="884639" y="2457450"/>
                </a:lnTo>
                <a:lnTo>
                  <a:pt x="885592" y="2460942"/>
                </a:lnTo>
                <a:lnTo>
                  <a:pt x="887182" y="2464435"/>
                </a:lnTo>
                <a:lnTo>
                  <a:pt x="888771" y="2467610"/>
                </a:lnTo>
                <a:lnTo>
                  <a:pt x="890678" y="2471102"/>
                </a:lnTo>
                <a:lnTo>
                  <a:pt x="892903" y="2473960"/>
                </a:lnTo>
                <a:lnTo>
                  <a:pt x="898307" y="2480945"/>
                </a:lnTo>
                <a:lnTo>
                  <a:pt x="904665" y="2487295"/>
                </a:lnTo>
                <a:lnTo>
                  <a:pt x="912294" y="2493645"/>
                </a:lnTo>
                <a:lnTo>
                  <a:pt x="920877" y="2499995"/>
                </a:lnTo>
                <a:lnTo>
                  <a:pt x="930413" y="2506027"/>
                </a:lnTo>
                <a:lnTo>
                  <a:pt x="940903" y="2512060"/>
                </a:lnTo>
                <a:lnTo>
                  <a:pt x="952665" y="2518092"/>
                </a:lnTo>
                <a:lnTo>
                  <a:pt x="964426" y="2523807"/>
                </a:lnTo>
                <a:lnTo>
                  <a:pt x="978095" y="2528888"/>
                </a:lnTo>
                <a:lnTo>
                  <a:pt x="992082" y="2533968"/>
                </a:lnTo>
                <a:lnTo>
                  <a:pt x="1006704" y="2538730"/>
                </a:lnTo>
                <a:lnTo>
                  <a:pt x="1022598" y="2543175"/>
                </a:lnTo>
                <a:lnTo>
                  <a:pt x="1041671" y="2548255"/>
                </a:lnTo>
                <a:lnTo>
                  <a:pt x="1062015" y="2552700"/>
                </a:lnTo>
                <a:lnTo>
                  <a:pt x="1083631" y="2556510"/>
                </a:lnTo>
                <a:lnTo>
                  <a:pt x="1105247" y="2559368"/>
                </a:lnTo>
                <a:lnTo>
                  <a:pt x="1128452" y="2562225"/>
                </a:lnTo>
                <a:lnTo>
                  <a:pt x="1151975" y="2564130"/>
                </a:lnTo>
                <a:lnTo>
                  <a:pt x="1176452" y="2565083"/>
                </a:lnTo>
                <a:lnTo>
                  <a:pt x="1201246" y="2565400"/>
                </a:lnTo>
                <a:lnTo>
                  <a:pt x="1222862" y="2565083"/>
                </a:lnTo>
                <a:lnTo>
                  <a:pt x="1243524" y="2564448"/>
                </a:lnTo>
                <a:lnTo>
                  <a:pt x="1264187" y="2562860"/>
                </a:lnTo>
                <a:lnTo>
                  <a:pt x="1283895" y="2560955"/>
                </a:lnTo>
                <a:lnTo>
                  <a:pt x="1303286" y="2558733"/>
                </a:lnTo>
                <a:lnTo>
                  <a:pt x="1321723" y="2555558"/>
                </a:lnTo>
                <a:lnTo>
                  <a:pt x="1339842" y="2552700"/>
                </a:lnTo>
                <a:lnTo>
                  <a:pt x="1357643" y="2548890"/>
                </a:lnTo>
                <a:lnTo>
                  <a:pt x="1374173" y="2544763"/>
                </a:lnTo>
                <a:lnTo>
                  <a:pt x="1390385" y="2540635"/>
                </a:lnTo>
                <a:lnTo>
                  <a:pt x="1405325" y="2535873"/>
                </a:lnTo>
                <a:lnTo>
                  <a:pt x="1419630" y="2530793"/>
                </a:lnTo>
                <a:lnTo>
                  <a:pt x="1431073" y="2526347"/>
                </a:lnTo>
                <a:lnTo>
                  <a:pt x="1441881" y="2521902"/>
                </a:lnTo>
                <a:lnTo>
                  <a:pt x="1452053" y="2516822"/>
                </a:lnTo>
                <a:lnTo>
                  <a:pt x="1461590" y="2512060"/>
                </a:lnTo>
                <a:lnTo>
                  <a:pt x="1470490" y="2507297"/>
                </a:lnTo>
                <a:lnTo>
                  <a:pt x="1478437" y="2502217"/>
                </a:lnTo>
                <a:lnTo>
                  <a:pt x="1486066" y="2497137"/>
                </a:lnTo>
                <a:lnTo>
                  <a:pt x="1492742" y="2491740"/>
                </a:lnTo>
                <a:lnTo>
                  <a:pt x="1499099" y="2486025"/>
                </a:lnTo>
                <a:lnTo>
                  <a:pt x="1504503" y="2480945"/>
                </a:lnTo>
                <a:lnTo>
                  <a:pt x="1508954" y="2475230"/>
                </a:lnTo>
                <a:lnTo>
                  <a:pt x="1512768" y="2469832"/>
                </a:lnTo>
                <a:lnTo>
                  <a:pt x="1515629" y="2464435"/>
                </a:lnTo>
                <a:lnTo>
                  <a:pt x="1517854" y="2458720"/>
                </a:lnTo>
                <a:lnTo>
                  <a:pt x="1519126" y="2453322"/>
                </a:lnTo>
                <a:lnTo>
                  <a:pt x="1519444" y="2447925"/>
                </a:lnTo>
                <a:lnTo>
                  <a:pt x="1519126" y="2442845"/>
                </a:lnTo>
                <a:lnTo>
                  <a:pt x="1518490" y="2438082"/>
                </a:lnTo>
                <a:lnTo>
                  <a:pt x="1516583" y="2433002"/>
                </a:lnTo>
                <a:lnTo>
                  <a:pt x="1514358" y="2427922"/>
                </a:lnTo>
                <a:lnTo>
                  <a:pt x="1511179" y="2422842"/>
                </a:lnTo>
                <a:lnTo>
                  <a:pt x="1507364" y="2418080"/>
                </a:lnTo>
                <a:lnTo>
                  <a:pt x="1503232" y="2413317"/>
                </a:lnTo>
                <a:lnTo>
                  <a:pt x="1498464" y="2408237"/>
                </a:lnTo>
                <a:lnTo>
                  <a:pt x="1493060" y="2403475"/>
                </a:lnTo>
                <a:lnTo>
                  <a:pt x="1487020" y="2399030"/>
                </a:lnTo>
                <a:lnTo>
                  <a:pt x="1480662" y="2393950"/>
                </a:lnTo>
                <a:lnTo>
                  <a:pt x="1473669" y="2389505"/>
                </a:lnTo>
                <a:lnTo>
                  <a:pt x="1465722" y="2385060"/>
                </a:lnTo>
                <a:lnTo>
                  <a:pt x="1457775" y="2380615"/>
                </a:lnTo>
                <a:lnTo>
                  <a:pt x="1448557" y="2376487"/>
                </a:lnTo>
                <a:lnTo>
                  <a:pt x="1439656" y="2372360"/>
                </a:lnTo>
                <a:lnTo>
                  <a:pt x="1424716" y="2365692"/>
                </a:lnTo>
                <a:lnTo>
                  <a:pt x="1408504" y="2360295"/>
                </a:lnTo>
                <a:lnTo>
                  <a:pt x="1391020" y="2354897"/>
                </a:lnTo>
                <a:lnTo>
                  <a:pt x="1372583" y="2350135"/>
                </a:lnTo>
                <a:lnTo>
                  <a:pt x="1369722" y="2389822"/>
                </a:lnTo>
                <a:lnTo>
                  <a:pt x="1268319" y="2389822"/>
                </a:lnTo>
                <a:lnTo>
                  <a:pt x="1260690" y="2332355"/>
                </a:lnTo>
                <a:lnTo>
                  <a:pt x="1246385" y="2331720"/>
                </a:lnTo>
                <a:lnTo>
                  <a:pt x="1231763" y="2330767"/>
                </a:lnTo>
                <a:lnTo>
                  <a:pt x="1216823" y="2330450"/>
                </a:lnTo>
                <a:lnTo>
                  <a:pt x="1201246" y="2330132"/>
                </a:lnTo>
                <a:close/>
                <a:moveTo>
                  <a:pt x="1861529" y="2074863"/>
                </a:moveTo>
                <a:lnTo>
                  <a:pt x="1868488" y="2085078"/>
                </a:lnTo>
                <a:lnTo>
                  <a:pt x="1702093" y="2192338"/>
                </a:lnTo>
                <a:lnTo>
                  <a:pt x="1695450" y="2181803"/>
                </a:lnTo>
                <a:lnTo>
                  <a:pt x="1861529" y="2074863"/>
                </a:lnTo>
                <a:close/>
                <a:moveTo>
                  <a:pt x="1219048" y="2005330"/>
                </a:moveTo>
                <a:lnTo>
                  <a:pt x="1186942" y="2065337"/>
                </a:lnTo>
                <a:lnTo>
                  <a:pt x="1161512" y="2280602"/>
                </a:lnTo>
                <a:lnTo>
                  <a:pt x="1180902" y="2279650"/>
                </a:lnTo>
                <a:lnTo>
                  <a:pt x="1201246" y="2279332"/>
                </a:lnTo>
                <a:lnTo>
                  <a:pt x="1214915" y="2279650"/>
                </a:lnTo>
                <a:lnTo>
                  <a:pt x="1227948" y="2279967"/>
                </a:lnTo>
                <a:lnTo>
                  <a:pt x="1254332" y="2281237"/>
                </a:lnTo>
                <a:lnTo>
                  <a:pt x="1219048" y="2005330"/>
                </a:lnTo>
                <a:close/>
                <a:moveTo>
                  <a:pt x="1196160" y="1991360"/>
                </a:moveTo>
                <a:lnTo>
                  <a:pt x="1191074" y="2032000"/>
                </a:lnTo>
                <a:lnTo>
                  <a:pt x="1212690" y="1991360"/>
                </a:lnTo>
                <a:lnTo>
                  <a:pt x="1208876" y="1991677"/>
                </a:lnTo>
                <a:lnTo>
                  <a:pt x="1204743" y="1991995"/>
                </a:lnTo>
                <a:lnTo>
                  <a:pt x="1200293" y="1991677"/>
                </a:lnTo>
                <a:lnTo>
                  <a:pt x="1196160" y="1991360"/>
                </a:lnTo>
                <a:close/>
                <a:moveTo>
                  <a:pt x="751423" y="1981200"/>
                </a:moveTo>
                <a:lnTo>
                  <a:pt x="838200" y="2111073"/>
                </a:lnTo>
                <a:lnTo>
                  <a:pt x="828139" y="2117725"/>
                </a:lnTo>
                <a:lnTo>
                  <a:pt x="741362" y="1987852"/>
                </a:lnTo>
                <a:lnTo>
                  <a:pt x="751423" y="1981200"/>
                </a:lnTo>
                <a:close/>
                <a:moveTo>
                  <a:pt x="2195208" y="1862138"/>
                </a:moveTo>
                <a:lnTo>
                  <a:pt x="2201863" y="1872672"/>
                </a:lnTo>
                <a:lnTo>
                  <a:pt x="2035164" y="1979613"/>
                </a:lnTo>
                <a:lnTo>
                  <a:pt x="2028825" y="1969398"/>
                </a:lnTo>
                <a:lnTo>
                  <a:pt x="2195208" y="1862138"/>
                </a:lnTo>
                <a:close/>
                <a:moveTo>
                  <a:pt x="857250" y="1828800"/>
                </a:moveTo>
                <a:lnTo>
                  <a:pt x="932616" y="1842554"/>
                </a:lnTo>
                <a:lnTo>
                  <a:pt x="934861" y="1843179"/>
                </a:lnTo>
                <a:lnTo>
                  <a:pt x="937106" y="1844430"/>
                </a:lnTo>
                <a:lnTo>
                  <a:pt x="939351" y="1846305"/>
                </a:lnTo>
                <a:lnTo>
                  <a:pt x="940955" y="1848806"/>
                </a:lnTo>
                <a:lnTo>
                  <a:pt x="942879" y="1851307"/>
                </a:lnTo>
                <a:lnTo>
                  <a:pt x="944162" y="1854745"/>
                </a:lnTo>
                <a:lnTo>
                  <a:pt x="945445" y="1858497"/>
                </a:lnTo>
                <a:lnTo>
                  <a:pt x="946407" y="1862560"/>
                </a:lnTo>
                <a:lnTo>
                  <a:pt x="948972" y="1871313"/>
                </a:lnTo>
                <a:lnTo>
                  <a:pt x="950255" y="1880691"/>
                </a:lnTo>
                <a:lnTo>
                  <a:pt x="952500" y="1899134"/>
                </a:lnTo>
                <a:lnTo>
                  <a:pt x="952500" y="1902886"/>
                </a:lnTo>
                <a:lnTo>
                  <a:pt x="952180" y="1905386"/>
                </a:lnTo>
                <a:lnTo>
                  <a:pt x="951859" y="1906949"/>
                </a:lnTo>
                <a:lnTo>
                  <a:pt x="951217" y="1907262"/>
                </a:lnTo>
                <a:lnTo>
                  <a:pt x="950576" y="1907262"/>
                </a:lnTo>
                <a:lnTo>
                  <a:pt x="949293" y="1907262"/>
                </a:lnTo>
                <a:lnTo>
                  <a:pt x="947690" y="1906324"/>
                </a:lnTo>
                <a:lnTo>
                  <a:pt x="945765" y="1904761"/>
                </a:lnTo>
                <a:lnTo>
                  <a:pt x="943841" y="1902886"/>
                </a:lnTo>
                <a:lnTo>
                  <a:pt x="939993" y="1897571"/>
                </a:lnTo>
                <a:lnTo>
                  <a:pt x="937106" y="1892257"/>
                </a:lnTo>
                <a:lnTo>
                  <a:pt x="935503" y="1889131"/>
                </a:lnTo>
                <a:lnTo>
                  <a:pt x="934541" y="1886318"/>
                </a:lnTo>
                <a:lnTo>
                  <a:pt x="933899" y="1883504"/>
                </a:lnTo>
                <a:lnTo>
                  <a:pt x="933579" y="1881316"/>
                </a:lnTo>
                <a:lnTo>
                  <a:pt x="933579" y="1879441"/>
                </a:lnTo>
                <a:lnTo>
                  <a:pt x="933258" y="1878190"/>
                </a:lnTo>
                <a:lnTo>
                  <a:pt x="932937" y="1876627"/>
                </a:lnTo>
                <a:lnTo>
                  <a:pt x="931975" y="1875064"/>
                </a:lnTo>
                <a:lnTo>
                  <a:pt x="931334" y="1874439"/>
                </a:lnTo>
                <a:lnTo>
                  <a:pt x="930692" y="1873501"/>
                </a:lnTo>
                <a:lnTo>
                  <a:pt x="929409" y="1873189"/>
                </a:lnTo>
                <a:lnTo>
                  <a:pt x="928768" y="1873189"/>
                </a:lnTo>
                <a:lnTo>
                  <a:pt x="927485" y="1873501"/>
                </a:lnTo>
                <a:lnTo>
                  <a:pt x="926844" y="1874439"/>
                </a:lnTo>
                <a:lnTo>
                  <a:pt x="925882" y="1875064"/>
                </a:lnTo>
                <a:lnTo>
                  <a:pt x="925240" y="1876627"/>
                </a:lnTo>
                <a:lnTo>
                  <a:pt x="924599" y="1878190"/>
                </a:lnTo>
                <a:lnTo>
                  <a:pt x="924278" y="1880378"/>
                </a:lnTo>
                <a:lnTo>
                  <a:pt x="923637" y="1882879"/>
                </a:lnTo>
                <a:lnTo>
                  <a:pt x="923316" y="1885380"/>
                </a:lnTo>
                <a:lnTo>
                  <a:pt x="923316" y="1891319"/>
                </a:lnTo>
                <a:lnTo>
                  <a:pt x="922354" y="1896321"/>
                </a:lnTo>
                <a:lnTo>
                  <a:pt x="921392" y="1898822"/>
                </a:lnTo>
                <a:lnTo>
                  <a:pt x="920430" y="1900697"/>
                </a:lnTo>
                <a:lnTo>
                  <a:pt x="919147" y="1902573"/>
                </a:lnTo>
                <a:lnTo>
                  <a:pt x="917543" y="1904449"/>
                </a:lnTo>
                <a:lnTo>
                  <a:pt x="916260" y="1905699"/>
                </a:lnTo>
                <a:lnTo>
                  <a:pt x="914336" y="1906949"/>
                </a:lnTo>
                <a:lnTo>
                  <a:pt x="912091" y="1908200"/>
                </a:lnTo>
                <a:lnTo>
                  <a:pt x="909846" y="1909138"/>
                </a:lnTo>
                <a:lnTo>
                  <a:pt x="906960" y="1909450"/>
                </a:lnTo>
                <a:lnTo>
                  <a:pt x="904073" y="1909763"/>
                </a:lnTo>
                <a:lnTo>
                  <a:pt x="900546" y="1909763"/>
                </a:lnTo>
                <a:lnTo>
                  <a:pt x="897018" y="1909763"/>
                </a:lnTo>
                <a:lnTo>
                  <a:pt x="894132" y="1909450"/>
                </a:lnTo>
                <a:lnTo>
                  <a:pt x="891245" y="1908512"/>
                </a:lnTo>
                <a:lnTo>
                  <a:pt x="888359" y="1907262"/>
                </a:lnTo>
                <a:lnTo>
                  <a:pt x="885793" y="1905386"/>
                </a:lnTo>
                <a:lnTo>
                  <a:pt x="883548" y="1903511"/>
                </a:lnTo>
                <a:lnTo>
                  <a:pt x="881303" y="1901323"/>
                </a:lnTo>
                <a:lnTo>
                  <a:pt x="879058" y="1898822"/>
                </a:lnTo>
                <a:lnTo>
                  <a:pt x="877134" y="1896321"/>
                </a:lnTo>
                <a:lnTo>
                  <a:pt x="873286" y="1889756"/>
                </a:lnTo>
                <a:lnTo>
                  <a:pt x="870079" y="1882879"/>
                </a:lnTo>
                <a:lnTo>
                  <a:pt x="867192" y="1875690"/>
                </a:lnTo>
                <a:lnTo>
                  <a:pt x="864947" y="1868500"/>
                </a:lnTo>
                <a:lnTo>
                  <a:pt x="863023" y="1860997"/>
                </a:lnTo>
                <a:lnTo>
                  <a:pt x="861099" y="1853495"/>
                </a:lnTo>
                <a:lnTo>
                  <a:pt x="858854" y="1840991"/>
                </a:lnTo>
                <a:lnTo>
                  <a:pt x="857571" y="1832238"/>
                </a:lnTo>
                <a:lnTo>
                  <a:pt x="857250" y="1828800"/>
                </a:lnTo>
                <a:close/>
                <a:moveTo>
                  <a:pt x="1562100" y="1827213"/>
                </a:moveTo>
                <a:lnTo>
                  <a:pt x="1561780" y="1830705"/>
                </a:lnTo>
                <a:lnTo>
                  <a:pt x="1560497" y="1839595"/>
                </a:lnTo>
                <a:lnTo>
                  <a:pt x="1557931" y="1852613"/>
                </a:lnTo>
                <a:lnTo>
                  <a:pt x="1556328" y="1859915"/>
                </a:lnTo>
                <a:lnTo>
                  <a:pt x="1554403" y="1867535"/>
                </a:lnTo>
                <a:lnTo>
                  <a:pt x="1552158" y="1875155"/>
                </a:lnTo>
                <a:lnTo>
                  <a:pt x="1549272" y="1882140"/>
                </a:lnTo>
                <a:lnTo>
                  <a:pt x="1546065" y="1889443"/>
                </a:lnTo>
                <a:lnTo>
                  <a:pt x="1542537" y="1895475"/>
                </a:lnTo>
                <a:lnTo>
                  <a:pt x="1540613" y="1898333"/>
                </a:lnTo>
                <a:lnTo>
                  <a:pt x="1538047" y="1900873"/>
                </a:lnTo>
                <a:lnTo>
                  <a:pt x="1535802" y="1903413"/>
                </a:lnTo>
                <a:lnTo>
                  <a:pt x="1533237" y="1905000"/>
                </a:lnTo>
                <a:lnTo>
                  <a:pt x="1530992" y="1906905"/>
                </a:lnTo>
                <a:lnTo>
                  <a:pt x="1528426" y="1908175"/>
                </a:lnTo>
                <a:lnTo>
                  <a:pt x="1525219" y="1908810"/>
                </a:lnTo>
                <a:lnTo>
                  <a:pt x="1522333" y="1909763"/>
                </a:lnTo>
                <a:lnTo>
                  <a:pt x="1518805" y="1909763"/>
                </a:lnTo>
                <a:lnTo>
                  <a:pt x="1515277" y="1909763"/>
                </a:lnTo>
                <a:lnTo>
                  <a:pt x="1512391" y="1909445"/>
                </a:lnTo>
                <a:lnTo>
                  <a:pt x="1509825" y="1908493"/>
                </a:lnTo>
                <a:lnTo>
                  <a:pt x="1506939" y="1907858"/>
                </a:lnTo>
                <a:lnTo>
                  <a:pt x="1505014" y="1906588"/>
                </a:lnTo>
                <a:lnTo>
                  <a:pt x="1503411" y="1905635"/>
                </a:lnTo>
                <a:lnTo>
                  <a:pt x="1501487" y="1904048"/>
                </a:lnTo>
                <a:lnTo>
                  <a:pt x="1500204" y="1902143"/>
                </a:lnTo>
                <a:lnTo>
                  <a:pt x="1498600" y="1900238"/>
                </a:lnTo>
                <a:lnTo>
                  <a:pt x="1497959" y="1898333"/>
                </a:lnTo>
                <a:lnTo>
                  <a:pt x="1497317" y="1895793"/>
                </a:lnTo>
                <a:lnTo>
                  <a:pt x="1496035" y="1890713"/>
                </a:lnTo>
                <a:lnTo>
                  <a:pt x="1495714" y="1884998"/>
                </a:lnTo>
                <a:lnTo>
                  <a:pt x="1495714" y="1881823"/>
                </a:lnTo>
                <a:lnTo>
                  <a:pt x="1495393" y="1879600"/>
                </a:lnTo>
                <a:lnTo>
                  <a:pt x="1494752" y="1877378"/>
                </a:lnTo>
                <a:lnTo>
                  <a:pt x="1494110" y="1875790"/>
                </a:lnTo>
                <a:lnTo>
                  <a:pt x="1493469" y="1874203"/>
                </a:lnTo>
                <a:lnTo>
                  <a:pt x="1492507" y="1873568"/>
                </a:lnTo>
                <a:lnTo>
                  <a:pt x="1491865" y="1872933"/>
                </a:lnTo>
                <a:lnTo>
                  <a:pt x="1490583" y="1872298"/>
                </a:lnTo>
                <a:lnTo>
                  <a:pt x="1489941" y="1872298"/>
                </a:lnTo>
                <a:lnTo>
                  <a:pt x="1488979" y="1872933"/>
                </a:lnTo>
                <a:lnTo>
                  <a:pt x="1488017" y="1873568"/>
                </a:lnTo>
                <a:lnTo>
                  <a:pt x="1487376" y="1874203"/>
                </a:lnTo>
                <a:lnTo>
                  <a:pt x="1486413" y="1875790"/>
                </a:lnTo>
                <a:lnTo>
                  <a:pt x="1486093" y="1877060"/>
                </a:lnTo>
                <a:lnTo>
                  <a:pt x="1485772" y="1878965"/>
                </a:lnTo>
                <a:lnTo>
                  <a:pt x="1485772" y="1880870"/>
                </a:lnTo>
                <a:lnTo>
                  <a:pt x="1485451" y="1883093"/>
                </a:lnTo>
                <a:lnTo>
                  <a:pt x="1485131" y="1885633"/>
                </a:lnTo>
                <a:lnTo>
                  <a:pt x="1483848" y="1888490"/>
                </a:lnTo>
                <a:lnTo>
                  <a:pt x="1482244" y="1891665"/>
                </a:lnTo>
                <a:lnTo>
                  <a:pt x="1479358" y="1897380"/>
                </a:lnTo>
                <a:lnTo>
                  <a:pt x="1475509" y="1902460"/>
                </a:lnTo>
                <a:lnTo>
                  <a:pt x="1473585" y="1904365"/>
                </a:lnTo>
                <a:lnTo>
                  <a:pt x="1471661" y="1905953"/>
                </a:lnTo>
                <a:lnTo>
                  <a:pt x="1470378" y="1906905"/>
                </a:lnTo>
                <a:lnTo>
                  <a:pt x="1468774" y="1906905"/>
                </a:lnTo>
                <a:lnTo>
                  <a:pt x="1468454" y="1906905"/>
                </a:lnTo>
                <a:lnTo>
                  <a:pt x="1467492" y="1906588"/>
                </a:lnTo>
                <a:lnTo>
                  <a:pt x="1466850" y="1904683"/>
                </a:lnTo>
                <a:lnTo>
                  <a:pt x="1466850" y="1902143"/>
                </a:lnTo>
                <a:lnTo>
                  <a:pt x="1466850" y="1898650"/>
                </a:lnTo>
                <a:lnTo>
                  <a:pt x="1469095" y="1879918"/>
                </a:lnTo>
                <a:lnTo>
                  <a:pt x="1470699" y="1870710"/>
                </a:lnTo>
                <a:lnTo>
                  <a:pt x="1472944" y="1861503"/>
                </a:lnTo>
                <a:lnTo>
                  <a:pt x="1473906" y="1857375"/>
                </a:lnTo>
                <a:lnTo>
                  <a:pt x="1475189" y="1853565"/>
                </a:lnTo>
                <a:lnTo>
                  <a:pt x="1476792" y="1850390"/>
                </a:lnTo>
                <a:lnTo>
                  <a:pt x="1478716" y="1847215"/>
                </a:lnTo>
                <a:lnTo>
                  <a:pt x="1479999" y="1844993"/>
                </a:lnTo>
                <a:lnTo>
                  <a:pt x="1482244" y="1843088"/>
                </a:lnTo>
                <a:lnTo>
                  <a:pt x="1484810" y="1841500"/>
                </a:lnTo>
                <a:lnTo>
                  <a:pt x="1487055" y="1841183"/>
                </a:lnTo>
                <a:lnTo>
                  <a:pt x="1562100" y="1827213"/>
                </a:lnTo>
                <a:close/>
                <a:moveTo>
                  <a:pt x="575376" y="1720850"/>
                </a:moveTo>
                <a:lnTo>
                  <a:pt x="663575" y="1850406"/>
                </a:lnTo>
                <a:lnTo>
                  <a:pt x="653349" y="1857375"/>
                </a:lnTo>
                <a:lnTo>
                  <a:pt x="565150" y="1727502"/>
                </a:lnTo>
                <a:lnTo>
                  <a:pt x="575376" y="1720850"/>
                </a:lnTo>
                <a:close/>
                <a:moveTo>
                  <a:pt x="2438400" y="1706563"/>
                </a:moveTo>
                <a:lnTo>
                  <a:pt x="2444750" y="1717208"/>
                </a:lnTo>
                <a:lnTo>
                  <a:pt x="2368550" y="1766888"/>
                </a:lnTo>
                <a:lnTo>
                  <a:pt x="2362200" y="1756242"/>
                </a:lnTo>
                <a:lnTo>
                  <a:pt x="2438400" y="1706563"/>
                </a:lnTo>
                <a:close/>
                <a:moveTo>
                  <a:pt x="2439910" y="1539875"/>
                </a:moveTo>
                <a:lnTo>
                  <a:pt x="2513012" y="1539875"/>
                </a:lnTo>
                <a:lnTo>
                  <a:pt x="2511735" y="1542137"/>
                </a:lnTo>
                <a:lnTo>
                  <a:pt x="2512374" y="1543430"/>
                </a:lnTo>
                <a:lnTo>
                  <a:pt x="2512693" y="1547632"/>
                </a:lnTo>
                <a:lnTo>
                  <a:pt x="2512693" y="1551510"/>
                </a:lnTo>
                <a:lnTo>
                  <a:pt x="2512374" y="1556035"/>
                </a:lnTo>
                <a:lnTo>
                  <a:pt x="2511097" y="1561853"/>
                </a:lnTo>
                <a:lnTo>
                  <a:pt x="2509501" y="1568963"/>
                </a:lnTo>
                <a:lnTo>
                  <a:pt x="2508543" y="1569286"/>
                </a:lnTo>
                <a:lnTo>
                  <a:pt x="2506628" y="1569933"/>
                </a:lnTo>
                <a:lnTo>
                  <a:pt x="2502478" y="1570256"/>
                </a:lnTo>
                <a:lnTo>
                  <a:pt x="2493859" y="1570579"/>
                </a:lnTo>
                <a:lnTo>
                  <a:pt x="2492901" y="1570256"/>
                </a:lnTo>
                <a:lnTo>
                  <a:pt x="2492582" y="1569286"/>
                </a:lnTo>
                <a:lnTo>
                  <a:pt x="2491305" y="1567347"/>
                </a:lnTo>
                <a:lnTo>
                  <a:pt x="2490666" y="1567024"/>
                </a:lnTo>
                <a:lnTo>
                  <a:pt x="2489070" y="1567024"/>
                </a:lnTo>
                <a:lnTo>
                  <a:pt x="2487155" y="1567994"/>
                </a:lnTo>
                <a:lnTo>
                  <a:pt x="2484282" y="1569933"/>
                </a:lnTo>
                <a:lnTo>
                  <a:pt x="2476940" y="1575104"/>
                </a:lnTo>
                <a:lnTo>
                  <a:pt x="2469917" y="1579629"/>
                </a:lnTo>
                <a:lnTo>
                  <a:pt x="2462255" y="1584477"/>
                </a:lnTo>
                <a:lnTo>
                  <a:pt x="2454275" y="1587709"/>
                </a:lnTo>
                <a:lnTo>
                  <a:pt x="2449806" y="1589325"/>
                </a:lnTo>
                <a:lnTo>
                  <a:pt x="2445336" y="1590941"/>
                </a:lnTo>
                <a:lnTo>
                  <a:pt x="2440867" y="1591911"/>
                </a:lnTo>
                <a:lnTo>
                  <a:pt x="2435760" y="1592880"/>
                </a:lnTo>
                <a:lnTo>
                  <a:pt x="2430971" y="1593527"/>
                </a:lnTo>
                <a:lnTo>
                  <a:pt x="2425544" y="1593850"/>
                </a:lnTo>
                <a:lnTo>
                  <a:pt x="2420118" y="1593850"/>
                </a:lnTo>
                <a:lnTo>
                  <a:pt x="2414372" y="1593527"/>
                </a:lnTo>
                <a:lnTo>
                  <a:pt x="2409264" y="1593203"/>
                </a:lnTo>
                <a:lnTo>
                  <a:pt x="2405752" y="1592234"/>
                </a:lnTo>
                <a:lnTo>
                  <a:pt x="2402241" y="1591264"/>
                </a:lnTo>
                <a:lnTo>
                  <a:pt x="2399687" y="1589971"/>
                </a:lnTo>
                <a:lnTo>
                  <a:pt x="2397772" y="1589002"/>
                </a:lnTo>
                <a:lnTo>
                  <a:pt x="2396495" y="1587063"/>
                </a:lnTo>
                <a:lnTo>
                  <a:pt x="2395856" y="1585447"/>
                </a:lnTo>
                <a:lnTo>
                  <a:pt x="2395537" y="1583507"/>
                </a:lnTo>
                <a:lnTo>
                  <a:pt x="2395537" y="1581568"/>
                </a:lnTo>
                <a:lnTo>
                  <a:pt x="2396176" y="1579306"/>
                </a:lnTo>
                <a:lnTo>
                  <a:pt x="2397453" y="1577043"/>
                </a:lnTo>
                <a:lnTo>
                  <a:pt x="2398410" y="1574781"/>
                </a:lnTo>
                <a:lnTo>
                  <a:pt x="2402241" y="1570256"/>
                </a:lnTo>
                <a:lnTo>
                  <a:pt x="2406710" y="1565085"/>
                </a:lnTo>
                <a:lnTo>
                  <a:pt x="2412137" y="1560237"/>
                </a:lnTo>
                <a:lnTo>
                  <a:pt x="2417564" y="1555712"/>
                </a:lnTo>
                <a:lnTo>
                  <a:pt x="2428417" y="1547632"/>
                </a:lnTo>
                <a:lnTo>
                  <a:pt x="2436717" y="1541814"/>
                </a:lnTo>
                <a:lnTo>
                  <a:pt x="2439910" y="1539875"/>
                </a:lnTo>
                <a:close/>
                <a:moveTo>
                  <a:pt x="2579046" y="1497966"/>
                </a:moveTo>
                <a:lnTo>
                  <a:pt x="2564773" y="1498283"/>
                </a:lnTo>
                <a:lnTo>
                  <a:pt x="2550817" y="1498918"/>
                </a:lnTo>
                <a:lnTo>
                  <a:pt x="2537179" y="1499553"/>
                </a:lnTo>
                <a:lnTo>
                  <a:pt x="2524174" y="1500823"/>
                </a:lnTo>
                <a:lnTo>
                  <a:pt x="2521002" y="1525271"/>
                </a:lnTo>
                <a:lnTo>
                  <a:pt x="2437584" y="1526223"/>
                </a:lnTo>
                <a:lnTo>
                  <a:pt x="2436950" y="1515746"/>
                </a:lnTo>
                <a:lnTo>
                  <a:pt x="2424579" y="1519556"/>
                </a:lnTo>
                <a:lnTo>
                  <a:pt x="2412527" y="1523366"/>
                </a:lnTo>
                <a:lnTo>
                  <a:pt x="2401108" y="1527493"/>
                </a:lnTo>
                <a:lnTo>
                  <a:pt x="2390324" y="1531938"/>
                </a:lnTo>
                <a:lnTo>
                  <a:pt x="2380491" y="1536383"/>
                </a:lnTo>
                <a:lnTo>
                  <a:pt x="2371610" y="1541146"/>
                </a:lnTo>
                <a:lnTo>
                  <a:pt x="2363046" y="1546226"/>
                </a:lnTo>
                <a:lnTo>
                  <a:pt x="2355434" y="1551306"/>
                </a:lnTo>
                <a:lnTo>
                  <a:pt x="2348773" y="1556703"/>
                </a:lnTo>
                <a:lnTo>
                  <a:pt x="2342747" y="1562101"/>
                </a:lnTo>
                <a:lnTo>
                  <a:pt x="2337672" y="1567181"/>
                </a:lnTo>
                <a:lnTo>
                  <a:pt x="2333549" y="1572896"/>
                </a:lnTo>
                <a:lnTo>
                  <a:pt x="2330377" y="1578293"/>
                </a:lnTo>
                <a:lnTo>
                  <a:pt x="2327522" y="1583691"/>
                </a:lnTo>
                <a:lnTo>
                  <a:pt x="2326888" y="1586548"/>
                </a:lnTo>
                <a:lnTo>
                  <a:pt x="2326253" y="1589406"/>
                </a:lnTo>
                <a:lnTo>
                  <a:pt x="2325619" y="1591946"/>
                </a:lnTo>
                <a:lnTo>
                  <a:pt x="2325619" y="1594803"/>
                </a:lnTo>
                <a:lnTo>
                  <a:pt x="2326253" y="1599248"/>
                </a:lnTo>
                <a:lnTo>
                  <a:pt x="2326888" y="1603376"/>
                </a:lnTo>
                <a:lnTo>
                  <a:pt x="2328474" y="1607821"/>
                </a:lnTo>
                <a:lnTo>
                  <a:pt x="2330694" y="1611948"/>
                </a:lnTo>
                <a:lnTo>
                  <a:pt x="2333231" y="1616393"/>
                </a:lnTo>
                <a:lnTo>
                  <a:pt x="2336403" y="1620521"/>
                </a:lnTo>
                <a:lnTo>
                  <a:pt x="2339892" y="1625283"/>
                </a:lnTo>
                <a:lnTo>
                  <a:pt x="2344650" y="1629411"/>
                </a:lnTo>
                <a:lnTo>
                  <a:pt x="2349090" y="1633538"/>
                </a:lnTo>
                <a:lnTo>
                  <a:pt x="2354165" y="1637666"/>
                </a:lnTo>
                <a:lnTo>
                  <a:pt x="2360192" y="1641793"/>
                </a:lnTo>
                <a:lnTo>
                  <a:pt x="2366535" y="1645603"/>
                </a:lnTo>
                <a:lnTo>
                  <a:pt x="2373513" y="1649096"/>
                </a:lnTo>
                <a:lnTo>
                  <a:pt x="2380491" y="1652906"/>
                </a:lnTo>
                <a:lnTo>
                  <a:pt x="2388104" y="1656716"/>
                </a:lnTo>
                <a:lnTo>
                  <a:pt x="2396350" y="1660208"/>
                </a:lnTo>
                <a:lnTo>
                  <a:pt x="2404914" y="1663383"/>
                </a:lnTo>
                <a:lnTo>
                  <a:pt x="2414112" y="1666876"/>
                </a:lnTo>
                <a:lnTo>
                  <a:pt x="2423311" y="1670051"/>
                </a:lnTo>
                <a:lnTo>
                  <a:pt x="2433143" y="1672908"/>
                </a:lnTo>
                <a:lnTo>
                  <a:pt x="2443293" y="1675448"/>
                </a:lnTo>
                <a:lnTo>
                  <a:pt x="2454077" y="1678306"/>
                </a:lnTo>
                <a:lnTo>
                  <a:pt x="2465179" y="1680846"/>
                </a:lnTo>
                <a:lnTo>
                  <a:pt x="2476280" y="1682751"/>
                </a:lnTo>
                <a:lnTo>
                  <a:pt x="2488016" y="1684973"/>
                </a:lnTo>
                <a:lnTo>
                  <a:pt x="2500068" y="1686561"/>
                </a:lnTo>
                <a:lnTo>
                  <a:pt x="2512439" y="1687831"/>
                </a:lnTo>
                <a:lnTo>
                  <a:pt x="2525126" y="1689101"/>
                </a:lnTo>
                <a:lnTo>
                  <a:pt x="2537813" y="1690053"/>
                </a:lnTo>
                <a:lnTo>
                  <a:pt x="2551452" y="1691006"/>
                </a:lnTo>
                <a:lnTo>
                  <a:pt x="2565090" y="1691323"/>
                </a:lnTo>
                <a:lnTo>
                  <a:pt x="2579046" y="1691323"/>
                </a:lnTo>
                <a:lnTo>
                  <a:pt x="2592685" y="1691323"/>
                </a:lnTo>
                <a:lnTo>
                  <a:pt x="2606324" y="1691006"/>
                </a:lnTo>
                <a:lnTo>
                  <a:pt x="2619328" y="1690053"/>
                </a:lnTo>
                <a:lnTo>
                  <a:pt x="2632650" y="1689101"/>
                </a:lnTo>
                <a:lnTo>
                  <a:pt x="2645337" y="1687831"/>
                </a:lnTo>
                <a:lnTo>
                  <a:pt x="2657390" y="1686561"/>
                </a:lnTo>
                <a:lnTo>
                  <a:pt x="2669443" y="1684973"/>
                </a:lnTo>
                <a:lnTo>
                  <a:pt x="2681496" y="1682751"/>
                </a:lnTo>
                <a:lnTo>
                  <a:pt x="2692597" y="1680846"/>
                </a:lnTo>
                <a:lnTo>
                  <a:pt x="2703698" y="1678306"/>
                </a:lnTo>
                <a:lnTo>
                  <a:pt x="2714165" y="1675448"/>
                </a:lnTo>
                <a:lnTo>
                  <a:pt x="2724315" y="1672908"/>
                </a:lnTo>
                <a:lnTo>
                  <a:pt x="2734465" y="1670051"/>
                </a:lnTo>
                <a:lnTo>
                  <a:pt x="2743663" y="1666876"/>
                </a:lnTo>
                <a:lnTo>
                  <a:pt x="2752861" y="1663383"/>
                </a:lnTo>
                <a:lnTo>
                  <a:pt x="2761425" y="1660208"/>
                </a:lnTo>
                <a:lnTo>
                  <a:pt x="2769355" y="1656716"/>
                </a:lnTo>
                <a:lnTo>
                  <a:pt x="2777284" y="1652906"/>
                </a:lnTo>
                <a:lnTo>
                  <a:pt x="2784262" y="1649096"/>
                </a:lnTo>
                <a:lnTo>
                  <a:pt x="2791240" y="1645603"/>
                </a:lnTo>
                <a:lnTo>
                  <a:pt x="2797584" y="1641793"/>
                </a:lnTo>
                <a:lnTo>
                  <a:pt x="2803293" y="1637666"/>
                </a:lnTo>
                <a:lnTo>
                  <a:pt x="2808368" y="1633538"/>
                </a:lnTo>
                <a:lnTo>
                  <a:pt x="2813443" y="1629411"/>
                </a:lnTo>
                <a:lnTo>
                  <a:pt x="2817566" y="1625283"/>
                </a:lnTo>
                <a:lnTo>
                  <a:pt x="2821055" y="1620521"/>
                </a:lnTo>
                <a:lnTo>
                  <a:pt x="2824544" y="1616393"/>
                </a:lnTo>
                <a:lnTo>
                  <a:pt x="2827082" y="1611948"/>
                </a:lnTo>
                <a:lnTo>
                  <a:pt x="2828985" y="1607821"/>
                </a:lnTo>
                <a:lnTo>
                  <a:pt x="2830571" y="1603376"/>
                </a:lnTo>
                <a:lnTo>
                  <a:pt x="2831839" y="1599248"/>
                </a:lnTo>
                <a:lnTo>
                  <a:pt x="2832157" y="1594803"/>
                </a:lnTo>
                <a:lnTo>
                  <a:pt x="2831839" y="1591628"/>
                </a:lnTo>
                <a:lnTo>
                  <a:pt x="2831205" y="1588771"/>
                </a:lnTo>
                <a:lnTo>
                  <a:pt x="2830571" y="1585596"/>
                </a:lnTo>
                <a:lnTo>
                  <a:pt x="2829302" y="1582738"/>
                </a:lnTo>
                <a:lnTo>
                  <a:pt x="2828350" y="1579563"/>
                </a:lnTo>
                <a:lnTo>
                  <a:pt x="2826447" y="1576706"/>
                </a:lnTo>
                <a:lnTo>
                  <a:pt x="2824544" y="1573213"/>
                </a:lnTo>
                <a:lnTo>
                  <a:pt x="2822324" y="1570356"/>
                </a:lnTo>
                <a:lnTo>
                  <a:pt x="2817566" y="1564323"/>
                </a:lnTo>
                <a:lnTo>
                  <a:pt x="2810905" y="1558608"/>
                </a:lnTo>
                <a:lnTo>
                  <a:pt x="2803928" y="1552576"/>
                </a:lnTo>
                <a:lnTo>
                  <a:pt x="2795681" y="1546861"/>
                </a:lnTo>
                <a:lnTo>
                  <a:pt x="2786165" y="1541146"/>
                </a:lnTo>
                <a:lnTo>
                  <a:pt x="2776016" y="1536066"/>
                </a:lnTo>
                <a:lnTo>
                  <a:pt x="2764914" y="1531303"/>
                </a:lnTo>
                <a:lnTo>
                  <a:pt x="2752861" y="1526223"/>
                </a:lnTo>
                <a:lnTo>
                  <a:pt x="2740174" y="1521778"/>
                </a:lnTo>
                <a:lnTo>
                  <a:pt x="2726535" y="1517333"/>
                </a:lnTo>
                <a:lnTo>
                  <a:pt x="2711945" y="1513523"/>
                </a:lnTo>
                <a:lnTo>
                  <a:pt x="2696720" y="1510031"/>
                </a:lnTo>
                <a:lnTo>
                  <a:pt x="2695769" y="1526223"/>
                </a:lnTo>
                <a:lnTo>
                  <a:pt x="2673883" y="1526223"/>
                </a:lnTo>
                <a:lnTo>
                  <a:pt x="2688474" y="1540511"/>
                </a:lnTo>
                <a:lnTo>
                  <a:pt x="2695452" y="1540511"/>
                </a:lnTo>
                <a:lnTo>
                  <a:pt x="2698624" y="1542416"/>
                </a:lnTo>
                <a:lnTo>
                  <a:pt x="2706870" y="1548131"/>
                </a:lnTo>
                <a:lnTo>
                  <a:pt x="2717972" y="1556068"/>
                </a:lnTo>
                <a:lnTo>
                  <a:pt x="2723046" y="1560513"/>
                </a:lnTo>
                <a:lnTo>
                  <a:pt x="2728439" y="1565276"/>
                </a:lnTo>
                <a:lnTo>
                  <a:pt x="2732879" y="1570356"/>
                </a:lnTo>
                <a:lnTo>
                  <a:pt x="2736685" y="1574801"/>
                </a:lnTo>
                <a:lnTo>
                  <a:pt x="2738271" y="1577023"/>
                </a:lnTo>
                <a:lnTo>
                  <a:pt x="2738905" y="1579246"/>
                </a:lnTo>
                <a:lnTo>
                  <a:pt x="2739540" y="1581468"/>
                </a:lnTo>
                <a:lnTo>
                  <a:pt x="2740174" y="1583373"/>
                </a:lnTo>
                <a:lnTo>
                  <a:pt x="2739540" y="1585278"/>
                </a:lnTo>
                <a:lnTo>
                  <a:pt x="2738905" y="1586866"/>
                </a:lnTo>
                <a:lnTo>
                  <a:pt x="2737320" y="1588771"/>
                </a:lnTo>
                <a:lnTo>
                  <a:pt x="2735417" y="1589723"/>
                </a:lnTo>
                <a:lnTo>
                  <a:pt x="2732879" y="1590993"/>
                </a:lnTo>
                <a:lnTo>
                  <a:pt x="2730024" y="1591946"/>
                </a:lnTo>
                <a:lnTo>
                  <a:pt x="2725901" y="1592898"/>
                </a:lnTo>
                <a:lnTo>
                  <a:pt x="2721143" y="1593216"/>
                </a:lnTo>
                <a:lnTo>
                  <a:pt x="2715117" y="1593533"/>
                </a:lnTo>
                <a:lnTo>
                  <a:pt x="2710042" y="1593533"/>
                </a:lnTo>
                <a:lnTo>
                  <a:pt x="2704650" y="1593216"/>
                </a:lnTo>
                <a:lnTo>
                  <a:pt x="2699575" y="1592581"/>
                </a:lnTo>
                <a:lnTo>
                  <a:pt x="2694500" y="1591628"/>
                </a:lnTo>
                <a:lnTo>
                  <a:pt x="2690060" y="1590676"/>
                </a:lnTo>
                <a:lnTo>
                  <a:pt x="2685619" y="1589088"/>
                </a:lnTo>
                <a:lnTo>
                  <a:pt x="2681496" y="1587501"/>
                </a:lnTo>
                <a:lnTo>
                  <a:pt x="2673566" y="1584326"/>
                </a:lnTo>
                <a:lnTo>
                  <a:pt x="2665954" y="1579563"/>
                </a:lnTo>
                <a:lnTo>
                  <a:pt x="2658659" y="1575118"/>
                </a:lnTo>
                <a:lnTo>
                  <a:pt x="2651681" y="1570038"/>
                </a:lnTo>
                <a:lnTo>
                  <a:pt x="2648826" y="1568133"/>
                </a:lnTo>
                <a:lnTo>
                  <a:pt x="2646606" y="1567181"/>
                </a:lnTo>
                <a:lnTo>
                  <a:pt x="2645337" y="1567181"/>
                </a:lnTo>
                <a:lnTo>
                  <a:pt x="2644386" y="1567498"/>
                </a:lnTo>
                <a:lnTo>
                  <a:pt x="2643434" y="1569403"/>
                </a:lnTo>
                <a:lnTo>
                  <a:pt x="2643117" y="1570356"/>
                </a:lnTo>
                <a:lnTo>
                  <a:pt x="2642165" y="1570673"/>
                </a:lnTo>
                <a:lnTo>
                  <a:pt x="2633602" y="1570356"/>
                </a:lnTo>
                <a:lnTo>
                  <a:pt x="2629161" y="1570038"/>
                </a:lnTo>
                <a:lnTo>
                  <a:pt x="2627258" y="1569403"/>
                </a:lnTo>
                <a:lnTo>
                  <a:pt x="2626306" y="1569086"/>
                </a:lnTo>
                <a:lnTo>
                  <a:pt x="2624720" y="1562101"/>
                </a:lnTo>
                <a:lnTo>
                  <a:pt x="2624086" y="1556386"/>
                </a:lnTo>
                <a:lnTo>
                  <a:pt x="2623452" y="1551941"/>
                </a:lnTo>
                <a:lnTo>
                  <a:pt x="2623135" y="1548131"/>
                </a:lnTo>
                <a:lnTo>
                  <a:pt x="2623452" y="1544003"/>
                </a:lnTo>
                <a:lnTo>
                  <a:pt x="2624086" y="1542733"/>
                </a:lnTo>
                <a:lnTo>
                  <a:pt x="2622817" y="1540511"/>
                </a:lnTo>
                <a:lnTo>
                  <a:pt x="2671029" y="1540511"/>
                </a:lnTo>
                <a:lnTo>
                  <a:pt x="2656439" y="1526223"/>
                </a:lnTo>
                <a:lnTo>
                  <a:pt x="2615839" y="1526223"/>
                </a:lnTo>
                <a:lnTo>
                  <a:pt x="2612033" y="1499236"/>
                </a:lnTo>
                <a:lnTo>
                  <a:pt x="2595857" y="1498283"/>
                </a:lnTo>
                <a:lnTo>
                  <a:pt x="2579046" y="1497966"/>
                </a:lnTo>
                <a:close/>
                <a:moveTo>
                  <a:pt x="400303" y="1460500"/>
                </a:moveTo>
                <a:lnTo>
                  <a:pt x="487363" y="1590373"/>
                </a:lnTo>
                <a:lnTo>
                  <a:pt x="477269" y="1597025"/>
                </a:lnTo>
                <a:lnTo>
                  <a:pt x="390525" y="1467152"/>
                </a:lnTo>
                <a:lnTo>
                  <a:pt x="400303" y="1460500"/>
                </a:lnTo>
                <a:close/>
                <a:moveTo>
                  <a:pt x="2575557" y="1210946"/>
                </a:moveTo>
                <a:lnTo>
                  <a:pt x="2570165" y="1211581"/>
                </a:lnTo>
                <a:lnTo>
                  <a:pt x="2565408" y="1211898"/>
                </a:lnTo>
                <a:lnTo>
                  <a:pt x="2561919" y="1211581"/>
                </a:lnTo>
                <a:lnTo>
                  <a:pt x="2558747" y="1211263"/>
                </a:lnTo>
                <a:lnTo>
                  <a:pt x="2527663" y="1469708"/>
                </a:lnTo>
                <a:lnTo>
                  <a:pt x="2540350" y="1468756"/>
                </a:lnTo>
                <a:lnTo>
                  <a:pt x="2553038" y="1468438"/>
                </a:lnTo>
                <a:lnTo>
                  <a:pt x="2565725" y="1468121"/>
                </a:lnTo>
                <a:lnTo>
                  <a:pt x="2579046" y="1467486"/>
                </a:lnTo>
                <a:lnTo>
                  <a:pt x="2593637" y="1468121"/>
                </a:lnTo>
                <a:lnTo>
                  <a:pt x="2608227" y="1468438"/>
                </a:lnTo>
                <a:lnTo>
                  <a:pt x="2575557" y="1210946"/>
                </a:lnTo>
                <a:close/>
                <a:moveTo>
                  <a:pt x="309562" y="1149350"/>
                </a:moveTo>
                <a:lnTo>
                  <a:pt x="361753" y="1149350"/>
                </a:lnTo>
                <a:lnTo>
                  <a:pt x="369977" y="1155018"/>
                </a:lnTo>
                <a:lnTo>
                  <a:pt x="377884" y="1160685"/>
                </a:lnTo>
                <a:lnTo>
                  <a:pt x="381680" y="1164149"/>
                </a:lnTo>
                <a:lnTo>
                  <a:pt x="385476" y="1167298"/>
                </a:lnTo>
                <a:lnTo>
                  <a:pt x="388639" y="1170761"/>
                </a:lnTo>
                <a:lnTo>
                  <a:pt x="391169" y="1174225"/>
                </a:lnTo>
                <a:lnTo>
                  <a:pt x="392751" y="1177059"/>
                </a:lnTo>
                <a:lnTo>
                  <a:pt x="393700" y="1178633"/>
                </a:lnTo>
                <a:lnTo>
                  <a:pt x="393700" y="1180208"/>
                </a:lnTo>
                <a:lnTo>
                  <a:pt x="393067" y="1181467"/>
                </a:lnTo>
                <a:lnTo>
                  <a:pt x="392751" y="1182727"/>
                </a:lnTo>
                <a:lnTo>
                  <a:pt x="391802" y="1183671"/>
                </a:lnTo>
                <a:lnTo>
                  <a:pt x="390537" y="1184616"/>
                </a:lnTo>
                <a:lnTo>
                  <a:pt x="388639" y="1185561"/>
                </a:lnTo>
                <a:lnTo>
                  <a:pt x="386425" y="1186505"/>
                </a:lnTo>
                <a:lnTo>
                  <a:pt x="383578" y="1186820"/>
                </a:lnTo>
                <a:lnTo>
                  <a:pt x="380098" y="1187135"/>
                </a:lnTo>
                <a:lnTo>
                  <a:pt x="375986" y="1187450"/>
                </a:lnTo>
                <a:lnTo>
                  <a:pt x="372191" y="1187450"/>
                </a:lnTo>
                <a:lnTo>
                  <a:pt x="364599" y="1186820"/>
                </a:lnTo>
                <a:lnTo>
                  <a:pt x="357957" y="1185246"/>
                </a:lnTo>
                <a:lnTo>
                  <a:pt x="351631" y="1183042"/>
                </a:lnTo>
                <a:lnTo>
                  <a:pt x="345937" y="1180523"/>
                </a:lnTo>
                <a:lnTo>
                  <a:pt x="340244" y="1177374"/>
                </a:lnTo>
                <a:lnTo>
                  <a:pt x="335499" y="1174225"/>
                </a:lnTo>
                <a:lnTo>
                  <a:pt x="330122" y="1170761"/>
                </a:lnTo>
                <a:lnTo>
                  <a:pt x="328540" y="1169187"/>
                </a:lnTo>
                <a:lnTo>
                  <a:pt x="326959" y="1168557"/>
                </a:lnTo>
                <a:lnTo>
                  <a:pt x="325693" y="1168557"/>
                </a:lnTo>
                <a:lnTo>
                  <a:pt x="325061" y="1168872"/>
                </a:lnTo>
                <a:lnTo>
                  <a:pt x="324745" y="1170447"/>
                </a:lnTo>
                <a:lnTo>
                  <a:pt x="324112" y="1170761"/>
                </a:lnTo>
                <a:lnTo>
                  <a:pt x="323479" y="1171076"/>
                </a:lnTo>
                <a:lnTo>
                  <a:pt x="317469" y="1170761"/>
                </a:lnTo>
                <a:lnTo>
                  <a:pt x="313990" y="1170447"/>
                </a:lnTo>
                <a:lnTo>
                  <a:pt x="312409" y="1170132"/>
                </a:lnTo>
                <a:lnTo>
                  <a:pt x="311143" y="1164779"/>
                </a:lnTo>
                <a:lnTo>
                  <a:pt x="310511" y="1160685"/>
                </a:lnTo>
                <a:lnTo>
                  <a:pt x="309878" y="1155018"/>
                </a:lnTo>
                <a:lnTo>
                  <a:pt x="310511" y="1152184"/>
                </a:lnTo>
                <a:lnTo>
                  <a:pt x="310827" y="1150924"/>
                </a:lnTo>
                <a:lnTo>
                  <a:pt x="309562" y="1149350"/>
                </a:lnTo>
                <a:close/>
                <a:moveTo>
                  <a:pt x="178239" y="1149350"/>
                </a:moveTo>
                <a:lnTo>
                  <a:pt x="230188" y="1149350"/>
                </a:lnTo>
                <a:lnTo>
                  <a:pt x="229550" y="1150924"/>
                </a:lnTo>
                <a:lnTo>
                  <a:pt x="229869" y="1152184"/>
                </a:lnTo>
                <a:lnTo>
                  <a:pt x="229869" y="1155018"/>
                </a:lnTo>
                <a:lnTo>
                  <a:pt x="229550" y="1160685"/>
                </a:lnTo>
                <a:lnTo>
                  <a:pt x="229232" y="1164779"/>
                </a:lnTo>
                <a:lnTo>
                  <a:pt x="227957" y="1170132"/>
                </a:lnTo>
                <a:lnTo>
                  <a:pt x="225726" y="1170447"/>
                </a:lnTo>
                <a:lnTo>
                  <a:pt x="222858" y="1170761"/>
                </a:lnTo>
                <a:lnTo>
                  <a:pt x="216802" y="1171076"/>
                </a:lnTo>
                <a:lnTo>
                  <a:pt x="215846" y="1170761"/>
                </a:lnTo>
                <a:lnTo>
                  <a:pt x="215527" y="1170447"/>
                </a:lnTo>
                <a:lnTo>
                  <a:pt x="214890" y="1168872"/>
                </a:lnTo>
                <a:lnTo>
                  <a:pt x="214571" y="1168557"/>
                </a:lnTo>
                <a:lnTo>
                  <a:pt x="213296" y="1168557"/>
                </a:lnTo>
                <a:lnTo>
                  <a:pt x="211703" y="1169187"/>
                </a:lnTo>
                <a:lnTo>
                  <a:pt x="209472" y="1170761"/>
                </a:lnTo>
                <a:lnTo>
                  <a:pt x="204691" y="1174225"/>
                </a:lnTo>
                <a:lnTo>
                  <a:pt x="199273" y="1177374"/>
                </a:lnTo>
                <a:lnTo>
                  <a:pt x="194174" y="1180523"/>
                </a:lnTo>
                <a:lnTo>
                  <a:pt x="188119" y="1183042"/>
                </a:lnTo>
                <a:lnTo>
                  <a:pt x="182063" y="1185246"/>
                </a:lnTo>
                <a:lnTo>
                  <a:pt x="175371" y="1186820"/>
                </a:lnTo>
                <a:lnTo>
                  <a:pt x="167722" y="1187450"/>
                </a:lnTo>
                <a:lnTo>
                  <a:pt x="163579" y="1187450"/>
                </a:lnTo>
                <a:lnTo>
                  <a:pt x="159435" y="1187135"/>
                </a:lnTo>
                <a:lnTo>
                  <a:pt x="155930" y="1186820"/>
                </a:lnTo>
                <a:lnTo>
                  <a:pt x="153380" y="1186505"/>
                </a:lnTo>
                <a:lnTo>
                  <a:pt x="151149" y="1185561"/>
                </a:lnTo>
                <a:lnTo>
                  <a:pt x="149237" y="1184616"/>
                </a:lnTo>
                <a:lnTo>
                  <a:pt x="147643" y="1183671"/>
                </a:lnTo>
                <a:lnTo>
                  <a:pt x="147006" y="1182727"/>
                </a:lnTo>
                <a:lnTo>
                  <a:pt x="146050" y="1181467"/>
                </a:lnTo>
                <a:lnTo>
                  <a:pt x="146050" y="1180208"/>
                </a:lnTo>
                <a:lnTo>
                  <a:pt x="146050" y="1178633"/>
                </a:lnTo>
                <a:lnTo>
                  <a:pt x="146368" y="1177059"/>
                </a:lnTo>
                <a:lnTo>
                  <a:pt x="148281" y="1174225"/>
                </a:lnTo>
                <a:lnTo>
                  <a:pt x="151149" y="1170761"/>
                </a:lnTo>
                <a:lnTo>
                  <a:pt x="154017" y="1167298"/>
                </a:lnTo>
                <a:lnTo>
                  <a:pt x="157842" y="1164149"/>
                </a:lnTo>
                <a:lnTo>
                  <a:pt x="161985" y="1160685"/>
                </a:lnTo>
                <a:lnTo>
                  <a:pt x="169634" y="1155018"/>
                </a:lnTo>
                <a:lnTo>
                  <a:pt x="178239" y="1149350"/>
                </a:lnTo>
                <a:close/>
                <a:moveTo>
                  <a:pt x="1364001" y="1136650"/>
                </a:moveTo>
                <a:lnTo>
                  <a:pt x="1375444" y="1136650"/>
                </a:lnTo>
                <a:lnTo>
                  <a:pt x="1386888" y="1137285"/>
                </a:lnTo>
                <a:lnTo>
                  <a:pt x="1398332" y="1138872"/>
                </a:lnTo>
                <a:lnTo>
                  <a:pt x="1409457" y="1140777"/>
                </a:lnTo>
                <a:lnTo>
                  <a:pt x="1421219" y="1143000"/>
                </a:lnTo>
                <a:lnTo>
                  <a:pt x="1432663" y="1146175"/>
                </a:lnTo>
                <a:lnTo>
                  <a:pt x="1443788" y="1149032"/>
                </a:lnTo>
                <a:lnTo>
                  <a:pt x="1455232" y="1152842"/>
                </a:lnTo>
                <a:lnTo>
                  <a:pt x="1466040" y="1156652"/>
                </a:lnTo>
                <a:lnTo>
                  <a:pt x="1476848" y="1161097"/>
                </a:lnTo>
                <a:lnTo>
                  <a:pt x="1487338" y="1165542"/>
                </a:lnTo>
                <a:lnTo>
                  <a:pt x="1498146" y="1169987"/>
                </a:lnTo>
                <a:lnTo>
                  <a:pt x="1508318" y="1175067"/>
                </a:lnTo>
                <a:lnTo>
                  <a:pt x="1518490" y="1180147"/>
                </a:lnTo>
                <a:lnTo>
                  <a:pt x="1527709" y="1185545"/>
                </a:lnTo>
                <a:lnTo>
                  <a:pt x="1537245" y="1190942"/>
                </a:lnTo>
                <a:lnTo>
                  <a:pt x="1545828" y="1196022"/>
                </a:lnTo>
                <a:lnTo>
                  <a:pt x="1554410" y="1201420"/>
                </a:lnTo>
                <a:lnTo>
                  <a:pt x="1569987" y="1211897"/>
                </a:lnTo>
                <a:lnTo>
                  <a:pt x="1583020" y="1222057"/>
                </a:lnTo>
                <a:lnTo>
                  <a:pt x="1594463" y="1231265"/>
                </a:lnTo>
                <a:lnTo>
                  <a:pt x="1599231" y="1235710"/>
                </a:lnTo>
                <a:lnTo>
                  <a:pt x="1603046" y="1239837"/>
                </a:lnTo>
                <a:lnTo>
                  <a:pt x="1606543" y="1243330"/>
                </a:lnTo>
                <a:lnTo>
                  <a:pt x="1609086" y="1246822"/>
                </a:lnTo>
                <a:lnTo>
                  <a:pt x="1610993" y="1249997"/>
                </a:lnTo>
                <a:lnTo>
                  <a:pt x="1611947" y="1252220"/>
                </a:lnTo>
                <a:lnTo>
                  <a:pt x="1612582" y="1256347"/>
                </a:lnTo>
                <a:lnTo>
                  <a:pt x="1612900" y="1261427"/>
                </a:lnTo>
                <a:lnTo>
                  <a:pt x="1612900" y="1276985"/>
                </a:lnTo>
                <a:lnTo>
                  <a:pt x="1612582" y="1297305"/>
                </a:lnTo>
                <a:lnTo>
                  <a:pt x="1611311" y="1322387"/>
                </a:lnTo>
                <a:lnTo>
                  <a:pt x="1609404" y="1351280"/>
                </a:lnTo>
                <a:lnTo>
                  <a:pt x="1607178" y="1383347"/>
                </a:lnTo>
                <a:lnTo>
                  <a:pt x="1601774" y="1455102"/>
                </a:lnTo>
                <a:lnTo>
                  <a:pt x="1595099" y="1531937"/>
                </a:lnTo>
                <a:lnTo>
                  <a:pt x="1588106" y="1608772"/>
                </a:lnTo>
                <a:lnTo>
                  <a:pt x="1580159" y="1680845"/>
                </a:lnTo>
                <a:lnTo>
                  <a:pt x="1576344" y="1713230"/>
                </a:lnTo>
                <a:lnTo>
                  <a:pt x="1572847" y="1742122"/>
                </a:lnTo>
                <a:lnTo>
                  <a:pt x="1568397" y="1774825"/>
                </a:lnTo>
                <a:lnTo>
                  <a:pt x="1566172" y="1787842"/>
                </a:lnTo>
                <a:lnTo>
                  <a:pt x="1564265" y="1798955"/>
                </a:lnTo>
                <a:lnTo>
                  <a:pt x="1551232" y="1804035"/>
                </a:lnTo>
                <a:lnTo>
                  <a:pt x="1539152" y="1808162"/>
                </a:lnTo>
                <a:lnTo>
                  <a:pt x="1527073" y="1811655"/>
                </a:lnTo>
                <a:lnTo>
                  <a:pt x="1515947" y="1813877"/>
                </a:lnTo>
                <a:lnTo>
                  <a:pt x="1505775" y="1815465"/>
                </a:lnTo>
                <a:lnTo>
                  <a:pt x="1501325" y="1815782"/>
                </a:lnTo>
                <a:lnTo>
                  <a:pt x="1496874" y="1815782"/>
                </a:lnTo>
                <a:lnTo>
                  <a:pt x="1492742" y="1815782"/>
                </a:lnTo>
                <a:lnTo>
                  <a:pt x="1488609" y="1814830"/>
                </a:lnTo>
                <a:lnTo>
                  <a:pt x="1485113" y="1814195"/>
                </a:lnTo>
                <a:lnTo>
                  <a:pt x="1481934" y="1813242"/>
                </a:lnTo>
                <a:lnTo>
                  <a:pt x="1482888" y="1798955"/>
                </a:lnTo>
                <a:lnTo>
                  <a:pt x="1484159" y="1778952"/>
                </a:lnTo>
                <a:lnTo>
                  <a:pt x="1486384" y="1724025"/>
                </a:lnTo>
                <a:lnTo>
                  <a:pt x="1487338" y="1671637"/>
                </a:lnTo>
                <a:lnTo>
                  <a:pt x="1488927" y="1614487"/>
                </a:lnTo>
                <a:lnTo>
                  <a:pt x="1489881" y="1556067"/>
                </a:lnTo>
                <a:lnTo>
                  <a:pt x="1490199" y="1498600"/>
                </a:lnTo>
                <a:lnTo>
                  <a:pt x="1473033" y="1530667"/>
                </a:lnTo>
                <a:lnTo>
                  <a:pt x="1462543" y="1524952"/>
                </a:lnTo>
                <a:lnTo>
                  <a:pt x="1490199" y="1472882"/>
                </a:lnTo>
                <a:lnTo>
                  <a:pt x="1489881" y="1423035"/>
                </a:lnTo>
                <a:lnTo>
                  <a:pt x="1489245" y="1402080"/>
                </a:lnTo>
                <a:lnTo>
                  <a:pt x="1488609" y="1384300"/>
                </a:lnTo>
                <a:lnTo>
                  <a:pt x="1487974" y="1370012"/>
                </a:lnTo>
                <a:lnTo>
                  <a:pt x="1486702" y="1360170"/>
                </a:lnTo>
                <a:lnTo>
                  <a:pt x="1486066" y="1356677"/>
                </a:lnTo>
                <a:lnTo>
                  <a:pt x="1485113" y="1354455"/>
                </a:lnTo>
                <a:lnTo>
                  <a:pt x="1484477" y="1353502"/>
                </a:lnTo>
                <a:lnTo>
                  <a:pt x="1484159" y="1353502"/>
                </a:lnTo>
                <a:lnTo>
                  <a:pt x="1483841" y="1354137"/>
                </a:lnTo>
                <a:lnTo>
                  <a:pt x="1477166" y="1362392"/>
                </a:lnTo>
                <a:lnTo>
                  <a:pt x="1470808" y="1371282"/>
                </a:lnTo>
                <a:lnTo>
                  <a:pt x="1469537" y="1373505"/>
                </a:lnTo>
                <a:lnTo>
                  <a:pt x="1449192" y="1674812"/>
                </a:lnTo>
                <a:lnTo>
                  <a:pt x="1443788" y="1731962"/>
                </a:lnTo>
                <a:lnTo>
                  <a:pt x="1437431" y="1803400"/>
                </a:lnTo>
                <a:lnTo>
                  <a:pt x="1434252" y="1830705"/>
                </a:lnTo>
                <a:lnTo>
                  <a:pt x="1433934" y="1834515"/>
                </a:lnTo>
                <a:lnTo>
                  <a:pt x="1431709" y="1841817"/>
                </a:lnTo>
                <a:lnTo>
                  <a:pt x="1429166" y="1848485"/>
                </a:lnTo>
                <a:lnTo>
                  <a:pt x="1426623" y="1855152"/>
                </a:lnTo>
                <a:lnTo>
                  <a:pt x="1423126" y="1861820"/>
                </a:lnTo>
                <a:lnTo>
                  <a:pt x="1419630" y="1868805"/>
                </a:lnTo>
                <a:lnTo>
                  <a:pt x="1415815" y="1875155"/>
                </a:lnTo>
                <a:lnTo>
                  <a:pt x="1411683" y="1881822"/>
                </a:lnTo>
                <a:lnTo>
                  <a:pt x="1407232" y="1888172"/>
                </a:lnTo>
                <a:lnTo>
                  <a:pt x="1400557" y="1978660"/>
                </a:lnTo>
                <a:lnTo>
                  <a:pt x="1376398" y="2298382"/>
                </a:lnTo>
                <a:lnTo>
                  <a:pt x="1388795" y="2301557"/>
                </a:lnTo>
                <a:lnTo>
                  <a:pt x="1400875" y="2305050"/>
                </a:lnTo>
                <a:lnTo>
                  <a:pt x="1412954" y="2308225"/>
                </a:lnTo>
                <a:lnTo>
                  <a:pt x="1424080" y="2312035"/>
                </a:lnTo>
                <a:lnTo>
                  <a:pt x="1435524" y="2315845"/>
                </a:lnTo>
                <a:lnTo>
                  <a:pt x="1446014" y="2319972"/>
                </a:lnTo>
                <a:lnTo>
                  <a:pt x="1456504" y="2324100"/>
                </a:lnTo>
                <a:lnTo>
                  <a:pt x="1466358" y="2328545"/>
                </a:lnTo>
                <a:lnTo>
                  <a:pt x="1529298" y="2288857"/>
                </a:lnTo>
                <a:lnTo>
                  <a:pt x="1535656" y="2299017"/>
                </a:lnTo>
                <a:lnTo>
                  <a:pt x="1479073" y="2334895"/>
                </a:lnTo>
                <a:lnTo>
                  <a:pt x="1489881" y="2340610"/>
                </a:lnTo>
                <a:lnTo>
                  <a:pt x="1499417" y="2346325"/>
                </a:lnTo>
                <a:lnTo>
                  <a:pt x="1508954" y="2352675"/>
                </a:lnTo>
                <a:lnTo>
                  <a:pt x="1517536" y="2358707"/>
                </a:lnTo>
                <a:lnTo>
                  <a:pt x="1525483" y="2365057"/>
                </a:lnTo>
                <a:lnTo>
                  <a:pt x="1533112" y="2371725"/>
                </a:lnTo>
                <a:lnTo>
                  <a:pt x="1539788" y="2378710"/>
                </a:lnTo>
                <a:lnTo>
                  <a:pt x="1546146" y="2385695"/>
                </a:lnTo>
                <a:lnTo>
                  <a:pt x="1551867" y="2392997"/>
                </a:lnTo>
                <a:lnTo>
                  <a:pt x="1556636" y="2400300"/>
                </a:lnTo>
                <a:lnTo>
                  <a:pt x="1560768" y="2407920"/>
                </a:lnTo>
                <a:lnTo>
                  <a:pt x="1564265" y="2415857"/>
                </a:lnTo>
                <a:lnTo>
                  <a:pt x="1566808" y="2423477"/>
                </a:lnTo>
                <a:lnTo>
                  <a:pt x="1568715" y="2431732"/>
                </a:lnTo>
                <a:lnTo>
                  <a:pt x="1569987" y="2439670"/>
                </a:lnTo>
                <a:lnTo>
                  <a:pt x="1570304" y="2447925"/>
                </a:lnTo>
                <a:lnTo>
                  <a:pt x="1569987" y="2455545"/>
                </a:lnTo>
                <a:lnTo>
                  <a:pt x="1569033" y="2463165"/>
                </a:lnTo>
                <a:lnTo>
                  <a:pt x="1567126" y="2470785"/>
                </a:lnTo>
                <a:lnTo>
                  <a:pt x="1564900" y="2477770"/>
                </a:lnTo>
                <a:lnTo>
                  <a:pt x="1562040" y="2485390"/>
                </a:lnTo>
                <a:lnTo>
                  <a:pt x="1558225" y="2492057"/>
                </a:lnTo>
                <a:lnTo>
                  <a:pt x="1554093" y="2499360"/>
                </a:lnTo>
                <a:lnTo>
                  <a:pt x="1549324" y="2506027"/>
                </a:lnTo>
                <a:lnTo>
                  <a:pt x="1543920" y="2512695"/>
                </a:lnTo>
                <a:lnTo>
                  <a:pt x="1537881" y="2519362"/>
                </a:lnTo>
                <a:lnTo>
                  <a:pt x="1531523" y="2525712"/>
                </a:lnTo>
                <a:lnTo>
                  <a:pt x="1524212" y="2531745"/>
                </a:lnTo>
                <a:lnTo>
                  <a:pt x="1516901" y="2537778"/>
                </a:lnTo>
                <a:lnTo>
                  <a:pt x="1508636" y="2543810"/>
                </a:lnTo>
                <a:lnTo>
                  <a:pt x="1500053" y="2549208"/>
                </a:lnTo>
                <a:lnTo>
                  <a:pt x="1490517" y="2554923"/>
                </a:lnTo>
                <a:lnTo>
                  <a:pt x="1480980" y="2560320"/>
                </a:lnTo>
                <a:lnTo>
                  <a:pt x="1470808" y="2565083"/>
                </a:lnTo>
                <a:lnTo>
                  <a:pt x="1460318" y="2569845"/>
                </a:lnTo>
                <a:lnTo>
                  <a:pt x="1449192" y="2574608"/>
                </a:lnTo>
                <a:lnTo>
                  <a:pt x="1437749" y="2579053"/>
                </a:lnTo>
                <a:lnTo>
                  <a:pt x="1425669" y="2583180"/>
                </a:lnTo>
                <a:lnTo>
                  <a:pt x="1413272" y="2587308"/>
                </a:lnTo>
                <a:lnTo>
                  <a:pt x="1400557" y="2591118"/>
                </a:lnTo>
                <a:lnTo>
                  <a:pt x="1387206" y="2594293"/>
                </a:lnTo>
                <a:lnTo>
                  <a:pt x="1373855" y="2597785"/>
                </a:lnTo>
                <a:lnTo>
                  <a:pt x="1360186" y="2600960"/>
                </a:lnTo>
                <a:lnTo>
                  <a:pt x="1345882" y="2603500"/>
                </a:lnTo>
                <a:lnTo>
                  <a:pt x="1331259" y="2606040"/>
                </a:lnTo>
                <a:lnTo>
                  <a:pt x="1316319" y="2608263"/>
                </a:lnTo>
                <a:lnTo>
                  <a:pt x="1301061" y="2610168"/>
                </a:lnTo>
                <a:lnTo>
                  <a:pt x="1285802" y="2612073"/>
                </a:lnTo>
                <a:lnTo>
                  <a:pt x="1381166" y="2755265"/>
                </a:lnTo>
                <a:lnTo>
                  <a:pt x="1370994" y="2762250"/>
                </a:lnTo>
                <a:lnTo>
                  <a:pt x="1271816" y="2613343"/>
                </a:lnTo>
                <a:lnTo>
                  <a:pt x="1254968" y="2614613"/>
                </a:lnTo>
                <a:lnTo>
                  <a:pt x="1237167" y="2615565"/>
                </a:lnTo>
                <a:lnTo>
                  <a:pt x="1219366" y="2615883"/>
                </a:lnTo>
                <a:lnTo>
                  <a:pt x="1201246" y="2616200"/>
                </a:lnTo>
                <a:lnTo>
                  <a:pt x="1181856" y="2615883"/>
                </a:lnTo>
                <a:lnTo>
                  <a:pt x="1162465" y="2615565"/>
                </a:lnTo>
                <a:lnTo>
                  <a:pt x="1143710" y="2614295"/>
                </a:lnTo>
                <a:lnTo>
                  <a:pt x="1124955" y="2612708"/>
                </a:lnTo>
                <a:lnTo>
                  <a:pt x="1106836" y="2611120"/>
                </a:lnTo>
                <a:lnTo>
                  <a:pt x="1089035" y="2609215"/>
                </a:lnTo>
                <a:lnTo>
                  <a:pt x="1071870" y="2606358"/>
                </a:lnTo>
                <a:lnTo>
                  <a:pt x="1055022" y="2603500"/>
                </a:lnTo>
                <a:lnTo>
                  <a:pt x="1038492" y="2600008"/>
                </a:lnTo>
                <a:lnTo>
                  <a:pt x="1022598" y="2596833"/>
                </a:lnTo>
                <a:lnTo>
                  <a:pt x="1007022" y="2592705"/>
                </a:lnTo>
                <a:lnTo>
                  <a:pt x="992082" y="2588260"/>
                </a:lnTo>
                <a:lnTo>
                  <a:pt x="977777" y="2583498"/>
                </a:lnTo>
                <a:lnTo>
                  <a:pt x="963791" y="2578735"/>
                </a:lnTo>
                <a:lnTo>
                  <a:pt x="950757" y="2573338"/>
                </a:lnTo>
                <a:lnTo>
                  <a:pt x="937724" y="2568258"/>
                </a:lnTo>
                <a:lnTo>
                  <a:pt x="925645" y="2562225"/>
                </a:lnTo>
                <a:lnTo>
                  <a:pt x="914519" y="2556193"/>
                </a:lnTo>
                <a:lnTo>
                  <a:pt x="903711" y="2550160"/>
                </a:lnTo>
                <a:lnTo>
                  <a:pt x="893857" y="2543175"/>
                </a:lnTo>
                <a:lnTo>
                  <a:pt x="884321" y="2536508"/>
                </a:lnTo>
                <a:lnTo>
                  <a:pt x="875738" y="2529523"/>
                </a:lnTo>
                <a:lnTo>
                  <a:pt x="867473" y="2522220"/>
                </a:lnTo>
                <a:lnTo>
                  <a:pt x="860162" y="2514600"/>
                </a:lnTo>
                <a:lnTo>
                  <a:pt x="853804" y="2506662"/>
                </a:lnTo>
                <a:lnTo>
                  <a:pt x="848400" y="2499042"/>
                </a:lnTo>
                <a:lnTo>
                  <a:pt x="843632" y="2491105"/>
                </a:lnTo>
                <a:lnTo>
                  <a:pt x="839500" y="2482850"/>
                </a:lnTo>
                <a:lnTo>
                  <a:pt x="836639" y="2473960"/>
                </a:lnTo>
                <a:lnTo>
                  <a:pt x="834414" y="2465387"/>
                </a:lnTo>
                <a:lnTo>
                  <a:pt x="833460" y="2461260"/>
                </a:lnTo>
                <a:lnTo>
                  <a:pt x="832824" y="2456815"/>
                </a:lnTo>
                <a:lnTo>
                  <a:pt x="832506" y="2452370"/>
                </a:lnTo>
                <a:lnTo>
                  <a:pt x="832506" y="2447925"/>
                </a:lnTo>
                <a:lnTo>
                  <a:pt x="832824" y="2440305"/>
                </a:lnTo>
                <a:lnTo>
                  <a:pt x="833460" y="2432685"/>
                </a:lnTo>
                <a:lnTo>
                  <a:pt x="835367" y="2425700"/>
                </a:lnTo>
                <a:lnTo>
                  <a:pt x="837592" y="2418397"/>
                </a:lnTo>
                <a:lnTo>
                  <a:pt x="840453" y="2411412"/>
                </a:lnTo>
                <a:lnTo>
                  <a:pt x="844268" y="2404110"/>
                </a:lnTo>
                <a:lnTo>
                  <a:pt x="847765" y="2397442"/>
                </a:lnTo>
                <a:lnTo>
                  <a:pt x="852851" y="2390775"/>
                </a:lnTo>
                <a:lnTo>
                  <a:pt x="857937" y="2384107"/>
                </a:lnTo>
                <a:lnTo>
                  <a:pt x="863659" y="2377757"/>
                </a:lnTo>
                <a:lnTo>
                  <a:pt x="870016" y="2371407"/>
                </a:lnTo>
                <a:lnTo>
                  <a:pt x="877009" y="2365375"/>
                </a:lnTo>
                <a:lnTo>
                  <a:pt x="884321" y="2359342"/>
                </a:lnTo>
                <a:lnTo>
                  <a:pt x="892268" y="2353945"/>
                </a:lnTo>
                <a:lnTo>
                  <a:pt x="900533" y="2348230"/>
                </a:lnTo>
                <a:lnTo>
                  <a:pt x="909115" y="2342515"/>
                </a:lnTo>
                <a:lnTo>
                  <a:pt x="921513" y="2335847"/>
                </a:lnTo>
                <a:lnTo>
                  <a:pt x="934546" y="2329497"/>
                </a:lnTo>
                <a:lnTo>
                  <a:pt x="947897" y="2323465"/>
                </a:lnTo>
                <a:lnTo>
                  <a:pt x="962201" y="2317750"/>
                </a:lnTo>
                <a:lnTo>
                  <a:pt x="957751" y="2310765"/>
                </a:lnTo>
                <a:lnTo>
                  <a:pt x="915791" y="2248217"/>
                </a:lnTo>
                <a:lnTo>
                  <a:pt x="925645" y="2241232"/>
                </a:lnTo>
                <a:lnTo>
                  <a:pt x="969194" y="2306002"/>
                </a:lnTo>
                <a:lnTo>
                  <a:pt x="974281" y="2313622"/>
                </a:lnTo>
                <a:lnTo>
                  <a:pt x="984453" y="2310130"/>
                </a:lnTo>
                <a:lnTo>
                  <a:pt x="994625" y="2306637"/>
                </a:lnTo>
                <a:lnTo>
                  <a:pt x="1005115" y="2303780"/>
                </a:lnTo>
                <a:lnTo>
                  <a:pt x="1016241" y="2300922"/>
                </a:lnTo>
                <a:lnTo>
                  <a:pt x="1035949" y="2296160"/>
                </a:lnTo>
                <a:lnTo>
                  <a:pt x="1004797" y="1881505"/>
                </a:lnTo>
                <a:lnTo>
                  <a:pt x="998439" y="1871980"/>
                </a:lnTo>
                <a:lnTo>
                  <a:pt x="992718" y="1862455"/>
                </a:lnTo>
                <a:lnTo>
                  <a:pt x="988903" y="1856105"/>
                </a:lnTo>
                <a:lnTo>
                  <a:pt x="985724" y="1849120"/>
                </a:lnTo>
                <a:lnTo>
                  <a:pt x="982545" y="1842135"/>
                </a:lnTo>
                <a:lnTo>
                  <a:pt x="980002" y="1835150"/>
                </a:lnTo>
                <a:lnTo>
                  <a:pt x="979685" y="1830705"/>
                </a:lnTo>
                <a:lnTo>
                  <a:pt x="976506" y="1798955"/>
                </a:lnTo>
                <a:lnTo>
                  <a:pt x="968559" y="1715452"/>
                </a:lnTo>
                <a:lnTo>
                  <a:pt x="963791" y="1658620"/>
                </a:lnTo>
                <a:lnTo>
                  <a:pt x="958704" y="1594485"/>
                </a:lnTo>
                <a:lnTo>
                  <a:pt x="943128" y="1365567"/>
                </a:lnTo>
                <a:lnTo>
                  <a:pt x="939950" y="1363027"/>
                </a:lnTo>
                <a:lnTo>
                  <a:pt x="937089" y="1360487"/>
                </a:lnTo>
                <a:lnTo>
                  <a:pt x="930731" y="1354137"/>
                </a:lnTo>
                <a:lnTo>
                  <a:pt x="930413" y="1353502"/>
                </a:lnTo>
                <a:lnTo>
                  <a:pt x="930095" y="1354137"/>
                </a:lnTo>
                <a:lnTo>
                  <a:pt x="929460" y="1355725"/>
                </a:lnTo>
                <a:lnTo>
                  <a:pt x="928824" y="1358900"/>
                </a:lnTo>
                <a:lnTo>
                  <a:pt x="928506" y="1363345"/>
                </a:lnTo>
                <a:lnTo>
                  <a:pt x="928188" y="1376997"/>
                </a:lnTo>
                <a:lnTo>
                  <a:pt x="928188" y="1395095"/>
                </a:lnTo>
                <a:lnTo>
                  <a:pt x="928506" y="1417320"/>
                </a:lnTo>
                <a:lnTo>
                  <a:pt x="928824" y="1442720"/>
                </a:lnTo>
                <a:lnTo>
                  <a:pt x="930731" y="1502092"/>
                </a:lnTo>
                <a:lnTo>
                  <a:pt x="933274" y="1568450"/>
                </a:lnTo>
                <a:lnTo>
                  <a:pt x="936453" y="1636077"/>
                </a:lnTo>
                <a:lnTo>
                  <a:pt x="939632" y="1699895"/>
                </a:lnTo>
                <a:lnTo>
                  <a:pt x="942811" y="1755140"/>
                </a:lnTo>
                <a:lnTo>
                  <a:pt x="945036" y="1791652"/>
                </a:lnTo>
                <a:lnTo>
                  <a:pt x="946943" y="1815465"/>
                </a:lnTo>
                <a:lnTo>
                  <a:pt x="938996" y="1815782"/>
                </a:lnTo>
                <a:lnTo>
                  <a:pt x="929142" y="1815782"/>
                </a:lnTo>
                <a:lnTo>
                  <a:pt x="918016" y="1815782"/>
                </a:lnTo>
                <a:lnTo>
                  <a:pt x="904983" y="1814512"/>
                </a:lnTo>
                <a:lnTo>
                  <a:pt x="898625" y="1813877"/>
                </a:lnTo>
                <a:lnTo>
                  <a:pt x="891950" y="1812607"/>
                </a:lnTo>
                <a:lnTo>
                  <a:pt x="884639" y="1811337"/>
                </a:lnTo>
                <a:lnTo>
                  <a:pt x="877963" y="1809115"/>
                </a:lnTo>
                <a:lnTo>
                  <a:pt x="870970" y="1806575"/>
                </a:lnTo>
                <a:lnTo>
                  <a:pt x="863659" y="1804035"/>
                </a:lnTo>
                <a:lnTo>
                  <a:pt x="856983" y="1800542"/>
                </a:lnTo>
                <a:lnTo>
                  <a:pt x="849990" y="1797050"/>
                </a:lnTo>
                <a:lnTo>
                  <a:pt x="847765" y="1783397"/>
                </a:lnTo>
                <a:lnTo>
                  <a:pt x="845222" y="1766887"/>
                </a:lnTo>
                <a:lnTo>
                  <a:pt x="842996" y="1747520"/>
                </a:lnTo>
                <a:lnTo>
                  <a:pt x="840453" y="1725930"/>
                </a:lnTo>
                <a:lnTo>
                  <a:pt x="837592" y="1697672"/>
                </a:lnTo>
                <a:lnTo>
                  <a:pt x="834732" y="1666875"/>
                </a:lnTo>
                <a:lnTo>
                  <a:pt x="829010" y="1599565"/>
                </a:lnTo>
                <a:lnTo>
                  <a:pt x="824242" y="1529080"/>
                </a:lnTo>
                <a:lnTo>
                  <a:pt x="820109" y="1460182"/>
                </a:lnTo>
                <a:lnTo>
                  <a:pt x="816612" y="1395730"/>
                </a:lnTo>
                <a:lnTo>
                  <a:pt x="815659" y="1367155"/>
                </a:lnTo>
                <a:lnTo>
                  <a:pt x="814705" y="1341120"/>
                </a:lnTo>
                <a:lnTo>
                  <a:pt x="814387" y="1318895"/>
                </a:lnTo>
                <a:lnTo>
                  <a:pt x="814387" y="1300480"/>
                </a:lnTo>
                <a:lnTo>
                  <a:pt x="814705" y="1286827"/>
                </a:lnTo>
                <a:lnTo>
                  <a:pt x="815023" y="1281747"/>
                </a:lnTo>
                <a:lnTo>
                  <a:pt x="815659" y="1277937"/>
                </a:lnTo>
                <a:lnTo>
                  <a:pt x="816295" y="1270635"/>
                </a:lnTo>
                <a:lnTo>
                  <a:pt x="818202" y="1263332"/>
                </a:lnTo>
                <a:lnTo>
                  <a:pt x="820427" y="1256347"/>
                </a:lnTo>
                <a:lnTo>
                  <a:pt x="823288" y="1249362"/>
                </a:lnTo>
                <a:lnTo>
                  <a:pt x="827102" y="1242695"/>
                </a:lnTo>
                <a:lnTo>
                  <a:pt x="831553" y="1236345"/>
                </a:lnTo>
                <a:lnTo>
                  <a:pt x="836957" y="1229995"/>
                </a:lnTo>
                <a:lnTo>
                  <a:pt x="842679" y="1223962"/>
                </a:lnTo>
                <a:lnTo>
                  <a:pt x="849036" y="1218247"/>
                </a:lnTo>
                <a:lnTo>
                  <a:pt x="856029" y="1212532"/>
                </a:lnTo>
                <a:lnTo>
                  <a:pt x="863659" y="1207452"/>
                </a:lnTo>
                <a:lnTo>
                  <a:pt x="871606" y="1202055"/>
                </a:lnTo>
                <a:lnTo>
                  <a:pt x="879870" y="1197292"/>
                </a:lnTo>
                <a:lnTo>
                  <a:pt x="888771" y="1192847"/>
                </a:lnTo>
                <a:lnTo>
                  <a:pt x="897990" y="1188085"/>
                </a:lnTo>
                <a:lnTo>
                  <a:pt x="907844" y="1183640"/>
                </a:lnTo>
                <a:lnTo>
                  <a:pt x="917380" y="1179512"/>
                </a:lnTo>
                <a:lnTo>
                  <a:pt x="928188" y="1175385"/>
                </a:lnTo>
                <a:lnTo>
                  <a:pt x="938360" y="1171575"/>
                </a:lnTo>
                <a:lnTo>
                  <a:pt x="949168" y="1168400"/>
                </a:lnTo>
                <a:lnTo>
                  <a:pt x="971420" y="1161415"/>
                </a:lnTo>
                <a:lnTo>
                  <a:pt x="993989" y="1155382"/>
                </a:lnTo>
                <a:lnTo>
                  <a:pt x="1016876" y="1150302"/>
                </a:lnTo>
                <a:lnTo>
                  <a:pt x="1040399" y="1145540"/>
                </a:lnTo>
                <a:lnTo>
                  <a:pt x="1063287" y="1141412"/>
                </a:lnTo>
                <a:lnTo>
                  <a:pt x="1085856" y="1138237"/>
                </a:lnTo>
                <a:lnTo>
                  <a:pt x="1090942" y="1137920"/>
                </a:lnTo>
                <a:lnTo>
                  <a:pt x="1096346" y="1138237"/>
                </a:lnTo>
                <a:lnTo>
                  <a:pt x="1169776" y="1409700"/>
                </a:lnTo>
                <a:lnTo>
                  <a:pt x="1171366" y="1398587"/>
                </a:lnTo>
                <a:lnTo>
                  <a:pt x="1196796" y="1212532"/>
                </a:lnTo>
                <a:lnTo>
                  <a:pt x="1189803" y="1194117"/>
                </a:lnTo>
                <a:lnTo>
                  <a:pt x="1203472" y="1169670"/>
                </a:lnTo>
                <a:lnTo>
                  <a:pt x="1235895" y="1169670"/>
                </a:lnTo>
                <a:lnTo>
                  <a:pt x="1249246" y="1194117"/>
                </a:lnTo>
                <a:lnTo>
                  <a:pt x="1242889" y="1216025"/>
                </a:lnTo>
                <a:lnTo>
                  <a:pt x="1265776" y="1412557"/>
                </a:lnTo>
                <a:lnTo>
                  <a:pt x="1325855" y="1146810"/>
                </a:lnTo>
                <a:lnTo>
                  <a:pt x="1332849" y="1143317"/>
                </a:lnTo>
                <a:lnTo>
                  <a:pt x="1337935" y="1141095"/>
                </a:lnTo>
                <a:lnTo>
                  <a:pt x="1341113" y="1139190"/>
                </a:lnTo>
                <a:lnTo>
                  <a:pt x="1341749" y="1138555"/>
                </a:lnTo>
                <a:lnTo>
                  <a:pt x="1341749" y="1138237"/>
                </a:lnTo>
                <a:lnTo>
                  <a:pt x="1352557" y="1136967"/>
                </a:lnTo>
                <a:lnTo>
                  <a:pt x="1364001" y="1136650"/>
                </a:lnTo>
                <a:close/>
                <a:moveTo>
                  <a:pt x="276860" y="1112205"/>
                </a:moveTo>
                <a:lnTo>
                  <a:pt x="257810" y="1112523"/>
                </a:lnTo>
                <a:lnTo>
                  <a:pt x="239395" y="1114113"/>
                </a:lnTo>
                <a:lnTo>
                  <a:pt x="236537" y="1138913"/>
                </a:lnTo>
                <a:lnTo>
                  <a:pt x="176212" y="1139866"/>
                </a:lnTo>
                <a:lnTo>
                  <a:pt x="175260" y="1124923"/>
                </a:lnTo>
                <a:lnTo>
                  <a:pt x="166687" y="1127784"/>
                </a:lnTo>
                <a:lnTo>
                  <a:pt x="158432" y="1130328"/>
                </a:lnTo>
                <a:lnTo>
                  <a:pt x="151130" y="1132872"/>
                </a:lnTo>
                <a:lnTo>
                  <a:pt x="143827" y="1136051"/>
                </a:lnTo>
                <a:lnTo>
                  <a:pt x="137160" y="1138913"/>
                </a:lnTo>
                <a:lnTo>
                  <a:pt x="130810" y="1142410"/>
                </a:lnTo>
                <a:lnTo>
                  <a:pt x="125095" y="1145271"/>
                </a:lnTo>
                <a:lnTo>
                  <a:pt x="119697" y="1148769"/>
                </a:lnTo>
                <a:lnTo>
                  <a:pt x="115252" y="1152584"/>
                </a:lnTo>
                <a:lnTo>
                  <a:pt x="111125" y="1155763"/>
                </a:lnTo>
                <a:lnTo>
                  <a:pt x="107315" y="1159261"/>
                </a:lnTo>
                <a:lnTo>
                  <a:pt x="104457" y="1163076"/>
                </a:lnTo>
                <a:lnTo>
                  <a:pt x="102235" y="1166891"/>
                </a:lnTo>
                <a:lnTo>
                  <a:pt x="100647" y="1170071"/>
                </a:lnTo>
                <a:lnTo>
                  <a:pt x="99377" y="1173886"/>
                </a:lnTo>
                <a:lnTo>
                  <a:pt x="99060" y="1177384"/>
                </a:lnTo>
                <a:lnTo>
                  <a:pt x="99377" y="1180245"/>
                </a:lnTo>
                <a:lnTo>
                  <a:pt x="100330" y="1183425"/>
                </a:lnTo>
                <a:lnTo>
                  <a:pt x="101282" y="1186286"/>
                </a:lnTo>
                <a:lnTo>
                  <a:pt x="102870" y="1189148"/>
                </a:lnTo>
                <a:lnTo>
                  <a:pt x="104775" y="1192009"/>
                </a:lnTo>
                <a:lnTo>
                  <a:pt x="106997" y="1195188"/>
                </a:lnTo>
                <a:lnTo>
                  <a:pt x="109537" y="1197732"/>
                </a:lnTo>
                <a:lnTo>
                  <a:pt x="112712" y="1200593"/>
                </a:lnTo>
                <a:lnTo>
                  <a:pt x="116205" y="1203455"/>
                </a:lnTo>
                <a:lnTo>
                  <a:pt x="119697" y="1206316"/>
                </a:lnTo>
                <a:lnTo>
                  <a:pt x="124460" y="1208860"/>
                </a:lnTo>
                <a:lnTo>
                  <a:pt x="128905" y="1211721"/>
                </a:lnTo>
                <a:lnTo>
                  <a:pt x="138747" y="1216809"/>
                </a:lnTo>
                <a:lnTo>
                  <a:pt x="149860" y="1221896"/>
                </a:lnTo>
                <a:lnTo>
                  <a:pt x="162242" y="1226347"/>
                </a:lnTo>
                <a:lnTo>
                  <a:pt x="175895" y="1230162"/>
                </a:lnTo>
                <a:lnTo>
                  <a:pt x="190500" y="1233977"/>
                </a:lnTo>
                <a:lnTo>
                  <a:pt x="206375" y="1236839"/>
                </a:lnTo>
                <a:lnTo>
                  <a:pt x="222885" y="1239383"/>
                </a:lnTo>
                <a:lnTo>
                  <a:pt x="240030" y="1241290"/>
                </a:lnTo>
                <a:lnTo>
                  <a:pt x="258127" y="1242562"/>
                </a:lnTo>
                <a:lnTo>
                  <a:pt x="276860" y="1242880"/>
                </a:lnTo>
                <a:lnTo>
                  <a:pt x="295910" y="1242562"/>
                </a:lnTo>
                <a:lnTo>
                  <a:pt x="313690" y="1241290"/>
                </a:lnTo>
                <a:lnTo>
                  <a:pt x="331153" y="1239383"/>
                </a:lnTo>
                <a:lnTo>
                  <a:pt x="347663" y="1236839"/>
                </a:lnTo>
                <a:lnTo>
                  <a:pt x="363220" y="1233977"/>
                </a:lnTo>
                <a:lnTo>
                  <a:pt x="377825" y="1230162"/>
                </a:lnTo>
                <a:lnTo>
                  <a:pt x="391160" y="1226347"/>
                </a:lnTo>
                <a:lnTo>
                  <a:pt x="403860" y="1221896"/>
                </a:lnTo>
                <a:lnTo>
                  <a:pt x="414973" y="1216809"/>
                </a:lnTo>
                <a:lnTo>
                  <a:pt x="425133" y="1211721"/>
                </a:lnTo>
                <a:lnTo>
                  <a:pt x="429578" y="1208860"/>
                </a:lnTo>
                <a:lnTo>
                  <a:pt x="433705" y="1206316"/>
                </a:lnTo>
                <a:lnTo>
                  <a:pt x="437515" y="1203455"/>
                </a:lnTo>
                <a:lnTo>
                  <a:pt x="441008" y="1200593"/>
                </a:lnTo>
                <a:lnTo>
                  <a:pt x="444183" y="1197732"/>
                </a:lnTo>
                <a:lnTo>
                  <a:pt x="447040" y="1195188"/>
                </a:lnTo>
                <a:lnTo>
                  <a:pt x="449263" y="1192009"/>
                </a:lnTo>
                <a:lnTo>
                  <a:pt x="451168" y="1189148"/>
                </a:lnTo>
                <a:lnTo>
                  <a:pt x="452438" y="1186286"/>
                </a:lnTo>
                <a:lnTo>
                  <a:pt x="453708" y="1183425"/>
                </a:lnTo>
                <a:lnTo>
                  <a:pt x="454343" y="1180245"/>
                </a:lnTo>
                <a:lnTo>
                  <a:pt x="454343" y="1177384"/>
                </a:lnTo>
                <a:lnTo>
                  <a:pt x="454025" y="1173568"/>
                </a:lnTo>
                <a:lnTo>
                  <a:pt x="453073" y="1169435"/>
                </a:lnTo>
                <a:lnTo>
                  <a:pt x="450850" y="1165620"/>
                </a:lnTo>
                <a:lnTo>
                  <a:pt x="447993" y="1161486"/>
                </a:lnTo>
                <a:lnTo>
                  <a:pt x="444183" y="1157671"/>
                </a:lnTo>
                <a:lnTo>
                  <a:pt x="440055" y="1153538"/>
                </a:lnTo>
                <a:lnTo>
                  <a:pt x="435293" y="1149723"/>
                </a:lnTo>
                <a:lnTo>
                  <a:pt x="429578" y="1146225"/>
                </a:lnTo>
                <a:lnTo>
                  <a:pt x="423228" y="1142728"/>
                </a:lnTo>
                <a:lnTo>
                  <a:pt x="416560" y="1138913"/>
                </a:lnTo>
                <a:lnTo>
                  <a:pt x="408940" y="1135415"/>
                </a:lnTo>
                <a:lnTo>
                  <a:pt x="400685" y="1132554"/>
                </a:lnTo>
                <a:lnTo>
                  <a:pt x="392113" y="1129692"/>
                </a:lnTo>
                <a:lnTo>
                  <a:pt x="382905" y="1126513"/>
                </a:lnTo>
                <a:lnTo>
                  <a:pt x="373380" y="1123969"/>
                </a:lnTo>
                <a:lnTo>
                  <a:pt x="363220" y="1121744"/>
                </a:lnTo>
                <a:lnTo>
                  <a:pt x="361633" y="1139866"/>
                </a:lnTo>
                <a:lnTo>
                  <a:pt x="304165" y="1139866"/>
                </a:lnTo>
                <a:lnTo>
                  <a:pt x="300673" y="1113477"/>
                </a:lnTo>
                <a:lnTo>
                  <a:pt x="288925" y="1112523"/>
                </a:lnTo>
                <a:lnTo>
                  <a:pt x="276860" y="1112205"/>
                </a:lnTo>
                <a:close/>
                <a:moveTo>
                  <a:pt x="1696009" y="1087438"/>
                </a:moveTo>
                <a:lnTo>
                  <a:pt x="1706562" y="1093141"/>
                </a:lnTo>
                <a:lnTo>
                  <a:pt x="1628215" y="1238251"/>
                </a:lnTo>
                <a:lnTo>
                  <a:pt x="1617662" y="1232865"/>
                </a:lnTo>
                <a:lnTo>
                  <a:pt x="1696009" y="1087438"/>
                </a:lnTo>
                <a:close/>
                <a:moveTo>
                  <a:pt x="2290762" y="1082675"/>
                </a:moveTo>
                <a:lnTo>
                  <a:pt x="2349183" y="1093734"/>
                </a:lnTo>
                <a:lnTo>
                  <a:pt x="2351088" y="1094049"/>
                </a:lnTo>
                <a:lnTo>
                  <a:pt x="2352993" y="1095313"/>
                </a:lnTo>
                <a:lnTo>
                  <a:pt x="2354580" y="1096893"/>
                </a:lnTo>
                <a:lnTo>
                  <a:pt x="2356168" y="1098473"/>
                </a:lnTo>
                <a:lnTo>
                  <a:pt x="2357438" y="1101001"/>
                </a:lnTo>
                <a:lnTo>
                  <a:pt x="2358708" y="1103528"/>
                </a:lnTo>
                <a:lnTo>
                  <a:pt x="2360613" y="1109848"/>
                </a:lnTo>
                <a:lnTo>
                  <a:pt x="2362200" y="1116483"/>
                </a:lnTo>
                <a:lnTo>
                  <a:pt x="2363470" y="1124066"/>
                </a:lnTo>
                <a:lnTo>
                  <a:pt x="2365058" y="1138600"/>
                </a:lnTo>
                <a:lnTo>
                  <a:pt x="2365375" y="1141760"/>
                </a:lnTo>
                <a:lnTo>
                  <a:pt x="2365058" y="1143971"/>
                </a:lnTo>
                <a:lnTo>
                  <a:pt x="2364740" y="1144919"/>
                </a:lnTo>
                <a:lnTo>
                  <a:pt x="2363470" y="1145867"/>
                </a:lnTo>
                <a:lnTo>
                  <a:pt x="2362835" y="1145235"/>
                </a:lnTo>
                <a:lnTo>
                  <a:pt x="2361248" y="1144603"/>
                </a:lnTo>
                <a:lnTo>
                  <a:pt x="2359660" y="1143655"/>
                </a:lnTo>
                <a:lnTo>
                  <a:pt x="2358708" y="1142076"/>
                </a:lnTo>
                <a:lnTo>
                  <a:pt x="2355533" y="1137968"/>
                </a:lnTo>
                <a:lnTo>
                  <a:pt x="2352993" y="1133545"/>
                </a:lnTo>
                <a:lnTo>
                  <a:pt x="2351088" y="1128489"/>
                </a:lnTo>
                <a:lnTo>
                  <a:pt x="2350453" y="1126593"/>
                </a:lnTo>
                <a:lnTo>
                  <a:pt x="2350453" y="1124698"/>
                </a:lnTo>
                <a:lnTo>
                  <a:pt x="2350135" y="1121854"/>
                </a:lnTo>
                <a:lnTo>
                  <a:pt x="2349183" y="1119958"/>
                </a:lnTo>
                <a:lnTo>
                  <a:pt x="2347913" y="1118694"/>
                </a:lnTo>
                <a:lnTo>
                  <a:pt x="2346960" y="1118378"/>
                </a:lnTo>
                <a:lnTo>
                  <a:pt x="2346643" y="1118378"/>
                </a:lnTo>
                <a:lnTo>
                  <a:pt x="2346008" y="1118378"/>
                </a:lnTo>
                <a:lnTo>
                  <a:pt x="2345055" y="1119326"/>
                </a:lnTo>
                <a:lnTo>
                  <a:pt x="2344420" y="1119958"/>
                </a:lnTo>
                <a:lnTo>
                  <a:pt x="2343785" y="1120906"/>
                </a:lnTo>
                <a:lnTo>
                  <a:pt x="2342833" y="1124066"/>
                </a:lnTo>
                <a:lnTo>
                  <a:pt x="2342515" y="1128173"/>
                </a:lnTo>
                <a:lnTo>
                  <a:pt x="2342198" y="1132597"/>
                </a:lnTo>
                <a:lnTo>
                  <a:pt x="2341245" y="1136704"/>
                </a:lnTo>
                <a:lnTo>
                  <a:pt x="2340293" y="1140180"/>
                </a:lnTo>
                <a:lnTo>
                  <a:pt x="2339023" y="1141760"/>
                </a:lnTo>
                <a:lnTo>
                  <a:pt x="2338070" y="1143023"/>
                </a:lnTo>
                <a:lnTo>
                  <a:pt x="2336800" y="1144287"/>
                </a:lnTo>
                <a:lnTo>
                  <a:pt x="2335530" y="1145235"/>
                </a:lnTo>
                <a:lnTo>
                  <a:pt x="2333625" y="1146183"/>
                </a:lnTo>
                <a:lnTo>
                  <a:pt x="2331720" y="1146815"/>
                </a:lnTo>
                <a:lnTo>
                  <a:pt x="2329815" y="1147131"/>
                </a:lnTo>
                <a:lnTo>
                  <a:pt x="2326957" y="1147763"/>
                </a:lnTo>
                <a:lnTo>
                  <a:pt x="2321877" y="1147763"/>
                </a:lnTo>
                <a:lnTo>
                  <a:pt x="2319655" y="1147131"/>
                </a:lnTo>
                <a:lnTo>
                  <a:pt x="2317432" y="1146499"/>
                </a:lnTo>
                <a:lnTo>
                  <a:pt x="2315210" y="1145235"/>
                </a:lnTo>
                <a:lnTo>
                  <a:pt x="2313305" y="1144287"/>
                </a:lnTo>
                <a:lnTo>
                  <a:pt x="2311400" y="1142392"/>
                </a:lnTo>
                <a:lnTo>
                  <a:pt x="2309495" y="1140812"/>
                </a:lnTo>
                <a:lnTo>
                  <a:pt x="2306002" y="1136388"/>
                </a:lnTo>
                <a:lnTo>
                  <a:pt x="2303145" y="1131649"/>
                </a:lnTo>
                <a:lnTo>
                  <a:pt x="2300922" y="1125962"/>
                </a:lnTo>
                <a:lnTo>
                  <a:pt x="2298382" y="1120274"/>
                </a:lnTo>
                <a:lnTo>
                  <a:pt x="2296795" y="1114271"/>
                </a:lnTo>
                <a:lnTo>
                  <a:pt x="2295207" y="1108268"/>
                </a:lnTo>
                <a:lnTo>
                  <a:pt x="2293620" y="1102580"/>
                </a:lnTo>
                <a:lnTo>
                  <a:pt x="2291715" y="1092470"/>
                </a:lnTo>
                <a:lnTo>
                  <a:pt x="2291080" y="1085519"/>
                </a:lnTo>
                <a:lnTo>
                  <a:pt x="2290762" y="1082675"/>
                </a:lnTo>
                <a:close/>
                <a:moveTo>
                  <a:pt x="2847975" y="1081088"/>
                </a:moveTo>
                <a:lnTo>
                  <a:pt x="2847658" y="1083616"/>
                </a:lnTo>
                <a:lnTo>
                  <a:pt x="2846705" y="1090883"/>
                </a:lnTo>
                <a:lnTo>
                  <a:pt x="2844800" y="1100993"/>
                </a:lnTo>
                <a:lnTo>
                  <a:pt x="2843530" y="1106997"/>
                </a:lnTo>
                <a:lnTo>
                  <a:pt x="2842260" y="1113000"/>
                </a:lnTo>
                <a:lnTo>
                  <a:pt x="2840355" y="1119003"/>
                </a:lnTo>
                <a:lnTo>
                  <a:pt x="2838133" y="1124375"/>
                </a:lnTo>
                <a:lnTo>
                  <a:pt x="2835275" y="1130062"/>
                </a:lnTo>
                <a:lnTo>
                  <a:pt x="2832735" y="1134801"/>
                </a:lnTo>
                <a:lnTo>
                  <a:pt x="2829243" y="1139225"/>
                </a:lnTo>
                <a:lnTo>
                  <a:pt x="2827338" y="1140805"/>
                </a:lnTo>
                <a:lnTo>
                  <a:pt x="2825433" y="1142384"/>
                </a:lnTo>
                <a:lnTo>
                  <a:pt x="2823845" y="1143964"/>
                </a:lnTo>
                <a:lnTo>
                  <a:pt x="2821305" y="1144596"/>
                </a:lnTo>
                <a:lnTo>
                  <a:pt x="2819083" y="1145544"/>
                </a:lnTo>
                <a:lnTo>
                  <a:pt x="2816860" y="1145860"/>
                </a:lnTo>
                <a:lnTo>
                  <a:pt x="2811145" y="1146176"/>
                </a:lnTo>
                <a:lnTo>
                  <a:pt x="2808922" y="1145860"/>
                </a:lnTo>
                <a:lnTo>
                  <a:pt x="2807017" y="1145544"/>
                </a:lnTo>
                <a:lnTo>
                  <a:pt x="2804795" y="1144596"/>
                </a:lnTo>
                <a:lnTo>
                  <a:pt x="2803525" y="1143964"/>
                </a:lnTo>
                <a:lnTo>
                  <a:pt x="2801937" y="1142700"/>
                </a:lnTo>
                <a:lnTo>
                  <a:pt x="2800667" y="1141752"/>
                </a:lnTo>
                <a:lnTo>
                  <a:pt x="2799715" y="1140173"/>
                </a:lnTo>
                <a:lnTo>
                  <a:pt x="2798445" y="1138593"/>
                </a:lnTo>
                <a:lnTo>
                  <a:pt x="2796857" y="1135433"/>
                </a:lnTo>
                <a:lnTo>
                  <a:pt x="2796222" y="1131326"/>
                </a:lnTo>
                <a:lnTo>
                  <a:pt x="2796222" y="1126586"/>
                </a:lnTo>
                <a:lnTo>
                  <a:pt x="2795905" y="1122163"/>
                </a:lnTo>
                <a:lnTo>
                  <a:pt x="2794635" y="1119319"/>
                </a:lnTo>
                <a:lnTo>
                  <a:pt x="2794317" y="1118371"/>
                </a:lnTo>
                <a:lnTo>
                  <a:pt x="2793682" y="1117423"/>
                </a:lnTo>
                <a:lnTo>
                  <a:pt x="2792730" y="1117107"/>
                </a:lnTo>
                <a:lnTo>
                  <a:pt x="2792095" y="1117107"/>
                </a:lnTo>
                <a:lnTo>
                  <a:pt x="2791460" y="1117107"/>
                </a:lnTo>
                <a:lnTo>
                  <a:pt x="2790507" y="1117107"/>
                </a:lnTo>
                <a:lnTo>
                  <a:pt x="2789555" y="1118371"/>
                </a:lnTo>
                <a:lnTo>
                  <a:pt x="2788602" y="1120267"/>
                </a:lnTo>
                <a:lnTo>
                  <a:pt x="2788285" y="1123427"/>
                </a:lnTo>
                <a:lnTo>
                  <a:pt x="2787967" y="1125322"/>
                </a:lnTo>
                <a:lnTo>
                  <a:pt x="2787650" y="1127218"/>
                </a:lnTo>
                <a:lnTo>
                  <a:pt x="2785745" y="1131642"/>
                </a:lnTo>
                <a:lnTo>
                  <a:pt x="2783205" y="1136381"/>
                </a:lnTo>
                <a:lnTo>
                  <a:pt x="2780030" y="1140489"/>
                </a:lnTo>
                <a:lnTo>
                  <a:pt x="2778442" y="1142068"/>
                </a:lnTo>
                <a:lnTo>
                  <a:pt x="2777490" y="1143332"/>
                </a:lnTo>
                <a:lnTo>
                  <a:pt x="2775902" y="1143964"/>
                </a:lnTo>
                <a:lnTo>
                  <a:pt x="2774950" y="1143964"/>
                </a:lnTo>
                <a:lnTo>
                  <a:pt x="2773997" y="1143648"/>
                </a:lnTo>
                <a:lnTo>
                  <a:pt x="2773680" y="1142384"/>
                </a:lnTo>
                <a:lnTo>
                  <a:pt x="2773362" y="1140173"/>
                </a:lnTo>
                <a:lnTo>
                  <a:pt x="2773362" y="1137329"/>
                </a:lnTo>
                <a:lnTo>
                  <a:pt x="2775267" y="1122479"/>
                </a:lnTo>
                <a:lnTo>
                  <a:pt x="2776220" y="1115212"/>
                </a:lnTo>
                <a:lnTo>
                  <a:pt x="2777807" y="1108261"/>
                </a:lnTo>
                <a:lnTo>
                  <a:pt x="2780030" y="1101941"/>
                </a:lnTo>
                <a:lnTo>
                  <a:pt x="2781300" y="1099414"/>
                </a:lnTo>
                <a:lnTo>
                  <a:pt x="2782252" y="1097202"/>
                </a:lnTo>
                <a:lnTo>
                  <a:pt x="2783840" y="1095306"/>
                </a:lnTo>
                <a:lnTo>
                  <a:pt x="2785427" y="1093410"/>
                </a:lnTo>
                <a:lnTo>
                  <a:pt x="2787332" y="1092778"/>
                </a:lnTo>
                <a:lnTo>
                  <a:pt x="2789237" y="1092147"/>
                </a:lnTo>
                <a:lnTo>
                  <a:pt x="2847975" y="1081088"/>
                </a:lnTo>
                <a:close/>
                <a:moveTo>
                  <a:pt x="2154535" y="1031875"/>
                </a:moveTo>
                <a:lnTo>
                  <a:pt x="2276475" y="1148694"/>
                </a:lnTo>
                <a:lnTo>
                  <a:pt x="2268240" y="1157288"/>
                </a:lnTo>
                <a:lnTo>
                  <a:pt x="2146300" y="1040469"/>
                </a:lnTo>
                <a:lnTo>
                  <a:pt x="2154535" y="1031875"/>
                </a:lnTo>
                <a:close/>
                <a:moveTo>
                  <a:pt x="951225" y="992188"/>
                </a:moveTo>
                <a:lnTo>
                  <a:pt x="954087" y="1004130"/>
                </a:lnTo>
                <a:lnTo>
                  <a:pt x="747081" y="1054101"/>
                </a:lnTo>
                <a:lnTo>
                  <a:pt x="744537" y="1042158"/>
                </a:lnTo>
                <a:lnTo>
                  <a:pt x="951225" y="992188"/>
                </a:lnTo>
                <a:close/>
                <a:moveTo>
                  <a:pt x="263208" y="913173"/>
                </a:moveTo>
                <a:lnTo>
                  <a:pt x="242887" y="1082955"/>
                </a:lnTo>
                <a:lnTo>
                  <a:pt x="259715" y="1082001"/>
                </a:lnTo>
                <a:lnTo>
                  <a:pt x="276860" y="1081683"/>
                </a:lnTo>
                <a:lnTo>
                  <a:pt x="296863" y="1082001"/>
                </a:lnTo>
                <a:lnTo>
                  <a:pt x="275590" y="913173"/>
                </a:lnTo>
                <a:lnTo>
                  <a:pt x="271780" y="913491"/>
                </a:lnTo>
                <a:lnTo>
                  <a:pt x="267970" y="913491"/>
                </a:lnTo>
                <a:lnTo>
                  <a:pt x="265748" y="913491"/>
                </a:lnTo>
                <a:lnTo>
                  <a:pt x="263208" y="913173"/>
                </a:lnTo>
                <a:close/>
                <a:moveTo>
                  <a:pt x="1967124" y="852488"/>
                </a:moveTo>
                <a:lnTo>
                  <a:pt x="2032000" y="915353"/>
                </a:lnTo>
                <a:lnTo>
                  <a:pt x="2023538" y="923926"/>
                </a:lnTo>
                <a:lnTo>
                  <a:pt x="1958975" y="861378"/>
                </a:lnTo>
                <a:lnTo>
                  <a:pt x="1967124" y="852488"/>
                </a:lnTo>
                <a:close/>
                <a:moveTo>
                  <a:pt x="71437" y="820738"/>
                </a:moveTo>
                <a:lnTo>
                  <a:pt x="113846" y="828515"/>
                </a:lnTo>
                <a:lnTo>
                  <a:pt x="115452" y="828826"/>
                </a:lnTo>
                <a:lnTo>
                  <a:pt x="116737" y="829759"/>
                </a:lnTo>
                <a:lnTo>
                  <a:pt x="117701" y="830692"/>
                </a:lnTo>
                <a:lnTo>
                  <a:pt x="118986" y="832247"/>
                </a:lnTo>
                <a:lnTo>
                  <a:pt x="120914" y="835669"/>
                </a:lnTo>
                <a:lnTo>
                  <a:pt x="121878" y="840024"/>
                </a:lnTo>
                <a:lnTo>
                  <a:pt x="123163" y="844690"/>
                </a:lnTo>
                <a:lnTo>
                  <a:pt x="124127" y="850289"/>
                </a:lnTo>
                <a:lnTo>
                  <a:pt x="125412" y="860555"/>
                </a:lnTo>
                <a:lnTo>
                  <a:pt x="125412" y="862732"/>
                </a:lnTo>
                <a:lnTo>
                  <a:pt x="125412" y="863976"/>
                </a:lnTo>
                <a:lnTo>
                  <a:pt x="125090" y="864909"/>
                </a:lnTo>
                <a:lnTo>
                  <a:pt x="124127" y="865532"/>
                </a:lnTo>
                <a:lnTo>
                  <a:pt x="123484" y="865532"/>
                </a:lnTo>
                <a:lnTo>
                  <a:pt x="122842" y="864598"/>
                </a:lnTo>
                <a:lnTo>
                  <a:pt x="120271" y="862732"/>
                </a:lnTo>
                <a:lnTo>
                  <a:pt x="118344" y="859932"/>
                </a:lnTo>
                <a:lnTo>
                  <a:pt x="116737" y="856511"/>
                </a:lnTo>
                <a:lnTo>
                  <a:pt x="115131" y="853089"/>
                </a:lnTo>
                <a:lnTo>
                  <a:pt x="114810" y="850600"/>
                </a:lnTo>
                <a:lnTo>
                  <a:pt x="114167" y="848423"/>
                </a:lnTo>
                <a:lnTo>
                  <a:pt x="113846" y="846868"/>
                </a:lnTo>
                <a:lnTo>
                  <a:pt x="112882" y="846245"/>
                </a:lnTo>
                <a:lnTo>
                  <a:pt x="111597" y="846245"/>
                </a:lnTo>
                <a:lnTo>
                  <a:pt x="110954" y="846556"/>
                </a:lnTo>
                <a:lnTo>
                  <a:pt x="109669" y="847801"/>
                </a:lnTo>
                <a:lnTo>
                  <a:pt x="109348" y="849978"/>
                </a:lnTo>
                <a:lnTo>
                  <a:pt x="109026" y="852778"/>
                </a:lnTo>
                <a:lnTo>
                  <a:pt x="108705" y="856200"/>
                </a:lnTo>
                <a:lnTo>
                  <a:pt x="108384" y="858999"/>
                </a:lnTo>
                <a:lnTo>
                  <a:pt x="107099" y="861799"/>
                </a:lnTo>
                <a:lnTo>
                  <a:pt x="105492" y="863665"/>
                </a:lnTo>
                <a:lnTo>
                  <a:pt x="103565" y="864909"/>
                </a:lnTo>
                <a:lnTo>
                  <a:pt x="100994" y="866154"/>
                </a:lnTo>
                <a:lnTo>
                  <a:pt x="98103" y="866776"/>
                </a:lnTo>
                <a:lnTo>
                  <a:pt x="93926" y="866465"/>
                </a:lnTo>
                <a:lnTo>
                  <a:pt x="92320" y="866465"/>
                </a:lnTo>
                <a:lnTo>
                  <a:pt x="90392" y="865843"/>
                </a:lnTo>
                <a:lnTo>
                  <a:pt x="87822" y="864287"/>
                </a:lnTo>
                <a:lnTo>
                  <a:pt x="84931" y="861799"/>
                </a:lnTo>
                <a:lnTo>
                  <a:pt x="82360" y="858688"/>
                </a:lnTo>
                <a:lnTo>
                  <a:pt x="80433" y="855577"/>
                </a:lnTo>
                <a:lnTo>
                  <a:pt x="78505" y="851534"/>
                </a:lnTo>
                <a:lnTo>
                  <a:pt x="76899" y="847490"/>
                </a:lnTo>
                <a:lnTo>
                  <a:pt x="75613" y="843446"/>
                </a:lnTo>
                <a:lnTo>
                  <a:pt x="73686" y="834736"/>
                </a:lnTo>
                <a:lnTo>
                  <a:pt x="72079" y="827892"/>
                </a:lnTo>
                <a:lnTo>
                  <a:pt x="71437" y="820738"/>
                </a:lnTo>
                <a:close/>
                <a:moveTo>
                  <a:pt x="471487" y="819150"/>
                </a:moveTo>
                <a:lnTo>
                  <a:pt x="470534" y="826277"/>
                </a:lnTo>
                <a:lnTo>
                  <a:pt x="468947" y="833729"/>
                </a:lnTo>
                <a:lnTo>
                  <a:pt x="467042" y="842152"/>
                </a:lnTo>
                <a:lnTo>
                  <a:pt x="465772" y="846688"/>
                </a:lnTo>
                <a:lnTo>
                  <a:pt x="464184" y="850900"/>
                </a:lnTo>
                <a:lnTo>
                  <a:pt x="462279" y="854788"/>
                </a:lnTo>
                <a:lnTo>
                  <a:pt x="460374" y="858675"/>
                </a:lnTo>
                <a:lnTo>
                  <a:pt x="457834" y="861591"/>
                </a:lnTo>
                <a:lnTo>
                  <a:pt x="455294" y="864507"/>
                </a:lnTo>
                <a:lnTo>
                  <a:pt x="452119" y="865803"/>
                </a:lnTo>
                <a:lnTo>
                  <a:pt x="450532" y="866451"/>
                </a:lnTo>
                <a:lnTo>
                  <a:pt x="449262" y="866775"/>
                </a:lnTo>
                <a:lnTo>
                  <a:pt x="445134" y="866775"/>
                </a:lnTo>
                <a:lnTo>
                  <a:pt x="441959" y="866451"/>
                </a:lnTo>
                <a:lnTo>
                  <a:pt x="439419" y="865155"/>
                </a:lnTo>
                <a:lnTo>
                  <a:pt x="437514" y="863535"/>
                </a:lnTo>
                <a:lnTo>
                  <a:pt x="435927" y="861267"/>
                </a:lnTo>
                <a:lnTo>
                  <a:pt x="434974" y="858999"/>
                </a:lnTo>
                <a:lnTo>
                  <a:pt x="434022" y="856084"/>
                </a:lnTo>
                <a:lnTo>
                  <a:pt x="434022" y="852520"/>
                </a:lnTo>
                <a:lnTo>
                  <a:pt x="433704" y="849280"/>
                </a:lnTo>
                <a:lnTo>
                  <a:pt x="433387" y="847012"/>
                </a:lnTo>
                <a:lnTo>
                  <a:pt x="432117" y="846040"/>
                </a:lnTo>
                <a:lnTo>
                  <a:pt x="431482" y="845068"/>
                </a:lnTo>
                <a:lnTo>
                  <a:pt x="430212" y="845716"/>
                </a:lnTo>
                <a:lnTo>
                  <a:pt x="429259" y="846364"/>
                </a:lnTo>
                <a:lnTo>
                  <a:pt x="428942" y="847984"/>
                </a:lnTo>
                <a:lnTo>
                  <a:pt x="428624" y="850252"/>
                </a:lnTo>
                <a:lnTo>
                  <a:pt x="427989" y="852844"/>
                </a:lnTo>
                <a:lnTo>
                  <a:pt x="426719" y="856408"/>
                </a:lnTo>
                <a:lnTo>
                  <a:pt x="424814" y="859647"/>
                </a:lnTo>
                <a:lnTo>
                  <a:pt x="422592" y="862563"/>
                </a:lnTo>
                <a:lnTo>
                  <a:pt x="420687" y="864831"/>
                </a:lnTo>
                <a:lnTo>
                  <a:pt x="419734" y="865155"/>
                </a:lnTo>
                <a:lnTo>
                  <a:pt x="419099" y="865479"/>
                </a:lnTo>
                <a:lnTo>
                  <a:pt x="418464" y="865155"/>
                </a:lnTo>
                <a:lnTo>
                  <a:pt x="417829" y="863859"/>
                </a:lnTo>
                <a:lnTo>
                  <a:pt x="417512" y="862563"/>
                </a:lnTo>
                <a:lnTo>
                  <a:pt x="417829" y="860619"/>
                </a:lnTo>
                <a:lnTo>
                  <a:pt x="419099" y="849280"/>
                </a:lnTo>
                <a:lnTo>
                  <a:pt x="419734" y="844096"/>
                </a:lnTo>
                <a:lnTo>
                  <a:pt x="421004" y="838913"/>
                </a:lnTo>
                <a:lnTo>
                  <a:pt x="422592" y="834377"/>
                </a:lnTo>
                <a:lnTo>
                  <a:pt x="424179" y="830489"/>
                </a:lnTo>
                <a:lnTo>
                  <a:pt x="425449" y="829193"/>
                </a:lnTo>
                <a:lnTo>
                  <a:pt x="426719" y="828221"/>
                </a:lnTo>
                <a:lnTo>
                  <a:pt x="427672" y="827573"/>
                </a:lnTo>
                <a:lnTo>
                  <a:pt x="429259" y="827249"/>
                </a:lnTo>
                <a:lnTo>
                  <a:pt x="471487" y="819150"/>
                </a:lnTo>
                <a:close/>
                <a:moveTo>
                  <a:pt x="1825625" y="773113"/>
                </a:moveTo>
                <a:lnTo>
                  <a:pt x="1867021" y="773113"/>
                </a:lnTo>
                <a:lnTo>
                  <a:pt x="1873657" y="778074"/>
                </a:lnTo>
                <a:lnTo>
                  <a:pt x="1879660" y="782704"/>
                </a:lnTo>
                <a:lnTo>
                  <a:pt x="1885664" y="787996"/>
                </a:lnTo>
                <a:lnTo>
                  <a:pt x="1888192" y="790972"/>
                </a:lnTo>
                <a:lnTo>
                  <a:pt x="1890404" y="793618"/>
                </a:lnTo>
                <a:lnTo>
                  <a:pt x="1891668" y="796264"/>
                </a:lnTo>
                <a:lnTo>
                  <a:pt x="1891984" y="797587"/>
                </a:lnTo>
                <a:lnTo>
                  <a:pt x="1892300" y="798579"/>
                </a:lnTo>
                <a:lnTo>
                  <a:pt x="1891984" y="799902"/>
                </a:lnTo>
                <a:lnTo>
                  <a:pt x="1891668" y="801225"/>
                </a:lnTo>
                <a:lnTo>
                  <a:pt x="1891036" y="801886"/>
                </a:lnTo>
                <a:lnTo>
                  <a:pt x="1889772" y="802548"/>
                </a:lnTo>
                <a:lnTo>
                  <a:pt x="1888192" y="803540"/>
                </a:lnTo>
                <a:lnTo>
                  <a:pt x="1886296" y="804201"/>
                </a:lnTo>
                <a:lnTo>
                  <a:pt x="1881556" y="804863"/>
                </a:lnTo>
                <a:lnTo>
                  <a:pt x="1875237" y="804863"/>
                </a:lnTo>
                <a:lnTo>
                  <a:pt x="1869233" y="804201"/>
                </a:lnTo>
                <a:lnTo>
                  <a:pt x="1863861" y="802878"/>
                </a:lnTo>
                <a:lnTo>
                  <a:pt x="1859121" y="801556"/>
                </a:lnTo>
                <a:lnTo>
                  <a:pt x="1854697" y="799240"/>
                </a:lnTo>
                <a:lnTo>
                  <a:pt x="1849957" y="796595"/>
                </a:lnTo>
                <a:lnTo>
                  <a:pt x="1846481" y="793949"/>
                </a:lnTo>
                <a:lnTo>
                  <a:pt x="1842373" y="790972"/>
                </a:lnTo>
                <a:lnTo>
                  <a:pt x="1840477" y="789649"/>
                </a:lnTo>
                <a:lnTo>
                  <a:pt x="1839213" y="789319"/>
                </a:lnTo>
                <a:lnTo>
                  <a:pt x="1838581" y="789319"/>
                </a:lnTo>
                <a:lnTo>
                  <a:pt x="1838265" y="789649"/>
                </a:lnTo>
                <a:lnTo>
                  <a:pt x="1837317" y="790972"/>
                </a:lnTo>
                <a:lnTo>
                  <a:pt x="1837317" y="791303"/>
                </a:lnTo>
                <a:lnTo>
                  <a:pt x="1836685" y="791303"/>
                </a:lnTo>
                <a:lnTo>
                  <a:pt x="1832261" y="791303"/>
                </a:lnTo>
                <a:lnTo>
                  <a:pt x="1829417" y="790972"/>
                </a:lnTo>
                <a:lnTo>
                  <a:pt x="1827521" y="790642"/>
                </a:lnTo>
                <a:lnTo>
                  <a:pt x="1826573" y="782704"/>
                </a:lnTo>
                <a:lnTo>
                  <a:pt x="1826257" y="778074"/>
                </a:lnTo>
                <a:lnTo>
                  <a:pt x="1826573" y="775759"/>
                </a:lnTo>
                <a:lnTo>
                  <a:pt x="1826573" y="774767"/>
                </a:lnTo>
                <a:lnTo>
                  <a:pt x="1825625" y="773113"/>
                </a:lnTo>
                <a:close/>
                <a:moveTo>
                  <a:pt x="1722120" y="773113"/>
                </a:moveTo>
                <a:lnTo>
                  <a:pt x="1763712" y="773113"/>
                </a:lnTo>
                <a:lnTo>
                  <a:pt x="1762760" y="774767"/>
                </a:lnTo>
                <a:lnTo>
                  <a:pt x="1763077" y="775759"/>
                </a:lnTo>
                <a:lnTo>
                  <a:pt x="1763077" y="778074"/>
                </a:lnTo>
                <a:lnTo>
                  <a:pt x="1762760" y="782704"/>
                </a:lnTo>
                <a:lnTo>
                  <a:pt x="1761807" y="790642"/>
                </a:lnTo>
                <a:lnTo>
                  <a:pt x="1759902" y="790972"/>
                </a:lnTo>
                <a:lnTo>
                  <a:pt x="1757680" y="791303"/>
                </a:lnTo>
                <a:lnTo>
                  <a:pt x="1752600" y="791303"/>
                </a:lnTo>
                <a:lnTo>
                  <a:pt x="1752282" y="791303"/>
                </a:lnTo>
                <a:lnTo>
                  <a:pt x="1751965" y="790972"/>
                </a:lnTo>
                <a:lnTo>
                  <a:pt x="1751330" y="789649"/>
                </a:lnTo>
                <a:lnTo>
                  <a:pt x="1750695" y="789319"/>
                </a:lnTo>
                <a:lnTo>
                  <a:pt x="1750060" y="789319"/>
                </a:lnTo>
                <a:lnTo>
                  <a:pt x="1748790" y="789649"/>
                </a:lnTo>
                <a:lnTo>
                  <a:pt x="1747202" y="790972"/>
                </a:lnTo>
                <a:lnTo>
                  <a:pt x="1743392" y="793949"/>
                </a:lnTo>
                <a:lnTo>
                  <a:pt x="1739265" y="796595"/>
                </a:lnTo>
                <a:lnTo>
                  <a:pt x="1734502" y="799240"/>
                </a:lnTo>
                <a:lnTo>
                  <a:pt x="1730057" y="801556"/>
                </a:lnTo>
                <a:lnTo>
                  <a:pt x="1725295" y="802878"/>
                </a:lnTo>
                <a:lnTo>
                  <a:pt x="1719897" y="804201"/>
                </a:lnTo>
                <a:lnTo>
                  <a:pt x="1713865" y="804863"/>
                </a:lnTo>
                <a:lnTo>
                  <a:pt x="1707515" y="804863"/>
                </a:lnTo>
                <a:lnTo>
                  <a:pt x="1702752" y="804201"/>
                </a:lnTo>
                <a:lnTo>
                  <a:pt x="1700847" y="803540"/>
                </a:lnTo>
                <a:lnTo>
                  <a:pt x="1699260" y="802548"/>
                </a:lnTo>
                <a:lnTo>
                  <a:pt x="1698307" y="801886"/>
                </a:lnTo>
                <a:lnTo>
                  <a:pt x="1697355" y="801225"/>
                </a:lnTo>
                <a:lnTo>
                  <a:pt x="1697037" y="799902"/>
                </a:lnTo>
                <a:lnTo>
                  <a:pt x="1697037" y="798579"/>
                </a:lnTo>
                <a:lnTo>
                  <a:pt x="1697037" y="797587"/>
                </a:lnTo>
                <a:lnTo>
                  <a:pt x="1697355" y="796264"/>
                </a:lnTo>
                <a:lnTo>
                  <a:pt x="1698625" y="793618"/>
                </a:lnTo>
                <a:lnTo>
                  <a:pt x="1700847" y="790972"/>
                </a:lnTo>
                <a:lnTo>
                  <a:pt x="1703387" y="787996"/>
                </a:lnTo>
                <a:lnTo>
                  <a:pt x="1709420" y="782704"/>
                </a:lnTo>
                <a:lnTo>
                  <a:pt x="1715452" y="778074"/>
                </a:lnTo>
                <a:lnTo>
                  <a:pt x="1722120" y="773113"/>
                </a:lnTo>
                <a:close/>
                <a:moveTo>
                  <a:pt x="1800322" y="754463"/>
                </a:moveTo>
                <a:lnTo>
                  <a:pt x="1784168" y="754780"/>
                </a:lnTo>
                <a:lnTo>
                  <a:pt x="1768964" y="756049"/>
                </a:lnTo>
                <a:lnTo>
                  <a:pt x="1767697" y="764936"/>
                </a:lnTo>
                <a:lnTo>
                  <a:pt x="1720500" y="765888"/>
                </a:lnTo>
                <a:lnTo>
                  <a:pt x="1720183" y="764618"/>
                </a:lnTo>
                <a:lnTo>
                  <a:pt x="1713215" y="766522"/>
                </a:lnTo>
                <a:lnTo>
                  <a:pt x="1706880" y="768744"/>
                </a:lnTo>
                <a:lnTo>
                  <a:pt x="1700861" y="770966"/>
                </a:lnTo>
                <a:lnTo>
                  <a:pt x="1695476" y="773187"/>
                </a:lnTo>
                <a:lnTo>
                  <a:pt x="1690092" y="776043"/>
                </a:lnTo>
                <a:lnTo>
                  <a:pt x="1685340" y="778265"/>
                </a:lnTo>
                <a:lnTo>
                  <a:pt x="1680589" y="780804"/>
                </a:lnTo>
                <a:lnTo>
                  <a:pt x="1676471" y="783343"/>
                </a:lnTo>
                <a:lnTo>
                  <a:pt x="1673304" y="786199"/>
                </a:lnTo>
                <a:lnTo>
                  <a:pt x="1670136" y="789055"/>
                </a:lnTo>
                <a:lnTo>
                  <a:pt x="1667602" y="791594"/>
                </a:lnTo>
                <a:lnTo>
                  <a:pt x="1665385" y="794451"/>
                </a:lnTo>
                <a:lnTo>
                  <a:pt x="1663484" y="796989"/>
                </a:lnTo>
                <a:lnTo>
                  <a:pt x="1662217" y="799528"/>
                </a:lnTo>
                <a:lnTo>
                  <a:pt x="1661584" y="802067"/>
                </a:lnTo>
                <a:lnTo>
                  <a:pt x="1661267" y="804924"/>
                </a:lnTo>
                <a:lnTo>
                  <a:pt x="1661584" y="806828"/>
                </a:lnTo>
                <a:lnTo>
                  <a:pt x="1661900" y="808732"/>
                </a:lnTo>
                <a:lnTo>
                  <a:pt x="1662534" y="810954"/>
                </a:lnTo>
                <a:lnTo>
                  <a:pt x="1663801" y="813175"/>
                </a:lnTo>
                <a:lnTo>
                  <a:pt x="1665068" y="815079"/>
                </a:lnTo>
                <a:lnTo>
                  <a:pt x="1666969" y="817301"/>
                </a:lnTo>
                <a:lnTo>
                  <a:pt x="1671086" y="821427"/>
                </a:lnTo>
                <a:lnTo>
                  <a:pt x="1676154" y="825870"/>
                </a:lnTo>
                <a:lnTo>
                  <a:pt x="1682490" y="829995"/>
                </a:lnTo>
                <a:lnTo>
                  <a:pt x="1690092" y="833804"/>
                </a:lnTo>
                <a:lnTo>
                  <a:pt x="1698644" y="837930"/>
                </a:lnTo>
                <a:lnTo>
                  <a:pt x="1708147" y="841421"/>
                </a:lnTo>
                <a:lnTo>
                  <a:pt x="1718600" y="844594"/>
                </a:lnTo>
                <a:lnTo>
                  <a:pt x="1729686" y="847768"/>
                </a:lnTo>
                <a:lnTo>
                  <a:pt x="1742356" y="849989"/>
                </a:lnTo>
                <a:lnTo>
                  <a:pt x="1755660" y="852211"/>
                </a:lnTo>
                <a:lnTo>
                  <a:pt x="1769597" y="853798"/>
                </a:lnTo>
                <a:lnTo>
                  <a:pt x="1784485" y="854750"/>
                </a:lnTo>
                <a:lnTo>
                  <a:pt x="1800322" y="854750"/>
                </a:lnTo>
                <a:lnTo>
                  <a:pt x="1816477" y="854750"/>
                </a:lnTo>
                <a:lnTo>
                  <a:pt x="1831048" y="853798"/>
                </a:lnTo>
                <a:lnTo>
                  <a:pt x="1845302" y="852211"/>
                </a:lnTo>
                <a:lnTo>
                  <a:pt x="1858605" y="849989"/>
                </a:lnTo>
                <a:lnTo>
                  <a:pt x="1870959" y="847768"/>
                </a:lnTo>
                <a:lnTo>
                  <a:pt x="1882362" y="844594"/>
                </a:lnTo>
                <a:lnTo>
                  <a:pt x="1893132" y="841421"/>
                </a:lnTo>
                <a:lnTo>
                  <a:pt x="1902318" y="837930"/>
                </a:lnTo>
                <a:lnTo>
                  <a:pt x="1910870" y="833804"/>
                </a:lnTo>
                <a:lnTo>
                  <a:pt x="1918472" y="829995"/>
                </a:lnTo>
                <a:lnTo>
                  <a:pt x="1924807" y="825870"/>
                </a:lnTo>
                <a:lnTo>
                  <a:pt x="1930192" y="821427"/>
                </a:lnTo>
                <a:lnTo>
                  <a:pt x="1934310" y="817301"/>
                </a:lnTo>
                <a:lnTo>
                  <a:pt x="1935894" y="815079"/>
                </a:lnTo>
                <a:lnTo>
                  <a:pt x="1937161" y="813175"/>
                </a:lnTo>
                <a:lnTo>
                  <a:pt x="1938428" y="810954"/>
                </a:lnTo>
                <a:lnTo>
                  <a:pt x="1939061" y="808732"/>
                </a:lnTo>
                <a:lnTo>
                  <a:pt x="1939378" y="806828"/>
                </a:lnTo>
                <a:lnTo>
                  <a:pt x="1939378" y="804924"/>
                </a:lnTo>
                <a:lnTo>
                  <a:pt x="1939378" y="801750"/>
                </a:lnTo>
                <a:lnTo>
                  <a:pt x="1938428" y="799211"/>
                </a:lnTo>
                <a:lnTo>
                  <a:pt x="1936844" y="796037"/>
                </a:lnTo>
                <a:lnTo>
                  <a:pt x="1934627" y="793181"/>
                </a:lnTo>
                <a:lnTo>
                  <a:pt x="1932093" y="790325"/>
                </a:lnTo>
                <a:lnTo>
                  <a:pt x="1928925" y="787151"/>
                </a:lnTo>
                <a:lnTo>
                  <a:pt x="1924807" y="784295"/>
                </a:lnTo>
                <a:lnTo>
                  <a:pt x="1920689" y="781121"/>
                </a:lnTo>
                <a:lnTo>
                  <a:pt x="1915938" y="778265"/>
                </a:lnTo>
                <a:lnTo>
                  <a:pt x="1910236" y="775409"/>
                </a:lnTo>
                <a:lnTo>
                  <a:pt x="1904218" y="772870"/>
                </a:lnTo>
                <a:lnTo>
                  <a:pt x="1897883" y="770331"/>
                </a:lnTo>
                <a:lnTo>
                  <a:pt x="1890914" y="767475"/>
                </a:lnTo>
                <a:lnTo>
                  <a:pt x="1883629" y="765253"/>
                </a:lnTo>
                <a:lnTo>
                  <a:pt x="1875710" y="763349"/>
                </a:lnTo>
                <a:lnTo>
                  <a:pt x="1867158" y="761127"/>
                </a:lnTo>
                <a:lnTo>
                  <a:pt x="1867158" y="765888"/>
                </a:lnTo>
                <a:lnTo>
                  <a:pt x="1821228" y="765888"/>
                </a:lnTo>
                <a:lnTo>
                  <a:pt x="1820278" y="755097"/>
                </a:lnTo>
                <a:lnTo>
                  <a:pt x="1810459" y="754780"/>
                </a:lnTo>
                <a:lnTo>
                  <a:pt x="1800322" y="754463"/>
                </a:lnTo>
                <a:close/>
                <a:moveTo>
                  <a:pt x="2034836" y="711200"/>
                </a:moveTo>
                <a:lnTo>
                  <a:pt x="2039938" y="721912"/>
                </a:lnTo>
                <a:lnTo>
                  <a:pt x="1973603" y="752475"/>
                </a:lnTo>
                <a:lnTo>
                  <a:pt x="1968500" y="741762"/>
                </a:lnTo>
                <a:lnTo>
                  <a:pt x="2034836" y="711200"/>
                </a:lnTo>
                <a:close/>
                <a:moveTo>
                  <a:pt x="1625600" y="692150"/>
                </a:moveTo>
                <a:lnTo>
                  <a:pt x="1697038" y="735585"/>
                </a:lnTo>
                <a:lnTo>
                  <a:pt x="1690688" y="746125"/>
                </a:lnTo>
                <a:lnTo>
                  <a:pt x="1619250" y="702689"/>
                </a:lnTo>
                <a:lnTo>
                  <a:pt x="1625600" y="692150"/>
                </a:lnTo>
                <a:close/>
                <a:moveTo>
                  <a:pt x="1231408" y="690563"/>
                </a:moveTo>
                <a:lnTo>
                  <a:pt x="1244414" y="691513"/>
                </a:lnTo>
                <a:lnTo>
                  <a:pt x="1256468" y="692463"/>
                </a:lnTo>
                <a:lnTo>
                  <a:pt x="1267888" y="694046"/>
                </a:lnTo>
                <a:lnTo>
                  <a:pt x="1279308" y="696262"/>
                </a:lnTo>
                <a:lnTo>
                  <a:pt x="1289776" y="698795"/>
                </a:lnTo>
                <a:lnTo>
                  <a:pt x="1299927" y="702277"/>
                </a:lnTo>
                <a:lnTo>
                  <a:pt x="1309761" y="705760"/>
                </a:lnTo>
                <a:lnTo>
                  <a:pt x="1318643" y="708926"/>
                </a:lnTo>
                <a:lnTo>
                  <a:pt x="1327208" y="713042"/>
                </a:lnTo>
                <a:lnTo>
                  <a:pt x="1335773" y="716841"/>
                </a:lnTo>
                <a:lnTo>
                  <a:pt x="1343069" y="720957"/>
                </a:lnTo>
                <a:lnTo>
                  <a:pt x="1350047" y="725073"/>
                </a:lnTo>
                <a:lnTo>
                  <a:pt x="1356392" y="729189"/>
                </a:lnTo>
                <a:lnTo>
                  <a:pt x="1367494" y="737104"/>
                </a:lnTo>
                <a:lnTo>
                  <a:pt x="1376059" y="744386"/>
                </a:lnTo>
                <a:lnTo>
                  <a:pt x="1382721" y="749769"/>
                </a:lnTo>
                <a:lnTo>
                  <a:pt x="1387479" y="754834"/>
                </a:lnTo>
                <a:lnTo>
                  <a:pt x="1385893" y="758634"/>
                </a:lnTo>
                <a:lnTo>
                  <a:pt x="1383672" y="762750"/>
                </a:lnTo>
                <a:lnTo>
                  <a:pt x="1380183" y="768132"/>
                </a:lnTo>
                <a:lnTo>
                  <a:pt x="1376694" y="774147"/>
                </a:lnTo>
                <a:lnTo>
                  <a:pt x="1371301" y="780796"/>
                </a:lnTo>
                <a:lnTo>
                  <a:pt x="1365274" y="787445"/>
                </a:lnTo>
                <a:lnTo>
                  <a:pt x="1361784" y="790928"/>
                </a:lnTo>
                <a:lnTo>
                  <a:pt x="1358295" y="793777"/>
                </a:lnTo>
                <a:lnTo>
                  <a:pt x="1354488" y="796627"/>
                </a:lnTo>
                <a:lnTo>
                  <a:pt x="1350047" y="799793"/>
                </a:lnTo>
                <a:lnTo>
                  <a:pt x="1345924" y="802326"/>
                </a:lnTo>
                <a:lnTo>
                  <a:pt x="1340848" y="804542"/>
                </a:lnTo>
                <a:lnTo>
                  <a:pt x="1336090" y="806758"/>
                </a:lnTo>
                <a:lnTo>
                  <a:pt x="1330380" y="808658"/>
                </a:lnTo>
                <a:lnTo>
                  <a:pt x="1324987" y="809924"/>
                </a:lnTo>
                <a:lnTo>
                  <a:pt x="1318960" y="810874"/>
                </a:lnTo>
                <a:lnTo>
                  <a:pt x="1312616" y="811507"/>
                </a:lnTo>
                <a:lnTo>
                  <a:pt x="1306271" y="811507"/>
                </a:lnTo>
                <a:lnTo>
                  <a:pt x="1299610" y="810557"/>
                </a:lnTo>
                <a:lnTo>
                  <a:pt x="1292948" y="809608"/>
                </a:lnTo>
                <a:lnTo>
                  <a:pt x="1285335" y="807708"/>
                </a:lnTo>
                <a:lnTo>
                  <a:pt x="1277405" y="805492"/>
                </a:lnTo>
                <a:lnTo>
                  <a:pt x="1269474" y="802009"/>
                </a:lnTo>
                <a:lnTo>
                  <a:pt x="1261227" y="798210"/>
                </a:lnTo>
                <a:lnTo>
                  <a:pt x="1251710" y="793777"/>
                </a:lnTo>
                <a:lnTo>
                  <a:pt x="1242194" y="789345"/>
                </a:lnTo>
                <a:lnTo>
                  <a:pt x="1281529" y="808341"/>
                </a:lnTo>
                <a:lnTo>
                  <a:pt x="1300244" y="816890"/>
                </a:lnTo>
                <a:lnTo>
                  <a:pt x="1309444" y="820689"/>
                </a:lnTo>
                <a:lnTo>
                  <a:pt x="1318009" y="823855"/>
                </a:lnTo>
                <a:lnTo>
                  <a:pt x="1326256" y="826388"/>
                </a:lnTo>
                <a:lnTo>
                  <a:pt x="1334187" y="828287"/>
                </a:lnTo>
                <a:lnTo>
                  <a:pt x="1341483" y="829870"/>
                </a:lnTo>
                <a:lnTo>
                  <a:pt x="1348779" y="830187"/>
                </a:lnTo>
                <a:lnTo>
                  <a:pt x="1352268" y="830187"/>
                </a:lnTo>
                <a:lnTo>
                  <a:pt x="1355440" y="829870"/>
                </a:lnTo>
                <a:lnTo>
                  <a:pt x="1358929" y="828921"/>
                </a:lnTo>
                <a:lnTo>
                  <a:pt x="1361784" y="828287"/>
                </a:lnTo>
                <a:lnTo>
                  <a:pt x="1364957" y="827021"/>
                </a:lnTo>
                <a:lnTo>
                  <a:pt x="1367494" y="826071"/>
                </a:lnTo>
                <a:lnTo>
                  <a:pt x="1370032" y="824488"/>
                </a:lnTo>
                <a:lnTo>
                  <a:pt x="1372887" y="822272"/>
                </a:lnTo>
                <a:lnTo>
                  <a:pt x="1373521" y="829554"/>
                </a:lnTo>
                <a:lnTo>
                  <a:pt x="1374473" y="835886"/>
                </a:lnTo>
                <a:lnTo>
                  <a:pt x="1374790" y="848234"/>
                </a:lnTo>
                <a:lnTo>
                  <a:pt x="1374790" y="860265"/>
                </a:lnTo>
                <a:lnTo>
                  <a:pt x="1373839" y="871346"/>
                </a:lnTo>
                <a:lnTo>
                  <a:pt x="1376059" y="869130"/>
                </a:lnTo>
                <a:lnTo>
                  <a:pt x="1377328" y="868813"/>
                </a:lnTo>
                <a:lnTo>
                  <a:pt x="1377962" y="868497"/>
                </a:lnTo>
                <a:lnTo>
                  <a:pt x="1379549" y="868813"/>
                </a:lnTo>
                <a:lnTo>
                  <a:pt x="1381135" y="869446"/>
                </a:lnTo>
                <a:lnTo>
                  <a:pt x="1382721" y="871030"/>
                </a:lnTo>
                <a:lnTo>
                  <a:pt x="1383672" y="872929"/>
                </a:lnTo>
                <a:lnTo>
                  <a:pt x="1384941" y="875462"/>
                </a:lnTo>
                <a:lnTo>
                  <a:pt x="1385893" y="878628"/>
                </a:lnTo>
                <a:lnTo>
                  <a:pt x="1388113" y="885277"/>
                </a:lnTo>
                <a:lnTo>
                  <a:pt x="1390017" y="893825"/>
                </a:lnTo>
                <a:lnTo>
                  <a:pt x="1391286" y="903640"/>
                </a:lnTo>
                <a:lnTo>
                  <a:pt x="1391920" y="914405"/>
                </a:lnTo>
                <a:lnTo>
                  <a:pt x="1392237" y="926119"/>
                </a:lnTo>
                <a:lnTo>
                  <a:pt x="1391920" y="937834"/>
                </a:lnTo>
                <a:lnTo>
                  <a:pt x="1391286" y="948599"/>
                </a:lnTo>
                <a:lnTo>
                  <a:pt x="1390017" y="958413"/>
                </a:lnTo>
                <a:lnTo>
                  <a:pt x="1388113" y="966645"/>
                </a:lnTo>
                <a:lnTo>
                  <a:pt x="1385893" y="973611"/>
                </a:lnTo>
                <a:lnTo>
                  <a:pt x="1384941" y="976777"/>
                </a:lnTo>
                <a:lnTo>
                  <a:pt x="1383672" y="978993"/>
                </a:lnTo>
                <a:lnTo>
                  <a:pt x="1382721" y="980893"/>
                </a:lnTo>
                <a:lnTo>
                  <a:pt x="1381135" y="982476"/>
                </a:lnTo>
                <a:lnTo>
                  <a:pt x="1379549" y="983425"/>
                </a:lnTo>
                <a:lnTo>
                  <a:pt x="1377962" y="983425"/>
                </a:lnTo>
                <a:lnTo>
                  <a:pt x="1376694" y="983425"/>
                </a:lnTo>
                <a:lnTo>
                  <a:pt x="1375425" y="982476"/>
                </a:lnTo>
                <a:lnTo>
                  <a:pt x="1373839" y="980893"/>
                </a:lnTo>
                <a:lnTo>
                  <a:pt x="1372570" y="978676"/>
                </a:lnTo>
                <a:lnTo>
                  <a:pt x="1371301" y="976143"/>
                </a:lnTo>
                <a:lnTo>
                  <a:pt x="1370032" y="972977"/>
                </a:lnTo>
                <a:lnTo>
                  <a:pt x="1367812" y="965379"/>
                </a:lnTo>
                <a:lnTo>
                  <a:pt x="1366860" y="975194"/>
                </a:lnTo>
                <a:lnTo>
                  <a:pt x="1364957" y="985325"/>
                </a:lnTo>
                <a:lnTo>
                  <a:pt x="1363053" y="994823"/>
                </a:lnTo>
                <a:lnTo>
                  <a:pt x="1360516" y="1004005"/>
                </a:lnTo>
                <a:lnTo>
                  <a:pt x="1357661" y="1013187"/>
                </a:lnTo>
                <a:lnTo>
                  <a:pt x="1354806" y="1021735"/>
                </a:lnTo>
                <a:lnTo>
                  <a:pt x="1351316" y="1030283"/>
                </a:lnTo>
                <a:lnTo>
                  <a:pt x="1347510" y="1038515"/>
                </a:lnTo>
                <a:lnTo>
                  <a:pt x="1343386" y="1046430"/>
                </a:lnTo>
                <a:lnTo>
                  <a:pt x="1339262" y="1054346"/>
                </a:lnTo>
                <a:lnTo>
                  <a:pt x="1334821" y="1061628"/>
                </a:lnTo>
                <a:lnTo>
                  <a:pt x="1330380" y="1068593"/>
                </a:lnTo>
                <a:lnTo>
                  <a:pt x="1325622" y="1075242"/>
                </a:lnTo>
                <a:lnTo>
                  <a:pt x="1320546" y="1081891"/>
                </a:lnTo>
                <a:lnTo>
                  <a:pt x="1315471" y="1088223"/>
                </a:lnTo>
                <a:lnTo>
                  <a:pt x="1309761" y="1094238"/>
                </a:lnTo>
                <a:lnTo>
                  <a:pt x="1304368" y="1099304"/>
                </a:lnTo>
                <a:lnTo>
                  <a:pt x="1298658" y="1104686"/>
                </a:lnTo>
                <a:lnTo>
                  <a:pt x="1293266" y="1109435"/>
                </a:lnTo>
                <a:lnTo>
                  <a:pt x="1287238" y="1113868"/>
                </a:lnTo>
                <a:lnTo>
                  <a:pt x="1281211" y="1118617"/>
                </a:lnTo>
                <a:lnTo>
                  <a:pt x="1275501" y="1122100"/>
                </a:lnTo>
                <a:lnTo>
                  <a:pt x="1269474" y="1125899"/>
                </a:lnTo>
                <a:lnTo>
                  <a:pt x="1263447" y="1129065"/>
                </a:lnTo>
                <a:lnTo>
                  <a:pt x="1257420" y="1131915"/>
                </a:lnTo>
                <a:lnTo>
                  <a:pt x="1251393" y="1134131"/>
                </a:lnTo>
                <a:lnTo>
                  <a:pt x="1245366" y="1136347"/>
                </a:lnTo>
                <a:lnTo>
                  <a:pt x="1239339" y="1137930"/>
                </a:lnTo>
                <a:lnTo>
                  <a:pt x="1233312" y="1139513"/>
                </a:lnTo>
                <a:lnTo>
                  <a:pt x="1227919" y="1140463"/>
                </a:lnTo>
                <a:lnTo>
                  <a:pt x="1222209" y="1141096"/>
                </a:lnTo>
                <a:lnTo>
                  <a:pt x="1216499" y="1141413"/>
                </a:lnTo>
                <a:lnTo>
                  <a:pt x="1212058" y="1141096"/>
                </a:lnTo>
                <a:lnTo>
                  <a:pt x="1207617" y="1140146"/>
                </a:lnTo>
                <a:lnTo>
                  <a:pt x="1202542" y="1139513"/>
                </a:lnTo>
                <a:lnTo>
                  <a:pt x="1197466" y="1137930"/>
                </a:lnTo>
                <a:lnTo>
                  <a:pt x="1192073" y="1136031"/>
                </a:lnTo>
                <a:lnTo>
                  <a:pt x="1186998" y="1133814"/>
                </a:lnTo>
                <a:lnTo>
                  <a:pt x="1181288" y="1131281"/>
                </a:lnTo>
                <a:lnTo>
                  <a:pt x="1175895" y="1128749"/>
                </a:lnTo>
                <a:lnTo>
                  <a:pt x="1170186" y="1125266"/>
                </a:lnTo>
                <a:lnTo>
                  <a:pt x="1164476" y="1121467"/>
                </a:lnTo>
                <a:lnTo>
                  <a:pt x="1158766" y="1117667"/>
                </a:lnTo>
                <a:lnTo>
                  <a:pt x="1153056" y="1113235"/>
                </a:lnTo>
                <a:lnTo>
                  <a:pt x="1147029" y="1108802"/>
                </a:lnTo>
                <a:lnTo>
                  <a:pt x="1141319" y="1103736"/>
                </a:lnTo>
                <a:lnTo>
                  <a:pt x="1135926" y="1098671"/>
                </a:lnTo>
                <a:lnTo>
                  <a:pt x="1130216" y="1092972"/>
                </a:lnTo>
                <a:lnTo>
                  <a:pt x="1124506" y="1087273"/>
                </a:lnTo>
                <a:lnTo>
                  <a:pt x="1118796" y="1080941"/>
                </a:lnTo>
                <a:lnTo>
                  <a:pt x="1113721" y="1074925"/>
                </a:lnTo>
                <a:lnTo>
                  <a:pt x="1108011" y="1068276"/>
                </a:lnTo>
                <a:lnTo>
                  <a:pt x="1102936" y="1061628"/>
                </a:lnTo>
                <a:lnTo>
                  <a:pt x="1097860" y="1054346"/>
                </a:lnTo>
                <a:lnTo>
                  <a:pt x="1092785" y="1046747"/>
                </a:lnTo>
                <a:lnTo>
                  <a:pt x="1088344" y="1039465"/>
                </a:lnTo>
                <a:lnTo>
                  <a:pt x="1083903" y="1031550"/>
                </a:lnTo>
                <a:lnTo>
                  <a:pt x="1079779" y="1023635"/>
                </a:lnTo>
                <a:lnTo>
                  <a:pt x="1075655" y="1015403"/>
                </a:lnTo>
                <a:lnTo>
                  <a:pt x="1071848" y="1007171"/>
                </a:lnTo>
                <a:lnTo>
                  <a:pt x="1068676" y="998623"/>
                </a:lnTo>
                <a:lnTo>
                  <a:pt x="1065187" y="989758"/>
                </a:lnTo>
                <a:lnTo>
                  <a:pt x="1062649" y="980893"/>
                </a:lnTo>
                <a:lnTo>
                  <a:pt x="1059794" y="972028"/>
                </a:lnTo>
                <a:lnTo>
                  <a:pt x="1057891" y="977726"/>
                </a:lnTo>
                <a:lnTo>
                  <a:pt x="1055670" y="982476"/>
                </a:lnTo>
                <a:lnTo>
                  <a:pt x="1054719" y="984375"/>
                </a:lnTo>
                <a:lnTo>
                  <a:pt x="1053133" y="985325"/>
                </a:lnTo>
                <a:lnTo>
                  <a:pt x="1051864" y="986275"/>
                </a:lnTo>
                <a:lnTo>
                  <a:pt x="1050595" y="986591"/>
                </a:lnTo>
                <a:lnTo>
                  <a:pt x="1049326" y="986275"/>
                </a:lnTo>
                <a:lnTo>
                  <a:pt x="1047740" y="985325"/>
                </a:lnTo>
                <a:lnTo>
                  <a:pt x="1046471" y="983742"/>
                </a:lnTo>
                <a:lnTo>
                  <a:pt x="1045202" y="982159"/>
                </a:lnTo>
                <a:lnTo>
                  <a:pt x="1044250" y="979309"/>
                </a:lnTo>
                <a:lnTo>
                  <a:pt x="1042664" y="976460"/>
                </a:lnTo>
                <a:lnTo>
                  <a:pt x="1040761" y="969495"/>
                </a:lnTo>
                <a:lnTo>
                  <a:pt x="1038858" y="960946"/>
                </a:lnTo>
                <a:lnTo>
                  <a:pt x="1037589" y="951131"/>
                </a:lnTo>
                <a:lnTo>
                  <a:pt x="1036954" y="940367"/>
                </a:lnTo>
                <a:lnTo>
                  <a:pt x="1036637" y="928652"/>
                </a:lnTo>
                <a:lnTo>
                  <a:pt x="1036954" y="917254"/>
                </a:lnTo>
                <a:lnTo>
                  <a:pt x="1037589" y="906173"/>
                </a:lnTo>
                <a:lnTo>
                  <a:pt x="1038858" y="896358"/>
                </a:lnTo>
                <a:lnTo>
                  <a:pt x="1040761" y="888126"/>
                </a:lnTo>
                <a:lnTo>
                  <a:pt x="1042664" y="881161"/>
                </a:lnTo>
                <a:lnTo>
                  <a:pt x="1044250" y="877995"/>
                </a:lnTo>
                <a:lnTo>
                  <a:pt x="1045202" y="875779"/>
                </a:lnTo>
                <a:lnTo>
                  <a:pt x="1046471" y="873879"/>
                </a:lnTo>
                <a:lnTo>
                  <a:pt x="1047740" y="872613"/>
                </a:lnTo>
                <a:lnTo>
                  <a:pt x="1049326" y="871346"/>
                </a:lnTo>
                <a:lnTo>
                  <a:pt x="1050595" y="871346"/>
                </a:lnTo>
                <a:lnTo>
                  <a:pt x="1051546" y="871346"/>
                </a:lnTo>
                <a:lnTo>
                  <a:pt x="1052498" y="871663"/>
                </a:lnTo>
                <a:lnTo>
                  <a:pt x="1052815" y="864381"/>
                </a:lnTo>
                <a:lnTo>
                  <a:pt x="1053133" y="856782"/>
                </a:lnTo>
                <a:lnTo>
                  <a:pt x="1053767" y="850133"/>
                </a:lnTo>
                <a:lnTo>
                  <a:pt x="1055036" y="843801"/>
                </a:lnTo>
                <a:lnTo>
                  <a:pt x="1054719" y="835886"/>
                </a:lnTo>
                <a:lnTo>
                  <a:pt x="1054401" y="827971"/>
                </a:lnTo>
                <a:lnTo>
                  <a:pt x="1054401" y="820689"/>
                </a:lnTo>
                <a:lnTo>
                  <a:pt x="1054401" y="814040"/>
                </a:lnTo>
                <a:lnTo>
                  <a:pt x="1055036" y="807708"/>
                </a:lnTo>
                <a:lnTo>
                  <a:pt x="1055670" y="801692"/>
                </a:lnTo>
                <a:lnTo>
                  <a:pt x="1057256" y="796310"/>
                </a:lnTo>
                <a:lnTo>
                  <a:pt x="1058842" y="791244"/>
                </a:lnTo>
                <a:lnTo>
                  <a:pt x="1060746" y="786179"/>
                </a:lnTo>
                <a:lnTo>
                  <a:pt x="1062649" y="781746"/>
                </a:lnTo>
                <a:lnTo>
                  <a:pt x="1064870" y="777630"/>
                </a:lnTo>
                <a:lnTo>
                  <a:pt x="1067407" y="773831"/>
                </a:lnTo>
                <a:lnTo>
                  <a:pt x="1070262" y="770665"/>
                </a:lnTo>
                <a:lnTo>
                  <a:pt x="1073434" y="767499"/>
                </a:lnTo>
                <a:lnTo>
                  <a:pt x="1076924" y="764649"/>
                </a:lnTo>
                <a:lnTo>
                  <a:pt x="1080096" y="762433"/>
                </a:lnTo>
                <a:lnTo>
                  <a:pt x="1064235" y="762433"/>
                </a:lnTo>
                <a:lnTo>
                  <a:pt x="1052498" y="762750"/>
                </a:lnTo>
                <a:lnTo>
                  <a:pt x="1041713" y="763383"/>
                </a:lnTo>
                <a:lnTo>
                  <a:pt x="1049009" y="759583"/>
                </a:lnTo>
                <a:lnTo>
                  <a:pt x="1056622" y="754834"/>
                </a:lnTo>
                <a:lnTo>
                  <a:pt x="1063918" y="749452"/>
                </a:lnTo>
                <a:lnTo>
                  <a:pt x="1071531" y="743753"/>
                </a:lnTo>
                <a:lnTo>
                  <a:pt x="1085806" y="733305"/>
                </a:lnTo>
                <a:lnTo>
                  <a:pt x="1092150" y="728872"/>
                </a:lnTo>
                <a:lnTo>
                  <a:pt x="1098495" y="725073"/>
                </a:lnTo>
                <a:lnTo>
                  <a:pt x="1106742" y="720957"/>
                </a:lnTo>
                <a:lnTo>
                  <a:pt x="1114990" y="717158"/>
                </a:lnTo>
                <a:lnTo>
                  <a:pt x="1122920" y="713675"/>
                </a:lnTo>
                <a:lnTo>
                  <a:pt x="1130851" y="710193"/>
                </a:lnTo>
                <a:lnTo>
                  <a:pt x="1138781" y="707660"/>
                </a:lnTo>
                <a:lnTo>
                  <a:pt x="1146711" y="704494"/>
                </a:lnTo>
                <a:lnTo>
                  <a:pt x="1161938" y="700061"/>
                </a:lnTo>
                <a:lnTo>
                  <a:pt x="1176847" y="696262"/>
                </a:lnTo>
                <a:lnTo>
                  <a:pt x="1191439" y="693729"/>
                </a:lnTo>
                <a:lnTo>
                  <a:pt x="1205397" y="692146"/>
                </a:lnTo>
                <a:lnTo>
                  <a:pt x="1218720" y="691196"/>
                </a:lnTo>
                <a:lnTo>
                  <a:pt x="1231408" y="690563"/>
                </a:lnTo>
                <a:close/>
                <a:moveTo>
                  <a:pt x="1798422" y="585942"/>
                </a:moveTo>
                <a:lnTo>
                  <a:pt x="1795888" y="586577"/>
                </a:lnTo>
                <a:lnTo>
                  <a:pt x="1792720" y="586577"/>
                </a:lnTo>
                <a:lnTo>
                  <a:pt x="1789236" y="586577"/>
                </a:lnTo>
                <a:lnTo>
                  <a:pt x="1771814" y="728756"/>
                </a:lnTo>
                <a:lnTo>
                  <a:pt x="1786068" y="727804"/>
                </a:lnTo>
                <a:lnTo>
                  <a:pt x="1800322" y="727487"/>
                </a:lnTo>
                <a:lnTo>
                  <a:pt x="1808558" y="727804"/>
                </a:lnTo>
                <a:lnTo>
                  <a:pt x="1816477" y="728121"/>
                </a:lnTo>
                <a:lnTo>
                  <a:pt x="1798422" y="585942"/>
                </a:lnTo>
                <a:close/>
                <a:moveTo>
                  <a:pt x="2691328" y="534988"/>
                </a:moveTo>
                <a:lnTo>
                  <a:pt x="2700209" y="535623"/>
                </a:lnTo>
                <a:lnTo>
                  <a:pt x="2709091" y="535940"/>
                </a:lnTo>
                <a:lnTo>
                  <a:pt x="2718289" y="536893"/>
                </a:lnTo>
                <a:lnTo>
                  <a:pt x="2727170" y="538480"/>
                </a:lnTo>
                <a:lnTo>
                  <a:pt x="2736368" y="540385"/>
                </a:lnTo>
                <a:lnTo>
                  <a:pt x="2745249" y="542608"/>
                </a:lnTo>
                <a:lnTo>
                  <a:pt x="2753813" y="544830"/>
                </a:lnTo>
                <a:lnTo>
                  <a:pt x="2763011" y="548005"/>
                </a:lnTo>
                <a:lnTo>
                  <a:pt x="2771575" y="550863"/>
                </a:lnTo>
                <a:lnTo>
                  <a:pt x="2780139" y="554355"/>
                </a:lnTo>
                <a:lnTo>
                  <a:pt x="2789020" y="558165"/>
                </a:lnTo>
                <a:lnTo>
                  <a:pt x="2797267" y="561658"/>
                </a:lnTo>
                <a:lnTo>
                  <a:pt x="2812809" y="569595"/>
                </a:lnTo>
                <a:lnTo>
                  <a:pt x="2827716" y="577850"/>
                </a:lnTo>
                <a:lnTo>
                  <a:pt x="2841355" y="586105"/>
                </a:lnTo>
                <a:lnTo>
                  <a:pt x="2853408" y="594678"/>
                </a:lnTo>
                <a:lnTo>
                  <a:pt x="2864509" y="602933"/>
                </a:lnTo>
                <a:lnTo>
                  <a:pt x="2873073" y="609918"/>
                </a:lnTo>
                <a:lnTo>
                  <a:pt x="2879734" y="616585"/>
                </a:lnTo>
                <a:lnTo>
                  <a:pt x="2882271" y="619760"/>
                </a:lnTo>
                <a:lnTo>
                  <a:pt x="2884809" y="622300"/>
                </a:lnTo>
                <a:lnTo>
                  <a:pt x="2886077" y="624523"/>
                </a:lnTo>
                <a:lnTo>
                  <a:pt x="2887029" y="626428"/>
                </a:lnTo>
                <a:lnTo>
                  <a:pt x="2887346" y="630238"/>
                </a:lnTo>
                <a:lnTo>
                  <a:pt x="2887663" y="635635"/>
                </a:lnTo>
                <a:lnTo>
                  <a:pt x="2887663" y="650875"/>
                </a:lnTo>
                <a:lnTo>
                  <a:pt x="2887029" y="671513"/>
                </a:lnTo>
                <a:lnTo>
                  <a:pt x="2885443" y="697230"/>
                </a:lnTo>
                <a:lnTo>
                  <a:pt x="2883540" y="726123"/>
                </a:lnTo>
                <a:lnTo>
                  <a:pt x="2881320" y="758190"/>
                </a:lnTo>
                <a:lnTo>
                  <a:pt x="2875610" y="827723"/>
                </a:lnTo>
                <a:lnTo>
                  <a:pt x="2868950" y="899161"/>
                </a:lnTo>
                <a:lnTo>
                  <a:pt x="2861654" y="965518"/>
                </a:lnTo>
                <a:lnTo>
                  <a:pt x="2858483" y="995363"/>
                </a:lnTo>
                <a:lnTo>
                  <a:pt x="2854994" y="1021398"/>
                </a:lnTo>
                <a:lnTo>
                  <a:pt x="2852139" y="1042671"/>
                </a:lnTo>
                <a:lnTo>
                  <a:pt x="2848967" y="1059181"/>
                </a:lnTo>
                <a:lnTo>
                  <a:pt x="2838817" y="1062991"/>
                </a:lnTo>
                <a:lnTo>
                  <a:pt x="2828985" y="1066483"/>
                </a:lnTo>
                <a:lnTo>
                  <a:pt x="2820104" y="1069023"/>
                </a:lnTo>
                <a:lnTo>
                  <a:pt x="2810905" y="1070928"/>
                </a:lnTo>
                <a:lnTo>
                  <a:pt x="2803293" y="1072198"/>
                </a:lnTo>
                <a:lnTo>
                  <a:pt x="2795998" y="1072516"/>
                </a:lnTo>
                <a:lnTo>
                  <a:pt x="2792509" y="1072198"/>
                </a:lnTo>
                <a:lnTo>
                  <a:pt x="2789654" y="1071563"/>
                </a:lnTo>
                <a:lnTo>
                  <a:pt x="2786483" y="1070928"/>
                </a:lnTo>
                <a:lnTo>
                  <a:pt x="2784262" y="1070293"/>
                </a:lnTo>
                <a:lnTo>
                  <a:pt x="2785214" y="1057911"/>
                </a:lnTo>
                <a:lnTo>
                  <a:pt x="2786165" y="1039813"/>
                </a:lnTo>
                <a:lnTo>
                  <a:pt x="2787751" y="990918"/>
                </a:lnTo>
                <a:lnTo>
                  <a:pt x="2789337" y="930276"/>
                </a:lnTo>
                <a:lnTo>
                  <a:pt x="2790289" y="865188"/>
                </a:lnTo>
                <a:lnTo>
                  <a:pt x="2790606" y="803593"/>
                </a:lnTo>
                <a:lnTo>
                  <a:pt x="2790606" y="775653"/>
                </a:lnTo>
                <a:lnTo>
                  <a:pt x="2790289" y="751840"/>
                </a:lnTo>
                <a:lnTo>
                  <a:pt x="2789654" y="731838"/>
                </a:lnTo>
                <a:lnTo>
                  <a:pt x="2788386" y="717233"/>
                </a:lnTo>
                <a:lnTo>
                  <a:pt x="2788068" y="711835"/>
                </a:lnTo>
                <a:lnTo>
                  <a:pt x="2787434" y="708343"/>
                </a:lnTo>
                <a:lnTo>
                  <a:pt x="2786483" y="707073"/>
                </a:lnTo>
                <a:lnTo>
                  <a:pt x="2785848" y="706438"/>
                </a:lnTo>
                <a:lnTo>
                  <a:pt x="2785531" y="707073"/>
                </a:lnTo>
                <a:lnTo>
                  <a:pt x="2780773" y="713740"/>
                </a:lnTo>
                <a:lnTo>
                  <a:pt x="2775381" y="720725"/>
                </a:lnTo>
                <a:lnTo>
                  <a:pt x="2774113" y="722630"/>
                </a:lnTo>
                <a:lnTo>
                  <a:pt x="2757936" y="960756"/>
                </a:lnTo>
                <a:lnTo>
                  <a:pt x="2753813" y="1010921"/>
                </a:lnTo>
                <a:lnTo>
                  <a:pt x="2750324" y="1049338"/>
                </a:lnTo>
                <a:lnTo>
                  <a:pt x="2746835" y="1083946"/>
                </a:lnTo>
                <a:lnTo>
                  <a:pt x="2746518" y="1087438"/>
                </a:lnTo>
                <a:lnTo>
                  <a:pt x="2744932" y="1092836"/>
                </a:lnTo>
                <a:lnTo>
                  <a:pt x="2742712" y="1097916"/>
                </a:lnTo>
                <a:lnTo>
                  <a:pt x="2740491" y="1103631"/>
                </a:lnTo>
                <a:lnTo>
                  <a:pt x="2737637" y="1109028"/>
                </a:lnTo>
                <a:lnTo>
                  <a:pt x="2732245" y="1119506"/>
                </a:lnTo>
                <a:lnTo>
                  <a:pt x="2725267" y="1129666"/>
                </a:lnTo>
                <a:lnTo>
                  <a:pt x="2699258" y="1479233"/>
                </a:lnTo>
                <a:lnTo>
                  <a:pt x="2716386" y="1483361"/>
                </a:lnTo>
                <a:lnTo>
                  <a:pt x="2732879" y="1487488"/>
                </a:lnTo>
                <a:lnTo>
                  <a:pt x="2870853" y="1410971"/>
                </a:lnTo>
                <a:lnTo>
                  <a:pt x="2876879" y="1421766"/>
                </a:lnTo>
                <a:lnTo>
                  <a:pt x="2749055" y="1492886"/>
                </a:lnTo>
                <a:lnTo>
                  <a:pt x="2761743" y="1497013"/>
                </a:lnTo>
                <a:lnTo>
                  <a:pt x="2773795" y="1501776"/>
                </a:lnTo>
                <a:lnTo>
                  <a:pt x="2785214" y="1507173"/>
                </a:lnTo>
                <a:lnTo>
                  <a:pt x="2795998" y="1512253"/>
                </a:lnTo>
                <a:lnTo>
                  <a:pt x="2805831" y="1517968"/>
                </a:lnTo>
                <a:lnTo>
                  <a:pt x="2815029" y="1524001"/>
                </a:lnTo>
                <a:lnTo>
                  <a:pt x="2823910" y="1530033"/>
                </a:lnTo>
                <a:lnTo>
                  <a:pt x="2831839" y="1536383"/>
                </a:lnTo>
                <a:lnTo>
                  <a:pt x="2838500" y="1543051"/>
                </a:lnTo>
                <a:lnTo>
                  <a:pt x="2844844" y="1550036"/>
                </a:lnTo>
                <a:lnTo>
                  <a:pt x="2850236" y="1557021"/>
                </a:lnTo>
                <a:lnTo>
                  <a:pt x="2854359" y="1564323"/>
                </a:lnTo>
                <a:lnTo>
                  <a:pt x="2856262" y="1568133"/>
                </a:lnTo>
                <a:lnTo>
                  <a:pt x="2857848" y="1571626"/>
                </a:lnTo>
                <a:lnTo>
                  <a:pt x="2859117" y="1575436"/>
                </a:lnTo>
                <a:lnTo>
                  <a:pt x="2860386" y="1579246"/>
                </a:lnTo>
                <a:lnTo>
                  <a:pt x="2861337" y="1583056"/>
                </a:lnTo>
                <a:lnTo>
                  <a:pt x="2861654" y="1586866"/>
                </a:lnTo>
                <a:lnTo>
                  <a:pt x="2861972" y="1590993"/>
                </a:lnTo>
                <a:lnTo>
                  <a:pt x="2862606" y="1594803"/>
                </a:lnTo>
                <a:lnTo>
                  <a:pt x="2861972" y="1598931"/>
                </a:lnTo>
                <a:lnTo>
                  <a:pt x="2861654" y="1603058"/>
                </a:lnTo>
                <a:lnTo>
                  <a:pt x="2861020" y="1607186"/>
                </a:lnTo>
                <a:lnTo>
                  <a:pt x="2860386" y="1611313"/>
                </a:lnTo>
                <a:lnTo>
                  <a:pt x="2858800" y="1615123"/>
                </a:lnTo>
                <a:lnTo>
                  <a:pt x="2857214" y="1619251"/>
                </a:lnTo>
                <a:lnTo>
                  <a:pt x="2855628" y="1622743"/>
                </a:lnTo>
                <a:lnTo>
                  <a:pt x="2853408" y="1626553"/>
                </a:lnTo>
                <a:lnTo>
                  <a:pt x="2851187" y="1630681"/>
                </a:lnTo>
                <a:lnTo>
                  <a:pt x="2848967" y="1634491"/>
                </a:lnTo>
                <a:lnTo>
                  <a:pt x="2842941" y="1641793"/>
                </a:lnTo>
                <a:lnTo>
                  <a:pt x="2836597" y="1648778"/>
                </a:lnTo>
                <a:lnTo>
                  <a:pt x="2828668" y="1655763"/>
                </a:lnTo>
                <a:lnTo>
                  <a:pt x="2820421" y="1662431"/>
                </a:lnTo>
                <a:lnTo>
                  <a:pt x="2810905" y="1668781"/>
                </a:lnTo>
                <a:lnTo>
                  <a:pt x="2800756" y="1674813"/>
                </a:lnTo>
                <a:lnTo>
                  <a:pt x="2789972" y="1680528"/>
                </a:lnTo>
                <a:lnTo>
                  <a:pt x="2778236" y="1685926"/>
                </a:lnTo>
                <a:lnTo>
                  <a:pt x="2765866" y="1691006"/>
                </a:lnTo>
                <a:lnTo>
                  <a:pt x="2752861" y="1695768"/>
                </a:lnTo>
                <a:lnTo>
                  <a:pt x="2739223" y="1700213"/>
                </a:lnTo>
                <a:lnTo>
                  <a:pt x="2869267" y="1786891"/>
                </a:lnTo>
                <a:lnTo>
                  <a:pt x="2862606" y="1797051"/>
                </a:lnTo>
                <a:lnTo>
                  <a:pt x="2723998" y="1704341"/>
                </a:lnTo>
                <a:lnTo>
                  <a:pt x="2707822" y="1708151"/>
                </a:lnTo>
                <a:lnTo>
                  <a:pt x="2690694" y="1711961"/>
                </a:lnTo>
                <a:lnTo>
                  <a:pt x="2673566" y="1715136"/>
                </a:lnTo>
                <a:lnTo>
                  <a:pt x="2655487" y="1717358"/>
                </a:lnTo>
                <a:lnTo>
                  <a:pt x="2637091" y="1719581"/>
                </a:lnTo>
                <a:lnTo>
                  <a:pt x="2618060" y="1720533"/>
                </a:lnTo>
                <a:lnTo>
                  <a:pt x="2598712" y="1721803"/>
                </a:lnTo>
                <a:lnTo>
                  <a:pt x="2579046" y="1721803"/>
                </a:lnTo>
                <a:lnTo>
                  <a:pt x="2563822" y="1721803"/>
                </a:lnTo>
                <a:lnTo>
                  <a:pt x="2549549" y="1721486"/>
                </a:lnTo>
                <a:lnTo>
                  <a:pt x="2534958" y="1720533"/>
                </a:lnTo>
                <a:lnTo>
                  <a:pt x="2521002" y="1719581"/>
                </a:lnTo>
                <a:lnTo>
                  <a:pt x="2507046" y="1717993"/>
                </a:lnTo>
                <a:lnTo>
                  <a:pt x="2493725" y="1716088"/>
                </a:lnTo>
                <a:lnTo>
                  <a:pt x="2480403" y="1714183"/>
                </a:lnTo>
                <a:lnTo>
                  <a:pt x="2467399" y="1711961"/>
                </a:lnTo>
                <a:lnTo>
                  <a:pt x="2455029" y="1709738"/>
                </a:lnTo>
                <a:lnTo>
                  <a:pt x="2442659" y="1706881"/>
                </a:lnTo>
                <a:lnTo>
                  <a:pt x="2430923" y="1703706"/>
                </a:lnTo>
                <a:lnTo>
                  <a:pt x="2419187" y="1700213"/>
                </a:lnTo>
                <a:lnTo>
                  <a:pt x="2408086" y="1697038"/>
                </a:lnTo>
                <a:lnTo>
                  <a:pt x="2397619" y="1693228"/>
                </a:lnTo>
                <a:lnTo>
                  <a:pt x="2387469" y="1689418"/>
                </a:lnTo>
                <a:lnTo>
                  <a:pt x="2377637" y="1684973"/>
                </a:lnTo>
                <a:lnTo>
                  <a:pt x="2368121" y="1680846"/>
                </a:lnTo>
                <a:lnTo>
                  <a:pt x="2359240" y="1676401"/>
                </a:lnTo>
                <a:lnTo>
                  <a:pt x="2350994" y="1671321"/>
                </a:lnTo>
                <a:lnTo>
                  <a:pt x="2343064" y="1666558"/>
                </a:lnTo>
                <a:lnTo>
                  <a:pt x="2335769" y="1661161"/>
                </a:lnTo>
                <a:lnTo>
                  <a:pt x="2329108" y="1656081"/>
                </a:lnTo>
                <a:lnTo>
                  <a:pt x="2322764" y="1650366"/>
                </a:lnTo>
                <a:lnTo>
                  <a:pt x="2317055" y="1644651"/>
                </a:lnTo>
                <a:lnTo>
                  <a:pt x="2312298" y="1638936"/>
                </a:lnTo>
                <a:lnTo>
                  <a:pt x="2307857" y="1632903"/>
                </a:lnTo>
                <a:lnTo>
                  <a:pt x="2304051" y="1627188"/>
                </a:lnTo>
                <a:lnTo>
                  <a:pt x="2300879" y="1620521"/>
                </a:lnTo>
                <a:lnTo>
                  <a:pt x="2298659" y="1614171"/>
                </a:lnTo>
                <a:lnTo>
                  <a:pt x="2296756" y="1607821"/>
                </a:lnTo>
                <a:lnTo>
                  <a:pt x="2295804" y="1601471"/>
                </a:lnTo>
                <a:lnTo>
                  <a:pt x="2295170" y="1594803"/>
                </a:lnTo>
                <a:lnTo>
                  <a:pt x="2295170" y="1590676"/>
                </a:lnTo>
                <a:lnTo>
                  <a:pt x="2296121" y="1585913"/>
                </a:lnTo>
                <a:lnTo>
                  <a:pt x="2296756" y="1581468"/>
                </a:lnTo>
                <a:lnTo>
                  <a:pt x="2298024" y="1577341"/>
                </a:lnTo>
                <a:lnTo>
                  <a:pt x="2299293" y="1573213"/>
                </a:lnTo>
                <a:lnTo>
                  <a:pt x="2300879" y="1568768"/>
                </a:lnTo>
                <a:lnTo>
                  <a:pt x="2302782" y="1564641"/>
                </a:lnTo>
                <a:lnTo>
                  <a:pt x="2305320" y="1560831"/>
                </a:lnTo>
                <a:lnTo>
                  <a:pt x="2307857" y="1556703"/>
                </a:lnTo>
                <a:lnTo>
                  <a:pt x="2310712" y="1552576"/>
                </a:lnTo>
                <a:lnTo>
                  <a:pt x="2313566" y="1548766"/>
                </a:lnTo>
                <a:lnTo>
                  <a:pt x="2317372" y="1544956"/>
                </a:lnTo>
                <a:lnTo>
                  <a:pt x="2320861" y="1541146"/>
                </a:lnTo>
                <a:lnTo>
                  <a:pt x="2324985" y="1537653"/>
                </a:lnTo>
                <a:lnTo>
                  <a:pt x="2333549" y="1530351"/>
                </a:lnTo>
                <a:lnTo>
                  <a:pt x="2343064" y="1523366"/>
                </a:lnTo>
                <a:lnTo>
                  <a:pt x="2353848" y="1517016"/>
                </a:lnTo>
                <a:lnTo>
                  <a:pt x="2365267" y="1510348"/>
                </a:lnTo>
                <a:lnTo>
                  <a:pt x="2377637" y="1504316"/>
                </a:lnTo>
                <a:lnTo>
                  <a:pt x="2390641" y="1499236"/>
                </a:lnTo>
                <a:lnTo>
                  <a:pt x="2404597" y="1493838"/>
                </a:lnTo>
                <a:lnTo>
                  <a:pt x="2419187" y="1489393"/>
                </a:lnTo>
                <a:lnTo>
                  <a:pt x="2434729" y="1484948"/>
                </a:lnTo>
                <a:lnTo>
                  <a:pt x="2421090" y="1301751"/>
                </a:lnTo>
                <a:lnTo>
                  <a:pt x="2390958" y="1273493"/>
                </a:lnTo>
                <a:lnTo>
                  <a:pt x="2399205" y="1264603"/>
                </a:lnTo>
                <a:lnTo>
                  <a:pt x="2419505" y="1283653"/>
                </a:lnTo>
                <a:lnTo>
                  <a:pt x="2407769" y="1124268"/>
                </a:lnTo>
                <a:lnTo>
                  <a:pt x="2401742" y="1115378"/>
                </a:lnTo>
                <a:lnTo>
                  <a:pt x="2396350" y="1106171"/>
                </a:lnTo>
                <a:lnTo>
                  <a:pt x="2391910" y="1097281"/>
                </a:lnTo>
                <a:lnTo>
                  <a:pt x="2390007" y="1092201"/>
                </a:lnTo>
                <a:lnTo>
                  <a:pt x="2388104" y="1087756"/>
                </a:lnTo>
                <a:lnTo>
                  <a:pt x="2387787" y="1083946"/>
                </a:lnTo>
                <a:lnTo>
                  <a:pt x="2382712" y="1029971"/>
                </a:lnTo>
                <a:lnTo>
                  <a:pt x="2377320" y="970916"/>
                </a:lnTo>
                <a:lnTo>
                  <a:pt x="2371293" y="897573"/>
                </a:lnTo>
                <a:lnTo>
                  <a:pt x="2359240" y="716280"/>
                </a:lnTo>
                <a:lnTo>
                  <a:pt x="2354165" y="712153"/>
                </a:lnTo>
                <a:lnTo>
                  <a:pt x="2349090" y="707073"/>
                </a:lnTo>
                <a:lnTo>
                  <a:pt x="2348773" y="707073"/>
                </a:lnTo>
                <a:lnTo>
                  <a:pt x="2348773" y="707390"/>
                </a:lnTo>
                <a:lnTo>
                  <a:pt x="2347822" y="709295"/>
                </a:lnTo>
                <a:lnTo>
                  <a:pt x="2347505" y="713105"/>
                </a:lnTo>
                <a:lnTo>
                  <a:pt x="2347187" y="718503"/>
                </a:lnTo>
                <a:lnTo>
                  <a:pt x="2347187" y="733743"/>
                </a:lnTo>
                <a:lnTo>
                  <a:pt x="2347187" y="754063"/>
                </a:lnTo>
                <a:lnTo>
                  <a:pt x="2348773" y="806133"/>
                </a:lnTo>
                <a:lnTo>
                  <a:pt x="2350994" y="868363"/>
                </a:lnTo>
                <a:lnTo>
                  <a:pt x="2353848" y="932498"/>
                </a:lnTo>
                <a:lnTo>
                  <a:pt x="2357020" y="993141"/>
                </a:lnTo>
                <a:lnTo>
                  <a:pt x="2359875" y="1041718"/>
                </a:lnTo>
                <a:lnTo>
                  <a:pt x="2362095" y="1072198"/>
                </a:lnTo>
                <a:lnTo>
                  <a:pt x="2348139" y="1072516"/>
                </a:lnTo>
                <a:lnTo>
                  <a:pt x="2339258" y="1072198"/>
                </a:lnTo>
                <a:lnTo>
                  <a:pt x="2329108" y="1071246"/>
                </a:lnTo>
                <a:lnTo>
                  <a:pt x="2323716" y="1070611"/>
                </a:lnTo>
                <a:lnTo>
                  <a:pt x="2318641" y="1069658"/>
                </a:lnTo>
                <a:lnTo>
                  <a:pt x="2312932" y="1068706"/>
                </a:lnTo>
                <a:lnTo>
                  <a:pt x="2307223" y="1067118"/>
                </a:lnTo>
                <a:lnTo>
                  <a:pt x="2302148" y="1065213"/>
                </a:lnTo>
                <a:lnTo>
                  <a:pt x="2296438" y="1062991"/>
                </a:lnTo>
                <a:lnTo>
                  <a:pt x="2290729" y="1060451"/>
                </a:lnTo>
                <a:lnTo>
                  <a:pt x="2285654" y="1057276"/>
                </a:lnTo>
                <a:lnTo>
                  <a:pt x="2282800" y="1041718"/>
                </a:lnTo>
                <a:lnTo>
                  <a:pt x="2280262" y="1020446"/>
                </a:lnTo>
                <a:lnTo>
                  <a:pt x="2277408" y="995681"/>
                </a:lnTo>
                <a:lnTo>
                  <a:pt x="2274553" y="967423"/>
                </a:lnTo>
                <a:lnTo>
                  <a:pt x="2272016" y="936626"/>
                </a:lnTo>
                <a:lnTo>
                  <a:pt x="2269478" y="904241"/>
                </a:lnTo>
                <a:lnTo>
                  <a:pt x="2264403" y="836930"/>
                </a:lnTo>
                <a:lnTo>
                  <a:pt x="2260597" y="771525"/>
                </a:lnTo>
                <a:lnTo>
                  <a:pt x="2259328" y="741680"/>
                </a:lnTo>
                <a:lnTo>
                  <a:pt x="2258060" y="714058"/>
                </a:lnTo>
                <a:lnTo>
                  <a:pt x="2257425" y="689928"/>
                </a:lnTo>
                <a:lnTo>
                  <a:pt x="2257425" y="670560"/>
                </a:lnTo>
                <a:lnTo>
                  <a:pt x="2257425" y="655955"/>
                </a:lnTo>
                <a:lnTo>
                  <a:pt x="2257742" y="650875"/>
                </a:lnTo>
                <a:lnTo>
                  <a:pt x="2258377" y="647065"/>
                </a:lnTo>
                <a:lnTo>
                  <a:pt x="2259011" y="641033"/>
                </a:lnTo>
                <a:lnTo>
                  <a:pt x="2260280" y="635635"/>
                </a:lnTo>
                <a:lnTo>
                  <a:pt x="2262183" y="629920"/>
                </a:lnTo>
                <a:lnTo>
                  <a:pt x="2264403" y="624205"/>
                </a:lnTo>
                <a:lnTo>
                  <a:pt x="2267575" y="619125"/>
                </a:lnTo>
                <a:lnTo>
                  <a:pt x="2271381" y="614045"/>
                </a:lnTo>
                <a:lnTo>
                  <a:pt x="2275505" y="609283"/>
                </a:lnTo>
                <a:lnTo>
                  <a:pt x="2279945" y="604203"/>
                </a:lnTo>
                <a:lnTo>
                  <a:pt x="2284703" y="599758"/>
                </a:lnTo>
                <a:lnTo>
                  <a:pt x="2290412" y="595313"/>
                </a:lnTo>
                <a:lnTo>
                  <a:pt x="2296121" y="591185"/>
                </a:lnTo>
                <a:lnTo>
                  <a:pt x="2302465" y="587058"/>
                </a:lnTo>
                <a:lnTo>
                  <a:pt x="2309126" y="583248"/>
                </a:lnTo>
                <a:lnTo>
                  <a:pt x="2316104" y="579438"/>
                </a:lnTo>
                <a:lnTo>
                  <a:pt x="2323399" y="575628"/>
                </a:lnTo>
                <a:lnTo>
                  <a:pt x="2331011" y="572453"/>
                </a:lnTo>
                <a:lnTo>
                  <a:pt x="2338941" y="568960"/>
                </a:lnTo>
                <a:lnTo>
                  <a:pt x="2347187" y="566103"/>
                </a:lnTo>
                <a:lnTo>
                  <a:pt x="2363681" y="560070"/>
                </a:lnTo>
                <a:lnTo>
                  <a:pt x="2381443" y="554673"/>
                </a:lnTo>
                <a:lnTo>
                  <a:pt x="2399205" y="550228"/>
                </a:lnTo>
                <a:lnTo>
                  <a:pt x="2417284" y="546100"/>
                </a:lnTo>
                <a:lnTo>
                  <a:pt x="2435681" y="542290"/>
                </a:lnTo>
                <a:lnTo>
                  <a:pt x="2453760" y="539115"/>
                </a:lnTo>
                <a:lnTo>
                  <a:pt x="2471522" y="536575"/>
                </a:lnTo>
                <a:lnTo>
                  <a:pt x="2475646" y="536258"/>
                </a:lnTo>
                <a:lnTo>
                  <a:pt x="2479769" y="536258"/>
                </a:lnTo>
                <a:lnTo>
                  <a:pt x="2537813" y="750888"/>
                </a:lnTo>
                <a:lnTo>
                  <a:pt x="2539082" y="742315"/>
                </a:lnTo>
                <a:lnTo>
                  <a:pt x="2559064" y="595313"/>
                </a:lnTo>
                <a:lnTo>
                  <a:pt x="2553355" y="580708"/>
                </a:lnTo>
                <a:lnTo>
                  <a:pt x="2564773" y="561340"/>
                </a:lnTo>
                <a:lnTo>
                  <a:pt x="2590148" y="561340"/>
                </a:lnTo>
                <a:lnTo>
                  <a:pt x="2600615" y="580708"/>
                </a:lnTo>
                <a:lnTo>
                  <a:pt x="2595857" y="597853"/>
                </a:lnTo>
                <a:lnTo>
                  <a:pt x="2613619" y="753110"/>
                </a:lnTo>
                <a:lnTo>
                  <a:pt x="2661196" y="542925"/>
                </a:lnTo>
                <a:lnTo>
                  <a:pt x="2666271" y="540703"/>
                </a:lnTo>
                <a:lnTo>
                  <a:pt x="2670712" y="538480"/>
                </a:lnTo>
                <a:lnTo>
                  <a:pt x="2673249" y="536893"/>
                </a:lnTo>
                <a:lnTo>
                  <a:pt x="2673566" y="536575"/>
                </a:lnTo>
                <a:lnTo>
                  <a:pt x="2682130" y="535623"/>
                </a:lnTo>
                <a:lnTo>
                  <a:pt x="2691328" y="534988"/>
                </a:lnTo>
                <a:close/>
                <a:moveTo>
                  <a:pt x="1954213" y="512763"/>
                </a:moveTo>
                <a:lnTo>
                  <a:pt x="1953574" y="518429"/>
                </a:lnTo>
                <a:lnTo>
                  <a:pt x="1952294" y="524094"/>
                </a:lnTo>
                <a:lnTo>
                  <a:pt x="1951015" y="530705"/>
                </a:lnTo>
                <a:lnTo>
                  <a:pt x="1948775" y="537629"/>
                </a:lnTo>
                <a:lnTo>
                  <a:pt x="1947176" y="540462"/>
                </a:lnTo>
                <a:lnTo>
                  <a:pt x="1945577" y="542981"/>
                </a:lnTo>
                <a:lnTo>
                  <a:pt x="1943657" y="545813"/>
                </a:lnTo>
                <a:lnTo>
                  <a:pt x="1941418" y="547387"/>
                </a:lnTo>
                <a:lnTo>
                  <a:pt x="1939179" y="548961"/>
                </a:lnTo>
                <a:lnTo>
                  <a:pt x="1936620" y="549276"/>
                </a:lnTo>
                <a:lnTo>
                  <a:pt x="1933421" y="549276"/>
                </a:lnTo>
                <a:lnTo>
                  <a:pt x="1930863" y="548961"/>
                </a:lnTo>
                <a:lnTo>
                  <a:pt x="1928943" y="548332"/>
                </a:lnTo>
                <a:lnTo>
                  <a:pt x="1927024" y="547073"/>
                </a:lnTo>
                <a:lnTo>
                  <a:pt x="1925745" y="545184"/>
                </a:lnTo>
                <a:lnTo>
                  <a:pt x="1925105" y="543295"/>
                </a:lnTo>
                <a:lnTo>
                  <a:pt x="1924785" y="541092"/>
                </a:lnTo>
                <a:lnTo>
                  <a:pt x="1924785" y="538574"/>
                </a:lnTo>
                <a:lnTo>
                  <a:pt x="1924465" y="536056"/>
                </a:lnTo>
                <a:lnTo>
                  <a:pt x="1924145" y="534482"/>
                </a:lnTo>
                <a:lnTo>
                  <a:pt x="1923186" y="533223"/>
                </a:lnTo>
                <a:lnTo>
                  <a:pt x="1922546" y="532908"/>
                </a:lnTo>
                <a:lnTo>
                  <a:pt x="1921266" y="532908"/>
                </a:lnTo>
                <a:lnTo>
                  <a:pt x="1920627" y="533852"/>
                </a:lnTo>
                <a:lnTo>
                  <a:pt x="1920307" y="534797"/>
                </a:lnTo>
                <a:lnTo>
                  <a:pt x="1920307" y="536685"/>
                </a:lnTo>
                <a:lnTo>
                  <a:pt x="1919987" y="538889"/>
                </a:lnTo>
                <a:lnTo>
                  <a:pt x="1918707" y="541721"/>
                </a:lnTo>
                <a:lnTo>
                  <a:pt x="1917108" y="544240"/>
                </a:lnTo>
                <a:lnTo>
                  <a:pt x="1915189" y="546443"/>
                </a:lnTo>
                <a:lnTo>
                  <a:pt x="1913909" y="548017"/>
                </a:lnTo>
                <a:lnTo>
                  <a:pt x="1912950" y="548332"/>
                </a:lnTo>
                <a:lnTo>
                  <a:pt x="1912310" y="548332"/>
                </a:lnTo>
                <a:lnTo>
                  <a:pt x="1911990" y="548332"/>
                </a:lnTo>
                <a:lnTo>
                  <a:pt x="1911350" y="547387"/>
                </a:lnTo>
                <a:lnTo>
                  <a:pt x="1911350" y="546443"/>
                </a:lnTo>
                <a:lnTo>
                  <a:pt x="1911350" y="544554"/>
                </a:lnTo>
                <a:lnTo>
                  <a:pt x="1912630" y="536370"/>
                </a:lnTo>
                <a:lnTo>
                  <a:pt x="1913269" y="532278"/>
                </a:lnTo>
                <a:lnTo>
                  <a:pt x="1914229" y="528186"/>
                </a:lnTo>
                <a:lnTo>
                  <a:pt x="1915189" y="524409"/>
                </a:lnTo>
                <a:lnTo>
                  <a:pt x="1916788" y="521891"/>
                </a:lnTo>
                <a:lnTo>
                  <a:pt x="1917428" y="520632"/>
                </a:lnTo>
                <a:lnTo>
                  <a:pt x="1918387" y="520003"/>
                </a:lnTo>
                <a:lnTo>
                  <a:pt x="1919347" y="519058"/>
                </a:lnTo>
                <a:lnTo>
                  <a:pt x="1920627" y="518743"/>
                </a:lnTo>
                <a:lnTo>
                  <a:pt x="1954213" y="512763"/>
                </a:lnTo>
                <a:close/>
                <a:moveTo>
                  <a:pt x="1636712" y="512763"/>
                </a:moveTo>
                <a:lnTo>
                  <a:pt x="1670299" y="519003"/>
                </a:lnTo>
                <a:lnTo>
                  <a:pt x="1671578" y="519332"/>
                </a:lnTo>
                <a:lnTo>
                  <a:pt x="1672218" y="519660"/>
                </a:lnTo>
                <a:lnTo>
                  <a:pt x="1673498" y="520974"/>
                </a:lnTo>
                <a:lnTo>
                  <a:pt x="1674137" y="521959"/>
                </a:lnTo>
                <a:lnTo>
                  <a:pt x="1675737" y="524587"/>
                </a:lnTo>
                <a:lnTo>
                  <a:pt x="1676696" y="528528"/>
                </a:lnTo>
                <a:lnTo>
                  <a:pt x="1677656" y="532470"/>
                </a:lnTo>
                <a:lnTo>
                  <a:pt x="1678296" y="537068"/>
                </a:lnTo>
                <a:lnTo>
                  <a:pt x="1679575" y="545608"/>
                </a:lnTo>
                <a:lnTo>
                  <a:pt x="1679575" y="547578"/>
                </a:lnTo>
                <a:lnTo>
                  <a:pt x="1679575" y="548892"/>
                </a:lnTo>
                <a:lnTo>
                  <a:pt x="1679255" y="549549"/>
                </a:lnTo>
                <a:lnTo>
                  <a:pt x="1678616" y="549549"/>
                </a:lnTo>
                <a:lnTo>
                  <a:pt x="1677976" y="549549"/>
                </a:lnTo>
                <a:lnTo>
                  <a:pt x="1677336" y="549221"/>
                </a:lnTo>
                <a:lnTo>
                  <a:pt x="1675737" y="547578"/>
                </a:lnTo>
                <a:lnTo>
                  <a:pt x="1673818" y="545279"/>
                </a:lnTo>
                <a:lnTo>
                  <a:pt x="1672218" y="542323"/>
                </a:lnTo>
                <a:lnTo>
                  <a:pt x="1671259" y="539367"/>
                </a:lnTo>
                <a:lnTo>
                  <a:pt x="1670939" y="537725"/>
                </a:lnTo>
                <a:lnTo>
                  <a:pt x="1670939" y="535754"/>
                </a:lnTo>
                <a:lnTo>
                  <a:pt x="1670299" y="534440"/>
                </a:lnTo>
                <a:lnTo>
                  <a:pt x="1669659" y="533784"/>
                </a:lnTo>
                <a:lnTo>
                  <a:pt x="1668380" y="533784"/>
                </a:lnTo>
                <a:lnTo>
                  <a:pt x="1667740" y="534112"/>
                </a:lnTo>
                <a:lnTo>
                  <a:pt x="1667100" y="535097"/>
                </a:lnTo>
                <a:lnTo>
                  <a:pt x="1666780" y="536740"/>
                </a:lnTo>
                <a:lnTo>
                  <a:pt x="1666141" y="539367"/>
                </a:lnTo>
                <a:lnTo>
                  <a:pt x="1666141" y="542323"/>
                </a:lnTo>
                <a:lnTo>
                  <a:pt x="1665821" y="544622"/>
                </a:lnTo>
                <a:lnTo>
                  <a:pt x="1665181" y="546593"/>
                </a:lnTo>
                <a:lnTo>
                  <a:pt x="1663901" y="548564"/>
                </a:lnTo>
                <a:lnTo>
                  <a:pt x="1661982" y="549549"/>
                </a:lnTo>
                <a:lnTo>
                  <a:pt x="1660063" y="550534"/>
                </a:lnTo>
                <a:lnTo>
                  <a:pt x="1657504" y="550863"/>
                </a:lnTo>
                <a:lnTo>
                  <a:pt x="1654625" y="550863"/>
                </a:lnTo>
                <a:lnTo>
                  <a:pt x="1651746" y="549878"/>
                </a:lnTo>
                <a:lnTo>
                  <a:pt x="1649507" y="548892"/>
                </a:lnTo>
                <a:lnTo>
                  <a:pt x="1647268" y="546921"/>
                </a:lnTo>
                <a:lnTo>
                  <a:pt x="1645349" y="544294"/>
                </a:lnTo>
                <a:lnTo>
                  <a:pt x="1643749" y="541338"/>
                </a:lnTo>
                <a:lnTo>
                  <a:pt x="1642470" y="538053"/>
                </a:lnTo>
                <a:lnTo>
                  <a:pt x="1640231" y="531484"/>
                </a:lnTo>
                <a:lnTo>
                  <a:pt x="1638631" y="524259"/>
                </a:lnTo>
                <a:lnTo>
                  <a:pt x="1637352" y="518018"/>
                </a:lnTo>
                <a:lnTo>
                  <a:pt x="1636712" y="512763"/>
                </a:lnTo>
                <a:close/>
                <a:moveTo>
                  <a:pt x="358458" y="427038"/>
                </a:moveTo>
                <a:lnTo>
                  <a:pt x="365125" y="427038"/>
                </a:lnTo>
                <a:lnTo>
                  <a:pt x="371475" y="427356"/>
                </a:lnTo>
                <a:lnTo>
                  <a:pt x="377825" y="427992"/>
                </a:lnTo>
                <a:lnTo>
                  <a:pt x="384493" y="429263"/>
                </a:lnTo>
                <a:lnTo>
                  <a:pt x="390843" y="430853"/>
                </a:lnTo>
                <a:lnTo>
                  <a:pt x="397193" y="432125"/>
                </a:lnTo>
                <a:lnTo>
                  <a:pt x="403860" y="434033"/>
                </a:lnTo>
                <a:lnTo>
                  <a:pt x="410210" y="435940"/>
                </a:lnTo>
                <a:lnTo>
                  <a:pt x="422593" y="441027"/>
                </a:lnTo>
                <a:lnTo>
                  <a:pt x="434658" y="446114"/>
                </a:lnTo>
                <a:lnTo>
                  <a:pt x="445770" y="451837"/>
                </a:lnTo>
                <a:lnTo>
                  <a:pt x="456883" y="457878"/>
                </a:lnTo>
                <a:lnTo>
                  <a:pt x="466408" y="463919"/>
                </a:lnTo>
                <a:lnTo>
                  <a:pt x="475298" y="469960"/>
                </a:lnTo>
                <a:lnTo>
                  <a:pt x="482918" y="475365"/>
                </a:lnTo>
                <a:lnTo>
                  <a:pt x="489585" y="480770"/>
                </a:lnTo>
                <a:lnTo>
                  <a:pt x="494348" y="485539"/>
                </a:lnTo>
                <a:lnTo>
                  <a:pt x="497840" y="489355"/>
                </a:lnTo>
                <a:lnTo>
                  <a:pt x="498475" y="491262"/>
                </a:lnTo>
                <a:lnTo>
                  <a:pt x="499110" y="492534"/>
                </a:lnTo>
                <a:lnTo>
                  <a:pt x="499745" y="495396"/>
                </a:lnTo>
                <a:lnTo>
                  <a:pt x="499745" y="499211"/>
                </a:lnTo>
                <a:lnTo>
                  <a:pt x="499745" y="510021"/>
                </a:lnTo>
                <a:lnTo>
                  <a:pt x="499110" y="525282"/>
                </a:lnTo>
                <a:lnTo>
                  <a:pt x="498158" y="543405"/>
                </a:lnTo>
                <a:lnTo>
                  <a:pt x="494983" y="587281"/>
                </a:lnTo>
                <a:lnTo>
                  <a:pt x="490855" y="637198"/>
                </a:lnTo>
                <a:lnTo>
                  <a:pt x="486093" y="688705"/>
                </a:lnTo>
                <a:lnTo>
                  <a:pt x="481013" y="736397"/>
                </a:lnTo>
                <a:lnTo>
                  <a:pt x="476250" y="776457"/>
                </a:lnTo>
                <a:lnTo>
                  <a:pt x="474028" y="792037"/>
                </a:lnTo>
                <a:lnTo>
                  <a:pt x="472123" y="803800"/>
                </a:lnTo>
                <a:lnTo>
                  <a:pt x="464503" y="806344"/>
                </a:lnTo>
                <a:lnTo>
                  <a:pt x="457835" y="808888"/>
                </a:lnTo>
                <a:lnTo>
                  <a:pt x="451168" y="810477"/>
                </a:lnTo>
                <a:lnTo>
                  <a:pt x="444818" y="812067"/>
                </a:lnTo>
                <a:lnTo>
                  <a:pt x="439103" y="813021"/>
                </a:lnTo>
                <a:lnTo>
                  <a:pt x="433705" y="813339"/>
                </a:lnTo>
                <a:lnTo>
                  <a:pt x="429260" y="813021"/>
                </a:lnTo>
                <a:lnTo>
                  <a:pt x="425450" y="811749"/>
                </a:lnTo>
                <a:lnTo>
                  <a:pt x="425768" y="802847"/>
                </a:lnTo>
                <a:lnTo>
                  <a:pt x="426720" y="789811"/>
                </a:lnTo>
                <a:lnTo>
                  <a:pt x="428308" y="754519"/>
                </a:lnTo>
                <a:lnTo>
                  <a:pt x="429260" y="710961"/>
                </a:lnTo>
                <a:lnTo>
                  <a:pt x="429895" y="664541"/>
                </a:lnTo>
                <a:lnTo>
                  <a:pt x="429895" y="619711"/>
                </a:lnTo>
                <a:lnTo>
                  <a:pt x="429578" y="582512"/>
                </a:lnTo>
                <a:lnTo>
                  <a:pt x="429260" y="568205"/>
                </a:lnTo>
                <a:lnTo>
                  <a:pt x="428625" y="557712"/>
                </a:lnTo>
                <a:lnTo>
                  <a:pt x="428308" y="554215"/>
                </a:lnTo>
                <a:lnTo>
                  <a:pt x="427673" y="551672"/>
                </a:lnTo>
                <a:lnTo>
                  <a:pt x="427038" y="550400"/>
                </a:lnTo>
                <a:lnTo>
                  <a:pt x="426720" y="550400"/>
                </a:lnTo>
                <a:lnTo>
                  <a:pt x="426403" y="550400"/>
                </a:lnTo>
                <a:lnTo>
                  <a:pt x="422910" y="555487"/>
                </a:lnTo>
                <a:lnTo>
                  <a:pt x="419100" y="560256"/>
                </a:lnTo>
                <a:lnTo>
                  <a:pt x="418465" y="561846"/>
                </a:lnTo>
                <a:lnTo>
                  <a:pt x="406718" y="733217"/>
                </a:lnTo>
                <a:lnTo>
                  <a:pt x="401003" y="796806"/>
                </a:lnTo>
                <a:lnTo>
                  <a:pt x="398463" y="821605"/>
                </a:lnTo>
                <a:lnTo>
                  <a:pt x="398463" y="823831"/>
                </a:lnTo>
                <a:lnTo>
                  <a:pt x="395288" y="831779"/>
                </a:lnTo>
                <a:lnTo>
                  <a:pt x="392113" y="839728"/>
                </a:lnTo>
                <a:lnTo>
                  <a:pt x="387985" y="847041"/>
                </a:lnTo>
                <a:lnTo>
                  <a:pt x="382905" y="854353"/>
                </a:lnTo>
                <a:lnTo>
                  <a:pt x="365443" y="1090267"/>
                </a:lnTo>
                <a:lnTo>
                  <a:pt x="378778" y="1093447"/>
                </a:lnTo>
                <a:lnTo>
                  <a:pt x="391160" y="1096944"/>
                </a:lnTo>
                <a:lnTo>
                  <a:pt x="403860" y="1100441"/>
                </a:lnTo>
                <a:lnTo>
                  <a:pt x="414973" y="1104575"/>
                </a:lnTo>
                <a:lnTo>
                  <a:pt x="425450" y="1109344"/>
                </a:lnTo>
                <a:lnTo>
                  <a:pt x="435293" y="1114113"/>
                </a:lnTo>
                <a:lnTo>
                  <a:pt x="444818" y="1119518"/>
                </a:lnTo>
                <a:lnTo>
                  <a:pt x="453073" y="1124923"/>
                </a:lnTo>
                <a:lnTo>
                  <a:pt x="450215" y="1114749"/>
                </a:lnTo>
                <a:lnTo>
                  <a:pt x="538480" y="1093447"/>
                </a:lnTo>
                <a:lnTo>
                  <a:pt x="541338" y="1105211"/>
                </a:lnTo>
                <a:lnTo>
                  <a:pt x="454343" y="1126513"/>
                </a:lnTo>
                <a:lnTo>
                  <a:pt x="461645" y="1132236"/>
                </a:lnTo>
                <a:lnTo>
                  <a:pt x="467678" y="1137959"/>
                </a:lnTo>
                <a:lnTo>
                  <a:pt x="472758" y="1144000"/>
                </a:lnTo>
                <a:lnTo>
                  <a:pt x="476885" y="1150358"/>
                </a:lnTo>
                <a:lnTo>
                  <a:pt x="478790" y="1153538"/>
                </a:lnTo>
                <a:lnTo>
                  <a:pt x="480378" y="1156717"/>
                </a:lnTo>
                <a:lnTo>
                  <a:pt x="481965" y="1159897"/>
                </a:lnTo>
                <a:lnTo>
                  <a:pt x="482918" y="1163394"/>
                </a:lnTo>
                <a:lnTo>
                  <a:pt x="483870" y="1166891"/>
                </a:lnTo>
                <a:lnTo>
                  <a:pt x="484505" y="1170707"/>
                </a:lnTo>
                <a:lnTo>
                  <a:pt x="484823" y="1173886"/>
                </a:lnTo>
                <a:lnTo>
                  <a:pt x="484823" y="1177384"/>
                </a:lnTo>
                <a:lnTo>
                  <a:pt x="484823" y="1182789"/>
                </a:lnTo>
                <a:lnTo>
                  <a:pt x="484188" y="1187558"/>
                </a:lnTo>
                <a:lnTo>
                  <a:pt x="482600" y="1192327"/>
                </a:lnTo>
                <a:lnTo>
                  <a:pt x="480695" y="1197414"/>
                </a:lnTo>
                <a:lnTo>
                  <a:pt x="478790" y="1201865"/>
                </a:lnTo>
                <a:lnTo>
                  <a:pt x="475933" y="1206634"/>
                </a:lnTo>
                <a:lnTo>
                  <a:pt x="472758" y="1211404"/>
                </a:lnTo>
                <a:lnTo>
                  <a:pt x="469265" y="1215537"/>
                </a:lnTo>
                <a:lnTo>
                  <a:pt x="465138" y="1219988"/>
                </a:lnTo>
                <a:lnTo>
                  <a:pt x="460375" y="1224121"/>
                </a:lnTo>
                <a:lnTo>
                  <a:pt x="455613" y="1227937"/>
                </a:lnTo>
                <a:lnTo>
                  <a:pt x="450215" y="1232070"/>
                </a:lnTo>
                <a:lnTo>
                  <a:pt x="444818" y="1235249"/>
                </a:lnTo>
                <a:lnTo>
                  <a:pt x="438785" y="1239065"/>
                </a:lnTo>
                <a:lnTo>
                  <a:pt x="432435" y="1242562"/>
                </a:lnTo>
                <a:lnTo>
                  <a:pt x="425450" y="1245741"/>
                </a:lnTo>
                <a:lnTo>
                  <a:pt x="418465" y="1248921"/>
                </a:lnTo>
                <a:lnTo>
                  <a:pt x="410845" y="1251782"/>
                </a:lnTo>
                <a:lnTo>
                  <a:pt x="402908" y="1254644"/>
                </a:lnTo>
                <a:lnTo>
                  <a:pt x="394970" y="1257187"/>
                </a:lnTo>
                <a:lnTo>
                  <a:pt x="386398" y="1259731"/>
                </a:lnTo>
                <a:lnTo>
                  <a:pt x="377825" y="1261956"/>
                </a:lnTo>
                <a:lnTo>
                  <a:pt x="368618" y="1263864"/>
                </a:lnTo>
                <a:lnTo>
                  <a:pt x="359410" y="1265772"/>
                </a:lnTo>
                <a:lnTo>
                  <a:pt x="349885" y="1267679"/>
                </a:lnTo>
                <a:lnTo>
                  <a:pt x="340043" y="1269269"/>
                </a:lnTo>
                <a:lnTo>
                  <a:pt x="329883" y="1270223"/>
                </a:lnTo>
                <a:lnTo>
                  <a:pt x="319723" y="1271495"/>
                </a:lnTo>
                <a:lnTo>
                  <a:pt x="309245" y="1272131"/>
                </a:lnTo>
                <a:lnTo>
                  <a:pt x="298768" y="1272767"/>
                </a:lnTo>
                <a:lnTo>
                  <a:pt x="287973" y="1273085"/>
                </a:lnTo>
                <a:lnTo>
                  <a:pt x="276860" y="1273402"/>
                </a:lnTo>
                <a:lnTo>
                  <a:pt x="273685" y="1273085"/>
                </a:lnTo>
                <a:lnTo>
                  <a:pt x="313055" y="1331268"/>
                </a:lnTo>
                <a:lnTo>
                  <a:pt x="302895" y="1338263"/>
                </a:lnTo>
                <a:lnTo>
                  <a:pt x="259080" y="1273085"/>
                </a:lnTo>
                <a:lnTo>
                  <a:pt x="244157" y="1272131"/>
                </a:lnTo>
                <a:lnTo>
                  <a:pt x="230505" y="1271177"/>
                </a:lnTo>
                <a:lnTo>
                  <a:pt x="216852" y="1269587"/>
                </a:lnTo>
                <a:lnTo>
                  <a:pt x="203835" y="1267362"/>
                </a:lnTo>
                <a:lnTo>
                  <a:pt x="190817" y="1265136"/>
                </a:lnTo>
                <a:lnTo>
                  <a:pt x="178435" y="1262592"/>
                </a:lnTo>
                <a:lnTo>
                  <a:pt x="166687" y="1259413"/>
                </a:lnTo>
                <a:lnTo>
                  <a:pt x="155575" y="1255916"/>
                </a:lnTo>
                <a:lnTo>
                  <a:pt x="144780" y="1252736"/>
                </a:lnTo>
                <a:lnTo>
                  <a:pt x="134937" y="1248603"/>
                </a:lnTo>
                <a:lnTo>
                  <a:pt x="125095" y="1244470"/>
                </a:lnTo>
                <a:lnTo>
                  <a:pt x="116522" y="1239383"/>
                </a:lnTo>
                <a:lnTo>
                  <a:pt x="108267" y="1234931"/>
                </a:lnTo>
                <a:lnTo>
                  <a:pt x="100647" y="1229844"/>
                </a:lnTo>
                <a:lnTo>
                  <a:pt x="93980" y="1224439"/>
                </a:lnTo>
                <a:lnTo>
                  <a:pt x="87947" y="1218716"/>
                </a:lnTo>
                <a:lnTo>
                  <a:pt x="2857" y="1238747"/>
                </a:lnTo>
                <a:lnTo>
                  <a:pt x="0" y="1226983"/>
                </a:lnTo>
                <a:lnTo>
                  <a:pt x="79375" y="1208224"/>
                </a:lnTo>
                <a:lnTo>
                  <a:pt x="76835" y="1204727"/>
                </a:lnTo>
                <a:lnTo>
                  <a:pt x="74612" y="1201229"/>
                </a:lnTo>
                <a:lnTo>
                  <a:pt x="72707" y="1197414"/>
                </a:lnTo>
                <a:lnTo>
                  <a:pt x="71437" y="1193599"/>
                </a:lnTo>
                <a:lnTo>
                  <a:pt x="70167" y="1189465"/>
                </a:lnTo>
                <a:lnTo>
                  <a:pt x="69532" y="1185650"/>
                </a:lnTo>
                <a:lnTo>
                  <a:pt x="69215" y="1181517"/>
                </a:lnTo>
                <a:lnTo>
                  <a:pt x="68580" y="1177384"/>
                </a:lnTo>
                <a:lnTo>
                  <a:pt x="69215" y="1171661"/>
                </a:lnTo>
                <a:lnTo>
                  <a:pt x="70167" y="1166574"/>
                </a:lnTo>
                <a:lnTo>
                  <a:pt x="71755" y="1161169"/>
                </a:lnTo>
                <a:lnTo>
                  <a:pt x="73977" y="1155763"/>
                </a:lnTo>
                <a:lnTo>
                  <a:pt x="76517" y="1150676"/>
                </a:lnTo>
                <a:lnTo>
                  <a:pt x="80010" y="1145589"/>
                </a:lnTo>
                <a:lnTo>
                  <a:pt x="83820" y="1140820"/>
                </a:lnTo>
                <a:lnTo>
                  <a:pt x="88265" y="1136051"/>
                </a:lnTo>
                <a:lnTo>
                  <a:pt x="93027" y="1131282"/>
                </a:lnTo>
                <a:lnTo>
                  <a:pt x="98425" y="1126831"/>
                </a:lnTo>
                <a:lnTo>
                  <a:pt x="104457" y="1122697"/>
                </a:lnTo>
                <a:lnTo>
                  <a:pt x="110807" y="1118564"/>
                </a:lnTo>
                <a:lnTo>
                  <a:pt x="117475" y="1114431"/>
                </a:lnTo>
                <a:lnTo>
                  <a:pt x="124777" y="1111251"/>
                </a:lnTo>
                <a:lnTo>
                  <a:pt x="132715" y="1107436"/>
                </a:lnTo>
                <a:lnTo>
                  <a:pt x="140652" y="1103939"/>
                </a:lnTo>
                <a:lnTo>
                  <a:pt x="89852" y="1023817"/>
                </a:lnTo>
                <a:lnTo>
                  <a:pt x="100012" y="1017458"/>
                </a:lnTo>
                <a:lnTo>
                  <a:pt x="152400" y="1099805"/>
                </a:lnTo>
                <a:lnTo>
                  <a:pt x="162242" y="1096944"/>
                </a:lnTo>
                <a:lnTo>
                  <a:pt x="172720" y="1093765"/>
                </a:lnTo>
                <a:lnTo>
                  <a:pt x="154940" y="850538"/>
                </a:lnTo>
                <a:lnTo>
                  <a:pt x="150812" y="844179"/>
                </a:lnTo>
                <a:lnTo>
                  <a:pt x="146367" y="837820"/>
                </a:lnTo>
                <a:lnTo>
                  <a:pt x="143510" y="830826"/>
                </a:lnTo>
                <a:lnTo>
                  <a:pt x="140652" y="824149"/>
                </a:lnTo>
                <a:lnTo>
                  <a:pt x="140652" y="821605"/>
                </a:lnTo>
                <a:lnTo>
                  <a:pt x="136842" y="782816"/>
                </a:lnTo>
                <a:lnTo>
                  <a:pt x="133032" y="740212"/>
                </a:lnTo>
                <a:lnTo>
                  <a:pt x="128587" y="687433"/>
                </a:lnTo>
                <a:lnTo>
                  <a:pt x="119697" y="557077"/>
                </a:lnTo>
                <a:lnTo>
                  <a:pt x="116522" y="554215"/>
                </a:lnTo>
                <a:lnTo>
                  <a:pt x="112712" y="550400"/>
                </a:lnTo>
                <a:lnTo>
                  <a:pt x="112395" y="550400"/>
                </a:lnTo>
                <a:lnTo>
                  <a:pt x="112395" y="550718"/>
                </a:lnTo>
                <a:lnTo>
                  <a:pt x="112077" y="552307"/>
                </a:lnTo>
                <a:lnTo>
                  <a:pt x="111125" y="558666"/>
                </a:lnTo>
                <a:lnTo>
                  <a:pt x="111125" y="569794"/>
                </a:lnTo>
                <a:lnTo>
                  <a:pt x="111125" y="584420"/>
                </a:lnTo>
                <a:lnTo>
                  <a:pt x="112395" y="621937"/>
                </a:lnTo>
                <a:lnTo>
                  <a:pt x="113665" y="666449"/>
                </a:lnTo>
                <a:lnTo>
                  <a:pt x="116205" y="712869"/>
                </a:lnTo>
                <a:lnTo>
                  <a:pt x="118427" y="756109"/>
                </a:lnTo>
                <a:lnTo>
                  <a:pt x="120332" y="791401"/>
                </a:lnTo>
                <a:lnTo>
                  <a:pt x="122237" y="813021"/>
                </a:lnTo>
                <a:lnTo>
                  <a:pt x="112077" y="813339"/>
                </a:lnTo>
                <a:lnTo>
                  <a:pt x="105410" y="813339"/>
                </a:lnTo>
                <a:lnTo>
                  <a:pt x="98425" y="812385"/>
                </a:lnTo>
                <a:lnTo>
                  <a:pt x="90487" y="811431"/>
                </a:lnTo>
                <a:lnTo>
                  <a:pt x="82550" y="809523"/>
                </a:lnTo>
                <a:lnTo>
                  <a:pt x="78740" y="807934"/>
                </a:lnTo>
                <a:lnTo>
                  <a:pt x="74612" y="806344"/>
                </a:lnTo>
                <a:lnTo>
                  <a:pt x="70802" y="804754"/>
                </a:lnTo>
                <a:lnTo>
                  <a:pt x="66675" y="802211"/>
                </a:lnTo>
                <a:lnTo>
                  <a:pt x="65087" y="791083"/>
                </a:lnTo>
                <a:lnTo>
                  <a:pt x="63182" y="776139"/>
                </a:lnTo>
                <a:lnTo>
                  <a:pt x="61277" y="758335"/>
                </a:lnTo>
                <a:lnTo>
                  <a:pt x="59055" y="737986"/>
                </a:lnTo>
                <a:lnTo>
                  <a:pt x="55245" y="692520"/>
                </a:lnTo>
                <a:lnTo>
                  <a:pt x="51752" y="643875"/>
                </a:lnTo>
                <a:lnTo>
                  <a:pt x="49212" y="596819"/>
                </a:lnTo>
                <a:lnTo>
                  <a:pt x="47307" y="555487"/>
                </a:lnTo>
                <a:lnTo>
                  <a:pt x="46990" y="538318"/>
                </a:lnTo>
                <a:lnTo>
                  <a:pt x="46355" y="524011"/>
                </a:lnTo>
                <a:lnTo>
                  <a:pt x="46990" y="513836"/>
                </a:lnTo>
                <a:lnTo>
                  <a:pt x="47307" y="507477"/>
                </a:lnTo>
                <a:lnTo>
                  <a:pt x="47625" y="503026"/>
                </a:lnTo>
                <a:lnTo>
                  <a:pt x="48895" y="498893"/>
                </a:lnTo>
                <a:lnTo>
                  <a:pt x="49847" y="495078"/>
                </a:lnTo>
                <a:lnTo>
                  <a:pt x="51752" y="490944"/>
                </a:lnTo>
                <a:lnTo>
                  <a:pt x="53975" y="487129"/>
                </a:lnTo>
                <a:lnTo>
                  <a:pt x="56515" y="483314"/>
                </a:lnTo>
                <a:lnTo>
                  <a:pt x="59690" y="480134"/>
                </a:lnTo>
                <a:lnTo>
                  <a:pt x="62547" y="476637"/>
                </a:lnTo>
                <a:lnTo>
                  <a:pt x="66357" y="473140"/>
                </a:lnTo>
                <a:lnTo>
                  <a:pt x="70167" y="470278"/>
                </a:lnTo>
                <a:lnTo>
                  <a:pt x="74612" y="467099"/>
                </a:lnTo>
                <a:lnTo>
                  <a:pt x="79375" y="464237"/>
                </a:lnTo>
                <a:lnTo>
                  <a:pt x="88900" y="458514"/>
                </a:lnTo>
                <a:lnTo>
                  <a:pt x="99377" y="453745"/>
                </a:lnTo>
                <a:lnTo>
                  <a:pt x="111125" y="449294"/>
                </a:lnTo>
                <a:lnTo>
                  <a:pt x="123190" y="444525"/>
                </a:lnTo>
                <a:lnTo>
                  <a:pt x="135572" y="441027"/>
                </a:lnTo>
                <a:lnTo>
                  <a:pt x="148907" y="437530"/>
                </a:lnTo>
                <a:lnTo>
                  <a:pt x="161607" y="434351"/>
                </a:lnTo>
                <a:lnTo>
                  <a:pt x="174625" y="431807"/>
                </a:lnTo>
                <a:lnTo>
                  <a:pt x="187960" y="429581"/>
                </a:lnTo>
                <a:lnTo>
                  <a:pt x="200660" y="427674"/>
                </a:lnTo>
                <a:lnTo>
                  <a:pt x="203835" y="427674"/>
                </a:lnTo>
                <a:lnTo>
                  <a:pt x="206692" y="427674"/>
                </a:lnTo>
                <a:lnTo>
                  <a:pt x="248285" y="582194"/>
                </a:lnTo>
                <a:lnTo>
                  <a:pt x="249237" y="576153"/>
                </a:lnTo>
                <a:lnTo>
                  <a:pt x="263525" y="470278"/>
                </a:lnTo>
                <a:lnTo>
                  <a:pt x="259715" y="459786"/>
                </a:lnTo>
                <a:lnTo>
                  <a:pt x="267653" y="445797"/>
                </a:lnTo>
                <a:lnTo>
                  <a:pt x="285750" y="445797"/>
                </a:lnTo>
                <a:lnTo>
                  <a:pt x="293688" y="459786"/>
                </a:lnTo>
                <a:lnTo>
                  <a:pt x="289878" y="472186"/>
                </a:lnTo>
                <a:lnTo>
                  <a:pt x="302578" y="584102"/>
                </a:lnTo>
                <a:lnTo>
                  <a:pt x="336868" y="432443"/>
                </a:lnTo>
                <a:lnTo>
                  <a:pt x="343853" y="429263"/>
                </a:lnTo>
                <a:lnTo>
                  <a:pt x="345440" y="428310"/>
                </a:lnTo>
                <a:lnTo>
                  <a:pt x="345758" y="427674"/>
                </a:lnTo>
                <a:lnTo>
                  <a:pt x="352108" y="427356"/>
                </a:lnTo>
                <a:lnTo>
                  <a:pt x="358458" y="427038"/>
                </a:lnTo>
                <a:close/>
                <a:moveTo>
                  <a:pt x="1859239" y="201613"/>
                </a:moveTo>
                <a:lnTo>
                  <a:pt x="1864624" y="201613"/>
                </a:lnTo>
                <a:lnTo>
                  <a:pt x="1869375" y="201613"/>
                </a:lnTo>
                <a:lnTo>
                  <a:pt x="1874760" y="201930"/>
                </a:lnTo>
                <a:lnTo>
                  <a:pt x="1879828" y="202248"/>
                </a:lnTo>
                <a:lnTo>
                  <a:pt x="1884896" y="203517"/>
                </a:lnTo>
                <a:lnTo>
                  <a:pt x="1895349" y="205739"/>
                </a:lnTo>
                <a:lnTo>
                  <a:pt x="1905485" y="208595"/>
                </a:lnTo>
                <a:lnTo>
                  <a:pt x="1914988" y="212403"/>
                </a:lnTo>
                <a:lnTo>
                  <a:pt x="1924490" y="216529"/>
                </a:lnTo>
                <a:lnTo>
                  <a:pt x="1933676" y="221290"/>
                </a:lnTo>
                <a:lnTo>
                  <a:pt x="1942229" y="225733"/>
                </a:lnTo>
                <a:lnTo>
                  <a:pt x="1949514" y="230493"/>
                </a:lnTo>
                <a:lnTo>
                  <a:pt x="1956799" y="235571"/>
                </a:lnTo>
                <a:lnTo>
                  <a:pt x="1962818" y="240014"/>
                </a:lnTo>
                <a:lnTo>
                  <a:pt x="1967886" y="244140"/>
                </a:lnTo>
                <a:lnTo>
                  <a:pt x="1971687" y="247948"/>
                </a:lnTo>
                <a:lnTo>
                  <a:pt x="1974538" y="251122"/>
                </a:lnTo>
                <a:lnTo>
                  <a:pt x="1975488" y="253343"/>
                </a:lnTo>
                <a:lnTo>
                  <a:pt x="1976438" y="258739"/>
                </a:lnTo>
                <a:lnTo>
                  <a:pt x="1975805" y="267307"/>
                </a:lnTo>
                <a:lnTo>
                  <a:pt x="1975488" y="279367"/>
                </a:lnTo>
                <a:lnTo>
                  <a:pt x="1974854" y="293649"/>
                </a:lnTo>
                <a:lnTo>
                  <a:pt x="1972637" y="328241"/>
                </a:lnTo>
                <a:lnTo>
                  <a:pt x="1969153" y="368229"/>
                </a:lnTo>
                <a:lnTo>
                  <a:pt x="1965352" y="408852"/>
                </a:lnTo>
                <a:lnTo>
                  <a:pt x="1961234" y="446619"/>
                </a:lnTo>
                <a:lnTo>
                  <a:pt x="1957433" y="478355"/>
                </a:lnTo>
                <a:lnTo>
                  <a:pt x="1956166" y="490732"/>
                </a:lnTo>
                <a:lnTo>
                  <a:pt x="1954265" y="499619"/>
                </a:lnTo>
                <a:lnTo>
                  <a:pt x="1948564" y="501840"/>
                </a:lnTo>
                <a:lnTo>
                  <a:pt x="1942862" y="503744"/>
                </a:lnTo>
                <a:lnTo>
                  <a:pt x="1937794" y="505331"/>
                </a:lnTo>
                <a:lnTo>
                  <a:pt x="1932726" y="506283"/>
                </a:lnTo>
                <a:lnTo>
                  <a:pt x="1928291" y="507235"/>
                </a:lnTo>
                <a:lnTo>
                  <a:pt x="1924174" y="507235"/>
                </a:lnTo>
                <a:lnTo>
                  <a:pt x="1920373" y="506918"/>
                </a:lnTo>
                <a:lnTo>
                  <a:pt x="1917522" y="505966"/>
                </a:lnTo>
                <a:lnTo>
                  <a:pt x="1918472" y="488828"/>
                </a:lnTo>
                <a:lnTo>
                  <a:pt x="1919422" y="460900"/>
                </a:lnTo>
                <a:lnTo>
                  <a:pt x="1920373" y="426307"/>
                </a:lnTo>
                <a:lnTo>
                  <a:pt x="1920689" y="389493"/>
                </a:lnTo>
                <a:lnTo>
                  <a:pt x="1921006" y="354265"/>
                </a:lnTo>
                <a:lnTo>
                  <a:pt x="1920689" y="324750"/>
                </a:lnTo>
                <a:lnTo>
                  <a:pt x="1920373" y="313325"/>
                </a:lnTo>
                <a:lnTo>
                  <a:pt x="1919739" y="305074"/>
                </a:lnTo>
                <a:lnTo>
                  <a:pt x="1918789" y="299996"/>
                </a:lnTo>
                <a:lnTo>
                  <a:pt x="1918472" y="299361"/>
                </a:lnTo>
                <a:lnTo>
                  <a:pt x="1918472" y="299044"/>
                </a:lnTo>
                <a:lnTo>
                  <a:pt x="1918155" y="299361"/>
                </a:lnTo>
                <a:lnTo>
                  <a:pt x="1914988" y="303170"/>
                </a:lnTo>
                <a:lnTo>
                  <a:pt x="1912454" y="307295"/>
                </a:lnTo>
                <a:lnTo>
                  <a:pt x="1911820" y="308247"/>
                </a:lnTo>
                <a:lnTo>
                  <a:pt x="1902318" y="443762"/>
                </a:lnTo>
                <a:lnTo>
                  <a:pt x="1897883" y="493906"/>
                </a:lnTo>
                <a:lnTo>
                  <a:pt x="1895982" y="513900"/>
                </a:lnTo>
                <a:lnTo>
                  <a:pt x="1895982" y="515804"/>
                </a:lnTo>
                <a:lnTo>
                  <a:pt x="1893765" y="521834"/>
                </a:lnTo>
                <a:lnTo>
                  <a:pt x="1891231" y="528181"/>
                </a:lnTo>
                <a:lnTo>
                  <a:pt x="1887747" y="534211"/>
                </a:lnTo>
                <a:lnTo>
                  <a:pt x="1883946" y="539924"/>
                </a:lnTo>
                <a:lnTo>
                  <a:pt x="1869375" y="734151"/>
                </a:lnTo>
                <a:lnTo>
                  <a:pt x="1879828" y="736373"/>
                </a:lnTo>
                <a:lnTo>
                  <a:pt x="1890281" y="738912"/>
                </a:lnTo>
                <a:lnTo>
                  <a:pt x="1899784" y="742403"/>
                </a:lnTo>
                <a:lnTo>
                  <a:pt x="1909286" y="745576"/>
                </a:lnTo>
                <a:lnTo>
                  <a:pt x="1917839" y="749067"/>
                </a:lnTo>
                <a:lnTo>
                  <a:pt x="1925757" y="752876"/>
                </a:lnTo>
                <a:lnTo>
                  <a:pt x="1933043" y="757002"/>
                </a:lnTo>
                <a:lnTo>
                  <a:pt x="1940011" y="761762"/>
                </a:lnTo>
                <a:lnTo>
                  <a:pt x="1946030" y="766522"/>
                </a:lnTo>
                <a:lnTo>
                  <a:pt x="1951098" y="771283"/>
                </a:lnTo>
                <a:lnTo>
                  <a:pt x="1955532" y="776361"/>
                </a:lnTo>
                <a:lnTo>
                  <a:pt x="1959333" y="781439"/>
                </a:lnTo>
                <a:lnTo>
                  <a:pt x="1962501" y="787151"/>
                </a:lnTo>
                <a:lnTo>
                  <a:pt x="1964718" y="792864"/>
                </a:lnTo>
                <a:lnTo>
                  <a:pt x="1966302" y="798894"/>
                </a:lnTo>
                <a:lnTo>
                  <a:pt x="1966619" y="801750"/>
                </a:lnTo>
                <a:lnTo>
                  <a:pt x="1966619" y="804924"/>
                </a:lnTo>
                <a:lnTo>
                  <a:pt x="1966302" y="808732"/>
                </a:lnTo>
                <a:lnTo>
                  <a:pt x="1965669" y="812223"/>
                </a:lnTo>
                <a:lnTo>
                  <a:pt x="1965035" y="816031"/>
                </a:lnTo>
                <a:lnTo>
                  <a:pt x="1963451" y="819522"/>
                </a:lnTo>
                <a:lnTo>
                  <a:pt x="1962184" y="823331"/>
                </a:lnTo>
                <a:lnTo>
                  <a:pt x="1960284" y="826504"/>
                </a:lnTo>
                <a:lnTo>
                  <a:pt x="1958066" y="829995"/>
                </a:lnTo>
                <a:lnTo>
                  <a:pt x="1955532" y="833486"/>
                </a:lnTo>
                <a:lnTo>
                  <a:pt x="1952682" y="836660"/>
                </a:lnTo>
                <a:lnTo>
                  <a:pt x="1949514" y="839834"/>
                </a:lnTo>
                <a:lnTo>
                  <a:pt x="1946030" y="842690"/>
                </a:lnTo>
                <a:lnTo>
                  <a:pt x="1942545" y="845864"/>
                </a:lnTo>
                <a:lnTo>
                  <a:pt x="1938428" y="848720"/>
                </a:lnTo>
                <a:lnTo>
                  <a:pt x="1934310" y="851576"/>
                </a:lnTo>
                <a:lnTo>
                  <a:pt x="1924807" y="856654"/>
                </a:lnTo>
                <a:lnTo>
                  <a:pt x="1914354" y="861732"/>
                </a:lnTo>
                <a:lnTo>
                  <a:pt x="1903268" y="865858"/>
                </a:lnTo>
                <a:lnTo>
                  <a:pt x="1891231" y="869983"/>
                </a:lnTo>
                <a:lnTo>
                  <a:pt x="1878244" y="873157"/>
                </a:lnTo>
                <a:lnTo>
                  <a:pt x="1864624" y="876013"/>
                </a:lnTo>
                <a:lnTo>
                  <a:pt x="1850370" y="878235"/>
                </a:lnTo>
                <a:lnTo>
                  <a:pt x="1835165" y="880139"/>
                </a:lnTo>
                <a:lnTo>
                  <a:pt x="1819644" y="881091"/>
                </a:lnTo>
                <a:lnTo>
                  <a:pt x="1783851" y="947738"/>
                </a:lnTo>
                <a:lnTo>
                  <a:pt x="1773398" y="941708"/>
                </a:lnTo>
                <a:lnTo>
                  <a:pt x="1805390" y="881409"/>
                </a:lnTo>
                <a:lnTo>
                  <a:pt x="1800322" y="881726"/>
                </a:lnTo>
                <a:lnTo>
                  <a:pt x="1787335" y="881409"/>
                </a:lnTo>
                <a:lnTo>
                  <a:pt x="1774032" y="881091"/>
                </a:lnTo>
                <a:lnTo>
                  <a:pt x="1761678" y="880139"/>
                </a:lnTo>
                <a:lnTo>
                  <a:pt x="1749642" y="878552"/>
                </a:lnTo>
                <a:lnTo>
                  <a:pt x="1737605" y="876648"/>
                </a:lnTo>
                <a:lnTo>
                  <a:pt x="1726518" y="874427"/>
                </a:lnTo>
                <a:lnTo>
                  <a:pt x="1716066" y="871888"/>
                </a:lnTo>
                <a:lnTo>
                  <a:pt x="1705296" y="868714"/>
                </a:lnTo>
                <a:lnTo>
                  <a:pt x="1696110" y="865223"/>
                </a:lnTo>
                <a:lnTo>
                  <a:pt x="1686607" y="862049"/>
                </a:lnTo>
                <a:lnTo>
                  <a:pt x="1678372" y="857924"/>
                </a:lnTo>
                <a:lnTo>
                  <a:pt x="1670453" y="853798"/>
                </a:lnTo>
                <a:lnTo>
                  <a:pt x="1663484" y="849037"/>
                </a:lnTo>
                <a:lnTo>
                  <a:pt x="1657149" y="844594"/>
                </a:lnTo>
                <a:lnTo>
                  <a:pt x="1651448" y="839516"/>
                </a:lnTo>
                <a:lnTo>
                  <a:pt x="1646696" y="834439"/>
                </a:lnTo>
                <a:lnTo>
                  <a:pt x="1574476" y="851894"/>
                </a:lnTo>
                <a:lnTo>
                  <a:pt x="1571625" y="840151"/>
                </a:lnTo>
                <a:lnTo>
                  <a:pt x="1639411" y="823648"/>
                </a:lnTo>
                <a:lnTo>
                  <a:pt x="1637510" y="819205"/>
                </a:lnTo>
                <a:lnTo>
                  <a:pt x="1635927" y="814127"/>
                </a:lnTo>
                <a:lnTo>
                  <a:pt x="1634976" y="809684"/>
                </a:lnTo>
                <a:lnTo>
                  <a:pt x="1634660" y="804924"/>
                </a:lnTo>
                <a:lnTo>
                  <a:pt x="1634976" y="799211"/>
                </a:lnTo>
                <a:lnTo>
                  <a:pt x="1635927" y="793816"/>
                </a:lnTo>
                <a:lnTo>
                  <a:pt x="1637827" y="788738"/>
                </a:lnTo>
                <a:lnTo>
                  <a:pt x="1640678" y="783343"/>
                </a:lnTo>
                <a:lnTo>
                  <a:pt x="1643529" y="778582"/>
                </a:lnTo>
                <a:lnTo>
                  <a:pt x="1647646" y="773504"/>
                </a:lnTo>
                <a:lnTo>
                  <a:pt x="1652081" y="769061"/>
                </a:lnTo>
                <a:lnTo>
                  <a:pt x="1657466" y="764618"/>
                </a:lnTo>
                <a:lnTo>
                  <a:pt x="1663167" y="760493"/>
                </a:lnTo>
                <a:lnTo>
                  <a:pt x="1669503" y="756684"/>
                </a:lnTo>
                <a:lnTo>
                  <a:pt x="1676154" y="752876"/>
                </a:lnTo>
                <a:lnTo>
                  <a:pt x="1683757" y="749067"/>
                </a:lnTo>
                <a:lnTo>
                  <a:pt x="1691675" y="745894"/>
                </a:lnTo>
                <a:lnTo>
                  <a:pt x="1700228" y="742720"/>
                </a:lnTo>
                <a:lnTo>
                  <a:pt x="1708780" y="740181"/>
                </a:lnTo>
                <a:lnTo>
                  <a:pt x="1718283" y="737642"/>
                </a:lnTo>
                <a:lnTo>
                  <a:pt x="1703079" y="536750"/>
                </a:lnTo>
                <a:lnTo>
                  <a:pt x="1699911" y="531990"/>
                </a:lnTo>
                <a:lnTo>
                  <a:pt x="1696744" y="526595"/>
                </a:lnTo>
                <a:lnTo>
                  <a:pt x="1694209" y="521517"/>
                </a:lnTo>
                <a:lnTo>
                  <a:pt x="1691992" y="516122"/>
                </a:lnTo>
                <a:lnTo>
                  <a:pt x="1691992" y="513900"/>
                </a:lnTo>
                <a:lnTo>
                  <a:pt x="1688825" y="483116"/>
                </a:lnTo>
                <a:lnTo>
                  <a:pt x="1685974" y="449792"/>
                </a:lnTo>
                <a:lnTo>
                  <a:pt x="1682490" y="407583"/>
                </a:lnTo>
                <a:lnTo>
                  <a:pt x="1675521" y="304439"/>
                </a:lnTo>
                <a:lnTo>
                  <a:pt x="1672670" y="302218"/>
                </a:lnTo>
                <a:lnTo>
                  <a:pt x="1669819" y="299361"/>
                </a:lnTo>
                <a:lnTo>
                  <a:pt x="1669503" y="299361"/>
                </a:lnTo>
                <a:lnTo>
                  <a:pt x="1669186" y="300948"/>
                </a:lnTo>
                <a:lnTo>
                  <a:pt x="1668552" y="305709"/>
                </a:lnTo>
                <a:lnTo>
                  <a:pt x="1668552" y="314277"/>
                </a:lnTo>
                <a:lnTo>
                  <a:pt x="1668552" y="326020"/>
                </a:lnTo>
                <a:lnTo>
                  <a:pt x="1669503" y="355852"/>
                </a:lnTo>
                <a:lnTo>
                  <a:pt x="1671086" y="391080"/>
                </a:lnTo>
                <a:lnTo>
                  <a:pt x="1672353" y="427894"/>
                </a:lnTo>
                <a:lnTo>
                  <a:pt x="1674254" y="462169"/>
                </a:lnTo>
                <a:lnTo>
                  <a:pt x="1675838" y="489780"/>
                </a:lnTo>
                <a:lnTo>
                  <a:pt x="1677421" y="507235"/>
                </a:lnTo>
                <a:lnTo>
                  <a:pt x="1669503" y="507235"/>
                </a:lnTo>
                <a:lnTo>
                  <a:pt x="1664118" y="507235"/>
                </a:lnTo>
                <a:lnTo>
                  <a:pt x="1658416" y="506918"/>
                </a:lnTo>
                <a:lnTo>
                  <a:pt x="1652715" y="505648"/>
                </a:lnTo>
                <a:lnTo>
                  <a:pt x="1646063" y="504062"/>
                </a:lnTo>
                <a:lnTo>
                  <a:pt x="1639728" y="501840"/>
                </a:lnTo>
                <a:lnTo>
                  <a:pt x="1636877" y="500253"/>
                </a:lnTo>
                <a:lnTo>
                  <a:pt x="1633709" y="498984"/>
                </a:lnTo>
                <a:lnTo>
                  <a:pt x="1632442" y="489780"/>
                </a:lnTo>
                <a:lnTo>
                  <a:pt x="1630858" y="477720"/>
                </a:lnTo>
                <a:lnTo>
                  <a:pt x="1627374" y="447888"/>
                </a:lnTo>
                <a:lnTo>
                  <a:pt x="1624523" y="411708"/>
                </a:lnTo>
                <a:lnTo>
                  <a:pt x="1621673" y="373307"/>
                </a:lnTo>
                <a:lnTo>
                  <a:pt x="1619455" y="336176"/>
                </a:lnTo>
                <a:lnTo>
                  <a:pt x="1618188" y="303487"/>
                </a:lnTo>
                <a:lnTo>
                  <a:pt x="1617555" y="278733"/>
                </a:lnTo>
                <a:lnTo>
                  <a:pt x="1617555" y="270481"/>
                </a:lnTo>
                <a:lnTo>
                  <a:pt x="1618188" y="265086"/>
                </a:lnTo>
                <a:lnTo>
                  <a:pt x="1618505" y="261595"/>
                </a:lnTo>
                <a:lnTo>
                  <a:pt x="1619139" y="258421"/>
                </a:lnTo>
                <a:lnTo>
                  <a:pt x="1620406" y="255248"/>
                </a:lnTo>
                <a:lnTo>
                  <a:pt x="1621673" y="252391"/>
                </a:lnTo>
                <a:lnTo>
                  <a:pt x="1623573" y="249218"/>
                </a:lnTo>
                <a:lnTo>
                  <a:pt x="1625474" y="246361"/>
                </a:lnTo>
                <a:lnTo>
                  <a:pt x="1627691" y="243822"/>
                </a:lnTo>
                <a:lnTo>
                  <a:pt x="1630542" y="240649"/>
                </a:lnTo>
                <a:lnTo>
                  <a:pt x="1633392" y="238110"/>
                </a:lnTo>
                <a:lnTo>
                  <a:pt x="1636560" y="235888"/>
                </a:lnTo>
                <a:lnTo>
                  <a:pt x="1643212" y="230810"/>
                </a:lnTo>
                <a:lnTo>
                  <a:pt x="1651131" y="226685"/>
                </a:lnTo>
                <a:lnTo>
                  <a:pt x="1659683" y="222559"/>
                </a:lnTo>
                <a:lnTo>
                  <a:pt x="1668552" y="218751"/>
                </a:lnTo>
                <a:lnTo>
                  <a:pt x="1678055" y="215577"/>
                </a:lnTo>
                <a:lnTo>
                  <a:pt x="1688191" y="212403"/>
                </a:lnTo>
                <a:lnTo>
                  <a:pt x="1698327" y="209864"/>
                </a:lnTo>
                <a:lnTo>
                  <a:pt x="1708780" y="207643"/>
                </a:lnTo>
                <a:lnTo>
                  <a:pt x="1718916" y="205421"/>
                </a:lnTo>
                <a:lnTo>
                  <a:pt x="1729369" y="203834"/>
                </a:lnTo>
                <a:lnTo>
                  <a:pt x="1739505" y="202248"/>
                </a:lnTo>
                <a:lnTo>
                  <a:pt x="1741723" y="201930"/>
                </a:lnTo>
                <a:lnTo>
                  <a:pt x="1743940" y="201930"/>
                </a:lnTo>
                <a:lnTo>
                  <a:pt x="1777516" y="324433"/>
                </a:lnTo>
                <a:lnTo>
                  <a:pt x="1777833" y="319673"/>
                </a:lnTo>
                <a:lnTo>
                  <a:pt x="1789553" y="235888"/>
                </a:lnTo>
                <a:lnTo>
                  <a:pt x="1786068" y="227637"/>
                </a:lnTo>
                <a:lnTo>
                  <a:pt x="1792404" y="216529"/>
                </a:lnTo>
                <a:lnTo>
                  <a:pt x="1806658" y="216212"/>
                </a:lnTo>
                <a:lnTo>
                  <a:pt x="1812676" y="227637"/>
                </a:lnTo>
                <a:lnTo>
                  <a:pt x="1810142" y="237158"/>
                </a:lnTo>
                <a:lnTo>
                  <a:pt x="1820278" y="325703"/>
                </a:lnTo>
                <a:lnTo>
                  <a:pt x="1847202" y="206056"/>
                </a:lnTo>
                <a:lnTo>
                  <a:pt x="1852904" y="203517"/>
                </a:lnTo>
                <a:lnTo>
                  <a:pt x="1853854" y="202882"/>
                </a:lnTo>
                <a:lnTo>
                  <a:pt x="1854488" y="202248"/>
                </a:lnTo>
                <a:lnTo>
                  <a:pt x="1859239" y="201613"/>
                </a:lnTo>
                <a:close/>
                <a:moveTo>
                  <a:pt x="2576838" y="182563"/>
                </a:moveTo>
                <a:lnTo>
                  <a:pt x="2587021" y="182563"/>
                </a:lnTo>
                <a:lnTo>
                  <a:pt x="2597204" y="182880"/>
                </a:lnTo>
                <a:lnTo>
                  <a:pt x="2606432" y="183515"/>
                </a:lnTo>
                <a:lnTo>
                  <a:pt x="2615979" y="185103"/>
                </a:lnTo>
                <a:lnTo>
                  <a:pt x="2624570" y="186690"/>
                </a:lnTo>
                <a:lnTo>
                  <a:pt x="2633162" y="188913"/>
                </a:lnTo>
                <a:lnTo>
                  <a:pt x="2641118" y="191135"/>
                </a:lnTo>
                <a:lnTo>
                  <a:pt x="2649073" y="193993"/>
                </a:lnTo>
                <a:lnTo>
                  <a:pt x="2656392" y="196850"/>
                </a:lnTo>
                <a:lnTo>
                  <a:pt x="2663074" y="200025"/>
                </a:lnTo>
                <a:lnTo>
                  <a:pt x="2669439" y="203200"/>
                </a:lnTo>
                <a:lnTo>
                  <a:pt x="2675485" y="206375"/>
                </a:lnTo>
                <a:lnTo>
                  <a:pt x="2685986" y="213043"/>
                </a:lnTo>
                <a:lnTo>
                  <a:pt x="2694578" y="219393"/>
                </a:lnTo>
                <a:lnTo>
                  <a:pt x="2701578" y="224473"/>
                </a:lnTo>
                <a:lnTo>
                  <a:pt x="2706670" y="228918"/>
                </a:lnTo>
                <a:lnTo>
                  <a:pt x="2710488" y="233045"/>
                </a:lnTo>
                <a:lnTo>
                  <a:pt x="2709216" y="236220"/>
                </a:lnTo>
                <a:lnTo>
                  <a:pt x="2707625" y="239078"/>
                </a:lnTo>
                <a:lnTo>
                  <a:pt x="2705079" y="243840"/>
                </a:lnTo>
                <a:lnTo>
                  <a:pt x="2701897" y="248603"/>
                </a:lnTo>
                <a:lnTo>
                  <a:pt x="2697760" y="253365"/>
                </a:lnTo>
                <a:lnTo>
                  <a:pt x="2693305" y="258763"/>
                </a:lnTo>
                <a:lnTo>
                  <a:pt x="2687577" y="264160"/>
                </a:lnTo>
                <a:lnTo>
                  <a:pt x="2684077" y="266383"/>
                </a:lnTo>
                <a:lnTo>
                  <a:pt x="2681213" y="268605"/>
                </a:lnTo>
                <a:lnTo>
                  <a:pt x="2677394" y="270828"/>
                </a:lnTo>
                <a:lnTo>
                  <a:pt x="2673575" y="272733"/>
                </a:lnTo>
                <a:lnTo>
                  <a:pt x="2669757" y="274638"/>
                </a:lnTo>
                <a:lnTo>
                  <a:pt x="2665302" y="275591"/>
                </a:lnTo>
                <a:lnTo>
                  <a:pt x="2661165" y="276861"/>
                </a:lnTo>
                <a:lnTo>
                  <a:pt x="2656392" y="277496"/>
                </a:lnTo>
                <a:lnTo>
                  <a:pt x="2651300" y="277813"/>
                </a:lnTo>
                <a:lnTo>
                  <a:pt x="2646527" y="277813"/>
                </a:lnTo>
                <a:lnTo>
                  <a:pt x="2640799" y="277496"/>
                </a:lnTo>
                <a:lnTo>
                  <a:pt x="2635390" y="276543"/>
                </a:lnTo>
                <a:lnTo>
                  <a:pt x="2629344" y="274956"/>
                </a:lnTo>
                <a:lnTo>
                  <a:pt x="2623298" y="273050"/>
                </a:lnTo>
                <a:lnTo>
                  <a:pt x="2616933" y="270510"/>
                </a:lnTo>
                <a:lnTo>
                  <a:pt x="2610569" y="267335"/>
                </a:lnTo>
                <a:lnTo>
                  <a:pt x="2603250" y="263525"/>
                </a:lnTo>
                <a:lnTo>
                  <a:pt x="2595295" y="260668"/>
                </a:lnTo>
                <a:lnTo>
                  <a:pt x="2626480" y="275591"/>
                </a:lnTo>
                <a:lnTo>
                  <a:pt x="2641436" y="282576"/>
                </a:lnTo>
                <a:lnTo>
                  <a:pt x="2648437" y="285116"/>
                </a:lnTo>
                <a:lnTo>
                  <a:pt x="2655437" y="287656"/>
                </a:lnTo>
                <a:lnTo>
                  <a:pt x="2661802" y="289878"/>
                </a:lnTo>
                <a:lnTo>
                  <a:pt x="2668166" y="291466"/>
                </a:lnTo>
                <a:lnTo>
                  <a:pt x="2674212" y="292101"/>
                </a:lnTo>
                <a:lnTo>
                  <a:pt x="2679940" y="292736"/>
                </a:lnTo>
                <a:lnTo>
                  <a:pt x="2685349" y="292736"/>
                </a:lnTo>
                <a:lnTo>
                  <a:pt x="2690123" y="291466"/>
                </a:lnTo>
                <a:lnTo>
                  <a:pt x="2692350" y="290196"/>
                </a:lnTo>
                <a:lnTo>
                  <a:pt x="2694578" y="289561"/>
                </a:lnTo>
                <a:lnTo>
                  <a:pt x="2696805" y="287973"/>
                </a:lnTo>
                <a:lnTo>
                  <a:pt x="2698714" y="286703"/>
                </a:lnTo>
                <a:lnTo>
                  <a:pt x="2699987" y="297498"/>
                </a:lnTo>
                <a:lnTo>
                  <a:pt x="2700624" y="307341"/>
                </a:lnTo>
                <a:lnTo>
                  <a:pt x="2700306" y="316548"/>
                </a:lnTo>
                <a:lnTo>
                  <a:pt x="2699987" y="325756"/>
                </a:lnTo>
                <a:lnTo>
                  <a:pt x="2701578" y="323851"/>
                </a:lnTo>
                <a:lnTo>
                  <a:pt x="2702533" y="323533"/>
                </a:lnTo>
                <a:lnTo>
                  <a:pt x="2703488" y="322898"/>
                </a:lnTo>
                <a:lnTo>
                  <a:pt x="2704442" y="323533"/>
                </a:lnTo>
                <a:lnTo>
                  <a:pt x="2705715" y="324168"/>
                </a:lnTo>
                <a:lnTo>
                  <a:pt x="2706670" y="325438"/>
                </a:lnTo>
                <a:lnTo>
                  <a:pt x="2707625" y="326708"/>
                </a:lnTo>
                <a:lnTo>
                  <a:pt x="2709216" y="330836"/>
                </a:lnTo>
                <a:lnTo>
                  <a:pt x="2711125" y="336551"/>
                </a:lnTo>
                <a:lnTo>
                  <a:pt x="2712398" y="343218"/>
                </a:lnTo>
                <a:lnTo>
                  <a:pt x="2713671" y="351156"/>
                </a:lnTo>
                <a:lnTo>
                  <a:pt x="2714307" y="359411"/>
                </a:lnTo>
                <a:lnTo>
                  <a:pt x="2714625" y="368936"/>
                </a:lnTo>
                <a:lnTo>
                  <a:pt x="2714307" y="377826"/>
                </a:lnTo>
                <a:lnTo>
                  <a:pt x="2713671" y="386716"/>
                </a:lnTo>
                <a:lnTo>
                  <a:pt x="2712398" y="394653"/>
                </a:lnTo>
                <a:lnTo>
                  <a:pt x="2711125" y="401321"/>
                </a:lnTo>
                <a:lnTo>
                  <a:pt x="2709216" y="407036"/>
                </a:lnTo>
                <a:lnTo>
                  <a:pt x="2707625" y="411163"/>
                </a:lnTo>
                <a:lnTo>
                  <a:pt x="2706670" y="412433"/>
                </a:lnTo>
                <a:lnTo>
                  <a:pt x="2705715" y="413703"/>
                </a:lnTo>
                <a:lnTo>
                  <a:pt x="2704442" y="414338"/>
                </a:lnTo>
                <a:lnTo>
                  <a:pt x="2703488" y="414338"/>
                </a:lnTo>
                <a:lnTo>
                  <a:pt x="2702215" y="414338"/>
                </a:lnTo>
                <a:lnTo>
                  <a:pt x="2700942" y="413703"/>
                </a:lnTo>
                <a:lnTo>
                  <a:pt x="2699987" y="412116"/>
                </a:lnTo>
                <a:lnTo>
                  <a:pt x="2698714" y="410528"/>
                </a:lnTo>
                <a:lnTo>
                  <a:pt x="2696805" y="406083"/>
                </a:lnTo>
                <a:lnTo>
                  <a:pt x="2694896" y="400051"/>
                </a:lnTo>
                <a:lnTo>
                  <a:pt x="2693941" y="407988"/>
                </a:lnTo>
                <a:lnTo>
                  <a:pt x="2692668" y="415926"/>
                </a:lnTo>
                <a:lnTo>
                  <a:pt x="2691396" y="423546"/>
                </a:lnTo>
                <a:lnTo>
                  <a:pt x="2689168" y="430531"/>
                </a:lnTo>
                <a:lnTo>
                  <a:pt x="2687259" y="437833"/>
                </a:lnTo>
                <a:lnTo>
                  <a:pt x="2684395" y="444818"/>
                </a:lnTo>
                <a:lnTo>
                  <a:pt x="2681849" y="451803"/>
                </a:lnTo>
                <a:lnTo>
                  <a:pt x="2678985" y="458153"/>
                </a:lnTo>
                <a:lnTo>
                  <a:pt x="2675803" y="464503"/>
                </a:lnTo>
                <a:lnTo>
                  <a:pt x="2672303" y="470536"/>
                </a:lnTo>
                <a:lnTo>
                  <a:pt x="2669120" y="476568"/>
                </a:lnTo>
                <a:lnTo>
                  <a:pt x="2665302" y="481966"/>
                </a:lnTo>
                <a:lnTo>
                  <a:pt x="2661483" y="487363"/>
                </a:lnTo>
                <a:lnTo>
                  <a:pt x="2657347" y="492761"/>
                </a:lnTo>
                <a:lnTo>
                  <a:pt x="2653210" y="497523"/>
                </a:lnTo>
                <a:lnTo>
                  <a:pt x="2649073" y="501968"/>
                </a:lnTo>
                <a:lnTo>
                  <a:pt x="2644618" y="506413"/>
                </a:lnTo>
                <a:lnTo>
                  <a:pt x="2640163" y="510541"/>
                </a:lnTo>
                <a:lnTo>
                  <a:pt x="2635390" y="514351"/>
                </a:lnTo>
                <a:lnTo>
                  <a:pt x="2630935" y="518161"/>
                </a:lnTo>
                <a:lnTo>
                  <a:pt x="2626480" y="521653"/>
                </a:lnTo>
                <a:lnTo>
                  <a:pt x="2621706" y="524511"/>
                </a:lnTo>
                <a:lnTo>
                  <a:pt x="2616933" y="527368"/>
                </a:lnTo>
                <a:lnTo>
                  <a:pt x="2612160" y="529908"/>
                </a:lnTo>
                <a:lnTo>
                  <a:pt x="2607387" y="532131"/>
                </a:lnTo>
                <a:lnTo>
                  <a:pt x="2602614" y="534036"/>
                </a:lnTo>
                <a:lnTo>
                  <a:pt x="2597840" y="535941"/>
                </a:lnTo>
                <a:lnTo>
                  <a:pt x="2593385" y="536893"/>
                </a:lnTo>
                <a:lnTo>
                  <a:pt x="2588294" y="538163"/>
                </a:lnTo>
                <a:lnTo>
                  <a:pt x="2583839" y="538798"/>
                </a:lnTo>
                <a:lnTo>
                  <a:pt x="2579384" y="539116"/>
                </a:lnTo>
                <a:lnTo>
                  <a:pt x="2575247" y="539751"/>
                </a:lnTo>
                <a:lnTo>
                  <a:pt x="2571428" y="539116"/>
                </a:lnTo>
                <a:lnTo>
                  <a:pt x="2567610" y="538798"/>
                </a:lnTo>
                <a:lnTo>
                  <a:pt x="2563791" y="538163"/>
                </a:lnTo>
                <a:lnTo>
                  <a:pt x="2559654" y="536893"/>
                </a:lnTo>
                <a:lnTo>
                  <a:pt x="2555518" y="535623"/>
                </a:lnTo>
                <a:lnTo>
                  <a:pt x="2551381" y="533718"/>
                </a:lnTo>
                <a:lnTo>
                  <a:pt x="2542789" y="529591"/>
                </a:lnTo>
                <a:lnTo>
                  <a:pt x="2533879" y="523876"/>
                </a:lnTo>
                <a:lnTo>
                  <a:pt x="2524651" y="517526"/>
                </a:lnTo>
                <a:lnTo>
                  <a:pt x="2515423" y="509906"/>
                </a:lnTo>
                <a:lnTo>
                  <a:pt x="2506194" y="501333"/>
                </a:lnTo>
                <a:lnTo>
                  <a:pt x="2497603" y="491808"/>
                </a:lnTo>
                <a:lnTo>
                  <a:pt x="2489011" y="481648"/>
                </a:lnTo>
                <a:lnTo>
                  <a:pt x="2481055" y="470536"/>
                </a:lnTo>
                <a:lnTo>
                  <a:pt x="2473418" y="458788"/>
                </a:lnTo>
                <a:lnTo>
                  <a:pt x="2469600" y="452756"/>
                </a:lnTo>
                <a:lnTo>
                  <a:pt x="2466417" y="446406"/>
                </a:lnTo>
                <a:lnTo>
                  <a:pt x="2463235" y="440056"/>
                </a:lnTo>
                <a:lnTo>
                  <a:pt x="2460371" y="433071"/>
                </a:lnTo>
                <a:lnTo>
                  <a:pt x="2457507" y="426403"/>
                </a:lnTo>
                <a:lnTo>
                  <a:pt x="2454962" y="419418"/>
                </a:lnTo>
                <a:lnTo>
                  <a:pt x="2452734" y="412433"/>
                </a:lnTo>
                <a:lnTo>
                  <a:pt x="2450825" y="405448"/>
                </a:lnTo>
                <a:lnTo>
                  <a:pt x="2448916" y="409893"/>
                </a:lnTo>
                <a:lnTo>
                  <a:pt x="2447325" y="413703"/>
                </a:lnTo>
                <a:lnTo>
                  <a:pt x="2446370" y="414656"/>
                </a:lnTo>
                <a:lnTo>
                  <a:pt x="2445733" y="415926"/>
                </a:lnTo>
                <a:lnTo>
                  <a:pt x="2444461" y="416561"/>
                </a:lnTo>
                <a:lnTo>
                  <a:pt x="2443188" y="416561"/>
                </a:lnTo>
                <a:lnTo>
                  <a:pt x="2442233" y="416243"/>
                </a:lnTo>
                <a:lnTo>
                  <a:pt x="2440960" y="415926"/>
                </a:lnTo>
                <a:lnTo>
                  <a:pt x="2440006" y="414656"/>
                </a:lnTo>
                <a:lnTo>
                  <a:pt x="2439051" y="413386"/>
                </a:lnTo>
                <a:lnTo>
                  <a:pt x="2437142" y="408941"/>
                </a:lnTo>
                <a:lnTo>
                  <a:pt x="2435551" y="403543"/>
                </a:lnTo>
                <a:lnTo>
                  <a:pt x="2434278" y="396876"/>
                </a:lnTo>
                <a:lnTo>
                  <a:pt x="2433005" y="388938"/>
                </a:lnTo>
                <a:lnTo>
                  <a:pt x="2432368" y="380048"/>
                </a:lnTo>
                <a:lnTo>
                  <a:pt x="2432050" y="371158"/>
                </a:lnTo>
                <a:lnTo>
                  <a:pt x="2432368" y="361633"/>
                </a:lnTo>
                <a:lnTo>
                  <a:pt x="2433005" y="353061"/>
                </a:lnTo>
                <a:lnTo>
                  <a:pt x="2434278" y="345758"/>
                </a:lnTo>
                <a:lnTo>
                  <a:pt x="2435551" y="338773"/>
                </a:lnTo>
                <a:lnTo>
                  <a:pt x="2437142" y="333058"/>
                </a:lnTo>
                <a:lnTo>
                  <a:pt x="2439051" y="328931"/>
                </a:lnTo>
                <a:lnTo>
                  <a:pt x="2440006" y="327661"/>
                </a:lnTo>
                <a:lnTo>
                  <a:pt x="2440960" y="326391"/>
                </a:lnTo>
                <a:lnTo>
                  <a:pt x="2442233" y="325756"/>
                </a:lnTo>
                <a:lnTo>
                  <a:pt x="2443188" y="325438"/>
                </a:lnTo>
                <a:lnTo>
                  <a:pt x="2444142" y="325756"/>
                </a:lnTo>
                <a:lnTo>
                  <a:pt x="2444779" y="326073"/>
                </a:lnTo>
                <a:lnTo>
                  <a:pt x="2445097" y="314008"/>
                </a:lnTo>
                <a:lnTo>
                  <a:pt x="2446052" y="308293"/>
                </a:lnTo>
                <a:lnTo>
                  <a:pt x="2447006" y="303531"/>
                </a:lnTo>
                <a:lnTo>
                  <a:pt x="2446370" y="297181"/>
                </a:lnTo>
                <a:lnTo>
                  <a:pt x="2446052" y="291148"/>
                </a:lnTo>
                <a:lnTo>
                  <a:pt x="2446052" y="285433"/>
                </a:lnTo>
                <a:lnTo>
                  <a:pt x="2446370" y="280036"/>
                </a:lnTo>
                <a:lnTo>
                  <a:pt x="2446688" y="274956"/>
                </a:lnTo>
                <a:lnTo>
                  <a:pt x="2447325" y="270510"/>
                </a:lnTo>
                <a:lnTo>
                  <a:pt x="2448597" y="265748"/>
                </a:lnTo>
                <a:lnTo>
                  <a:pt x="2449870" y="261620"/>
                </a:lnTo>
                <a:lnTo>
                  <a:pt x="2451143" y="258128"/>
                </a:lnTo>
                <a:lnTo>
                  <a:pt x="2452734" y="254635"/>
                </a:lnTo>
                <a:lnTo>
                  <a:pt x="2454644" y="251143"/>
                </a:lnTo>
                <a:lnTo>
                  <a:pt x="2456871" y="248285"/>
                </a:lnTo>
                <a:lnTo>
                  <a:pt x="2459099" y="245745"/>
                </a:lnTo>
                <a:lnTo>
                  <a:pt x="2461326" y="242888"/>
                </a:lnTo>
                <a:lnTo>
                  <a:pt x="2464190" y="240665"/>
                </a:lnTo>
                <a:lnTo>
                  <a:pt x="2466736" y="238760"/>
                </a:lnTo>
                <a:lnTo>
                  <a:pt x="2454325" y="239078"/>
                </a:lnTo>
                <a:lnTo>
                  <a:pt x="2444779" y="239713"/>
                </a:lnTo>
                <a:lnTo>
                  <a:pt x="2436505" y="240030"/>
                </a:lnTo>
                <a:lnTo>
                  <a:pt x="2442233" y="236855"/>
                </a:lnTo>
                <a:lnTo>
                  <a:pt x="2448279" y="233045"/>
                </a:lnTo>
                <a:lnTo>
                  <a:pt x="2454007" y="228918"/>
                </a:lnTo>
                <a:lnTo>
                  <a:pt x="2460053" y="224473"/>
                </a:lnTo>
                <a:lnTo>
                  <a:pt x="2471191" y="215900"/>
                </a:lnTo>
                <a:lnTo>
                  <a:pt x="2476600" y="212408"/>
                </a:lnTo>
                <a:lnTo>
                  <a:pt x="2481374" y="209550"/>
                </a:lnTo>
                <a:lnTo>
                  <a:pt x="2494420" y="203200"/>
                </a:lnTo>
                <a:lnTo>
                  <a:pt x="2507149" y="197803"/>
                </a:lnTo>
                <a:lnTo>
                  <a:pt x="2519559" y="193358"/>
                </a:lnTo>
                <a:lnTo>
                  <a:pt x="2531652" y="189548"/>
                </a:lnTo>
                <a:lnTo>
                  <a:pt x="2543426" y="186690"/>
                </a:lnTo>
                <a:lnTo>
                  <a:pt x="2554881" y="184785"/>
                </a:lnTo>
                <a:lnTo>
                  <a:pt x="2565701" y="183198"/>
                </a:lnTo>
                <a:lnTo>
                  <a:pt x="2576838" y="182563"/>
                </a:lnTo>
                <a:close/>
                <a:moveTo>
                  <a:pt x="276055" y="174625"/>
                </a:moveTo>
                <a:lnTo>
                  <a:pt x="283639" y="174625"/>
                </a:lnTo>
                <a:lnTo>
                  <a:pt x="290592" y="174942"/>
                </a:lnTo>
                <a:lnTo>
                  <a:pt x="297860" y="175258"/>
                </a:lnTo>
                <a:lnTo>
                  <a:pt x="304180" y="176208"/>
                </a:lnTo>
                <a:lnTo>
                  <a:pt x="310500" y="177475"/>
                </a:lnTo>
                <a:lnTo>
                  <a:pt x="316504" y="179059"/>
                </a:lnTo>
                <a:lnTo>
                  <a:pt x="322508" y="180959"/>
                </a:lnTo>
                <a:lnTo>
                  <a:pt x="327881" y="182859"/>
                </a:lnTo>
                <a:lnTo>
                  <a:pt x="332937" y="185076"/>
                </a:lnTo>
                <a:lnTo>
                  <a:pt x="337677" y="187293"/>
                </a:lnTo>
                <a:lnTo>
                  <a:pt x="346525" y="191727"/>
                </a:lnTo>
                <a:lnTo>
                  <a:pt x="354425" y="196161"/>
                </a:lnTo>
                <a:lnTo>
                  <a:pt x="360429" y="200595"/>
                </a:lnTo>
                <a:lnTo>
                  <a:pt x="365486" y="204713"/>
                </a:lnTo>
                <a:lnTo>
                  <a:pt x="368962" y="207880"/>
                </a:lnTo>
                <a:lnTo>
                  <a:pt x="371806" y="210730"/>
                </a:lnTo>
                <a:lnTo>
                  <a:pt x="370858" y="212631"/>
                </a:lnTo>
                <a:lnTo>
                  <a:pt x="367698" y="218331"/>
                </a:lnTo>
                <a:lnTo>
                  <a:pt x="365486" y="221815"/>
                </a:lnTo>
                <a:lnTo>
                  <a:pt x="362641" y="225616"/>
                </a:lnTo>
                <a:lnTo>
                  <a:pt x="359165" y="229100"/>
                </a:lnTo>
                <a:lnTo>
                  <a:pt x="355057" y="232900"/>
                </a:lnTo>
                <a:lnTo>
                  <a:pt x="350633" y="236384"/>
                </a:lnTo>
                <a:lnTo>
                  <a:pt x="345261" y="239234"/>
                </a:lnTo>
                <a:lnTo>
                  <a:pt x="342733" y="240501"/>
                </a:lnTo>
                <a:lnTo>
                  <a:pt x="339573" y="241135"/>
                </a:lnTo>
                <a:lnTo>
                  <a:pt x="336413" y="242085"/>
                </a:lnTo>
                <a:lnTo>
                  <a:pt x="332937" y="242718"/>
                </a:lnTo>
                <a:lnTo>
                  <a:pt x="329461" y="243035"/>
                </a:lnTo>
                <a:lnTo>
                  <a:pt x="325985" y="243035"/>
                </a:lnTo>
                <a:lnTo>
                  <a:pt x="322192" y="242718"/>
                </a:lnTo>
                <a:lnTo>
                  <a:pt x="318084" y="242085"/>
                </a:lnTo>
                <a:lnTo>
                  <a:pt x="313976" y="240818"/>
                </a:lnTo>
                <a:lnTo>
                  <a:pt x="309868" y="239234"/>
                </a:lnTo>
                <a:lnTo>
                  <a:pt x="304812" y="237334"/>
                </a:lnTo>
                <a:lnTo>
                  <a:pt x="302252" y="236418"/>
                </a:lnTo>
                <a:lnTo>
                  <a:pt x="289644" y="230366"/>
                </a:lnTo>
                <a:lnTo>
                  <a:pt x="294700" y="232900"/>
                </a:lnTo>
                <a:lnTo>
                  <a:pt x="300388" y="235751"/>
                </a:lnTo>
                <a:lnTo>
                  <a:pt x="302252" y="236418"/>
                </a:lnTo>
                <a:lnTo>
                  <a:pt x="312080" y="241135"/>
                </a:lnTo>
                <a:lnTo>
                  <a:pt x="322508" y="246202"/>
                </a:lnTo>
                <a:lnTo>
                  <a:pt x="332305" y="250003"/>
                </a:lnTo>
                <a:lnTo>
                  <a:pt x="337045" y="251270"/>
                </a:lnTo>
                <a:lnTo>
                  <a:pt x="341469" y="252536"/>
                </a:lnTo>
                <a:lnTo>
                  <a:pt x="345577" y="253170"/>
                </a:lnTo>
                <a:lnTo>
                  <a:pt x="349685" y="253487"/>
                </a:lnTo>
                <a:lnTo>
                  <a:pt x="353477" y="253170"/>
                </a:lnTo>
                <a:lnTo>
                  <a:pt x="357269" y="252536"/>
                </a:lnTo>
                <a:lnTo>
                  <a:pt x="360745" y="251270"/>
                </a:lnTo>
                <a:lnTo>
                  <a:pt x="363589" y="249053"/>
                </a:lnTo>
                <a:lnTo>
                  <a:pt x="364538" y="256970"/>
                </a:lnTo>
                <a:lnTo>
                  <a:pt x="364854" y="263621"/>
                </a:lnTo>
                <a:lnTo>
                  <a:pt x="364538" y="270589"/>
                </a:lnTo>
                <a:lnTo>
                  <a:pt x="363905" y="277240"/>
                </a:lnTo>
                <a:lnTo>
                  <a:pt x="365486" y="275657"/>
                </a:lnTo>
                <a:lnTo>
                  <a:pt x="366750" y="275340"/>
                </a:lnTo>
                <a:lnTo>
                  <a:pt x="367382" y="275657"/>
                </a:lnTo>
                <a:lnTo>
                  <a:pt x="368014" y="275973"/>
                </a:lnTo>
                <a:lnTo>
                  <a:pt x="369594" y="277874"/>
                </a:lnTo>
                <a:lnTo>
                  <a:pt x="371174" y="281041"/>
                </a:lnTo>
                <a:lnTo>
                  <a:pt x="372122" y="285158"/>
                </a:lnTo>
                <a:lnTo>
                  <a:pt x="373386" y="289909"/>
                </a:lnTo>
                <a:lnTo>
                  <a:pt x="373702" y="295293"/>
                </a:lnTo>
                <a:lnTo>
                  <a:pt x="374650" y="301627"/>
                </a:lnTo>
                <a:lnTo>
                  <a:pt x="374650" y="307961"/>
                </a:lnTo>
                <a:lnTo>
                  <a:pt x="374650" y="314612"/>
                </a:lnTo>
                <a:lnTo>
                  <a:pt x="373702" y="320630"/>
                </a:lnTo>
                <a:lnTo>
                  <a:pt x="373386" y="326331"/>
                </a:lnTo>
                <a:lnTo>
                  <a:pt x="372122" y="331398"/>
                </a:lnTo>
                <a:lnTo>
                  <a:pt x="371174" y="335515"/>
                </a:lnTo>
                <a:lnTo>
                  <a:pt x="369594" y="338366"/>
                </a:lnTo>
                <a:lnTo>
                  <a:pt x="368014" y="340266"/>
                </a:lnTo>
                <a:lnTo>
                  <a:pt x="367382" y="340583"/>
                </a:lnTo>
                <a:lnTo>
                  <a:pt x="366750" y="340583"/>
                </a:lnTo>
                <a:lnTo>
                  <a:pt x="365802" y="340583"/>
                </a:lnTo>
                <a:lnTo>
                  <a:pt x="364854" y="340266"/>
                </a:lnTo>
                <a:lnTo>
                  <a:pt x="363273" y="338049"/>
                </a:lnTo>
                <a:lnTo>
                  <a:pt x="362009" y="334565"/>
                </a:lnTo>
                <a:lnTo>
                  <a:pt x="360745" y="330448"/>
                </a:lnTo>
                <a:lnTo>
                  <a:pt x="359797" y="336149"/>
                </a:lnTo>
                <a:lnTo>
                  <a:pt x="359165" y="341850"/>
                </a:lnTo>
                <a:lnTo>
                  <a:pt x="357901" y="346917"/>
                </a:lnTo>
                <a:lnTo>
                  <a:pt x="356637" y="352301"/>
                </a:lnTo>
                <a:lnTo>
                  <a:pt x="353161" y="362436"/>
                </a:lnTo>
                <a:lnTo>
                  <a:pt x="349053" y="372254"/>
                </a:lnTo>
                <a:lnTo>
                  <a:pt x="344629" y="380806"/>
                </a:lnTo>
                <a:lnTo>
                  <a:pt x="339257" y="389040"/>
                </a:lnTo>
                <a:lnTo>
                  <a:pt x="333569" y="396641"/>
                </a:lnTo>
                <a:lnTo>
                  <a:pt x="327881" y="403609"/>
                </a:lnTo>
                <a:lnTo>
                  <a:pt x="321876" y="409626"/>
                </a:lnTo>
                <a:lnTo>
                  <a:pt x="314924" y="415011"/>
                </a:lnTo>
                <a:lnTo>
                  <a:pt x="308288" y="419761"/>
                </a:lnTo>
                <a:lnTo>
                  <a:pt x="301652" y="423562"/>
                </a:lnTo>
                <a:lnTo>
                  <a:pt x="294700" y="426412"/>
                </a:lnTo>
                <a:lnTo>
                  <a:pt x="288064" y="428629"/>
                </a:lnTo>
                <a:lnTo>
                  <a:pt x="281427" y="429896"/>
                </a:lnTo>
                <a:lnTo>
                  <a:pt x="275107" y="430213"/>
                </a:lnTo>
                <a:lnTo>
                  <a:pt x="272579" y="430213"/>
                </a:lnTo>
                <a:lnTo>
                  <a:pt x="269735" y="429896"/>
                </a:lnTo>
                <a:lnTo>
                  <a:pt x="264047" y="428313"/>
                </a:lnTo>
                <a:lnTo>
                  <a:pt x="258043" y="426096"/>
                </a:lnTo>
                <a:lnTo>
                  <a:pt x="252039" y="423245"/>
                </a:lnTo>
                <a:lnTo>
                  <a:pt x="245719" y="419128"/>
                </a:lnTo>
                <a:lnTo>
                  <a:pt x="239082" y="414377"/>
                </a:lnTo>
                <a:lnTo>
                  <a:pt x="232762" y="408993"/>
                </a:lnTo>
                <a:lnTo>
                  <a:pt x="225810" y="402975"/>
                </a:lnTo>
                <a:lnTo>
                  <a:pt x="219806" y="396008"/>
                </a:lnTo>
                <a:lnTo>
                  <a:pt x="213486" y="389040"/>
                </a:lnTo>
                <a:lnTo>
                  <a:pt x="208114" y="380806"/>
                </a:lnTo>
                <a:lnTo>
                  <a:pt x="202741" y="372571"/>
                </a:lnTo>
                <a:lnTo>
                  <a:pt x="197369" y="363386"/>
                </a:lnTo>
                <a:lnTo>
                  <a:pt x="193261" y="354202"/>
                </a:lnTo>
                <a:lnTo>
                  <a:pt x="189785" y="344383"/>
                </a:lnTo>
                <a:lnTo>
                  <a:pt x="186309" y="334249"/>
                </a:lnTo>
                <a:lnTo>
                  <a:pt x="185045" y="337732"/>
                </a:lnTo>
                <a:lnTo>
                  <a:pt x="184097" y="340266"/>
                </a:lnTo>
                <a:lnTo>
                  <a:pt x="182517" y="341850"/>
                </a:lnTo>
                <a:lnTo>
                  <a:pt x="181885" y="342166"/>
                </a:lnTo>
                <a:lnTo>
                  <a:pt x="180937" y="342483"/>
                </a:lnTo>
                <a:lnTo>
                  <a:pt x="180305" y="342166"/>
                </a:lnTo>
                <a:lnTo>
                  <a:pt x="179673" y="341850"/>
                </a:lnTo>
                <a:lnTo>
                  <a:pt x="178093" y="339949"/>
                </a:lnTo>
                <a:lnTo>
                  <a:pt x="176829" y="336782"/>
                </a:lnTo>
                <a:lnTo>
                  <a:pt x="175565" y="332665"/>
                </a:lnTo>
                <a:lnTo>
                  <a:pt x="174617" y="327914"/>
                </a:lnTo>
                <a:lnTo>
                  <a:pt x="173985" y="322213"/>
                </a:lnTo>
                <a:lnTo>
                  <a:pt x="173669" y="316196"/>
                </a:lnTo>
                <a:lnTo>
                  <a:pt x="173037" y="309545"/>
                </a:lnTo>
                <a:lnTo>
                  <a:pt x="173669" y="303211"/>
                </a:lnTo>
                <a:lnTo>
                  <a:pt x="173985" y="296876"/>
                </a:lnTo>
                <a:lnTo>
                  <a:pt x="174617" y="291492"/>
                </a:lnTo>
                <a:lnTo>
                  <a:pt x="175565" y="286742"/>
                </a:lnTo>
                <a:lnTo>
                  <a:pt x="176829" y="282624"/>
                </a:lnTo>
                <a:lnTo>
                  <a:pt x="178093" y="279457"/>
                </a:lnTo>
                <a:lnTo>
                  <a:pt x="179673" y="277557"/>
                </a:lnTo>
                <a:lnTo>
                  <a:pt x="180305" y="277240"/>
                </a:lnTo>
                <a:lnTo>
                  <a:pt x="180937" y="276923"/>
                </a:lnTo>
                <a:lnTo>
                  <a:pt x="182201" y="277240"/>
                </a:lnTo>
                <a:lnTo>
                  <a:pt x="182517" y="268689"/>
                </a:lnTo>
                <a:lnTo>
                  <a:pt x="182833" y="264888"/>
                </a:lnTo>
                <a:lnTo>
                  <a:pt x="183781" y="261088"/>
                </a:lnTo>
                <a:lnTo>
                  <a:pt x="183149" y="252536"/>
                </a:lnTo>
                <a:lnTo>
                  <a:pt x="183149" y="244619"/>
                </a:lnTo>
                <a:lnTo>
                  <a:pt x="184097" y="237334"/>
                </a:lnTo>
                <a:lnTo>
                  <a:pt x="185993" y="231633"/>
                </a:lnTo>
                <a:lnTo>
                  <a:pt x="187889" y="226249"/>
                </a:lnTo>
                <a:lnTo>
                  <a:pt x="189153" y="223716"/>
                </a:lnTo>
                <a:lnTo>
                  <a:pt x="190733" y="221815"/>
                </a:lnTo>
                <a:lnTo>
                  <a:pt x="192313" y="219915"/>
                </a:lnTo>
                <a:lnTo>
                  <a:pt x="194209" y="218015"/>
                </a:lnTo>
                <a:lnTo>
                  <a:pt x="198001" y="214848"/>
                </a:lnTo>
                <a:lnTo>
                  <a:pt x="188837" y="214848"/>
                </a:lnTo>
                <a:lnTo>
                  <a:pt x="182201" y="215481"/>
                </a:lnTo>
                <a:lnTo>
                  <a:pt x="176197" y="215798"/>
                </a:lnTo>
                <a:lnTo>
                  <a:pt x="180305" y="213581"/>
                </a:lnTo>
                <a:lnTo>
                  <a:pt x="184413" y="210730"/>
                </a:lnTo>
                <a:lnTo>
                  <a:pt x="192945" y="204396"/>
                </a:lnTo>
                <a:lnTo>
                  <a:pt x="200845" y="198378"/>
                </a:lnTo>
                <a:lnTo>
                  <a:pt x="204638" y="195845"/>
                </a:lnTo>
                <a:lnTo>
                  <a:pt x="208430" y="193944"/>
                </a:lnTo>
                <a:lnTo>
                  <a:pt x="217594" y="189510"/>
                </a:lnTo>
                <a:lnTo>
                  <a:pt x="226758" y="185393"/>
                </a:lnTo>
                <a:lnTo>
                  <a:pt x="235606" y="182226"/>
                </a:lnTo>
                <a:lnTo>
                  <a:pt x="244139" y="179692"/>
                </a:lnTo>
                <a:lnTo>
                  <a:pt x="252355" y="177475"/>
                </a:lnTo>
                <a:lnTo>
                  <a:pt x="260887" y="175892"/>
                </a:lnTo>
                <a:lnTo>
                  <a:pt x="268471" y="175258"/>
                </a:lnTo>
                <a:lnTo>
                  <a:pt x="276055" y="174625"/>
                </a:lnTo>
                <a:close/>
                <a:moveTo>
                  <a:pt x="1800062" y="0"/>
                </a:moveTo>
                <a:lnTo>
                  <a:pt x="1805766" y="0"/>
                </a:lnTo>
                <a:lnTo>
                  <a:pt x="1811153" y="634"/>
                </a:lnTo>
                <a:lnTo>
                  <a:pt x="1816857" y="951"/>
                </a:lnTo>
                <a:lnTo>
                  <a:pt x="1822244" y="1585"/>
                </a:lnTo>
                <a:lnTo>
                  <a:pt x="1826997" y="2853"/>
                </a:lnTo>
                <a:lnTo>
                  <a:pt x="1831750" y="3804"/>
                </a:lnTo>
                <a:lnTo>
                  <a:pt x="1840939" y="6974"/>
                </a:lnTo>
                <a:lnTo>
                  <a:pt x="1848861" y="10144"/>
                </a:lnTo>
                <a:lnTo>
                  <a:pt x="1855832" y="13948"/>
                </a:lnTo>
                <a:lnTo>
                  <a:pt x="1861853" y="17435"/>
                </a:lnTo>
                <a:lnTo>
                  <a:pt x="1866923" y="21239"/>
                </a:lnTo>
                <a:lnTo>
                  <a:pt x="1870408" y="24092"/>
                </a:lnTo>
                <a:lnTo>
                  <a:pt x="1873577" y="26628"/>
                </a:lnTo>
                <a:lnTo>
                  <a:pt x="1875795" y="29164"/>
                </a:lnTo>
                <a:lnTo>
                  <a:pt x="1875161" y="30432"/>
                </a:lnTo>
                <a:lnTo>
                  <a:pt x="1872626" y="35187"/>
                </a:lnTo>
                <a:lnTo>
                  <a:pt x="1871042" y="37723"/>
                </a:lnTo>
                <a:lnTo>
                  <a:pt x="1868507" y="40576"/>
                </a:lnTo>
                <a:lnTo>
                  <a:pt x="1865655" y="43747"/>
                </a:lnTo>
                <a:lnTo>
                  <a:pt x="1862803" y="46600"/>
                </a:lnTo>
                <a:lnTo>
                  <a:pt x="1859001" y="49453"/>
                </a:lnTo>
                <a:lnTo>
                  <a:pt x="1854881" y="51672"/>
                </a:lnTo>
                <a:lnTo>
                  <a:pt x="1850128" y="53574"/>
                </a:lnTo>
                <a:lnTo>
                  <a:pt x="1845058" y="54208"/>
                </a:lnTo>
                <a:lnTo>
                  <a:pt x="1842523" y="54525"/>
                </a:lnTo>
                <a:lnTo>
                  <a:pt x="1839355" y="54525"/>
                </a:lnTo>
                <a:lnTo>
                  <a:pt x="1836503" y="54208"/>
                </a:lnTo>
                <a:lnTo>
                  <a:pt x="1833017" y="53891"/>
                </a:lnTo>
                <a:lnTo>
                  <a:pt x="1829532" y="52940"/>
                </a:lnTo>
                <a:lnTo>
                  <a:pt x="1826363" y="51989"/>
                </a:lnTo>
                <a:lnTo>
                  <a:pt x="1822877" y="50404"/>
                </a:lnTo>
                <a:lnTo>
                  <a:pt x="1819075" y="48502"/>
                </a:lnTo>
                <a:lnTo>
                  <a:pt x="1814639" y="46600"/>
                </a:lnTo>
                <a:lnTo>
                  <a:pt x="1810202" y="44381"/>
                </a:lnTo>
                <a:lnTo>
                  <a:pt x="1828264" y="53574"/>
                </a:lnTo>
                <a:lnTo>
                  <a:pt x="1836503" y="57061"/>
                </a:lnTo>
                <a:lnTo>
                  <a:pt x="1844742" y="60231"/>
                </a:lnTo>
                <a:lnTo>
                  <a:pt x="1847910" y="61182"/>
                </a:lnTo>
                <a:lnTo>
                  <a:pt x="1851713" y="62133"/>
                </a:lnTo>
                <a:lnTo>
                  <a:pt x="1855198" y="62767"/>
                </a:lnTo>
                <a:lnTo>
                  <a:pt x="1858367" y="62767"/>
                </a:lnTo>
                <a:lnTo>
                  <a:pt x="1861536" y="62767"/>
                </a:lnTo>
                <a:lnTo>
                  <a:pt x="1864071" y="62133"/>
                </a:lnTo>
                <a:lnTo>
                  <a:pt x="1866923" y="60865"/>
                </a:lnTo>
                <a:lnTo>
                  <a:pt x="1869458" y="59597"/>
                </a:lnTo>
                <a:lnTo>
                  <a:pt x="1869775" y="65303"/>
                </a:lnTo>
                <a:lnTo>
                  <a:pt x="1870091" y="71009"/>
                </a:lnTo>
                <a:lnTo>
                  <a:pt x="1870091" y="76398"/>
                </a:lnTo>
                <a:lnTo>
                  <a:pt x="1869775" y="81470"/>
                </a:lnTo>
                <a:lnTo>
                  <a:pt x="1870408" y="80836"/>
                </a:lnTo>
                <a:lnTo>
                  <a:pt x="1871676" y="80519"/>
                </a:lnTo>
                <a:lnTo>
                  <a:pt x="1872310" y="80519"/>
                </a:lnTo>
                <a:lnTo>
                  <a:pt x="1872626" y="80836"/>
                </a:lnTo>
                <a:lnTo>
                  <a:pt x="1874211" y="82421"/>
                </a:lnTo>
                <a:lnTo>
                  <a:pt x="1875161" y="84640"/>
                </a:lnTo>
                <a:lnTo>
                  <a:pt x="1876112" y="88127"/>
                </a:lnTo>
                <a:lnTo>
                  <a:pt x="1877063" y="91614"/>
                </a:lnTo>
                <a:lnTo>
                  <a:pt x="1877696" y="96369"/>
                </a:lnTo>
                <a:lnTo>
                  <a:pt x="1878013" y="101124"/>
                </a:lnTo>
                <a:lnTo>
                  <a:pt x="1878013" y="106513"/>
                </a:lnTo>
                <a:lnTo>
                  <a:pt x="1878013" y="111586"/>
                </a:lnTo>
                <a:lnTo>
                  <a:pt x="1877696" y="116658"/>
                </a:lnTo>
                <a:lnTo>
                  <a:pt x="1877063" y="120779"/>
                </a:lnTo>
                <a:lnTo>
                  <a:pt x="1876112" y="124900"/>
                </a:lnTo>
                <a:lnTo>
                  <a:pt x="1875161" y="127753"/>
                </a:lnTo>
                <a:lnTo>
                  <a:pt x="1874211" y="129972"/>
                </a:lnTo>
                <a:lnTo>
                  <a:pt x="1872626" y="131874"/>
                </a:lnTo>
                <a:lnTo>
                  <a:pt x="1872310" y="132191"/>
                </a:lnTo>
                <a:lnTo>
                  <a:pt x="1871676" y="132191"/>
                </a:lnTo>
                <a:lnTo>
                  <a:pt x="1871042" y="132191"/>
                </a:lnTo>
                <a:lnTo>
                  <a:pt x="1870091" y="131557"/>
                </a:lnTo>
                <a:lnTo>
                  <a:pt x="1869141" y="129972"/>
                </a:lnTo>
                <a:lnTo>
                  <a:pt x="1867873" y="127436"/>
                </a:lnTo>
                <a:lnTo>
                  <a:pt x="1867240" y="123949"/>
                </a:lnTo>
                <a:lnTo>
                  <a:pt x="1865655" y="133142"/>
                </a:lnTo>
                <a:lnTo>
                  <a:pt x="1863754" y="141384"/>
                </a:lnTo>
                <a:lnTo>
                  <a:pt x="1861219" y="149626"/>
                </a:lnTo>
                <a:lnTo>
                  <a:pt x="1857733" y="156917"/>
                </a:lnTo>
                <a:lnTo>
                  <a:pt x="1853931" y="164208"/>
                </a:lnTo>
                <a:lnTo>
                  <a:pt x="1850128" y="170548"/>
                </a:lnTo>
                <a:lnTo>
                  <a:pt x="1845692" y="176571"/>
                </a:lnTo>
                <a:lnTo>
                  <a:pt x="1840939" y="181961"/>
                </a:lnTo>
                <a:lnTo>
                  <a:pt x="1835869" y="186716"/>
                </a:lnTo>
                <a:lnTo>
                  <a:pt x="1830799" y="191154"/>
                </a:lnTo>
                <a:lnTo>
                  <a:pt x="1825412" y="194958"/>
                </a:lnTo>
                <a:lnTo>
                  <a:pt x="1820025" y="198128"/>
                </a:lnTo>
                <a:lnTo>
                  <a:pt x="1814639" y="200347"/>
                </a:lnTo>
                <a:lnTo>
                  <a:pt x="1809252" y="202249"/>
                </a:lnTo>
                <a:lnTo>
                  <a:pt x="1804182" y="202883"/>
                </a:lnTo>
                <a:lnTo>
                  <a:pt x="1798795" y="203200"/>
                </a:lnTo>
                <a:lnTo>
                  <a:pt x="1794676" y="202883"/>
                </a:lnTo>
                <a:lnTo>
                  <a:pt x="1790239" y="201615"/>
                </a:lnTo>
                <a:lnTo>
                  <a:pt x="1785486" y="200347"/>
                </a:lnTo>
                <a:lnTo>
                  <a:pt x="1780416" y="197494"/>
                </a:lnTo>
                <a:lnTo>
                  <a:pt x="1775663" y="194641"/>
                </a:lnTo>
                <a:lnTo>
                  <a:pt x="1770276" y="190837"/>
                </a:lnTo>
                <a:lnTo>
                  <a:pt x="1765206" y="186399"/>
                </a:lnTo>
                <a:lnTo>
                  <a:pt x="1759819" y="181327"/>
                </a:lnTo>
                <a:lnTo>
                  <a:pt x="1755066" y="176254"/>
                </a:lnTo>
                <a:lnTo>
                  <a:pt x="1749996" y="170548"/>
                </a:lnTo>
                <a:lnTo>
                  <a:pt x="1745560" y="164208"/>
                </a:lnTo>
                <a:lnTo>
                  <a:pt x="1741124" y="157551"/>
                </a:lnTo>
                <a:lnTo>
                  <a:pt x="1737321" y="150260"/>
                </a:lnTo>
                <a:lnTo>
                  <a:pt x="1733836" y="142652"/>
                </a:lnTo>
                <a:lnTo>
                  <a:pt x="1730984" y="135044"/>
                </a:lnTo>
                <a:lnTo>
                  <a:pt x="1728449" y="127119"/>
                </a:lnTo>
                <a:lnTo>
                  <a:pt x="1727498" y="129655"/>
                </a:lnTo>
                <a:lnTo>
                  <a:pt x="1726548" y="131874"/>
                </a:lnTo>
                <a:lnTo>
                  <a:pt x="1725280" y="133142"/>
                </a:lnTo>
                <a:lnTo>
                  <a:pt x="1724330" y="133459"/>
                </a:lnTo>
                <a:lnTo>
                  <a:pt x="1723379" y="133459"/>
                </a:lnTo>
                <a:lnTo>
                  <a:pt x="1723062" y="133142"/>
                </a:lnTo>
                <a:lnTo>
                  <a:pt x="1721795" y="131557"/>
                </a:lnTo>
                <a:lnTo>
                  <a:pt x="1720844" y="129021"/>
                </a:lnTo>
                <a:lnTo>
                  <a:pt x="1719576" y="125851"/>
                </a:lnTo>
                <a:lnTo>
                  <a:pt x="1718943" y="122047"/>
                </a:lnTo>
                <a:lnTo>
                  <a:pt x="1718626" y="117609"/>
                </a:lnTo>
                <a:lnTo>
                  <a:pt x="1718309" y="112854"/>
                </a:lnTo>
                <a:lnTo>
                  <a:pt x="1717675" y="107464"/>
                </a:lnTo>
                <a:lnTo>
                  <a:pt x="1718309" y="102392"/>
                </a:lnTo>
                <a:lnTo>
                  <a:pt x="1718626" y="97320"/>
                </a:lnTo>
                <a:lnTo>
                  <a:pt x="1718943" y="92882"/>
                </a:lnTo>
                <a:lnTo>
                  <a:pt x="1719576" y="89078"/>
                </a:lnTo>
                <a:lnTo>
                  <a:pt x="1720844" y="86225"/>
                </a:lnTo>
                <a:lnTo>
                  <a:pt x="1721795" y="83372"/>
                </a:lnTo>
                <a:lnTo>
                  <a:pt x="1723062" y="82104"/>
                </a:lnTo>
                <a:lnTo>
                  <a:pt x="1723379" y="81470"/>
                </a:lnTo>
                <a:lnTo>
                  <a:pt x="1724330" y="81470"/>
                </a:lnTo>
                <a:lnTo>
                  <a:pt x="1724963" y="82104"/>
                </a:lnTo>
                <a:lnTo>
                  <a:pt x="1725280" y="75130"/>
                </a:lnTo>
                <a:lnTo>
                  <a:pt x="1726548" y="69107"/>
                </a:lnTo>
                <a:lnTo>
                  <a:pt x="1725597" y="62133"/>
                </a:lnTo>
                <a:lnTo>
                  <a:pt x="1725914" y="55793"/>
                </a:lnTo>
                <a:lnTo>
                  <a:pt x="1726865" y="50087"/>
                </a:lnTo>
                <a:lnTo>
                  <a:pt x="1727815" y="45649"/>
                </a:lnTo>
                <a:lnTo>
                  <a:pt x="1729400" y="40893"/>
                </a:lnTo>
                <a:lnTo>
                  <a:pt x="1731618" y="37723"/>
                </a:lnTo>
                <a:lnTo>
                  <a:pt x="1734153" y="34553"/>
                </a:lnTo>
                <a:lnTo>
                  <a:pt x="1737638" y="32334"/>
                </a:lnTo>
                <a:lnTo>
                  <a:pt x="1724963" y="32651"/>
                </a:lnTo>
                <a:lnTo>
                  <a:pt x="1720527" y="32651"/>
                </a:lnTo>
                <a:lnTo>
                  <a:pt x="1723379" y="31383"/>
                </a:lnTo>
                <a:lnTo>
                  <a:pt x="1726865" y="29164"/>
                </a:lnTo>
                <a:lnTo>
                  <a:pt x="1733519" y="24092"/>
                </a:lnTo>
                <a:lnTo>
                  <a:pt x="1739856" y="19337"/>
                </a:lnTo>
                <a:lnTo>
                  <a:pt x="1743025" y="17435"/>
                </a:lnTo>
                <a:lnTo>
                  <a:pt x="1745560" y="15533"/>
                </a:lnTo>
                <a:lnTo>
                  <a:pt x="1753165" y="12046"/>
                </a:lnTo>
                <a:lnTo>
                  <a:pt x="1760453" y="9193"/>
                </a:lnTo>
                <a:lnTo>
                  <a:pt x="1767424" y="6657"/>
                </a:lnTo>
                <a:lnTo>
                  <a:pt x="1774396" y="4121"/>
                </a:lnTo>
                <a:lnTo>
                  <a:pt x="1780733" y="2853"/>
                </a:lnTo>
                <a:lnTo>
                  <a:pt x="1787704" y="1585"/>
                </a:lnTo>
                <a:lnTo>
                  <a:pt x="1793725" y="951"/>
                </a:lnTo>
                <a:lnTo>
                  <a:pt x="180006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6080064" y="3338067"/>
            <a:ext cx="1196925" cy="881214"/>
            <a:chOff x="1416614" y="4140764"/>
            <a:chExt cx="547688" cy="403225"/>
          </a:xfrm>
          <a:solidFill>
            <a:schemeClr val="accent3"/>
          </a:solidFill>
        </p:grpSpPr>
        <p:sp>
          <p:nvSpPr>
            <p:cNvPr id="61" name="Freeform 155"/>
            <p:cNvSpPr>
              <a:spLocks noEditPoints="1"/>
            </p:cNvSpPr>
            <p:nvPr/>
          </p:nvSpPr>
          <p:spPr bwMode="auto">
            <a:xfrm>
              <a:off x="1416614" y="4140764"/>
              <a:ext cx="357188" cy="355600"/>
            </a:xfrm>
            <a:custGeom>
              <a:avLst/>
              <a:gdLst>
                <a:gd name="T0" fmla="*/ 79 w 84"/>
                <a:gd name="T1" fmla="*/ 39 h 84"/>
                <a:gd name="T2" fmla="*/ 73 w 84"/>
                <a:gd name="T3" fmla="*/ 38 h 84"/>
                <a:gd name="T4" fmla="*/ 71 w 84"/>
                <a:gd name="T5" fmla="*/ 32 h 84"/>
                <a:gd name="T6" fmla="*/ 76 w 84"/>
                <a:gd name="T7" fmla="*/ 29 h 84"/>
                <a:gd name="T8" fmla="*/ 78 w 84"/>
                <a:gd name="T9" fmla="*/ 20 h 84"/>
                <a:gd name="T10" fmla="*/ 74 w 84"/>
                <a:gd name="T11" fmla="*/ 15 h 84"/>
                <a:gd name="T12" fmla="*/ 66 w 84"/>
                <a:gd name="T13" fmla="*/ 14 h 84"/>
                <a:gd name="T14" fmla="*/ 61 w 84"/>
                <a:gd name="T15" fmla="*/ 18 h 84"/>
                <a:gd name="T16" fmla="*/ 56 w 84"/>
                <a:gd name="T17" fmla="*/ 15 h 84"/>
                <a:gd name="T18" fmla="*/ 57 w 84"/>
                <a:gd name="T19" fmla="*/ 8 h 84"/>
                <a:gd name="T20" fmla="*/ 52 w 84"/>
                <a:gd name="T21" fmla="*/ 2 h 84"/>
                <a:gd name="T22" fmla="*/ 45 w 84"/>
                <a:gd name="T23" fmla="*/ 1 h 84"/>
                <a:gd name="T24" fmla="*/ 39 w 84"/>
                <a:gd name="T25" fmla="*/ 6 h 84"/>
                <a:gd name="T26" fmla="*/ 38 w 84"/>
                <a:gd name="T27" fmla="*/ 11 h 84"/>
                <a:gd name="T28" fmla="*/ 32 w 84"/>
                <a:gd name="T29" fmla="*/ 13 h 84"/>
                <a:gd name="T30" fmla="*/ 28 w 84"/>
                <a:gd name="T31" fmla="*/ 8 h 84"/>
                <a:gd name="T32" fmla="*/ 20 w 84"/>
                <a:gd name="T33" fmla="*/ 7 h 84"/>
                <a:gd name="T34" fmla="*/ 15 w 84"/>
                <a:gd name="T35" fmla="*/ 11 h 84"/>
                <a:gd name="T36" fmla="*/ 14 w 84"/>
                <a:gd name="T37" fmla="*/ 19 h 84"/>
                <a:gd name="T38" fmla="*/ 17 w 84"/>
                <a:gd name="T39" fmla="*/ 23 h 84"/>
                <a:gd name="T40" fmla="*/ 13 w 84"/>
                <a:gd name="T41" fmla="*/ 29 h 84"/>
                <a:gd name="T42" fmla="*/ 8 w 84"/>
                <a:gd name="T43" fmla="*/ 28 h 84"/>
                <a:gd name="T44" fmla="*/ 2 w 84"/>
                <a:gd name="T45" fmla="*/ 33 h 84"/>
                <a:gd name="T46" fmla="*/ 1 w 84"/>
                <a:gd name="T47" fmla="*/ 39 h 84"/>
                <a:gd name="T48" fmla="*/ 6 w 84"/>
                <a:gd name="T49" fmla="*/ 46 h 84"/>
                <a:gd name="T50" fmla="*/ 10 w 84"/>
                <a:gd name="T51" fmla="*/ 47 h 84"/>
                <a:gd name="T52" fmla="*/ 12 w 84"/>
                <a:gd name="T53" fmla="*/ 53 h 84"/>
                <a:gd name="T54" fmla="*/ 8 w 84"/>
                <a:gd name="T55" fmla="*/ 56 h 84"/>
                <a:gd name="T56" fmla="*/ 7 w 84"/>
                <a:gd name="T57" fmla="*/ 64 h 84"/>
                <a:gd name="T58" fmla="*/ 11 w 84"/>
                <a:gd name="T59" fmla="*/ 70 h 84"/>
                <a:gd name="T60" fmla="*/ 19 w 84"/>
                <a:gd name="T61" fmla="*/ 71 h 84"/>
                <a:gd name="T62" fmla="*/ 23 w 84"/>
                <a:gd name="T63" fmla="*/ 68 h 84"/>
                <a:gd name="T64" fmla="*/ 29 w 84"/>
                <a:gd name="T65" fmla="*/ 71 h 84"/>
                <a:gd name="T66" fmla="*/ 28 w 84"/>
                <a:gd name="T67" fmla="*/ 76 h 84"/>
                <a:gd name="T68" fmla="*/ 33 w 84"/>
                <a:gd name="T69" fmla="*/ 83 h 84"/>
                <a:gd name="T70" fmla="*/ 39 w 84"/>
                <a:gd name="T71" fmla="*/ 84 h 84"/>
                <a:gd name="T72" fmla="*/ 46 w 84"/>
                <a:gd name="T73" fmla="*/ 79 h 84"/>
                <a:gd name="T74" fmla="*/ 47 w 84"/>
                <a:gd name="T75" fmla="*/ 74 h 84"/>
                <a:gd name="T76" fmla="*/ 53 w 84"/>
                <a:gd name="T77" fmla="*/ 72 h 84"/>
                <a:gd name="T78" fmla="*/ 56 w 84"/>
                <a:gd name="T79" fmla="*/ 76 h 84"/>
                <a:gd name="T80" fmla="*/ 64 w 84"/>
                <a:gd name="T81" fmla="*/ 78 h 84"/>
                <a:gd name="T82" fmla="*/ 69 w 84"/>
                <a:gd name="T83" fmla="*/ 74 h 84"/>
                <a:gd name="T84" fmla="*/ 71 w 84"/>
                <a:gd name="T85" fmla="*/ 66 h 84"/>
                <a:gd name="T86" fmla="*/ 67 w 84"/>
                <a:gd name="T87" fmla="*/ 61 h 84"/>
                <a:gd name="T88" fmla="*/ 70 w 84"/>
                <a:gd name="T89" fmla="*/ 56 h 84"/>
                <a:gd name="T90" fmla="*/ 76 w 84"/>
                <a:gd name="T91" fmla="*/ 57 h 84"/>
                <a:gd name="T92" fmla="*/ 83 w 84"/>
                <a:gd name="T93" fmla="*/ 52 h 84"/>
                <a:gd name="T94" fmla="*/ 84 w 84"/>
                <a:gd name="T95" fmla="*/ 45 h 84"/>
                <a:gd name="T96" fmla="*/ 79 w 84"/>
                <a:gd name="T97" fmla="*/ 39 h 84"/>
                <a:gd name="T98" fmla="*/ 51 w 84"/>
                <a:gd name="T99" fmla="*/ 55 h 84"/>
                <a:gd name="T100" fmla="*/ 29 w 84"/>
                <a:gd name="T101" fmla="*/ 52 h 84"/>
                <a:gd name="T102" fmla="*/ 32 w 84"/>
                <a:gd name="T103" fmla="*/ 30 h 84"/>
                <a:gd name="T104" fmla="*/ 54 w 84"/>
                <a:gd name="T105" fmla="*/ 33 h 84"/>
                <a:gd name="T106" fmla="*/ 51 w 84"/>
                <a:gd name="T107" fmla="*/ 5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4" h="84">
                  <a:moveTo>
                    <a:pt x="79" y="39"/>
                  </a:moveTo>
                  <a:cubicBezTo>
                    <a:pt x="73" y="38"/>
                    <a:pt x="73" y="38"/>
                    <a:pt x="73" y="38"/>
                  </a:cubicBezTo>
                  <a:cubicBezTo>
                    <a:pt x="72" y="36"/>
                    <a:pt x="72" y="34"/>
                    <a:pt x="71" y="32"/>
                  </a:cubicBezTo>
                  <a:cubicBezTo>
                    <a:pt x="76" y="29"/>
                    <a:pt x="76" y="29"/>
                    <a:pt x="76" y="29"/>
                  </a:cubicBezTo>
                  <a:cubicBezTo>
                    <a:pt x="79" y="27"/>
                    <a:pt x="79" y="23"/>
                    <a:pt x="78" y="20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2" y="13"/>
                    <a:pt x="68" y="12"/>
                    <a:pt x="66" y="14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59" y="16"/>
                    <a:pt x="57" y="15"/>
                    <a:pt x="56" y="15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7" y="5"/>
                    <a:pt x="55" y="2"/>
                    <a:pt x="52" y="2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2" y="0"/>
                    <a:pt x="39" y="3"/>
                    <a:pt x="39" y="6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6" y="12"/>
                    <a:pt x="34" y="12"/>
                    <a:pt x="32" y="13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6" y="6"/>
                    <a:pt x="23" y="5"/>
                    <a:pt x="20" y="7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2" y="13"/>
                    <a:pt x="12" y="16"/>
                    <a:pt x="14" y="19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6" y="25"/>
                    <a:pt x="14" y="27"/>
                    <a:pt x="13" y="2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5" y="27"/>
                    <a:pt x="2" y="30"/>
                    <a:pt x="2" y="33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42"/>
                    <a:pt x="2" y="45"/>
                    <a:pt x="6" y="46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1" y="49"/>
                    <a:pt x="11" y="51"/>
                    <a:pt x="12" y="53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5" y="58"/>
                    <a:pt x="5" y="62"/>
                    <a:pt x="7" y="64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3" y="72"/>
                    <a:pt x="16" y="73"/>
                    <a:pt x="19" y="7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5" y="69"/>
                    <a:pt x="27" y="70"/>
                    <a:pt x="29" y="71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9"/>
                    <a:pt x="29" y="82"/>
                    <a:pt x="33" y="83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42" y="84"/>
                    <a:pt x="45" y="82"/>
                    <a:pt x="46" y="79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9" y="73"/>
                    <a:pt x="51" y="73"/>
                    <a:pt x="53" y="72"/>
                  </a:cubicBezTo>
                  <a:cubicBezTo>
                    <a:pt x="56" y="76"/>
                    <a:pt x="56" y="76"/>
                    <a:pt x="56" y="76"/>
                  </a:cubicBezTo>
                  <a:cubicBezTo>
                    <a:pt x="58" y="79"/>
                    <a:pt x="62" y="80"/>
                    <a:pt x="64" y="78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72" y="72"/>
                    <a:pt x="73" y="68"/>
                    <a:pt x="71" y="66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8" y="59"/>
                    <a:pt x="69" y="58"/>
                    <a:pt x="70" y="56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79" y="57"/>
                    <a:pt x="82" y="55"/>
                    <a:pt x="83" y="52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84" y="42"/>
                    <a:pt x="82" y="39"/>
                    <a:pt x="79" y="39"/>
                  </a:cubicBezTo>
                  <a:close/>
                  <a:moveTo>
                    <a:pt x="51" y="55"/>
                  </a:moveTo>
                  <a:cubicBezTo>
                    <a:pt x="44" y="60"/>
                    <a:pt x="34" y="59"/>
                    <a:pt x="29" y="52"/>
                  </a:cubicBezTo>
                  <a:cubicBezTo>
                    <a:pt x="24" y="45"/>
                    <a:pt x="25" y="35"/>
                    <a:pt x="32" y="30"/>
                  </a:cubicBezTo>
                  <a:cubicBezTo>
                    <a:pt x="39" y="25"/>
                    <a:pt x="49" y="26"/>
                    <a:pt x="54" y="33"/>
                  </a:cubicBezTo>
                  <a:cubicBezTo>
                    <a:pt x="59" y="40"/>
                    <a:pt x="58" y="50"/>
                    <a:pt x="51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62" name="Freeform 156"/>
            <p:cNvSpPr>
              <a:spLocks noEditPoints="1"/>
            </p:cNvSpPr>
            <p:nvPr/>
          </p:nvSpPr>
          <p:spPr bwMode="auto">
            <a:xfrm>
              <a:off x="1756339" y="4339201"/>
              <a:ext cx="207963" cy="204788"/>
            </a:xfrm>
            <a:custGeom>
              <a:avLst/>
              <a:gdLst>
                <a:gd name="T0" fmla="*/ 46 w 49"/>
                <a:gd name="T1" fmla="*/ 22 h 48"/>
                <a:gd name="T2" fmla="*/ 42 w 49"/>
                <a:gd name="T3" fmla="*/ 21 h 48"/>
                <a:gd name="T4" fmla="*/ 41 w 49"/>
                <a:gd name="T5" fmla="*/ 18 h 48"/>
                <a:gd name="T6" fmla="*/ 44 w 49"/>
                <a:gd name="T7" fmla="*/ 16 h 48"/>
                <a:gd name="T8" fmla="*/ 45 w 49"/>
                <a:gd name="T9" fmla="*/ 11 h 48"/>
                <a:gd name="T10" fmla="*/ 43 w 49"/>
                <a:gd name="T11" fmla="*/ 8 h 48"/>
                <a:gd name="T12" fmla="*/ 38 w 49"/>
                <a:gd name="T13" fmla="*/ 8 h 48"/>
                <a:gd name="T14" fmla="*/ 35 w 49"/>
                <a:gd name="T15" fmla="*/ 10 h 48"/>
                <a:gd name="T16" fmla="*/ 32 w 49"/>
                <a:gd name="T17" fmla="*/ 8 h 48"/>
                <a:gd name="T18" fmla="*/ 33 w 49"/>
                <a:gd name="T19" fmla="*/ 4 h 48"/>
                <a:gd name="T20" fmla="*/ 30 w 49"/>
                <a:gd name="T21" fmla="*/ 1 h 48"/>
                <a:gd name="T22" fmla="*/ 26 w 49"/>
                <a:gd name="T23" fmla="*/ 0 h 48"/>
                <a:gd name="T24" fmla="*/ 22 w 49"/>
                <a:gd name="T25" fmla="*/ 3 h 48"/>
                <a:gd name="T26" fmla="*/ 22 w 49"/>
                <a:gd name="T27" fmla="*/ 6 h 48"/>
                <a:gd name="T28" fmla="*/ 19 w 49"/>
                <a:gd name="T29" fmla="*/ 7 h 48"/>
                <a:gd name="T30" fmla="*/ 17 w 49"/>
                <a:gd name="T31" fmla="*/ 4 h 48"/>
                <a:gd name="T32" fmla="*/ 12 w 49"/>
                <a:gd name="T33" fmla="*/ 4 h 48"/>
                <a:gd name="T34" fmla="*/ 9 w 49"/>
                <a:gd name="T35" fmla="*/ 6 h 48"/>
                <a:gd name="T36" fmla="*/ 8 w 49"/>
                <a:gd name="T37" fmla="*/ 10 h 48"/>
                <a:gd name="T38" fmla="*/ 10 w 49"/>
                <a:gd name="T39" fmla="*/ 13 h 48"/>
                <a:gd name="T40" fmla="*/ 8 w 49"/>
                <a:gd name="T41" fmla="*/ 16 h 48"/>
                <a:gd name="T42" fmla="*/ 5 w 49"/>
                <a:gd name="T43" fmla="*/ 16 h 48"/>
                <a:gd name="T44" fmla="*/ 1 w 49"/>
                <a:gd name="T45" fmla="*/ 18 h 48"/>
                <a:gd name="T46" fmla="*/ 1 w 49"/>
                <a:gd name="T47" fmla="*/ 22 h 48"/>
                <a:gd name="T48" fmla="*/ 4 w 49"/>
                <a:gd name="T49" fmla="*/ 26 h 48"/>
                <a:gd name="T50" fmla="*/ 6 w 49"/>
                <a:gd name="T51" fmla="*/ 26 h 48"/>
                <a:gd name="T52" fmla="*/ 7 w 49"/>
                <a:gd name="T53" fmla="*/ 30 h 48"/>
                <a:gd name="T54" fmla="*/ 5 w 49"/>
                <a:gd name="T55" fmla="*/ 32 h 48"/>
                <a:gd name="T56" fmla="*/ 4 w 49"/>
                <a:gd name="T57" fmla="*/ 36 h 48"/>
                <a:gd name="T58" fmla="*/ 7 w 49"/>
                <a:gd name="T59" fmla="*/ 39 h 48"/>
                <a:gd name="T60" fmla="*/ 11 w 49"/>
                <a:gd name="T61" fmla="*/ 40 h 48"/>
                <a:gd name="T62" fmla="*/ 13 w 49"/>
                <a:gd name="T63" fmla="*/ 38 h 48"/>
                <a:gd name="T64" fmla="*/ 17 w 49"/>
                <a:gd name="T65" fmla="*/ 40 h 48"/>
                <a:gd name="T66" fmla="*/ 16 w 49"/>
                <a:gd name="T67" fmla="*/ 43 h 48"/>
                <a:gd name="T68" fmla="*/ 19 w 49"/>
                <a:gd name="T69" fmla="*/ 47 h 48"/>
                <a:gd name="T70" fmla="*/ 23 w 49"/>
                <a:gd name="T71" fmla="*/ 48 h 48"/>
                <a:gd name="T72" fmla="*/ 27 w 49"/>
                <a:gd name="T73" fmla="*/ 45 h 48"/>
                <a:gd name="T74" fmla="*/ 27 w 49"/>
                <a:gd name="T75" fmla="*/ 42 h 48"/>
                <a:gd name="T76" fmla="*/ 31 w 49"/>
                <a:gd name="T77" fmla="*/ 41 h 48"/>
                <a:gd name="T78" fmla="*/ 32 w 49"/>
                <a:gd name="T79" fmla="*/ 43 h 48"/>
                <a:gd name="T80" fmla="*/ 37 w 49"/>
                <a:gd name="T81" fmla="*/ 44 h 48"/>
                <a:gd name="T82" fmla="*/ 40 w 49"/>
                <a:gd name="T83" fmla="*/ 42 h 48"/>
                <a:gd name="T84" fmla="*/ 41 w 49"/>
                <a:gd name="T85" fmla="*/ 37 h 48"/>
                <a:gd name="T86" fmla="*/ 39 w 49"/>
                <a:gd name="T87" fmla="*/ 35 h 48"/>
                <a:gd name="T88" fmla="*/ 41 w 49"/>
                <a:gd name="T89" fmla="*/ 32 h 48"/>
                <a:gd name="T90" fmla="*/ 44 w 49"/>
                <a:gd name="T91" fmla="*/ 32 h 48"/>
                <a:gd name="T92" fmla="*/ 48 w 49"/>
                <a:gd name="T93" fmla="*/ 29 h 48"/>
                <a:gd name="T94" fmla="*/ 48 w 49"/>
                <a:gd name="T95" fmla="*/ 26 h 48"/>
                <a:gd name="T96" fmla="*/ 46 w 49"/>
                <a:gd name="T97" fmla="*/ 22 h 48"/>
                <a:gd name="T98" fmla="*/ 30 w 49"/>
                <a:gd name="T99" fmla="*/ 31 h 48"/>
                <a:gd name="T100" fmla="*/ 17 w 49"/>
                <a:gd name="T101" fmla="*/ 29 h 48"/>
                <a:gd name="T102" fmla="*/ 19 w 49"/>
                <a:gd name="T103" fmla="*/ 17 h 48"/>
                <a:gd name="T104" fmla="*/ 32 w 49"/>
                <a:gd name="T105" fmla="*/ 19 h 48"/>
                <a:gd name="T106" fmla="*/ 30 w 49"/>
                <a:gd name="T107" fmla="*/ 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9" h="48">
                  <a:moveTo>
                    <a:pt x="46" y="22"/>
                  </a:moveTo>
                  <a:cubicBezTo>
                    <a:pt x="42" y="21"/>
                    <a:pt x="42" y="21"/>
                    <a:pt x="42" y="21"/>
                  </a:cubicBezTo>
                  <a:cubicBezTo>
                    <a:pt x="42" y="20"/>
                    <a:pt x="42" y="19"/>
                    <a:pt x="41" y="18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6" y="15"/>
                    <a:pt x="46" y="13"/>
                    <a:pt x="45" y="11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2" y="7"/>
                    <a:pt x="39" y="6"/>
                    <a:pt x="38" y="8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4" y="9"/>
                    <a:pt x="33" y="8"/>
                    <a:pt x="32" y="8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3"/>
                    <a:pt x="32" y="1"/>
                    <a:pt x="30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4" y="0"/>
                    <a:pt x="23" y="1"/>
                    <a:pt x="22" y="3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6"/>
                    <a:pt x="20" y="7"/>
                    <a:pt x="19" y="7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3"/>
                    <a:pt x="13" y="2"/>
                    <a:pt x="12" y="4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7" y="7"/>
                    <a:pt x="7" y="9"/>
                    <a:pt x="8" y="10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4"/>
                    <a:pt x="9" y="15"/>
                    <a:pt x="8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3" y="15"/>
                    <a:pt x="2" y="17"/>
                    <a:pt x="1" y="18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8"/>
                    <a:pt x="7" y="29"/>
                    <a:pt x="7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4" y="33"/>
                    <a:pt x="3" y="35"/>
                    <a:pt x="4" y="3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8" y="41"/>
                    <a:pt x="10" y="41"/>
                    <a:pt x="11" y="4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4" y="39"/>
                    <a:pt x="16" y="40"/>
                    <a:pt x="17" y="40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5"/>
                    <a:pt x="17" y="47"/>
                    <a:pt x="19" y="47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5" y="48"/>
                    <a:pt x="26" y="47"/>
                    <a:pt x="27" y="45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8" y="42"/>
                    <a:pt x="29" y="41"/>
                    <a:pt x="31" y="41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4" y="45"/>
                    <a:pt x="36" y="45"/>
                    <a:pt x="37" y="44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42" y="41"/>
                    <a:pt x="42" y="39"/>
                    <a:pt x="41" y="37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0" y="34"/>
                    <a:pt x="40" y="33"/>
                    <a:pt x="41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6" y="32"/>
                    <a:pt x="48" y="31"/>
                    <a:pt x="48" y="29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9" y="24"/>
                    <a:pt x="47" y="22"/>
                    <a:pt x="46" y="22"/>
                  </a:cubicBezTo>
                  <a:close/>
                  <a:moveTo>
                    <a:pt x="30" y="31"/>
                  </a:moveTo>
                  <a:cubicBezTo>
                    <a:pt x="26" y="34"/>
                    <a:pt x="20" y="33"/>
                    <a:pt x="17" y="29"/>
                  </a:cubicBezTo>
                  <a:cubicBezTo>
                    <a:pt x="14" y="25"/>
                    <a:pt x="15" y="20"/>
                    <a:pt x="19" y="17"/>
                  </a:cubicBezTo>
                  <a:cubicBezTo>
                    <a:pt x="23" y="14"/>
                    <a:pt x="29" y="15"/>
                    <a:pt x="32" y="19"/>
                  </a:cubicBezTo>
                  <a:cubicBezTo>
                    <a:pt x="34" y="23"/>
                    <a:pt x="34" y="28"/>
                    <a:pt x="30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sp>
        <p:nvSpPr>
          <p:cNvPr id="63" name="KSO_Shape"/>
          <p:cNvSpPr/>
          <p:nvPr/>
        </p:nvSpPr>
        <p:spPr bwMode="auto">
          <a:xfrm>
            <a:off x="6080125" y="4905375"/>
            <a:ext cx="1347788" cy="706438"/>
          </a:xfrm>
          <a:custGeom>
            <a:avLst/>
            <a:gdLst>
              <a:gd name="T0" fmla="*/ 2147483646 w 443"/>
              <a:gd name="T1" fmla="*/ 2147483646 h 232"/>
              <a:gd name="T2" fmla="*/ 2147483646 w 443"/>
              <a:gd name="T3" fmla="*/ 2147483646 h 232"/>
              <a:gd name="T4" fmla="*/ 2147483646 w 443"/>
              <a:gd name="T5" fmla="*/ 2147483646 h 232"/>
              <a:gd name="T6" fmla="*/ 2147483646 w 443"/>
              <a:gd name="T7" fmla="*/ 2147483646 h 232"/>
              <a:gd name="T8" fmla="*/ 2147483646 w 443"/>
              <a:gd name="T9" fmla="*/ 2147483646 h 232"/>
              <a:gd name="T10" fmla="*/ 2147483646 w 443"/>
              <a:gd name="T11" fmla="*/ 2147483646 h 232"/>
              <a:gd name="T12" fmla="*/ 2147483646 w 443"/>
              <a:gd name="T13" fmla="*/ 0 h 232"/>
              <a:gd name="T14" fmla="*/ 2147483646 w 443"/>
              <a:gd name="T15" fmla="*/ 2147483646 h 232"/>
              <a:gd name="T16" fmla="*/ 2147483646 w 443"/>
              <a:gd name="T17" fmla="*/ 2147483646 h 232"/>
              <a:gd name="T18" fmla="*/ 2147483646 w 443"/>
              <a:gd name="T19" fmla="*/ 2147483646 h 232"/>
              <a:gd name="T20" fmla="*/ 2147483646 w 443"/>
              <a:gd name="T21" fmla="*/ 2147483646 h 232"/>
              <a:gd name="T22" fmla="*/ 2147483646 w 443"/>
              <a:gd name="T23" fmla="*/ 2147483646 h 232"/>
              <a:gd name="T24" fmla="*/ 2147483646 w 443"/>
              <a:gd name="T25" fmla="*/ 2147483646 h 232"/>
              <a:gd name="T26" fmla="*/ 2147483646 w 443"/>
              <a:gd name="T27" fmla="*/ 2147483646 h 232"/>
              <a:gd name="T28" fmla="*/ 2147483646 w 443"/>
              <a:gd name="T29" fmla="*/ 2147483646 h 232"/>
              <a:gd name="T30" fmla="*/ 0 w 443"/>
              <a:gd name="T31" fmla="*/ 2147483646 h 232"/>
              <a:gd name="T32" fmla="*/ 2147483646 w 443"/>
              <a:gd name="T33" fmla="*/ 2147483646 h 232"/>
              <a:gd name="T34" fmla="*/ 2147483646 w 443"/>
              <a:gd name="T35" fmla="*/ 2147483646 h 232"/>
              <a:gd name="T36" fmla="*/ 2147483646 w 443"/>
              <a:gd name="T37" fmla="*/ 2147483646 h 232"/>
              <a:gd name="T38" fmla="*/ 2147483646 w 443"/>
              <a:gd name="T39" fmla="*/ 2147483646 h 232"/>
              <a:gd name="T40" fmla="*/ 2147483646 w 443"/>
              <a:gd name="T41" fmla="*/ 2147483646 h 232"/>
              <a:gd name="T42" fmla="*/ 2147483646 w 443"/>
              <a:gd name="T43" fmla="*/ 2147483646 h 232"/>
              <a:gd name="T44" fmla="*/ 2147483646 w 443"/>
              <a:gd name="T45" fmla="*/ 2147483646 h 232"/>
              <a:gd name="T46" fmla="*/ 2147483646 w 443"/>
              <a:gd name="T47" fmla="*/ 2147483646 h 232"/>
              <a:gd name="T48" fmla="*/ 2147483646 w 443"/>
              <a:gd name="T49" fmla="*/ 2147483646 h 232"/>
              <a:gd name="T50" fmla="*/ 2147483646 w 443"/>
              <a:gd name="T51" fmla="*/ 2147483646 h 232"/>
              <a:gd name="T52" fmla="*/ 2147483646 w 443"/>
              <a:gd name="T53" fmla="*/ 2147483646 h 232"/>
              <a:gd name="T54" fmla="*/ 2147483646 w 443"/>
              <a:gd name="T55" fmla="*/ 2147483646 h 232"/>
              <a:gd name="T56" fmla="*/ 2147483646 w 443"/>
              <a:gd name="T57" fmla="*/ 2147483646 h 232"/>
              <a:gd name="T58" fmla="*/ 2147483646 w 443"/>
              <a:gd name="T59" fmla="*/ 2147483646 h 232"/>
              <a:gd name="T60" fmla="*/ 2147483646 w 443"/>
              <a:gd name="T61" fmla="*/ 2147483646 h 232"/>
              <a:gd name="T62" fmla="*/ 2147483646 w 443"/>
              <a:gd name="T63" fmla="*/ 2147483646 h 232"/>
              <a:gd name="T64" fmla="*/ 2147483646 w 443"/>
              <a:gd name="T65" fmla="*/ 2147483646 h 232"/>
              <a:gd name="T66" fmla="*/ 2147483646 w 443"/>
              <a:gd name="T67" fmla="*/ 2147483646 h 232"/>
              <a:gd name="T68" fmla="*/ 2147483646 w 443"/>
              <a:gd name="T69" fmla="*/ 2147483646 h 232"/>
              <a:gd name="T70" fmla="*/ 2147483646 w 443"/>
              <a:gd name="T71" fmla="*/ 2147483646 h 232"/>
              <a:gd name="T72" fmla="*/ 2147483646 w 443"/>
              <a:gd name="T73" fmla="*/ 2147483646 h 232"/>
              <a:gd name="T74" fmla="*/ 2147483646 w 443"/>
              <a:gd name="T75" fmla="*/ 2147483646 h 232"/>
              <a:gd name="T76" fmla="*/ 2147483646 w 443"/>
              <a:gd name="T77" fmla="*/ 2147483646 h 232"/>
              <a:gd name="T78" fmla="*/ 2147483646 w 443"/>
              <a:gd name="T79" fmla="*/ 2147483646 h 232"/>
              <a:gd name="T80" fmla="*/ 2147483646 w 443"/>
              <a:gd name="T81" fmla="*/ 2147483646 h 232"/>
              <a:gd name="T82" fmla="*/ 2147483646 w 443"/>
              <a:gd name="T83" fmla="*/ 2147483646 h 232"/>
              <a:gd name="T84" fmla="*/ 2147483646 w 443"/>
              <a:gd name="T85" fmla="*/ 2147483646 h 232"/>
              <a:gd name="T86" fmla="*/ 2147483646 w 443"/>
              <a:gd name="T87" fmla="*/ 2147483646 h 232"/>
              <a:gd name="T88" fmla="*/ 2147483646 w 443"/>
              <a:gd name="T89" fmla="*/ 2147483646 h 232"/>
              <a:gd name="T90" fmla="*/ 2147483646 w 443"/>
              <a:gd name="T91" fmla="*/ 2147483646 h 232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443" h="232">
                <a:moveTo>
                  <a:pt x="227" y="43"/>
                </a:moveTo>
                <a:cubicBezTo>
                  <a:pt x="215" y="30"/>
                  <a:pt x="215" y="30"/>
                  <a:pt x="215" y="30"/>
                </a:cubicBezTo>
                <a:cubicBezTo>
                  <a:pt x="220" y="30"/>
                  <a:pt x="220" y="30"/>
                  <a:pt x="220" y="30"/>
                </a:cubicBezTo>
                <a:cubicBezTo>
                  <a:pt x="223" y="30"/>
                  <a:pt x="224" y="31"/>
                  <a:pt x="226" y="32"/>
                </a:cubicBezTo>
                <a:cubicBezTo>
                  <a:pt x="227" y="33"/>
                  <a:pt x="242" y="44"/>
                  <a:pt x="242" y="44"/>
                </a:cubicBezTo>
                <a:cubicBezTo>
                  <a:pt x="242" y="44"/>
                  <a:pt x="242" y="44"/>
                  <a:pt x="242" y="44"/>
                </a:cubicBezTo>
                <a:cubicBezTo>
                  <a:pt x="246" y="46"/>
                  <a:pt x="247" y="50"/>
                  <a:pt x="248" y="53"/>
                </a:cubicBezTo>
                <a:cubicBezTo>
                  <a:pt x="249" y="57"/>
                  <a:pt x="251" y="65"/>
                  <a:pt x="254" y="73"/>
                </a:cubicBezTo>
                <a:cubicBezTo>
                  <a:pt x="242" y="73"/>
                  <a:pt x="229" y="73"/>
                  <a:pt x="218" y="73"/>
                </a:cubicBezTo>
                <a:cubicBezTo>
                  <a:pt x="218" y="73"/>
                  <a:pt x="218" y="73"/>
                  <a:pt x="218" y="73"/>
                </a:cubicBezTo>
                <a:lnTo>
                  <a:pt x="227" y="43"/>
                </a:lnTo>
                <a:close/>
                <a:moveTo>
                  <a:pt x="106" y="16"/>
                </a:moveTo>
                <a:cubicBezTo>
                  <a:pt x="106" y="0"/>
                  <a:pt x="106" y="0"/>
                  <a:pt x="106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79" y="5"/>
                  <a:pt x="79" y="5"/>
                  <a:pt x="79" y="5"/>
                </a:cubicBezTo>
                <a:cubicBezTo>
                  <a:pt x="88" y="7"/>
                  <a:pt x="98" y="10"/>
                  <a:pt x="106" y="16"/>
                </a:cubicBezTo>
                <a:close/>
                <a:moveTo>
                  <a:pt x="128" y="109"/>
                </a:moveTo>
                <a:cubicBezTo>
                  <a:pt x="103" y="109"/>
                  <a:pt x="83" y="115"/>
                  <a:pt x="83" y="124"/>
                </a:cubicBezTo>
                <a:cubicBezTo>
                  <a:pt x="83" y="132"/>
                  <a:pt x="103" y="138"/>
                  <a:pt x="128" y="138"/>
                </a:cubicBezTo>
                <a:cubicBezTo>
                  <a:pt x="134" y="138"/>
                  <a:pt x="140" y="138"/>
                  <a:pt x="145" y="137"/>
                </a:cubicBezTo>
                <a:cubicBezTo>
                  <a:pt x="143" y="134"/>
                  <a:pt x="141" y="129"/>
                  <a:pt x="141" y="124"/>
                </a:cubicBezTo>
                <a:cubicBezTo>
                  <a:pt x="141" y="118"/>
                  <a:pt x="143" y="114"/>
                  <a:pt x="145" y="110"/>
                </a:cubicBezTo>
                <a:cubicBezTo>
                  <a:pt x="140" y="109"/>
                  <a:pt x="134" y="109"/>
                  <a:pt x="128" y="109"/>
                </a:cubicBezTo>
                <a:close/>
                <a:moveTo>
                  <a:pt x="402" y="118"/>
                </a:moveTo>
                <a:cubicBezTo>
                  <a:pt x="383" y="93"/>
                  <a:pt x="357" y="85"/>
                  <a:pt x="313" y="85"/>
                </a:cubicBezTo>
                <a:cubicBezTo>
                  <a:pt x="280" y="85"/>
                  <a:pt x="186" y="86"/>
                  <a:pt x="172" y="86"/>
                </a:cubicBezTo>
                <a:cubicBezTo>
                  <a:pt x="157" y="86"/>
                  <a:pt x="148" y="82"/>
                  <a:pt x="139" y="72"/>
                </a:cubicBezTo>
                <a:cubicBezTo>
                  <a:pt x="130" y="62"/>
                  <a:pt x="114" y="42"/>
                  <a:pt x="105" y="31"/>
                </a:cubicBezTo>
                <a:cubicBezTo>
                  <a:pt x="98" y="23"/>
                  <a:pt x="80" y="16"/>
                  <a:pt x="67" y="16"/>
                </a:cubicBezTo>
                <a:cubicBezTo>
                  <a:pt x="55" y="16"/>
                  <a:pt x="46" y="16"/>
                  <a:pt x="46" y="16"/>
                </a:cubicBezTo>
                <a:cubicBezTo>
                  <a:pt x="46" y="16"/>
                  <a:pt x="50" y="25"/>
                  <a:pt x="56" y="38"/>
                </a:cubicBezTo>
                <a:cubicBezTo>
                  <a:pt x="0" y="75"/>
                  <a:pt x="0" y="75"/>
                  <a:pt x="0" y="75"/>
                </a:cubicBezTo>
                <a:cubicBezTo>
                  <a:pt x="37" y="75"/>
                  <a:pt x="37" y="75"/>
                  <a:pt x="37" y="75"/>
                </a:cubicBezTo>
                <a:cubicBezTo>
                  <a:pt x="66" y="60"/>
                  <a:pt x="66" y="60"/>
                  <a:pt x="66" y="60"/>
                </a:cubicBezTo>
                <a:cubicBezTo>
                  <a:pt x="73" y="75"/>
                  <a:pt x="81" y="92"/>
                  <a:pt x="89" y="107"/>
                </a:cubicBezTo>
                <a:cubicBezTo>
                  <a:pt x="99" y="102"/>
                  <a:pt x="115" y="101"/>
                  <a:pt x="128" y="101"/>
                </a:cubicBezTo>
                <a:cubicBezTo>
                  <a:pt x="140" y="101"/>
                  <a:pt x="151" y="102"/>
                  <a:pt x="160" y="104"/>
                </a:cubicBezTo>
                <a:cubicBezTo>
                  <a:pt x="160" y="104"/>
                  <a:pt x="160" y="104"/>
                  <a:pt x="160" y="104"/>
                </a:cubicBezTo>
                <a:cubicBezTo>
                  <a:pt x="166" y="106"/>
                  <a:pt x="171" y="114"/>
                  <a:pt x="171" y="124"/>
                </a:cubicBezTo>
                <a:cubicBezTo>
                  <a:pt x="171" y="133"/>
                  <a:pt x="166" y="141"/>
                  <a:pt x="160" y="143"/>
                </a:cubicBezTo>
                <a:cubicBezTo>
                  <a:pt x="160" y="143"/>
                  <a:pt x="160" y="143"/>
                  <a:pt x="160" y="143"/>
                </a:cubicBezTo>
                <a:cubicBezTo>
                  <a:pt x="151" y="145"/>
                  <a:pt x="141" y="146"/>
                  <a:pt x="131" y="147"/>
                </a:cubicBezTo>
                <a:cubicBezTo>
                  <a:pt x="140" y="151"/>
                  <a:pt x="151" y="154"/>
                  <a:pt x="164" y="157"/>
                </a:cubicBezTo>
                <a:cubicBezTo>
                  <a:pt x="71" y="224"/>
                  <a:pt x="71" y="224"/>
                  <a:pt x="71" y="224"/>
                </a:cubicBezTo>
                <a:cubicBezTo>
                  <a:pt x="65" y="221"/>
                  <a:pt x="59" y="218"/>
                  <a:pt x="56" y="217"/>
                </a:cubicBezTo>
                <a:cubicBezTo>
                  <a:pt x="52" y="216"/>
                  <a:pt x="49" y="216"/>
                  <a:pt x="45" y="216"/>
                </a:cubicBezTo>
                <a:cubicBezTo>
                  <a:pt x="59" y="232"/>
                  <a:pt x="59" y="232"/>
                  <a:pt x="59" y="232"/>
                </a:cubicBezTo>
                <a:cubicBezTo>
                  <a:pt x="89" y="232"/>
                  <a:pt x="89" y="232"/>
                  <a:pt x="89" y="232"/>
                </a:cubicBezTo>
                <a:cubicBezTo>
                  <a:pt x="101" y="232"/>
                  <a:pt x="111" y="230"/>
                  <a:pt x="121" y="225"/>
                </a:cubicBezTo>
                <a:cubicBezTo>
                  <a:pt x="135" y="219"/>
                  <a:pt x="213" y="181"/>
                  <a:pt x="241" y="170"/>
                </a:cubicBezTo>
                <a:cubicBezTo>
                  <a:pt x="248" y="167"/>
                  <a:pt x="254" y="164"/>
                  <a:pt x="261" y="162"/>
                </a:cubicBezTo>
                <a:cubicBezTo>
                  <a:pt x="301" y="162"/>
                  <a:pt x="355" y="162"/>
                  <a:pt x="367" y="162"/>
                </a:cubicBezTo>
                <a:cubicBezTo>
                  <a:pt x="436" y="162"/>
                  <a:pt x="443" y="150"/>
                  <a:pt x="443" y="141"/>
                </a:cubicBezTo>
                <a:cubicBezTo>
                  <a:pt x="443" y="132"/>
                  <a:pt x="426" y="127"/>
                  <a:pt x="402" y="118"/>
                </a:cubicBezTo>
                <a:close/>
                <a:moveTo>
                  <a:pt x="232" y="121"/>
                </a:moveTo>
                <a:cubicBezTo>
                  <a:pt x="232" y="124"/>
                  <a:pt x="230" y="126"/>
                  <a:pt x="227" y="126"/>
                </a:cubicBezTo>
                <a:cubicBezTo>
                  <a:pt x="223" y="126"/>
                  <a:pt x="223" y="126"/>
                  <a:pt x="223" y="126"/>
                </a:cubicBezTo>
                <a:cubicBezTo>
                  <a:pt x="220" y="126"/>
                  <a:pt x="218" y="124"/>
                  <a:pt x="218" y="121"/>
                </a:cubicBezTo>
                <a:cubicBezTo>
                  <a:pt x="218" y="114"/>
                  <a:pt x="218" y="114"/>
                  <a:pt x="218" y="114"/>
                </a:cubicBezTo>
                <a:cubicBezTo>
                  <a:pt x="218" y="112"/>
                  <a:pt x="220" y="110"/>
                  <a:pt x="223" y="110"/>
                </a:cubicBezTo>
                <a:cubicBezTo>
                  <a:pt x="227" y="110"/>
                  <a:pt x="227" y="110"/>
                  <a:pt x="227" y="110"/>
                </a:cubicBezTo>
                <a:cubicBezTo>
                  <a:pt x="230" y="110"/>
                  <a:pt x="232" y="112"/>
                  <a:pt x="232" y="114"/>
                </a:cubicBezTo>
                <a:lnTo>
                  <a:pt x="232" y="121"/>
                </a:lnTo>
                <a:close/>
                <a:moveTo>
                  <a:pt x="263" y="121"/>
                </a:moveTo>
                <a:cubicBezTo>
                  <a:pt x="263" y="124"/>
                  <a:pt x="261" y="126"/>
                  <a:pt x="258" y="126"/>
                </a:cubicBezTo>
                <a:cubicBezTo>
                  <a:pt x="254" y="126"/>
                  <a:pt x="254" y="126"/>
                  <a:pt x="254" y="126"/>
                </a:cubicBezTo>
                <a:cubicBezTo>
                  <a:pt x="251" y="126"/>
                  <a:pt x="249" y="124"/>
                  <a:pt x="249" y="121"/>
                </a:cubicBezTo>
                <a:cubicBezTo>
                  <a:pt x="249" y="114"/>
                  <a:pt x="249" y="114"/>
                  <a:pt x="249" y="114"/>
                </a:cubicBezTo>
                <a:cubicBezTo>
                  <a:pt x="249" y="112"/>
                  <a:pt x="251" y="110"/>
                  <a:pt x="254" y="110"/>
                </a:cubicBezTo>
                <a:cubicBezTo>
                  <a:pt x="258" y="110"/>
                  <a:pt x="258" y="110"/>
                  <a:pt x="258" y="110"/>
                </a:cubicBezTo>
                <a:cubicBezTo>
                  <a:pt x="261" y="110"/>
                  <a:pt x="263" y="112"/>
                  <a:pt x="263" y="114"/>
                </a:cubicBezTo>
                <a:lnTo>
                  <a:pt x="263" y="121"/>
                </a:lnTo>
                <a:close/>
                <a:moveTo>
                  <a:pt x="294" y="121"/>
                </a:moveTo>
                <a:cubicBezTo>
                  <a:pt x="294" y="124"/>
                  <a:pt x="292" y="126"/>
                  <a:pt x="289" y="126"/>
                </a:cubicBezTo>
                <a:cubicBezTo>
                  <a:pt x="285" y="126"/>
                  <a:pt x="285" y="126"/>
                  <a:pt x="285" y="126"/>
                </a:cubicBezTo>
                <a:cubicBezTo>
                  <a:pt x="282" y="126"/>
                  <a:pt x="280" y="124"/>
                  <a:pt x="280" y="121"/>
                </a:cubicBezTo>
                <a:cubicBezTo>
                  <a:pt x="280" y="114"/>
                  <a:pt x="280" y="114"/>
                  <a:pt x="280" y="114"/>
                </a:cubicBezTo>
                <a:cubicBezTo>
                  <a:pt x="280" y="112"/>
                  <a:pt x="282" y="110"/>
                  <a:pt x="285" y="110"/>
                </a:cubicBezTo>
                <a:cubicBezTo>
                  <a:pt x="289" y="110"/>
                  <a:pt x="289" y="110"/>
                  <a:pt x="289" y="110"/>
                </a:cubicBezTo>
                <a:cubicBezTo>
                  <a:pt x="292" y="110"/>
                  <a:pt x="294" y="112"/>
                  <a:pt x="294" y="114"/>
                </a:cubicBezTo>
                <a:lnTo>
                  <a:pt x="294" y="121"/>
                </a:lnTo>
                <a:close/>
                <a:moveTo>
                  <a:pt x="360" y="127"/>
                </a:moveTo>
                <a:cubicBezTo>
                  <a:pt x="360" y="127"/>
                  <a:pt x="360" y="127"/>
                  <a:pt x="360" y="127"/>
                </a:cubicBezTo>
                <a:cubicBezTo>
                  <a:pt x="343" y="127"/>
                  <a:pt x="328" y="122"/>
                  <a:pt x="322" y="115"/>
                </a:cubicBezTo>
                <a:cubicBezTo>
                  <a:pt x="320" y="112"/>
                  <a:pt x="321" y="109"/>
                  <a:pt x="325" y="109"/>
                </a:cubicBezTo>
                <a:cubicBezTo>
                  <a:pt x="331" y="108"/>
                  <a:pt x="348" y="108"/>
                  <a:pt x="356" y="102"/>
                </a:cubicBezTo>
                <a:cubicBezTo>
                  <a:pt x="370" y="106"/>
                  <a:pt x="380" y="112"/>
                  <a:pt x="388" y="121"/>
                </a:cubicBezTo>
                <a:cubicBezTo>
                  <a:pt x="382" y="125"/>
                  <a:pt x="371" y="127"/>
                  <a:pt x="360" y="127"/>
                </a:cubicBezTo>
                <a:close/>
                <a:moveTo>
                  <a:pt x="156" y="135"/>
                </a:moveTo>
                <a:cubicBezTo>
                  <a:pt x="153" y="135"/>
                  <a:pt x="150" y="130"/>
                  <a:pt x="150" y="124"/>
                </a:cubicBezTo>
                <a:cubicBezTo>
                  <a:pt x="150" y="117"/>
                  <a:pt x="153" y="112"/>
                  <a:pt x="156" y="112"/>
                </a:cubicBezTo>
                <a:cubicBezTo>
                  <a:pt x="160" y="112"/>
                  <a:pt x="163" y="117"/>
                  <a:pt x="163" y="124"/>
                </a:cubicBezTo>
                <a:cubicBezTo>
                  <a:pt x="163" y="130"/>
                  <a:pt x="160" y="135"/>
                  <a:pt x="156" y="13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56" grpId="0"/>
      <p:bldP spid="57" grpId="0"/>
      <p:bldP spid="58" grpId="0"/>
      <p:bldP spid="59" grpId="0" animBg="1"/>
      <p:bldP spid="6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5"/>
          <p:cNvSpPr/>
          <p:nvPr/>
        </p:nvSpPr>
        <p:spPr bwMode="auto">
          <a:xfrm>
            <a:off x="5756275" y="3776663"/>
            <a:ext cx="2193925" cy="3081337"/>
          </a:xfrm>
          <a:custGeom>
            <a:avLst/>
            <a:gdLst>
              <a:gd name="T0" fmla="*/ 2147483646 w 979"/>
              <a:gd name="T1" fmla="*/ 0 h 1375"/>
              <a:gd name="T2" fmla="*/ 2147483646 w 979"/>
              <a:gd name="T3" fmla="*/ 2147483646 h 1375"/>
              <a:gd name="T4" fmla="*/ 2147483646 w 979"/>
              <a:gd name="T5" fmla="*/ 2147483646 h 1375"/>
              <a:gd name="T6" fmla="*/ 2147483646 w 979"/>
              <a:gd name="T7" fmla="*/ 2147483646 h 1375"/>
              <a:gd name="T8" fmla="*/ 0 w 979"/>
              <a:gd name="T9" fmla="*/ 2147483646 h 1375"/>
              <a:gd name="T10" fmla="*/ 2147483646 w 979"/>
              <a:gd name="T11" fmla="*/ 2147483646 h 1375"/>
              <a:gd name="T12" fmla="*/ 2147483646 w 979"/>
              <a:gd name="T13" fmla="*/ 0 h 137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79" h="1375">
                <a:moveTo>
                  <a:pt x="489" y="0"/>
                </a:moveTo>
                <a:lnTo>
                  <a:pt x="735" y="688"/>
                </a:lnTo>
                <a:lnTo>
                  <a:pt x="979" y="1375"/>
                </a:lnTo>
                <a:lnTo>
                  <a:pt x="489" y="1375"/>
                </a:lnTo>
                <a:lnTo>
                  <a:pt x="0" y="1375"/>
                </a:lnTo>
                <a:lnTo>
                  <a:pt x="245" y="688"/>
                </a:lnTo>
                <a:lnTo>
                  <a:pt x="48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6"/>
          <p:cNvSpPr/>
          <p:nvPr/>
        </p:nvSpPr>
        <p:spPr bwMode="auto">
          <a:xfrm>
            <a:off x="3895725" y="5389563"/>
            <a:ext cx="2200275" cy="1468437"/>
          </a:xfrm>
          <a:custGeom>
            <a:avLst/>
            <a:gdLst>
              <a:gd name="T0" fmla="*/ 2147483646 w 982"/>
              <a:gd name="T1" fmla="*/ 0 h 655"/>
              <a:gd name="T2" fmla="*/ 2147483646 w 982"/>
              <a:gd name="T3" fmla="*/ 2147483646 h 655"/>
              <a:gd name="T4" fmla="*/ 2147483646 w 982"/>
              <a:gd name="T5" fmla="*/ 2147483646 h 655"/>
              <a:gd name="T6" fmla="*/ 2147483646 w 982"/>
              <a:gd name="T7" fmla="*/ 2147483646 h 655"/>
              <a:gd name="T8" fmla="*/ 0 w 982"/>
              <a:gd name="T9" fmla="*/ 2147483646 h 655"/>
              <a:gd name="T10" fmla="*/ 2147483646 w 982"/>
              <a:gd name="T11" fmla="*/ 2147483646 h 655"/>
              <a:gd name="T12" fmla="*/ 2147483646 w 982"/>
              <a:gd name="T13" fmla="*/ 0 h 65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82" h="655">
                <a:moveTo>
                  <a:pt x="491" y="0"/>
                </a:moveTo>
                <a:lnTo>
                  <a:pt x="735" y="326"/>
                </a:lnTo>
                <a:lnTo>
                  <a:pt x="982" y="655"/>
                </a:lnTo>
                <a:lnTo>
                  <a:pt x="491" y="655"/>
                </a:lnTo>
                <a:lnTo>
                  <a:pt x="0" y="655"/>
                </a:lnTo>
                <a:lnTo>
                  <a:pt x="247" y="326"/>
                </a:lnTo>
                <a:lnTo>
                  <a:pt x="49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Freeform 8"/>
          <p:cNvSpPr/>
          <p:nvPr/>
        </p:nvSpPr>
        <p:spPr bwMode="auto">
          <a:xfrm>
            <a:off x="7612063" y="2451100"/>
            <a:ext cx="2193925" cy="4406900"/>
          </a:xfrm>
          <a:custGeom>
            <a:avLst/>
            <a:gdLst>
              <a:gd name="T0" fmla="*/ 2147483646 w 979"/>
              <a:gd name="T1" fmla="*/ 0 h 2168"/>
              <a:gd name="T2" fmla="*/ 2147483646 w 979"/>
              <a:gd name="T3" fmla="*/ 2147483646 h 2168"/>
              <a:gd name="T4" fmla="*/ 2147483646 w 979"/>
              <a:gd name="T5" fmla="*/ 2147483646 h 2168"/>
              <a:gd name="T6" fmla="*/ 2147483646 w 979"/>
              <a:gd name="T7" fmla="*/ 2147483646 h 2168"/>
              <a:gd name="T8" fmla="*/ 0 w 979"/>
              <a:gd name="T9" fmla="*/ 2147483646 h 2168"/>
              <a:gd name="T10" fmla="*/ 2147483646 w 979"/>
              <a:gd name="T11" fmla="*/ 2147483646 h 2168"/>
              <a:gd name="T12" fmla="*/ 2147483646 w 979"/>
              <a:gd name="T13" fmla="*/ 0 h 216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79" h="2168">
                <a:moveTo>
                  <a:pt x="491" y="0"/>
                </a:moveTo>
                <a:lnTo>
                  <a:pt x="735" y="1083"/>
                </a:lnTo>
                <a:lnTo>
                  <a:pt x="979" y="2168"/>
                </a:lnTo>
                <a:lnTo>
                  <a:pt x="491" y="2168"/>
                </a:lnTo>
                <a:lnTo>
                  <a:pt x="0" y="2168"/>
                </a:lnTo>
                <a:lnTo>
                  <a:pt x="244" y="1083"/>
                </a:lnTo>
                <a:lnTo>
                  <a:pt x="49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Freeform 9"/>
          <p:cNvSpPr/>
          <p:nvPr/>
        </p:nvSpPr>
        <p:spPr bwMode="auto">
          <a:xfrm>
            <a:off x="9467850" y="4600575"/>
            <a:ext cx="2198688" cy="2257425"/>
          </a:xfrm>
          <a:custGeom>
            <a:avLst/>
            <a:gdLst>
              <a:gd name="T0" fmla="*/ 2147483646 w 981"/>
              <a:gd name="T1" fmla="*/ 0 h 1007"/>
              <a:gd name="T2" fmla="*/ 2147483646 w 981"/>
              <a:gd name="T3" fmla="*/ 2147483646 h 1007"/>
              <a:gd name="T4" fmla="*/ 2147483646 w 981"/>
              <a:gd name="T5" fmla="*/ 2147483646 h 1007"/>
              <a:gd name="T6" fmla="*/ 2147483646 w 981"/>
              <a:gd name="T7" fmla="*/ 2147483646 h 1007"/>
              <a:gd name="T8" fmla="*/ 0 w 981"/>
              <a:gd name="T9" fmla="*/ 2147483646 h 1007"/>
              <a:gd name="T10" fmla="*/ 2147483646 w 981"/>
              <a:gd name="T11" fmla="*/ 2147483646 h 1007"/>
              <a:gd name="T12" fmla="*/ 2147483646 w 981"/>
              <a:gd name="T13" fmla="*/ 0 h 100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81" h="1007">
                <a:moveTo>
                  <a:pt x="490" y="0"/>
                </a:moveTo>
                <a:lnTo>
                  <a:pt x="735" y="503"/>
                </a:lnTo>
                <a:lnTo>
                  <a:pt x="981" y="1007"/>
                </a:lnTo>
                <a:lnTo>
                  <a:pt x="490" y="1007"/>
                </a:lnTo>
                <a:lnTo>
                  <a:pt x="0" y="1007"/>
                </a:lnTo>
                <a:lnTo>
                  <a:pt x="246" y="503"/>
                </a:lnTo>
                <a:lnTo>
                  <a:pt x="49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4608513" y="4805363"/>
            <a:ext cx="906462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30%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430963" y="3205163"/>
            <a:ext cx="912812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69%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253413" y="1866900"/>
            <a:ext cx="9112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90%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118725" y="4016375"/>
            <a:ext cx="89693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49%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803275" y="1463040"/>
            <a:ext cx="4238625" cy="2011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600" dirty="0">
                <a:solidFill>
                  <a:schemeClr val="bg1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此处添加详细文本描述，建议与标题相关并符合整体语言风格，其中本模版所有图形线条及其相应素材均可编辑、更改颜色。</a:t>
            </a:r>
            <a:endParaRPr lang="en-US" altLang="zh-CN" sz="1600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Freeform 23"/>
          <p:cNvSpPr/>
          <p:nvPr/>
        </p:nvSpPr>
        <p:spPr bwMode="auto">
          <a:xfrm>
            <a:off x="121950" y="112660"/>
            <a:ext cx="709613" cy="714375"/>
          </a:xfrm>
          <a:prstGeom prst="ellipse">
            <a:avLst/>
          </a:prstGeom>
          <a:solidFill>
            <a:srgbClr val="F6E8AD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5" name="TextBox 47"/>
          <p:cNvSpPr txBox="1"/>
          <p:nvPr/>
        </p:nvSpPr>
        <p:spPr>
          <a:xfrm>
            <a:off x="823381" y="145013"/>
            <a:ext cx="4000047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600" b="0" dirty="0">
                <a:solidFill>
                  <a:schemeClr val="bg1"/>
                </a:solidFill>
              </a:rPr>
              <a:t>此处输入您的标题</a:t>
            </a:r>
            <a:endParaRPr lang="zh-CN" altLang="en-US" sz="3600" b="0" dirty="0">
              <a:solidFill>
                <a:schemeClr val="bg1"/>
              </a:solidFill>
            </a:endParaRPr>
          </a:p>
        </p:txBody>
      </p:sp>
      <p:sp>
        <p:nvSpPr>
          <p:cNvPr id="6" name="TextBox 58"/>
          <p:cNvSpPr txBox="1"/>
          <p:nvPr/>
        </p:nvSpPr>
        <p:spPr>
          <a:xfrm>
            <a:off x="253186" y="158110"/>
            <a:ext cx="417102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61A15"/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2</a:t>
            </a:r>
            <a:endParaRPr lang="zh-CN" altLang="en-US" sz="3600" b="1" dirty="0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" y="6495261"/>
            <a:ext cx="12191999" cy="362739"/>
            <a:chOff x="0" y="6314176"/>
            <a:chExt cx="18278445" cy="54382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14176"/>
              <a:ext cx="6096000" cy="54382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9" y="6318152"/>
              <a:ext cx="6096000" cy="539848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182445" y="6318152"/>
              <a:ext cx="6096000" cy="539848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020300" y="195878"/>
            <a:ext cx="2171700" cy="62316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87272" y="586570"/>
            <a:ext cx="819705" cy="4428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4" grpId="0" animBg="1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3"/>
          <p:cNvSpPr/>
          <p:nvPr/>
        </p:nvSpPr>
        <p:spPr bwMode="auto">
          <a:xfrm>
            <a:off x="121950" y="112660"/>
            <a:ext cx="709613" cy="714375"/>
          </a:xfrm>
          <a:prstGeom prst="ellipse">
            <a:avLst/>
          </a:prstGeom>
          <a:solidFill>
            <a:srgbClr val="F6E8AD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5" name="TextBox 47"/>
          <p:cNvSpPr txBox="1"/>
          <p:nvPr/>
        </p:nvSpPr>
        <p:spPr>
          <a:xfrm>
            <a:off x="823381" y="145013"/>
            <a:ext cx="4000047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600" b="0" dirty="0">
                <a:solidFill>
                  <a:schemeClr val="bg1"/>
                </a:solidFill>
              </a:rPr>
              <a:t>此处输入您的标题</a:t>
            </a:r>
            <a:endParaRPr lang="zh-CN" altLang="en-US" sz="3600" b="0" dirty="0">
              <a:solidFill>
                <a:schemeClr val="bg1"/>
              </a:solidFill>
            </a:endParaRPr>
          </a:p>
        </p:txBody>
      </p:sp>
      <p:sp>
        <p:nvSpPr>
          <p:cNvPr id="6" name="TextBox 58"/>
          <p:cNvSpPr txBox="1"/>
          <p:nvPr/>
        </p:nvSpPr>
        <p:spPr>
          <a:xfrm>
            <a:off x="253186" y="158110"/>
            <a:ext cx="417102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61A15"/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2</a:t>
            </a:r>
            <a:endParaRPr lang="zh-CN" altLang="en-US" sz="3600" b="1" dirty="0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" y="6495261"/>
            <a:ext cx="12191999" cy="362739"/>
            <a:chOff x="0" y="6314176"/>
            <a:chExt cx="18278445" cy="54382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14176"/>
              <a:ext cx="6096000" cy="54382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9" y="6318152"/>
              <a:ext cx="6096000" cy="539848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182445" y="6318152"/>
              <a:ext cx="6096000" cy="539848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020300" y="195878"/>
            <a:ext cx="2171700" cy="62316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87272" y="586570"/>
            <a:ext cx="819705" cy="442829"/>
          </a:xfrm>
          <a:prstGeom prst="rect">
            <a:avLst/>
          </a:prstGeom>
        </p:spPr>
      </p:pic>
      <p:sp>
        <p:nvSpPr>
          <p:cNvPr id="14" name="Teardrop 7"/>
          <p:cNvSpPr/>
          <p:nvPr/>
        </p:nvSpPr>
        <p:spPr>
          <a:xfrm rot="16200000">
            <a:off x="3271838" y="3381375"/>
            <a:ext cx="1587500" cy="1587500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36000" tIns="36000" rIns="108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3600" dirty="0">
              <a:latin typeface="宋体" panose="02010600030101010101" pitchFamily="2" charset="-122"/>
            </a:endParaRPr>
          </a:p>
        </p:txBody>
      </p:sp>
      <p:sp>
        <p:nvSpPr>
          <p:cNvPr id="15" name="Teardrop 10"/>
          <p:cNvSpPr/>
          <p:nvPr/>
        </p:nvSpPr>
        <p:spPr>
          <a:xfrm rot="10800000">
            <a:off x="3271838" y="2197100"/>
            <a:ext cx="1130300" cy="1128713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36000" r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4000" dirty="0">
              <a:latin typeface="宋体" panose="02010600030101010101" pitchFamily="2" charset="-122"/>
            </a:endParaRPr>
          </a:p>
        </p:txBody>
      </p:sp>
      <p:sp>
        <p:nvSpPr>
          <p:cNvPr id="16" name="Teardrop 6"/>
          <p:cNvSpPr/>
          <p:nvPr/>
        </p:nvSpPr>
        <p:spPr>
          <a:xfrm>
            <a:off x="2087563" y="3381375"/>
            <a:ext cx="1128712" cy="1130300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Ins="108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3600" dirty="0">
              <a:latin typeface="宋体" panose="02010600030101010101" pitchFamily="2" charset="-122"/>
            </a:endParaRPr>
          </a:p>
        </p:txBody>
      </p:sp>
      <p:sp>
        <p:nvSpPr>
          <p:cNvPr id="17" name="Teardrop 8"/>
          <p:cNvSpPr/>
          <p:nvPr/>
        </p:nvSpPr>
        <p:spPr>
          <a:xfrm rot="5400000">
            <a:off x="2081213" y="2208213"/>
            <a:ext cx="1128712" cy="1128712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8000" tIns="36000" r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3600" dirty="0">
              <a:latin typeface="宋体" panose="02010600030101010101" pitchFamily="2" charset="-122"/>
            </a:endParaRPr>
          </a:p>
        </p:txBody>
      </p:sp>
      <p:sp>
        <p:nvSpPr>
          <p:cNvPr id="18" name="Freeform 52"/>
          <p:cNvSpPr>
            <a:spLocks noEditPoints="1"/>
          </p:cNvSpPr>
          <p:nvPr/>
        </p:nvSpPr>
        <p:spPr bwMode="auto">
          <a:xfrm>
            <a:off x="2419350" y="3667125"/>
            <a:ext cx="465138" cy="500063"/>
          </a:xfrm>
          <a:custGeom>
            <a:avLst/>
            <a:gdLst>
              <a:gd name="T0" fmla="*/ 2147483646 w 67"/>
              <a:gd name="T1" fmla="*/ 2147483646 h 72"/>
              <a:gd name="T2" fmla="*/ 2147483646 w 67"/>
              <a:gd name="T3" fmla="*/ 2147483646 h 72"/>
              <a:gd name="T4" fmla="*/ 2147483646 w 67"/>
              <a:gd name="T5" fmla="*/ 2147483646 h 72"/>
              <a:gd name="T6" fmla="*/ 0 w 67"/>
              <a:gd name="T7" fmla="*/ 2147483646 h 72"/>
              <a:gd name="T8" fmla="*/ 0 w 67"/>
              <a:gd name="T9" fmla="*/ 2147483646 h 72"/>
              <a:gd name="T10" fmla="*/ 2147483646 w 67"/>
              <a:gd name="T11" fmla="*/ 2147483646 h 72"/>
              <a:gd name="T12" fmla="*/ 2147483646 w 67"/>
              <a:gd name="T13" fmla="*/ 2147483646 h 72"/>
              <a:gd name="T14" fmla="*/ 2147483646 w 67"/>
              <a:gd name="T15" fmla="*/ 2147483646 h 72"/>
              <a:gd name="T16" fmla="*/ 2147483646 w 67"/>
              <a:gd name="T17" fmla="*/ 0 h 72"/>
              <a:gd name="T18" fmla="*/ 2147483646 w 67"/>
              <a:gd name="T19" fmla="*/ 0 h 72"/>
              <a:gd name="T20" fmla="*/ 2147483646 w 67"/>
              <a:gd name="T21" fmla="*/ 2147483646 h 72"/>
              <a:gd name="T22" fmla="*/ 2147483646 w 67"/>
              <a:gd name="T23" fmla="*/ 2147483646 h 72"/>
              <a:gd name="T24" fmla="*/ 2147483646 w 67"/>
              <a:gd name="T25" fmla="*/ 2147483646 h 72"/>
              <a:gd name="T26" fmla="*/ 2147483646 w 67"/>
              <a:gd name="T27" fmla="*/ 2147483646 h 72"/>
              <a:gd name="T28" fmla="*/ 2147483646 w 67"/>
              <a:gd name="T29" fmla="*/ 0 h 72"/>
              <a:gd name="T30" fmla="*/ 2147483646 w 67"/>
              <a:gd name="T31" fmla="*/ 0 h 72"/>
              <a:gd name="T32" fmla="*/ 2147483646 w 67"/>
              <a:gd name="T33" fmla="*/ 2147483646 h 72"/>
              <a:gd name="T34" fmla="*/ 2147483646 w 67"/>
              <a:gd name="T35" fmla="*/ 2147483646 h 72"/>
              <a:gd name="T36" fmla="*/ 2147483646 w 67"/>
              <a:gd name="T37" fmla="*/ 2147483646 h 72"/>
              <a:gd name="T38" fmla="*/ 2147483646 w 67"/>
              <a:gd name="T39" fmla="*/ 2147483646 h 72"/>
              <a:gd name="T40" fmla="*/ 2147483646 w 67"/>
              <a:gd name="T41" fmla="*/ 2147483646 h 72"/>
              <a:gd name="T42" fmla="*/ 2147483646 w 67"/>
              <a:gd name="T43" fmla="*/ 2147483646 h 72"/>
              <a:gd name="T44" fmla="*/ 2147483646 w 67"/>
              <a:gd name="T45" fmla="*/ 2147483646 h 72"/>
              <a:gd name="T46" fmla="*/ 2147483646 w 67"/>
              <a:gd name="T47" fmla="*/ 2147483646 h 72"/>
              <a:gd name="T48" fmla="*/ 2147483646 w 67"/>
              <a:gd name="T49" fmla="*/ 2147483646 h 72"/>
              <a:gd name="T50" fmla="*/ 2147483646 w 67"/>
              <a:gd name="T51" fmla="*/ 2147483646 h 72"/>
              <a:gd name="T52" fmla="*/ 2147483646 w 67"/>
              <a:gd name="T53" fmla="*/ 2147483646 h 72"/>
              <a:gd name="T54" fmla="*/ 2147483646 w 67"/>
              <a:gd name="T55" fmla="*/ 2147483646 h 72"/>
              <a:gd name="T56" fmla="*/ 2147483646 w 67"/>
              <a:gd name="T57" fmla="*/ 2147483646 h 72"/>
              <a:gd name="T58" fmla="*/ 2147483646 w 67"/>
              <a:gd name="T59" fmla="*/ 2147483646 h 72"/>
              <a:gd name="T60" fmla="*/ 2147483646 w 67"/>
              <a:gd name="T61" fmla="*/ 2147483646 h 72"/>
              <a:gd name="T62" fmla="*/ 2147483646 w 67"/>
              <a:gd name="T63" fmla="*/ 2147483646 h 72"/>
              <a:gd name="T64" fmla="*/ 2147483646 w 67"/>
              <a:gd name="T65" fmla="*/ 2147483646 h 72"/>
              <a:gd name="T66" fmla="*/ 2147483646 w 67"/>
              <a:gd name="T67" fmla="*/ 2147483646 h 72"/>
              <a:gd name="T68" fmla="*/ 2147483646 w 67"/>
              <a:gd name="T69" fmla="*/ 2147483646 h 72"/>
              <a:gd name="T70" fmla="*/ 2147483646 w 67"/>
              <a:gd name="T71" fmla="*/ 2147483646 h 72"/>
              <a:gd name="T72" fmla="*/ 2147483646 w 67"/>
              <a:gd name="T73" fmla="*/ 2147483646 h 72"/>
              <a:gd name="T74" fmla="*/ 2147483646 w 67"/>
              <a:gd name="T75" fmla="*/ 2147483646 h 72"/>
              <a:gd name="T76" fmla="*/ 2147483646 w 67"/>
              <a:gd name="T77" fmla="*/ 2147483646 h 72"/>
              <a:gd name="T78" fmla="*/ 2147483646 w 67"/>
              <a:gd name="T79" fmla="*/ 2147483646 h 72"/>
              <a:gd name="T80" fmla="*/ 2147483646 w 67"/>
              <a:gd name="T81" fmla="*/ 2147483646 h 72"/>
              <a:gd name="T82" fmla="*/ 2147483646 w 67"/>
              <a:gd name="T83" fmla="*/ 2147483646 h 72"/>
              <a:gd name="T84" fmla="*/ 2147483646 w 67"/>
              <a:gd name="T85" fmla="*/ 2147483646 h 72"/>
              <a:gd name="T86" fmla="*/ 2147483646 w 67"/>
              <a:gd name="T87" fmla="*/ 2147483646 h 7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42"/>
          <p:cNvSpPr>
            <a:spLocks noEditPoints="1"/>
          </p:cNvSpPr>
          <p:nvPr/>
        </p:nvSpPr>
        <p:spPr bwMode="auto">
          <a:xfrm>
            <a:off x="3813175" y="3917950"/>
            <a:ext cx="504825" cy="434975"/>
          </a:xfrm>
          <a:custGeom>
            <a:avLst/>
            <a:gdLst>
              <a:gd name="T0" fmla="*/ 2147483646 w 73"/>
              <a:gd name="T1" fmla="*/ 2147483646 h 63"/>
              <a:gd name="T2" fmla="*/ 2147483646 w 73"/>
              <a:gd name="T3" fmla="*/ 2147483646 h 63"/>
              <a:gd name="T4" fmla="*/ 2147483646 w 73"/>
              <a:gd name="T5" fmla="*/ 2147483646 h 63"/>
              <a:gd name="T6" fmla="*/ 2147483646 w 73"/>
              <a:gd name="T7" fmla="*/ 2147483646 h 63"/>
              <a:gd name="T8" fmla="*/ 2147483646 w 73"/>
              <a:gd name="T9" fmla="*/ 2147483646 h 63"/>
              <a:gd name="T10" fmla="*/ 2147483646 w 73"/>
              <a:gd name="T11" fmla="*/ 2147483646 h 63"/>
              <a:gd name="T12" fmla="*/ 2147483646 w 73"/>
              <a:gd name="T13" fmla="*/ 2147483646 h 63"/>
              <a:gd name="T14" fmla="*/ 2147483646 w 73"/>
              <a:gd name="T15" fmla="*/ 2147483646 h 63"/>
              <a:gd name="T16" fmla="*/ 2147483646 w 73"/>
              <a:gd name="T17" fmla="*/ 2147483646 h 63"/>
              <a:gd name="T18" fmla="*/ 0 w 73"/>
              <a:gd name="T19" fmla="*/ 2147483646 h 63"/>
              <a:gd name="T20" fmla="*/ 0 w 73"/>
              <a:gd name="T21" fmla="*/ 2147483646 h 63"/>
              <a:gd name="T22" fmla="*/ 2147483646 w 73"/>
              <a:gd name="T23" fmla="*/ 0 h 63"/>
              <a:gd name="T24" fmla="*/ 2147483646 w 73"/>
              <a:gd name="T25" fmla="*/ 0 h 63"/>
              <a:gd name="T26" fmla="*/ 2147483646 w 73"/>
              <a:gd name="T27" fmla="*/ 2147483646 h 63"/>
              <a:gd name="T28" fmla="*/ 2147483646 w 73"/>
              <a:gd name="T29" fmla="*/ 2147483646 h 63"/>
              <a:gd name="T30" fmla="*/ 2147483646 w 73"/>
              <a:gd name="T31" fmla="*/ 2147483646 h 63"/>
              <a:gd name="T32" fmla="*/ 2147483646 w 73"/>
              <a:gd name="T33" fmla="*/ 2147483646 h 63"/>
              <a:gd name="T34" fmla="*/ 2147483646 w 73"/>
              <a:gd name="T35" fmla="*/ 2147483646 h 63"/>
              <a:gd name="T36" fmla="*/ 2147483646 w 73"/>
              <a:gd name="T37" fmla="*/ 2147483646 h 63"/>
              <a:gd name="T38" fmla="*/ 2147483646 w 73"/>
              <a:gd name="T39" fmla="*/ 2147483646 h 63"/>
              <a:gd name="T40" fmla="*/ 2147483646 w 73"/>
              <a:gd name="T41" fmla="*/ 2147483646 h 63"/>
              <a:gd name="T42" fmla="*/ 2147483646 w 73"/>
              <a:gd name="T43" fmla="*/ 2147483646 h 63"/>
              <a:gd name="T44" fmla="*/ 2147483646 w 73"/>
              <a:gd name="T45" fmla="*/ 2147483646 h 63"/>
              <a:gd name="T46" fmla="*/ 2147483646 w 73"/>
              <a:gd name="T47" fmla="*/ 2147483646 h 6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178"/>
          <p:cNvSpPr>
            <a:spLocks noEditPoints="1"/>
          </p:cNvSpPr>
          <p:nvPr/>
        </p:nvSpPr>
        <p:spPr bwMode="auto">
          <a:xfrm>
            <a:off x="3584575" y="2582863"/>
            <a:ext cx="504825" cy="381000"/>
          </a:xfrm>
          <a:custGeom>
            <a:avLst/>
            <a:gdLst>
              <a:gd name="T0" fmla="*/ 2147483646 w 158"/>
              <a:gd name="T1" fmla="*/ 2147483646 h 119"/>
              <a:gd name="T2" fmla="*/ 0 w 158"/>
              <a:gd name="T3" fmla="*/ 2147483646 h 119"/>
              <a:gd name="T4" fmla="*/ 0 w 158"/>
              <a:gd name="T5" fmla="*/ 0 h 119"/>
              <a:gd name="T6" fmla="*/ 2147483646 w 158"/>
              <a:gd name="T7" fmla="*/ 0 h 119"/>
              <a:gd name="T8" fmla="*/ 2147483646 w 158"/>
              <a:gd name="T9" fmla="*/ 2147483646 h 119"/>
              <a:gd name="T10" fmla="*/ 2147483646 w 158"/>
              <a:gd name="T11" fmla="*/ 2147483646 h 119"/>
              <a:gd name="T12" fmla="*/ 2147483646 w 158"/>
              <a:gd name="T13" fmla="*/ 2147483646 h 119"/>
              <a:gd name="T14" fmla="*/ 2147483646 w 158"/>
              <a:gd name="T15" fmla="*/ 2147483646 h 119"/>
              <a:gd name="T16" fmla="*/ 2147483646 w 158"/>
              <a:gd name="T17" fmla="*/ 2147483646 h 119"/>
              <a:gd name="T18" fmla="*/ 2147483646 w 158"/>
              <a:gd name="T19" fmla="*/ 2147483646 h 119"/>
              <a:gd name="T20" fmla="*/ 2147483646 w 158"/>
              <a:gd name="T21" fmla="*/ 2147483646 h 119"/>
              <a:gd name="T22" fmla="*/ 2147483646 w 158"/>
              <a:gd name="T23" fmla="*/ 2147483646 h 119"/>
              <a:gd name="T24" fmla="*/ 2147483646 w 158"/>
              <a:gd name="T25" fmla="*/ 2147483646 h 119"/>
              <a:gd name="T26" fmla="*/ 2147483646 w 158"/>
              <a:gd name="T27" fmla="*/ 2147483646 h 119"/>
              <a:gd name="T28" fmla="*/ 2147483646 w 158"/>
              <a:gd name="T29" fmla="*/ 2147483646 h 119"/>
              <a:gd name="T30" fmla="*/ 2147483646 w 158"/>
              <a:gd name="T31" fmla="*/ 2147483646 h 119"/>
              <a:gd name="T32" fmla="*/ 2147483646 w 158"/>
              <a:gd name="T33" fmla="*/ 2147483646 h 119"/>
              <a:gd name="T34" fmla="*/ 2147483646 w 158"/>
              <a:gd name="T35" fmla="*/ 2147483646 h 119"/>
              <a:gd name="T36" fmla="*/ 2147483646 w 158"/>
              <a:gd name="T37" fmla="*/ 2147483646 h 119"/>
              <a:gd name="T38" fmla="*/ 2147483646 w 158"/>
              <a:gd name="T39" fmla="*/ 2147483646 h 119"/>
              <a:gd name="T40" fmla="*/ 2147483646 w 158"/>
              <a:gd name="T41" fmla="*/ 2147483646 h 119"/>
              <a:gd name="T42" fmla="*/ 2147483646 w 158"/>
              <a:gd name="T43" fmla="*/ 2147483646 h 119"/>
              <a:gd name="T44" fmla="*/ 2147483646 w 158"/>
              <a:gd name="T45" fmla="*/ 2147483646 h 119"/>
              <a:gd name="T46" fmla="*/ 2147483646 w 158"/>
              <a:gd name="T47" fmla="*/ 2147483646 h 119"/>
              <a:gd name="T48" fmla="*/ 2147483646 w 158"/>
              <a:gd name="T49" fmla="*/ 2147483646 h 119"/>
              <a:gd name="T50" fmla="*/ 2147483646 w 158"/>
              <a:gd name="T51" fmla="*/ 2147483646 h 119"/>
              <a:gd name="T52" fmla="*/ 2147483646 w 158"/>
              <a:gd name="T53" fmla="*/ 2147483646 h 11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86"/>
          <p:cNvSpPr>
            <a:spLocks noEditPoints="1"/>
          </p:cNvSpPr>
          <p:nvPr/>
        </p:nvSpPr>
        <p:spPr bwMode="auto">
          <a:xfrm>
            <a:off x="2479675" y="2505075"/>
            <a:ext cx="346075" cy="582613"/>
          </a:xfrm>
          <a:custGeom>
            <a:avLst/>
            <a:gdLst>
              <a:gd name="T0" fmla="*/ 2147483646 w 29"/>
              <a:gd name="T1" fmla="*/ 2147483646 h 49"/>
              <a:gd name="T2" fmla="*/ 2147483646 w 29"/>
              <a:gd name="T3" fmla="*/ 2147483646 h 49"/>
              <a:gd name="T4" fmla="*/ 2147483646 w 29"/>
              <a:gd name="T5" fmla="*/ 2147483646 h 49"/>
              <a:gd name="T6" fmla="*/ 0 w 29"/>
              <a:gd name="T7" fmla="*/ 2147483646 h 49"/>
              <a:gd name="T8" fmla="*/ 0 w 29"/>
              <a:gd name="T9" fmla="*/ 2147483646 h 49"/>
              <a:gd name="T10" fmla="*/ 2147483646 w 29"/>
              <a:gd name="T11" fmla="*/ 0 h 49"/>
              <a:gd name="T12" fmla="*/ 2147483646 w 29"/>
              <a:gd name="T13" fmla="*/ 0 h 49"/>
              <a:gd name="T14" fmla="*/ 2147483646 w 29"/>
              <a:gd name="T15" fmla="*/ 2147483646 h 49"/>
              <a:gd name="T16" fmla="*/ 2147483646 w 29"/>
              <a:gd name="T17" fmla="*/ 2147483646 h 49"/>
              <a:gd name="T18" fmla="*/ 2147483646 w 29"/>
              <a:gd name="T19" fmla="*/ 2147483646 h 49"/>
              <a:gd name="T20" fmla="*/ 2147483646 w 29"/>
              <a:gd name="T21" fmla="*/ 2147483646 h 49"/>
              <a:gd name="T22" fmla="*/ 2147483646 w 29"/>
              <a:gd name="T23" fmla="*/ 2147483646 h 49"/>
              <a:gd name="T24" fmla="*/ 2147483646 w 29"/>
              <a:gd name="T25" fmla="*/ 2147483646 h 49"/>
              <a:gd name="T26" fmla="*/ 2147483646 w 29"/>
              <a:gd name="T27" fmla="*/ 2147483646 h 49"/>
              <a:gd name="T28" fmla="*/ 2147483646 w 29"/>
              <a:gd name="T29" fmla="*/ 2147483646 h 49"/>
              <a:gd name="T30" fmla="*/ 2147483646 w 29"/>
              <a:gd name="T31" fmla="*/ 2147483646 h 49"/>
              <a:gd name="T32" fmla="*/ 2147483646 w 29"/>
              <a:gd name="T33" fmla="*/ 2147483646 h 49"/>
              <a:gd name="T34" fmla="*/ 2147483646 w 29"/>
              <a:gd name="T35" fmla="*/ 2147483646 h 49"/>
              <a:gd name="T36" fmla="*/ 2147483646 w 29"/>
              <a:gd name="T37" fmla="*/ 2147483646 h 49"/>
              <a:gd name="T38" fmla="*/ 2147483646 w 29"/>
              <a:gd name="T39" fmla="*/ 2147483646 h 49"/>
              <a:gd name="T40" fmla="*/ 2147483646 w 29"/>
              <a:gd name="T41" fmla="*/ 2147483646 h 49"/>
              <a:gd name="T42" fmla="*/ 2147483646 w 29"/>
              <a:gd name="T43" fmla="*/ 2147483646 h 49"/>
              <a:gd name="T44" fmla="*/ 2147483646 w 29"/>
              <a:gd name="T45" fmla="*/ 2147483646 h 49"/>
              <a:gd name="T46" fmla="*/ 2147483646 w 29"/>
              <a:gd name="T47" fmla="*/ 2147483646 h 49"/>
              <a:gd name="T48" fmla="*/ 2147483646 w 29"/>
              <a:gd name="T49" fmla="*/ 2147483646 h 49"/>
              <a:gd name="T50" fmla="*/ 2147483646 w 29"/>
              <a:gd name="T51" fmla="*/ 2147483646 h 49"/>
              <a:gd name="T52" fmla="*/ 2147483646 w 29"/>
              <a:gd name="T53" fmla="*/ 2147483646 h 49"/>
              <a:gd name="T54" fmla="*/ 2147483646 w 29"/>
              <a:gd name="T55" fmla="*/ 2147483646 h 49"/>
              <a:gd name="T56" fmla="*/ 2147483646 w 29"/>
              <a:gd name="T57" fmla="*/ 2147483646 h 49"/>
              <a:gd name="T58" fmla="*/ 2147483646 w 29"/>
              <a:gd name="T59" fmla="*/ 2147483646 h 4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Rounded Rectangle 72"/>
          <p:cNvSpPr/>
          <p:nvPr/>
        </p:nvSpPr>
        <p:spPr>
          <a:xfrm>
            <a:off x="5759450" y="1306513"/>
            <a:ext cx="1389063" cy="377825"/>
          </a:xfrm>
          <a:prstGeom prst="roundRect">
            <a:avLst>
              <a:gd name="adj" fmla="val 2111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5759450" y="1690688"/>
            <a:ext cx="2071688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400">
                <a:solidFill>
                  <a:schemeClr val="bg1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en-US" altLang="zh-CN" sz="140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24" name="Rounded Rectangle 72"/>
          <p:cNvSpPr/>
          <p:nvPr/>
        </p:nvSpPr>
        <p:spPr>
          <a:xfrm>
            <a:off x="7974013" y="1306513"/>
            <a:ext cx="1390650" cy="377825"/>
          </a:xfrm>
          <a:prstGeom prst="roundRect">
            <a:avLst>
              <a:gd name="adj" fmla="val 2111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7920038" y="1690688"/>
            <a:ext cx="2078037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400">
                <a:solidFill>
                  <a:schemeClr val="bg1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en-US" altLang="zh-CN" sz="140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26" name="Rounded Rectangle 72"/>
          <p:cNvSpPr/>
          <p:nvPr/>
        </p:nvSpPr>
        <p:spPr>
          <a:xfrm>
            <a:off x="5759450" y="3770313"/>
            <a:ext cx="1389063" cy="377825"/>
          </a:xfrm>
          <a:prstGeom prst="roundRect">
            <a:avLst>
              <a:gd name="adj" fmla="val 2111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5759450" y="4156075"/>
            <a:ext cx="2071688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400">
                <a:solidFill>
                  <a:schemeClr val="bg1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en-US" altLang="zh-CN" sz="140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28" name="Rounded Rectangle 72"/>
          <p:cNvSpPr/>
          <p:nvPr/>
        </p:nvSpPr>
        <p:spPr>
          <a:xfrm>
            <a:off x="7974013" y="3770313"/>
            <a:ext cx="1390650" cy="377825"/>
          </a:xfrm>
          <a:prstGeom prst="roundRect">
            <a:avLst>
              <a:gd name="adj" fmla="val 2111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7920038" y="4156075"/>
            <a:ext cx="2078037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400">
                <a:solidFill>
                  <a:schemeClr val="bg1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en-US" altLang="zh-CN" sz="140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47" dur="2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49" dur="2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28" grpId="0" animBg="1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3"/>
          <p:cNvSpPr/>
          <p:nvPr/>
        </p:nvSpPr>
        <p:spPr bwMode="auto">
          <a:xfrm>
            <a:off x="121950" y="112660"/>
            <a:ext cx="709613" cy="714375"/>
          </a:xfrm>
          <a:prstGeom prst="ellipse">
            <a:avLst/>
          </a:prstGeom>
          <a:solidFill>
            <a:srgbClr val="F6E8AD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5" name="TextBox 47"/>
          <p:cNvSpPr txBox="1"/>
          <p:nvPr/>
        </p:nvSpPr>
        <p:spPr>
          <a:xfrm>
            <a:off x="823381" y="145013"/>
            <a:ext cx="4000047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600" b="0" dirty="0">
                <a:solidFill>
                  <a:schemeClr val="bg1"/>
                </a:solidFill>
              </a:rPr>
              <a:t>此处输入您的标题</a:t>
            </a:r>
            <a:endParaRPr lang="zh-CN" altLang="en-US" sz="3600" b="0" dirty="0">
              <a:solidFill>
                <a:schemeClr val="bg1"/>
              </a:solidFill>
            </a:endParaRPr>
          </a:p>
        </p:txBody>
      </p:sp>
      <p:sp>
        <p:nvSpPr>
          <p:cNvPr id="6" name="TextBox 58"/>
          <p:cNvSpPr txBox="1"/>
          <p:nvPr/>
        </p:nvSpPr>
        <p:spPr>
          <a:xfrm>
            <a:off x="253186" y="158110"/>
            <a:ext cx="417102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61A15"/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2</a:t>
            </a:r>
            <a:endParaRPr lang="zh-CN" altLang="en-US" sz="3600" b="1" dirty="0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" y="6495261"/>
            <a:ext cx="12191999" cy="362739"/>
            <a:chOff x="0" y="6314176"/>
            <a:chExt cx="18278445" cy="54382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14176"/>
              <a:ext cx="6096000" cy="54382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9" y="6318152"/>
              <a:ext cx="6096000" cy="539848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182445" y="6318152"/>
              <a:ext cx="6096000" cy="539848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020300" y="195878"/>
            <a:ext cx="2171700" cy="62316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87272" y="586570"/>
            <a:ext cx="819705" cy="442829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0" y="908050"/>
            <a:ext cx="5722938" cy="1584325"/>
            <a:chOff x="0" y="908050"/>
            <a:chExt cx="5722938" cy="1584325"/>
          </a:xfrm>
        </p:grpSpPr>
        <p:sp>
          <p:nvSpPr>
            <p:cNvPr id="15" name="Rectangle 21"/>
            <p:cNvSpPr>
              <a:spLocks noChangeArrowheads="1"/>
            </p:cNvSpPr>
            <p:nvPr/>
          </p:nvSpPr>
          <p:spPr bwMode="auto">
            <a:xfrm>
              <a:off x="4445000" y="1700213"/>
              <a:ext cx="0" cy="1587"/>
            </a:xfrm>
            <a:prstGeom prst="rect">
              <a:avLst/>
            </a:prstGeom>
            <a:solidFill>
              <a:srgbClr val="F9B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 sz="1100"/>
            </a:p>
          </p:txBody>
        </p:sp>
        <p:sp>
          <p:nvSpPr>
            <p:cNvPr id="16" name="Freeform 22"/>
            <p:cNvSpPr/>
            <p:nvPr/>
          </p:nvSpPr>
          <p:spPr bwMode="auto">
            <a:xfrm>
              <a:off x="4478338" y="908050"/>
              <a:ext cx="1244600" cy="1584325"/>
            </a:xfrm>
            <a:custGeom>
              <a:avLst/>
              <a:gdLst>
                <a:gd name="T0" fmla="*/ 1245380 w 598"/>
                <a:gd name="T1" fmla="*/ 785543 h 760"/>
                <a:gd name="T2" fmla="*/ 1237050 w 598"/>
                <a:gd name="T3" fmla="*/ 779292 h 760"/>
                <a:gd name="T4" fmla="*/ 1234967 w 598"/>
                <a:gd name="T5" fmla="*/ 779292 h 760"/>
                <a:gd name="T6" fmla="*/ 1224554 w 598"/>
                <a:gd name="T7" fmla="*/ 773041 h 760"/>
                <a:gd name="T8" fmla="*/ 1218307 w 598"/>
                <a:gd name="T9" fmla="*/ 775125 h 760"/>
                <a:gd name="T10" fmla="*/ 1212059 w 598"/>
                <a:gd name="T11" fmla="*/ 768874 h 760"/>
                <a:gd name="T12" fmla="*/ 1232885 w 598"/>
                <a:gd name="T13" fmla="*/ 666774 h 760"/>
                <a:gd name="T14" fmla="*/ 1184985 w 598"/>
                <a:gd name="T15" fmla="*/ 641770 h 760"/>
                <a:gd name="T16" fmla="*/ 1178738 w 598"/>
                <a:gd name="T17" fmla="*/ 750121 h 760"/>
                <a:gd name="T18" fmla="*/ 1168325 w 598"/>
                <a:gd name="T19" fmla="*/ 752204 h 760"/>
                <a:gd name="T20" fmla="*/ 1139169 w 598"/>
                <a:gd name="T21" fmla="*/ 689694 h 760"/>
                <a:gd name="T22" fmla="*/ 928829 w 598"/>
                <a:gd name="T23" fmla="*/ 691778 h 760"/>
                <a:gd name="T24" fmla="*/ 926746 w 598"/>
                <a:gd name="T25" fmla="*/ 677192 h 760"/>
                <a:gd name="T26" fmla="*/ 947572 w 598"/>
                <a:gd name="T27" fmla="*/ 658439 h 760"/>
                <a:gd name="T28" fmla="*/ 978810 w 598"/>
                <a:gd name="T29" fmla="*/ 658439 h 760"/>
                <a:gd name="T30" fmla="*/ 1024627 w 598"/>
                <a:gd name="T31" fmla="*/ 633435 h 760"/>
                <a:gd name="T32" fmla="*/ 972563 w 598"/>
                <a:gd name="T33" fmla="*/ 616766 h 760"/>
                <a:gd name="T34" fmla="*/ 924663 w 598"/>
                <a:gd name="T35" fmla="*/ 620933 h 760"/>
                <a:gd name="T36" fmla="*/ 891342 w 598"/>
                <a:gd name="T37" fmla="*/ 16669 h 760"/>
                <a:gd name="T38" fmla="*/ 722654 w 598"/>
                <a:gd name="T39" fmla="*/ 8335 h 760"/>
                <a:gd name="T40" fmla="*/ 691415 w 598"/>
                <a:gd name="T41" fmla="*/ 97932 h 760"/>
                <a:gd name="T42" fmla="*/ 712241 w 598"/>
                <a:gd name="T43" fmla="*/ 97932 h 760"/>
                <a:gd name="T44" fmla="*/ 701828 w 598"/>
                <a:gd name="T45" fmla="*/ 200032 h 760"/>
                <a:gd name="T46" fmla="*/ 674754 w 598"/>
                <a:gd name="T47" fmla="*/ 218785 h 760"/>
                <a:gd name="T48" fmla="*/ 597699 w 598"/>
                <a:gd name="T49" fmla="*/ 710531 h 760"/>
                <a:gd name="T50" fmla="*/ 443589 w 598"/>
                <a:gd name="T51" fmla="*/ 731368 h 760"/>
                <a:gd name="T52" fmla="*/ 177019 w 598"/>
                <a:gd name="T53" fmla="*/ 766790 h 760"/>
                <a:gd name="T54" fmla="*/ 133285 w 598"/>
                <a:gd name="T55" fmla="*/ 502164 h 760"/>
                <a:gd name="T56" fmla="*/ 18743 w 598"/>
                <a:gd name="T57" fmla="*/ 502164 h 760"/>
                <a:gd name="T58" fmla="*/ 0 w 598"/>
                <a:gd name="T59" fmla="*/ 783459 h 760"/>
                <a:gd name="T60" fmla="*/ 8330 w 598"/>
                <a:gd name="T61" fmla="*/ 785543 h 760"/>
                <a:gd name="T62" fmla="*/ 8330 w 598"/>
                <a:gd name="T63" fmla="*/ 795961 h 760"/>
                <a:gd name="T64" fmla="*/ 0 w 598"/>
                <a:gd name="T65" fmla="*/ 800129 h 760"/>
                <a:gd name="T66" fmla="*/ 18743 w 598"/>
                <a:gd name="T67" fmla="*/ 1079340 h 760"/>
                <a:gd name="T68" fmla="*/ 133285 w 598"/>
                <a:gd name="T69" fmla="*/ 1079340 h 760"/>
                <a:gd name="T70" fmla="*/ 177019 w 598"/>
                <a:gd name="T71" fmla="*/ 814714 h 760"/>
                <a:gd name="T72" fmla="*/ 443589 w 598"/>
                <a:gd name="T73" fmla="*/ 850137 h 760"/>
                <a:gd name="T74" fmla="*/ 597699 w 598"/>
                <a:gd name="T75" fmla="*/ 870973 h 760"/>
                <a:gd name="T76" fmla="*/ 674754 w 598"/>
                <a:gd name="T77" fmla="*/ 1362719 h 760"/>
                <a:gd name="T78" fmla="*/ 701828 w 598"/>
                <a:gd name="T79" fmla="*/ 1381472 h 760"/>
                <a:gd name="T80" fmla="*/ 712241 w 598"/>
                <a:gd name="T81" fmla="*/ 1483572 h 760"/>
                <a:gd name="T82" fmla="*/ 691415 w 598"/>
                <a:gd name="T83" fmla="*/ 1483572 h 760"/>
                <a:gd name="T84" fmla="*/ 722654 w 598"/>
                <a:gd name="T85" fmla="*/ 1573170 h 760"/>
                <a:gd name="T86" fmla="*/ 891342 w 598"/>
                <a:gd name="T87" fmla="*/ 1566919 h 760"/>
                <a:gd name="T88" fmla="*/ 924663 w 598"/>
                <a:gd name="T89" fmla="*/ 960571 h 760"/>
                <a:gd name="T90" fmla="*/ 972563 w 598"/>
                <a:gd name="T91" fmla="*/ 964738 h 760"/>
                <a:gd name="T92" fmla="*/ 1024627 w 598"/>
                <a:gd name="T93" fmla="*/ 948069 h 760"/>
                <a:gd name="T94" fmla="*/ 978810 w 598"/>
                <a:gd name="T95" fmla="*/ 923065 h 760"/>
                <a:gd name="T96" fmla="*/ 947572 w 598"/>
                <a:gd name="T97" fmla="*/ 923065 h 760"/>
                <a:gd name="T98" fmla="*/ 926746 w 598"/>
                <a:gd name="T99" fmla="*/ 904312 h 760"/>
                <a:gd name="T100" fmla="*/ 928829 w 598"/>
                <a:gd name="T101" fmla="*/ 889726 h 760"/>
                <a:gd name="T102" fmla="*/ 1139169 w 598"/>
                <a:gd name="T103" fmla="*/ 893894 h 760"/>
                <a:gd name="T104" fmla="*/ 1168325 w 598"/>
                <a:gd name="T105" fmla="*/ 829300 h 760"/>
                <a:gd name="T106" fmla="*/ 1178738 w 598"/>
                <a:gd name="T107" fmla="*/ 833467 h 760"/>
                <a:gd name="T108" fmla="*/ 1184985 w 598"/>
                <a:gd name="T109" fmla="*/ 941818 h 760"/>
                <a:gd name="T110" fmla="*/ 1232885 w 598"/>
                <a:gd name="T111" fmla="*/ 914730 h 760"/>
                <a:gd name="T112" fmla="*/ 1212059 w 598"/>
                <a:gd name="T113" fmla="*/ 812631 h 760"/>
                <a:gd name="T114" fmla="*/ 1218307 w 598"/>
                <a:gd name="T115" fmla="*/ 806380 h 760"/>
                <a:gd name="T116" fmla="*/ 1224554 w 598"/>
                <a:gd name="T117" fmla="*/ 808463 h 760"/>
                <a:gd name="T118" fmla="*/ 1234967 w 598"/>
                <a:gd name="T119" fmla="*/ 802212 h 760"/>
                <a:gd name="T120" fmla="*/ 1237050 w 598"/>
                <a:gd name="T121" fmla="*/ 802212 h 760"/>
                <a:gd name="T122" fmla="*/ 1245380 w 598"/>
                <a:gd name="T123" fmla="*/ 795961 h 760"/>
                <a:gd name="T124" fmla="*/ 1245380 w 598"/>
                <a:gd name="T125" fmla="*/ 785543 h 76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598" h="760">
                  <a:moveTo>
                    <a:pt x="598" y="377"/>
                  </a:moveTo>
                  <a:cubicBezTo>
                    <a:pt x="598" y="375"/>
                    <a:pt x="596" y="374"/>
                    <a:pt x="594" y="374"/>
                  </a:cubicBezTo>
                  <a:cubicBezTo>
                    <a:pt x="594" y="374"/>
                    <a:pt x="593" y="374"/>
                    <a:pt x="593" y="374"/>
                  </a:cubicBezTo>
                  <a:cubicBezTo>
                    <a:pt x="592" y="372"/>
                    <a:pt x="590" y="371"/>
                    <a:pt x="588" y="371"/>
                  </a:cubicBezTo>
                  <a:cubicBezTo>
                    <a:pt x="587" y="371"/>
                    <a:pt x="586" y="372"/>
                    <a:pt x="585" y="372"/>
                  </a:cubicBezTo>
                  <a:cubicBezTo>
                    <a:pt x="584" y="371"/>
                    <a:pt x="583" y="370"/>
                    <a:pt x="582" y="369"/>
                  </a:cubicBezTo>
                  <a:cubicBezTo>
                    <a:pt x="588" y="356"/>
                    <a:pt x="598" y="329"/>
                    <a:pt x="592" y="320"/>
                  </a:cubicBezTo>
                  <a:cubicBezTo>
                    <a:pt x="584" y="307"/>
                    <a:pt x="579" y="301"/>
                    <a:pt x="569" y="308"/>
                  </a:cubicBezTo>
                  <a:cubicBezTo>
                    <a:pt x="563" y="312"/>
                    <a:pt x="564" y="341"/>
                    <a:pt x="566" y="360"/>
                  </a:cubicBezTo>
                  <a:cubicBezTo>
                    <a:pt x="564" y="360"/>
                    <a:pt x="563" y="360"/>
                    <a:pt x="561" y="361"/>
                  </a:cubicBezTo>
                  <a:cubicBezTo>
                    <a:pt x="562" y="347"/>
                    <a:pt x="559" y="330"/>
                    <a:pt x="547" y="331"/>
                  </a:cubicBezTo>
                  <a:cubicBezTo>
                    <a:pt x="526" y="331"/>
                    <a:pt x="446" y="332"/>
                    <a:pt x="446" y="332"/>
                  </a:cubicBezTo>
                  <a:cubicBezTo>
                    <a:pt x="446" y="332"/>
                    <a:pt x="446" y="330"/>
                    <a:pt x="445" y="325"/>
                  </a:cubicBezTo>
                  <a:cubicBezTo>
                    <a:pt x="455" y="316"/>
                    <a:pt x="455" y="316"/>
                    <a:pt x="455" y="316"/>
                  </a:cubicBezTo>
                  <a:cubicBezTo>
                    <a:pt x="455" y="316"/>
                    <a:pt x="462" y="316"/>
                    <a:pt x="470" y="316"/>
                  </a:cubicBezTo>
                  <a:cubicBezTo>
                    <a:pt x="479" y="316"/>
                    <a:pt x="492" y="311"/>
                    <a:pt x="492" y="304"/>
                  </a:cubicBezTo>
                  <a:cubicBezTo>
                    <a:pt x="492" y="297"/>
                    <a:pt x="481" y="296"/>
                    <a:pt x="467" y="296"/>
                  </a:cubicBezTo>
                  <a:cubicBezTo>
                    <a:pt x="460" y="296"/>
                    <a:pt x="451" y="297"/>
                    <a:pt x="444" y="298"/>
                  </a:cubicBezTo>
                  <a:cubicBezTo>
                    <a:pt x="441" y="216"/>
                    <a:pt x="431" y="13"/>
                    <a:pt x="428" y="8"/>
                  </a:cubicBezTo>
                  <a:cubicBezTo>
                    <a:pt x="423" y="0"/>
                    <a:pt x="355" y="0"/>
                    <a:pt x="347" y="4"/>
                  </a:cubicBezTo>
                  <a:cubicBezTo>
                    <a:pt x="339" y="8"/>
                    <a:pt x="332" y="47"/>
                    <a:pt x="332" y="47"/>
                  </a:cubicBezTo>
                  <a:cubicBezTo>
                    <a:pt x="342" y="47"/>
                    <a:pt x="342" y="47"/>
                    <a:pt x="342" y="47"/>
                  </a:cubicBezTo>
                  <a:cubicBezTo>
                    <a:pt x="337" y="96"/>
                    <a:pt x="337" y="96"/>
                    <a:pt x="337" y="96"/>
                  </a:cubicBezTo>
                  <a:cubicBezTo>
                    <a:pt x="324" y="105"/>
                    <a:pt x="324" y="105"/>
                    <a:pt x="324" y="105"/>
                  </a:cubicBezTo>
                  <a:cubicBezTo>
                    <a:pt x="287" y="341"/>
                    <a:pt x="287" y="341"/>
                    <a:pt x="287" y="341"/>
                  </a:cubicBezTo>
                  <a:cubicBezTo>
                    <a:pt x="287" y="341"/>
                    <a:pt x="258" y="344"/>
                    <a:pt x="213" y="351"/>
                  </a:cubicBezTo>
                  <a:cubicBezTo>
                    <a:pt x="191" y="355"/>
                    <a:pt x="136" y="362"/>
                    <a:pt x="85" y="368"/>
                  </a:cubicBezTo>
                  <a:cubicBezTo>
                    <a:pt x="64" y="241"/>
                    <a:pt x="64" y="241"/>
                    <a:pt x="64" y="241"/>
                  </a:cubicBezTo>
                  <a:cubicBezTo>
                    <a:pt x="9" y="241"/>
                    <a:pt x="9" y="241"/>
                    <a:pt x="9" y="241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4" y="377"/>
                    <a:pt x="4" y="377"/>
                    <a:pt x="4" y="377"/>
                  </a:cubicBezTo>
                  <a:cubicBezTo>
                    <a:pt x="4" y="382"/>
                    <a:pt x="4" y="382"/>
                    <a:pt x="4" y="382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9" y="518"/>
                    <a:pt x="9" y="518"/>
                    <a:pt x="9" y="518"/>
                  </a:cubicBezTo>
                  <a:cubicBezTo>
                    <a:pt x="64" y="518"/>
                    <a:pt x="64" y="518"/>
                    <a:pt x="64" y="518"/>
                  </a:cubicBezTo>
                  <a:cubicBezTo>
                    <a:pt x="85" y="391"/>
                    <a:pt x="85" y="391"/>
                    <a:pt x="85" y="391"/>
                  </a:cubicBezTo>
                  <a:cubicBezTo>
                    <a:pt x="136" y="397"/>
                    <a:pt x="191" y="404"/>
                    <a:pt x="213" y="408"/>
                  </a:cubicBezTo>
                  <a:cubicBezTo>
                    <a:pt x="258" y="416"/>
                    <a:pt x="287" y="418"/>
                    <a:pt x="287" y="418"/>
                  </a:cubicBezTo>
                  <a:cubicBezTo>
                    <a:pt x="324" y="654"/>
                    <a:pt x="324" y="654"/>
                    <a:pt x="324" y="654"/>
                  </a:cubicBezTo>
                  <a:cubicBezTo>
                    <a:pt x="337" y="663"/>
                    <a:pt x="337" y="663"/>
                    <a:pt x="337" y="663"/>
                  </a:cubicBezTo>
                  <a:cubicBezTo>
                    <a:pt x="342" y="712"/>
                    <a:pt x="342" y="712"/>
                    <a:pt x="342" y="712"/>
                  </a:cubicBezTo>
                  <a:cubicBezTo>
                    <a:pt x="332" y="712"/>
                    <a:pt x="332" y="712"/>
                    <a:pt x="332" y="712"/>
                  </a:cubicBezTo>
                  <a:cubicBezTo>
                    <a:pt x="332" y="712"/>
                    <a:pt x="339" y="751"/>
                    <a:pt x="347" y="755"/>
                  </a:cubicBezTo>
                  <a:cubicBezTo>
                    <a:pt x="355" y="760"/>
                    <a:pt x="423" y="759"/>
                    <a:pt x="428" y="752"/>
                  </a:cubicBezTo>
                  <a:cubicBezTo>
                    <a:pt x="431" y="746"/>
                    <a:pt x="441" y="543"/>
                    <a:pt x="444" y="461"/>
                  </a:cubicBezTo>
                  <a:cubicBezTo>
                    <a:pt x="451" y="462"/>
                    <a:pt x="460" y="463"/>
                    <a:pt x="467" y="463"/>
                  </a:cubicBezTo>
                  <a:cubicBezTo>
                    <a:pt x="481" y="463"/>
                    <a:pt x="492" y="463"/>
                    <a:pt x="492" y="455"/>
                  </a:cubicBezTo>
                  <a:cubicBezTo>
                    <a:pt x="492" y="448"/>
                    <a:pt x="479" y="443"/>
                    <a:pt x="470" y="443"/>
                  </a:cubicBezTo>
                  <a:cubicBezTo>
                    <a:pt x="462" y="443"/>
                    <a:pt x="455" y="443"/>
                    <a:pt x="455" y="443"/>
                  </a:cubicBezTo>
                  <a:cubicBezTo>
                    <a:pt x="445" y="434"/>
                    <a:pt x="445" y="434"/>
                    <a:pt x="445" y="434"/>
                  </a:cubicBezTo>
                  <a:cubicBezTo>
                    <a:pt x="446" y="430"/>
                    <a:pt x="446" y="427"/>
                    <a:pt x="446" y="427"/>
                  </a:cubicBezTo>
                  <a:cubicBezTo>
                    <a:pt x="446" y="427"/>
                    <a:pt x="526" y="428"/>
                    <a:pt x="547" y="429"/>
                  </a:cubicBezTo>
                  <a:cubicBezTo>
                    <a:pt x="559" y="429"/>
                    <a:pt x="562" y="412"/>
                    <a:pt x="561" y="398"/>
                  </a:cubicBezTo>
                  <a:cubicBezTo>
                    <a:pt x="563" y="399"/>
                    <a:pt x="564" y="399"/>
                    <a:pt x="566" y="400"/>
                  </a:cubicBezTo>
                  <a:cubicBezTo>
                    <a:pt x="564" y="418"/>
                    <a:pt x="563" y="447"/>
                    <a:pt x="569" y="452"/>
                  </a:cubicBezTo>
                  <a:cubicBezTo>
                    <a:pt x="579" y="458"/>
                    <a:pt x="584" y="452"/>
                    <a:pt x="592" y="439"/>
                  </a:cubicBezTo>
                  <a:cubicBezTo>
                    <a:pt x="598" y="430"/>
                    <a:pt x="588" y="404"/>
                    <a:pt x="582" y="390"/>
                  </a:cubicBezTo>
                  <a:cubicBezTo>
                    <a:pt x="583" y="390"/>
                    <a:pt x="584" y="388"/>
                    <a:pt x="585" y="387"/>
                  </a:cubicBezTo>
                  <a:cubicBezTo>
                    <a:pt x="586" y="388"/>
                    <a:pt x="587" y="388"/>
                    <a:pt x="588" y="388"/>
                  </a:cubicBezTo>
                  <a:cubicBezTo>
                    <a:pt x="590" y="388"/>
                    <a:pt x="592" y="387"/>
                    <a:pt x="593" y="385"/>
                  </a:cubicBezTo>
                  <a:cubicBezTo>
                    <a:pt x="593" y="385"/>
                    <a:pt x="594" y="385"/>
                    <a:pt x="594" y="385"/>
                  </a:cubicBezTo>
                  <a:cubicBezTo>
                    <a:pt x="596" y="385"/>
                    <a:pt x="598" y="384"/>
                    <a:pt x="598" y="382"/>
                  </a:cubicBezTo>
                  <a:lnTo>
                    <a:pt x="598" y="37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23"/>
            <p:cNvSpPr/>
            <p:nvPr/>
          </p:nvSpPr>
          <p:spPr bwMode="auto">
            <a:xfrm>
              <a:off x="0" y="1127125"/>
              <a:ext cx="4608513" cy="1092200"/>
            </a:xfrm>
            <a:custGeom>
              <a:avLst/>
              <a:gdLst>
                <a:gd name="T0" fmla="*/ 4608962 w 5233"/>
                <a:gd name="T1" fmla="*/ 442136 h 1240"/>
                <a:gd name="T2" fmla="*/ 4602797 w 5233"/>
                <a:gd name="T3" fmla="*/ 435971 h 1240"/>
                <a:gd name="T4" fmla="*/ 4294534 w 5233"/>
                <a:gd name="T5" fmla="*/ 539899 h 1240"/>
                <a:gd name="T6" fmla="*/ 3909647 w 5233"/>
                <a:gd name="T7" fmla="*/ 0 h 1240"/>
                <a:gd name="T8" fmla="*/ 0 w 5233"/>
                <a:gd name="T9" fmla="*/ 0 h 1240"/>
                <a:gd name="T10" fmla="*/ 0 w 5233"/>
                <a:gd name="T11" fmla="*/ 1092129 h 1240"/>
                <a:gd name="T12" fmla="*/ 3909647 w 5233"/>
                <a:gd name="T13" fmla="*/ 1092129 h 1240"/>
                <a:gd name="T14" fmla="*/ 4294534 w 5233"/>
                <a:gd name="T15" fmla="*/ 552230 h 1240"/>
                <a:gd name="T16" fmla="*/ 4602797 w 5233"/>
                <a:gd name="T17" fmla="*/ 656158 h 1240"/>
                <a:gd name="T18" fmla="*/ 4608962 w 5233"/>
                <a:gd name="T19" fmla="*/ 649993 h 1240"/>
                <a:gd name="T20" fmla="*/ 4300700 w 5233"/>
                <a:gd name="T21" fmla="*/ 546065 h 1240"/>
                <a:gd name="T22" fmla="*/ 4608962 w 5233"/>
                <a:gd name="T23" fmla="*/ 442136 h 12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233" h="1240">
                  <a:moveTo>
                    <a:pt x="5233" y="502"/>
                  </a:moveTo>
                  <a:lnTo>
                    <a:pt x="5226" y="495"/>
                  </a:lnTo>
                  <a:lnTo>
                    <a:pt x="4876" y="613"/>
                  </a:lnTo>
                  <a:lnTo>
                    <a:pt x="4439" y="0"/>
                  </a:lnTo>
                  <a:lnTo>
                    <a:pt x="0" y="0"/>
                  </a:lnTo>
                  <a:lnTo>
                    <a:pt x="0" y="1240"/>
                  </a:lnTo>
                  <a:lnTo>
                    <a:pt x="4439" y="1240"/>
                  </a:lnTo>
                  <a:lnTo>
                    <a:pt x="4876" y="627"/>
                  </a:lnTo>
                  <a:lnTo>
                    <a:pt x="5226" y="745"/>
                  </a:lnTo>
                  <a:lnTo>
                    <a:pt x="5233" y="738"/>
                  </a:lnTo>
                  <a:lnTo>
                    <a:pt x="4883" y="620"/>
                  </a:lnTo>
                  <a:lnTo>
                    <a:pt x="5233" y="50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Oval 24"/>
            <p:cNvSpPr>
              <a:spLocks noChangeArrowheads="1"/>
            </p:cNvSpPr>
            <p:nvPr/>
          </p:nvSpPr>
          <p:spPr bwMode="auto">
            <a:xfrm>
              <a:off x="5100638" y="1565275"/>
              <a:ext cx="268287" cy="2682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 sz="1100"/>
            </a:p>
          </p:txBody>
        </p:sp>
        <p:sp>
          <p:nvSpPr>
            <p:cNvPr id="19" name="Rectangle 25"/>
            <p:cNvSpPr>
              <a:spLocks noChangeArrowheads="1"/>
            </p:cNvSpPr>
            <p:nvPr/>
          </p:nvSpPr>
          <p:spPr bwMode="auto">
            <a:xfrm>
              <a:off x="5178425" y="1563688"/>
              <a:ext cx="1174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/>
              <a:r>
                <a:rPr lang="zh-CN" altLang="zh-CN" dirty="0">
                  <a:solidFill>
                    <a:schemeClr val="accent3"/>
                  </a:solidFill>
                  <a:latin typeface="Myriad Pro" panose="020B0503030403020204" pitchFamily="34" charset="0"/>
                </a:rPr>
                <a:t>1</a:t>
              </a:r>
              <a:endParaRPr lang="zh-CN" altLang="zh-CN" sz="1100" dirty="0">
                <a:solidFill>
                  <a:schemeClr val="accent3"/>
                </a:solidFill>
              </a:endParaRPr>
            </a:p>
          </p:txBody>
        </p:sp>
        <p:sp>
          <p:nvSpPr>
            <p:cNvPr id="20" name="MH_SubTitle_4"/>
            <p:cNvSpPr>
              <a:spLocks noChangeArrowheads="1"/>
            </p:cNvSpPr>
            <p:nvPr/>
          </p:nvSpPr>
          <p:spPr bwMode="auto">
            <a:xfrm>
              <a:off x="669925" y="1404938"/>
              <a:ext cx="3052763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>
                  <a:latin typeface="宋体" panose="02010600030101010101" pitchFamily="2" charset="-122"/>
                </a:rPr>
                <a:t>此处添加详细文本描述，建议与标题相关并符合整体语言风格。</a:t>
              </a:r>
              <a:endParaRPr lang="zh-CN" altLang="en-US" sz="1600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0" y="2668588"/>
            <a:ext cx="4873625" cy="1582737"/>
            <a:chOff x="0" y="2668588"/>
            <a:chExt cx="4873625" cy="1582737"/>
          </a:xfrm>
        </p:grpSpPr>
        <p:sp>
          <p:nvSpPr>
            <p:cNvPr id="22" name="Rectangle 26"/>
            <p:cNvSpPr>
              <a:spLocks noChangeArrowheads="1"/>
            </p:cNvSpPr>
            <p:nvPr/>
          </p:nvSpPr>
          <p:spPr bwMode="auto">
            <a:xfrm>
              <a:off x="3594100" y="3460750"/>
              <a:ext cx="1588" cy="0"/>
            </a:xfrm>
            <a:prstGeom prst="rect">
              <a:avLst/>
            </a:prstGeom>
            <a:solidFill>
              <a:srgbClr val="00A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 sz="1100"/>
            </a:p>
          </p:txBody>
        </p:sp>
        <p:sp>
          <p:nvSpPr>
            <p:cNvPr id="23" name="Freeform 27"/>
            <p:cNvSpPr/>
            <p:nvPr/>
          </p:nvSpPr>
          <p:spPr bwMode="auto">
            <a:xfrm>
              <a:off x="3627438" y="2668588"/>
              <a:ext cx="1246187" cy="1582737"/>
            </a:xfrm>
            <a:custGeom>
              <a:avLst/>
              <a:gdLst>
                <a:gd name="T0" fmla="*/ 1245380 w 598"/>
                <a:gd name="T1" fmla="*/ 787188 h 760"/>
                <a:gd name="T2" fmla="*/ 1237050 w 598"/>
                <a:gd name="T3" fmla="*/ 778858 h 760"/>
                <a:gd name="T4" fmla="*/ 1234967 w 598"/>
                <a:gd name="T5" fmla="*/ 780941 h 760"/>
                <a:gd name="T6" fmla="*/ 1224554 w 598"/>
                <a:gd name="T7" fmla="*/ 772611 h 760"/>
                <a:gd name="T8" fmla="*/ 1218307 w 598"/>
                <a:gd name="T9" fmla="*/ 776776 h 760"/>
                <a:gd name="T10" fmla="*/ 1212059 w 598"/>
                <a:gd name="T11" fmla="*/ 768446 h 760"/>
                <a:gd name="T12" fmla="*/ 1232885 w 598"/>
                <a:gd name="T13" fmla="*/ 666403 h 760"/>
                <a:gd name="T14" fmla="*/ 1184985 w 598"/>
                <a:gd name="T15" fmla="*/ 641413 h 760"/>
                <a:gd name="T16" fmla="*/ 1178738 w 598"/>
                <a:gd name="T17" fmla="*/ 749703 h 760"/>
                <a:gd name="T18" fmla="*/ 1168325 w 598"/>
                <a:gd name="T19" fmla="*/ 751786 h 760"/>
                <a:gd name="T20" fmla="*/ 1139169 w 598"/>
                <a:gd name="T21" fmla="*/ 689311 h 760"/>
                <a:gd name="T22" fmla="*/ 928829 w 598"/>
                <a:gd name="T23" fmla="*/ 693476 h 760"/>
                <a:gd name="T24" fmla="*/ 926746 w 598"/>
                <a:gd name="T25" fmla="*/ 676815 h 760"/>
                <a:gd name="T26" fmla="*/ 947572 w 598"/>
                <a:gd name="T27" fmla="*/ 658073 h 760"/>
                <a:gd name="T28" fmla="*/ 978810 w 598"/>
                <a:gd name="T29" fmla="*/ 658073 h 760"/>
                <a:gd name="T30" fmla="*/ 1024627 w 598"/>
                <a:gd name="T31" fmla="*/ 633083 h 760"/>
                <a:gd name="T32" fmla="*/ 972563 w 598"/>
                <a:gd name="T33" fmla="*/ 618505 h 760"/>
                <a:gd name="T34" fmla="*/ 924663 w 598"/>
                <a:gd name="T35" fmla="*/ 622670 h 760"/>
                <a:gd name="T36" fmla="*/ 891342 w 598"/>
                <a:gd name="T37" fmla="*/ 16660 h 760"/>
                <a:gd name="T38" fmla="*/ 722654 w 598"/>
                <a:gd name="T39" fmla="*/ 8330 h 760"/>
                <a:gd name="T40" fmla="*/ 691415 w 598"/>
                <a:gd name="T41" fmla="*/ 97878 h 760"/>
                <a:gd name="T42" fmla="*/ 712241 w 598"/>
                <a:gd name="T43" fmla="*/ 97878 h 760"/>
                <a:gd name="T44" fmla="*/ 701828 w 598"/>
                <a:gd name="T45" fmla="*/ 202003 h 760"/>
                <a:gd name="T46" fmla="*/ 674754 w 598"/>
                <a:gd name="T47" fmla="*/ 218663 h 760"/>
                <a:gd name="T48" fmla="*/ 597699 w 598"/>
                <a:gd name="T49" fmla="*/ 710136 h 760"/>
                <a:gd name="T50" fmla="*/ 443589 w 598"/>
                <a:gd name="T51" fmla="*/ 733043 h 760"/>
                <a:gd name="T52" fmla="*/ 177019 w 598"/>
                <a:gd name="T53" fmla="*/ 766363 h 760"/>
                <a:gd name="T54" fmla="*/ 133285 w 598"/>
                <a:gd name="T55" fmla="*/ 503967 h 760"/>
                <a:gd name="T56" fmla="*/ 18743 w 598"/>
                <a:gd name="T57" fmla="*/ 503967 h 760"/>
                <a:gd name="T58" fmla="*/ 0 w 598"/>
                <a:gd name="T59" fmla="*/ 783023 h 760"/>
                <a:gd name="T60" fmla="*/ 8330 w 598"/>
                <a:gd name="T61" fmla="*/ 787188 h 760"/>
                <a:gd name="T62" fmla="*/ 8330 w 598"/>
                <a:gd name="T63" fmla="*/ 795519 h 760"/>
                <a:gd name="T64" fmla="*/ 0 w 598"/>
                <a:gd name="T65" fmla="*/ 799684 h 760"/>
                <a:gd name="T66" fmla="*/ 18743 w 598"/>
                <a:gd name="T67" fmla="*/ 1078740 h 760"/>
                <a:gd name="T68" fmla="*/ 133285 w 598"/>
                <a:gd name="T69" fmla="*/ 1078740 h 760"/>
                <a:gd name="T70" fmla="*/ 177019 w 598"/>
                <a:gd name="T71" fmla="*/ 816344 h 760"/>
                <a:gd name="T72" fmla="*/ 443589 w 598"/>
                <a:gd name="T73" fmla="*/ 849664 h 760"/>
                <a:gd name="T74" fmla="*/ 597699 w 598"/>
                <a:gd name="T75" fmla="*/ 872571 h 760"/>
                <a:gd name="T76" fmla="*/ 674754 w 598"/>
                <a:gd name="T77" fmla="*/ 1364044 h 760"/>
                <a:gd name="T78" fmla="*/ 701828 w 598"/>
                <a:gd name="T79" fmla="*/ 1380704 h 760"/>
                <a:gd name="T80" fmla="*/ 712241 w 598"/>
                <a:gd name="T81" fmla="*/ 1484829 h 760"/>
                <a:gd name="T82" fmla="*/ 691415 w 598"/>
                <a:gd name="T83" fmla="*/ 1484829 h 760"/>
                <a:gd name="T84" fmla="*/ 722654 w 598"/>
                <a:gd name="T85" fmla="*/ 1574377 h 760"/>
                <a:gd name="T86" fmla="*/ 891342 w 598"/>
                <a:gd name="T87" fmla="*/ 1566047 h 760"/>
                <a:gd name="T88" fmla="*/ 924663 w 598"/>
                <a:gd name="T89" fmla="*/ 960037 h 760"/>
                <a:gd name="T90" fmla="*/ 972563 w 598"/>
                <a:gd name="T91" fmla="*/ 964202 h 760"/>
                <a:gd name="T92" fmla="*/ 1024627 w 598"/>
                <a:gd name="T93" fmla="*/ 949624 h 760"/>
                <a:gd name="T94" fmla="*/ 978810 w 598"/>
                <a:gd name="T95" fmla="*/ 924634 h 760"/>
                <a:gd name="T96" fmla="*/ 947572 w 598"/>
                <a:gd name="T97" fmla="*/ 924634 h 760"/>
                <a:gd name="T98" fmla="*/ 926746 w 598"/>
                <a:gd name="T99" fmla="*/ 905892 h 760"/>
                <a:gd name="T100" fmla="*/ 928829 w 598"/>
                <a:gd name="T101" fmla="*/ 889231 h 760"/>
                <a:gd name="T102" fmla="*/ 1139169 w 598"/>
                <a:gd name="T103" fmla="*/ 893396 h 760"/>
                <a:gd name="T104" fmla="*/ 1168325 w 598"/>
                <a:gd name="T105" fmla="*/ 830921 h 760"/>
                <a:gd name="T106" fmla="*/ 1178738 w 598"/>
                <a:gd name="T107" fmla="*/ 833004 h 760"/>
                <a:gd name="T108" fmla="*/ 1184985 w 598"/>
                <a:gd name="T109" fmla="*/ 941294 h 760"/>
                <a:gd name="T110" fmla="*/ 1232885 w 598"/>
                <a:gd name="T111" fmla="*/ 916304 h 760"/>
                <a:gd name="T112" fmla="*/ 1212059 w 598"/>
                <a:gd name="T113" fmla="*/ 814261 h 760"/>
                <a:gd name="T114" fmla="*/ 1218307 w 598"/>
                <a:gd name="T115" fmla="*/ 805931 h 760"/>
                <a:gd name="T116" fmla="*/ 1224554 w 598"/>
                <a:gd name="T117" fmla="*/ 810096 h 760"/>
                <a:gd name="T118" fmla="*/ 1234967 w 598"/>
                <a:gd name="T119" fmla="*/ 801766 h 760"/>
                <a:gd name="T120" fmla="*/ 1237050 w 598"/>
                <a:gd name="T121" fmla="*/ 803849 h 760"/>
                <a:gd name="T122" fmla="*/ 1245380 w 598"/>
                <a:gd name="T123" fmla="*/ 795519 h 760"/>
                <a:gd name="T124" fmla="*/ 1245380 w 598"/>
                <a:gd name="T125" fmla="*/ 787188 h 76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598" h="760">
                  <a:moveTo>
                    <a:pt x="598" y="378"/>
                  </a:moveTo>
                  <a:cubicBezTo>
                    <a:pt x="598" y="376"/>
                    <a:pt x="596" y="374"/>
                    <a:pt x="594" y="374"/>
                  </a:cubicBezTo>
                  <a:cubicBezTo>
                    <a:pt x="594" y="374"/>
                    <a:pt x="593" y="374"/>
                    <a:pt x="593" y="375"/>
                  </a:cubicBezTo>
                  <a:cubicBezTo>
                    <a:pt x="592" y="373"/>
                    <a:pt x="590" y="371"/>
                    <a:pt x="588" y="371"/>
                  </a:cubicBezTo>
                  <a:cubicBezTo>
                    <a:pt x="587" y="371"/>
                    <a:pt x="586" y="372"/>
                    <a:pt x="585" y="373"/>
                  </a:cubicBezTo>
                  <a:cubicBezTo>
                    <a:pt x="584" y="371"/>
                    <a:pt x="583" y="370"/>
                    <a:pt x="582" y="369"/>
                  </a:cubicBezTo>
                  <a:cubicBezTo>
                    <a:pt x="588" y="356"/>
                    <a:pt x="598" y="330"/>
                    <a:pt x="592" y="320"/>
                  </a:cubicBezTo>
                  <a:cubicBezTo>
                    <a:pt x="584" y="307"/>
                    <a:pt x="579" y="301"/>
                    <a:pt x="569" y="308"/>
                  </a:cubicBezTo>
                  <a:cubicBezTo>
                    <a:pt x="563" y="312"/>
                    <a:pt x="564" y="341"/>
                    <a:pt x="566" y="360"/>
                  </a:cubicBezTo>
                  <a:cubicBezTo>
                    <a:pt x="564" y="360"/>
                    <a:pt x="563" y="361"/>
                    <a:pt x="561" y="361"/>
                  </a:cubicBezTo>
                  <a:cubicBezTo>
                    <a:pt x="562" y="347"/>
                    <a:pt x="559" y="331"/>
                    <a:pt x="547" y="331"/>
                  </a:cubicBezTo>
                  <a:cubicBezTo>
                    <a:pt x="526" y="332"/>
                    <a:pt x="446" y="333"/>
                    <a:pt x="446" y="333"/>
                  </a:cubicBezTo>
                  <a:cubicBezTo>
                    <a:pt x="446" y="333"/>
                    <a:pt x="446" y="330"/>
                    <a:pt x="445" y="325"/>
                  </a:cubicBezTo>
                  <a:cubicBezTo>
                    <a:pt x="455" y="316"/>
                    <a:pt x="455" y="316"/>
                    <a:pt x="455" y="316"/>
                  </a:cubicBezTo>
                  <a:cubicBezTo>
                    <a:pt x="455" y="316"/>
                    <a:pt x="462" y="316"/>
                    <a:pt x="470" y="316"/>
                  </a:cubicBezTo>
                  <a:cubicBezTo>
                    <a:pt x="479" y="316"/>
                    <a:pt x="492" y="311"/>
                    <a:pt x="492" y="304"/>
                  </a:cubicBezTo>
                  <a:cubicBezTo>
                    <a:pt x="492" y="297"/>
                    <a:pt x="481" y="297"/>
                    <a:pt x="467" y="297"/>
                  </a:cubicBezTo>
                  <a:cubicBezTo>
                    <a:pt x="460" y="297"/>
                    <a:pt x="451" y="298"/>
                    <a:pt x="444" y="299"/>
                  </a:cubicBezTo>
                  <a:cubicBezTo>
                    <a:pt x="441" y="217"/>
                    <a:pt x="431" y="14"/>
                    <a:pt x="428" y="8"/>
                  </a:cubicBezTo>
                  <a:cubicBezTo>
                    <a:pt x="423" y="1"/>
                    <a:pt x="355" y="0"/>
                    <a:pt x="347" y="4"/>
                  </a:cubicBezTo>
                  <a:cubicBezTo>
                    <a:pt x="339" y="9"/>
                    <a:pt x="332" y="47"/>
                    <a:pt x="332" y="47"/>
                  </a:cubicBezTo>
                  <a:cubicBezTo>
                    <a:pt x="342" y="47"/>
                    <a:pt x="342" y="47"/>
                    <a:pt x="342" y="47"/>
                  </a:cubicBezTo>
                  <a:cubicBezTo>
                    <a:pt x="337" y="97"/>
                    <a:pt x="337" y="97"/>
                    <a:pt x="337" y="97"/>
                  </a:cubicBezTo>
                  <a:cubicBezTo>
                    <a:pt x="324" y="105"/>
                    <a:pt x="324" y="105"/>
                    <a:pt x="324" y="105"/>
                  </a:cubicBezTo>
                  <a:cubicBezTo>
                    <a:pt x="287" y="341"/>
                    <a:pt x="287" y="341"/>
                    <a:pt x="287" y="341"/>
                  </a:cubicBezTo>
                  <a:cubicBezTo>
                    <a:pt x="287" y="341"/>
                    <a:pt x="258" y="344"/>
                    <a:pt x="213" y="352"/>
                  </a:cubicBezTo>
                  <a:cubicBezTo>
                    <a:pt x="191" y="355"/>
                    <a:pt x="136" y="362"/>
                    <a:pt x="85" y="368"/>
                  </a:cubicBezTo>
                  <a:cubicBezTo>
                    <a:pt x="64" y="242"/>
                    <a:pt x="64" y="242"/>
                    <a:pt x="64" y="242"/>
                  </a:cubicBezTo>
                  <a:cubicBezTo>
                    <a:pt x="9" y="242"/>
                    <a:pt x="9" y="242"/>
                    <a:pt x="9" y="242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4" y="378"/>
                    <a:pt x="4" y="378"/>
                    <a:pt x="4" y="378"/>
                  </a:cubicBezTo>
                  <a:cubicBezTo>
                    <a:pt x="4" y="382"/>
                    <a:pt x="4" y="382"/>
                    <a:pt x="4" y="382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9" y="518"/>
                    <a:pt x="9" y="518"/>
                    <a:pt x="9" y="518"/>
                  </a:cubicBezTo>
                  <a:cubicBezTo>
                    <a:pt x="64" y="518"/>
                    <a:pt x="64" y="518"/>
                    <a:pt x="64" y="518"/>
                  </a:cubicBezTo>
                  <a:cubicBezTo>
                    <a:pt x="85" y="392"/>
                    <a:pt x="85" y="392"/>
                    <a:pt x="85" y="392"/>
                  </a:cubicBezTo>
                  <a:cubicBezTo>
                    <a:pt x="136" y="398"/>
                    <a:pt x="191" y="405"/>
                    <a:pt x="213" y="408"/>
                  </a:cubicBezTo>
                  <a:cubicBezTo>
                    <a:pt x="258" y="416"/>
                    <a:pt x="287" y="419"/>
                    <a:pt x="287" y="419"/>
                  </a:cubicBezTo>
                  <a:cubicBezTo>
                    <a:pt x="324" y="655"/>
                    <a:pt x="324" y="655"/>
                    <a:pt x="324" y="655"/>
                  </a:cubicBezTo>
                  <a:cubicBezTo>
                    <a:pt x="337" y="663"/>
                    <a:pt x="337" y="663"/>
                    <a:pt x="337" y="663"/>
                  </a:cubicBezTo>
                  <a:cubicBezTo>
                    <a:pt x="342" y="713"/>
                    <a:pt x="342" y="713"/>
                    <a:pt x="342" y="713"/>
                  </a:cubicBezTo>
                  <a:cubicBezTo>
                    <a:pt x="332" y="713"/>
                    <a:pt x="332" y="713"/>
                    <a:pt x="332" y="713"/>
                  </a:cubicBezTo>
                  <a:cubicBezTo>
                    <a:pt x="332" y="713"/>
                    <a:pt x="339" y="751"/>
                    <a:pt x="347" y="756"/>
                  </a:cubicBezTo>
                  <a:cubicBezTo>
                    <a:pt x="355" y="760"/>
                    <a:pt x="423" y="759"/>
                    <a:pt x="428" y="752"/>
                  </a:cubicBezTo>
                  <a:cubicBezTo>
                    <a:pt x="431" y="746"/>
                    <a:pt x="441" y="543"/>
                    <a:pt x="444" y="461"/>
                  </a:cubicBezTo>
                  <a:cubicBezTo>
                    <a:pt x="451" y="462"/>
                    <a:pt x="460" y="463"/>
                    <a:pt x="467" y="463"/>
                  </a:cubicBezTo>
                  <a:cubicBezTo>
                    <a:pt x="481" y="463"/>
                    <a:pt x="492" y="463"/>
                    <a:pt x="492" y="456"/>
                  </a:cubicBezTo>
                  <a:cubicBezTo>
                    <a:pt x="492" y="449"/>
                    <a:pt x="479" y="444"/>
                    <a:pt x="470" y="444"/>
                  </a:cubicBezTo>
                  <a:cubicBezTo>
                    <a:pt x="462" y="444"/>
                    <a:pt x="455" y="444"/>
                    <a:pt x="455" y="444"/>
                  </a:cubicBezTo>
                  <a:cubicBezTo>
                    <a:pt x="445" y="435"/>
                    <a:pt x="445" y="435"/>
                    <a:pt x="445" y="435"/>
                  </a:cubicBezTo>
                  <a:cubicBezTo>
                    <a:pt x="446" y="430"/>
                    <a:pt x="446" y="427"/>
                    <a:pt x="446" y="427"/>
                  </a:cubicBezTo>
                  <a:cubicBezTo>
                    <a:pt x="446" y="427"/>
                    <a:pt x="526" y="428"/>
                    <a:pt x="547" y="429"/>
                  </a:cubicBezTo>
                  <a:cubicBezTo>
                    <a:pt x="559" y="429"/>
                    <a:pt x="562" y="413"/>
                    <a:pt x="561" y="399"/>
                  </a:cubicBezTo>
                  <a:cubicBezTo>
                    <a:pt x="563" y="399"/>
                    <a:pt x="564" y="400"/>
                    <a:pt x="566" y="400"/>
                  </a:cubicBezTo>
                  <a:cubicBezTo>
                    <a:pt x="564" y="419"/>
                    <a:pt x="563" y="448"/>
                    <a:pt x="569" y="452"/>
                  </a:cubicBezTo>
                  <a:cubicBezTo>
                    <a:pt x="579" y="459"/>
                    <a:pt x="584" y="453"/>
                    <a:pt x="592" y="440"/>
                  </a:cubicBezTo>
                  <a:cubicBezTo>
                    <a:pt x="598" y="430"/>
                    <a:pt x="588" y="404"/>
                    <a:pt x="582" y="391"/>
                  </a:cubicBezTo>
                  <a:cubicBezTo>
                    <a:pt x="583" y="390"/>
                    <a:pt x="584" y="389"/>
                    <a:pt x="585" y="387"/>
                  </a:cubicBezTo>
                  <a:cubicBezTo>
                    <a:pt x="586" y="388"/>
                    <a:pt x="587" y="389"/>
                    <a:pt x="588" y="389"/>
                  </a:cubicBezTo>
                  <a:cubicBezTo>
                    <a:pt x="590" y="389"/>
                    <a:pt x="592" y="387"/>
                    <a:pt x="593" y="385"/>
                  </a:cubicBezTo>
                  <a:cubicBezTo>
                    <a:pt x="593" y="386"/>
                    <a:pt x="594" y="386"/>
                    <a:pt x="594" y="386"/>
                  </a:cubicBezTo>
                  <a:cubicBezTo>
                    <a:pt x="596" y="386"/>
                    <a:pt x="598" y="384"/>
                    <a:pt x="598" y="382"/>
                  </a:cubicBezTo>
                  <a:lnTo>
                    <a:pt x="598" y="3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28"/>
            <p:cNvSpPr/>
            <p:nvPr/>
          </p:nvSpPr>
          <p:spPr bwMode="auto">
            <a:xfrm>
              <a:off x="0" y="2914650"/>
              <a:ext cx="3759200" cy="1092200"/>
            </a:xfrm>
            <a:custGeom>
              <a:avLst/>
              <a:gdLst>
                <a:gd name="T0" fmla="*/ 3759039 w 4268"/>
                <a:gd name="T1" fmla="*/ 441256 h 1239"/>
                <a:gd name="T2" fmla="*/ 3752874 w 4268"/>
                <a:gd name="T3" fmla="*/ 435090 h 1239"/>
                <a:gd name="T4" fmla="*/ 3444611 w 4268"/>
                <a:gd name="T5" fmla="*/ 539019 h 1239"/>
                <a:gd name="T6" fmla="*/ 3059724 w 4268"/>
                <a:gd name="T7" fmla="*/ 0 h 1239"/>
                <a:gd name="T8" fmla="*/ 0 w 4268"/>
                <a:gd name="T9" fmla="*/ 0 h 1239"/>
                <a:gd name="T10" fmla="*/ 0 w 4268"/>
                <a:gd name="T11" fmla="*/ 1091249 h 1239"/>
                <a:gd name="T12" fmla="*/ 3059724 w 4268"/>
                <a:gd name="T13" fmla="*/ 1091249 h 1239"/>
                <a:gd name="T14" fmla="*/ 3444611 w 4268"/>
                <a:gd name="T15" fmla="*/ 552230 h 1239"/>
                <a:gd name="T16" fmla="*/ 3752874 w 4268"/>
                <a:gd name="T17" fmla="*/ 656159 h 1239"/>
                <a:gd name="T18" fmla="*/ 3759039 w 4268"/>
                <a:gd name="T19" fmla="*/ 649993 h 1239"/>
                <a:gd name="T20" fmla="*/ 3450777 w 4268"/>
                <a:gd name="T21" fmla="*/ 545184 h 1239"/>
                <a:gd name="T22" fmla="*/ 3759039 w 4268"/>
                <a:gd name="T23" fmla="*/ 441256 h 123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268" h="1239">
                  <a:moveTo>
                    <a:pt x="4268" y="501"/>
                  </a:moveTo>
                  <a:lnTo>
                    <a:pt x="4261" y="494"/>
                  </a:lnTo>
                  <a:lnTo>
                    <a:pt x="3911" y="612"/>
                  </a:lnTo>
                  <a:lnTo>
                    <a:pt x="3474" y="0"/>
                  </a:lnTo>
                  <a:lnTo>
                    <a:pt x="0" y="0"/>
                  </a:lnTo>
                  <a:lnTo>
                    <a:pt x="0" y="1239"/>
                  </a:lnTo>
                  <a:lnTo>
                    <a:pt x="3474" y="1239"/>
                  </a:lnTo>
                  <a:lnTo>
                    <a:pt x="3911" y="627"/>
                  </a:lnTo>
                  <a:lnTo>
                    <a:pt x="4261" y="745"/>
                  </a:lnTo>
                  <a:lnTo>
                    <a:pt x="4268" y="738"/>
                  </a:lnTo>
                  <a:lnTo>
                    <a:pt x="3918" y="619"/>
                  </a:lnTo>
                  <a:lnTo>
                    <a:pt x="4268" y="5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Oval 29"/>
            <p:cNvSpPr>
              <a:spLocks noChangeArrowheads="1"/>
            </p:cNvSpPr>
            <p:nvPr/>
          </p:nvSpPr>
          <p:spPr bwMode="auto">
            <a:xfrm>
              <a:off x="4259263" y="3327400"/>
              <a:ext cx="268287" cy="266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 sz="1100"/>
            </a:p>
          </p:txBody>
        </p:sp>
        <p:sp>
          <p:nvSpPr>
            <p:cNvPr id="26" name="Rectangle 30"/>
            <p:cNvSpPr>
              <a:spLocks noChangeArrowheads="1"/>
            </p:cNvSpPr>
            <p:nvPr/>
          </p:nvSpPr>
          <p:spPr bwMode="auto">
            <a:xfrm>
              <a:off x="4335463" y="3325813"/>
              <a:ext cx="11906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/>
              <a:r>
                <a:rPr lang="zh-CN" altLang="zh-CN" dirty="0">
                  <a:solidFill>
                    <a:schemeClr val="accent2"/>
                  </a:solidFill>
                  <a:latin typeface="Myriad Pro" panose="020B0503030403020204" pitchFamily="34" charset="0"/>
                </a:rPr>
                <a:t>2</a:t>
              </a:r>
              <a:endParaRPr lang="zh-CN" altLang="zh-CN" sz="1100" dirty="0">
                <a:solidFill>
                  <a:schemeClr val="accent2"/>
                </a:solidFill>
              </a:endParaRPr>
            </a:p>
          </p:txBody>
        </p:sp>
        <p:sp>
          <p:nvSpPr>
            <p:cNvPr id="27" name="MH_SubTitle_4"/>
            <p:cNvSpPr>
              <a:spLocks noChangeArrowheads="1"/>
            </p:cNvSpPr>
            <p:nvPr/>
          </p:nvSpPr>
          <p:spPr bwMode="auto">
            <a:xfrm>
              <a:off x="41275" y="3168650"/>
              <a:ext cx="3052763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solidFill>
                    <a:schemeClr val="bg2">
                      <a:lumMod val="10000"/>
                    </a:schemeClr>
                  </a:solidFill>
                  <a:latin typeface="宋体" panose="02010600030101010101" pitchFamily="2" charset="-122"/>
                </a:rPr>
                <a:t>此处添加详细文本描述，建议与标题相关并符合整体语言风格。</a:t>
              </a:r>
              <a:endParaRPr lang="zh-CN" altLang="en-US" sz="16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0" y="4429125"/>
            <a:ext cx="6378575" cy="1584325"/>
            <a:chOff x="0" y="4429125"/>
            <a:chExt cx="6378575" cy="1584325"/>
          </a:xfrm>
        </p:grpSpPr>
        <p:sp>
          <p:nvSpPr>
            <p:cNvPr id="29" name="Rectangle 31"/>
            <p:cNvSpPr>
              <a:spLocks noChangeArrowheads="1"/>
            </p:cNvSpPr>
            <p:nvPr/>
          </p:nvSpPr>
          <p:spPr bwMode="auto">
            <a:xfrm>
              <a:off x="5100638" y="5221288"/>
              <a:ext cx="0" cy="0"/>
            </a:xfrm>
            <a:prstGeom prst="rect">
              <a:avLst/>
            </a:prstGeom>
            <a:solidFill>
              <a:srgbClr val="EA51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 sz="1100"/>
            </a:p>
          </p:txBody>
        </p:sp>
        <p:sp>
          <p:nvSpPr>
            <p:cNvPr id="30" name="Freeform 32"/>
            <p:cNvSpPr/>
            <p:nvPr/>
          </p:nvSpPr>
          <p:spPr bwMode="auto">
            <a:xfrm>
              <a:off x="5132388" y="4429125"/>
              <a:ext cx="1246187" cy="1584325"/>
            </a:xfrm>
            <a:custGeom>
              <a:avLst/>
              <a:gdLst>
                <a:gd name="T0" fmla="*/ 1245059 w 599"/>
                <a:gd name="T1" fmla="*/ 787627 h 760"/>
                <a:gd name="T2" fmla="*/ 1238813 w 599"/>
                <a:gd name="T3" fmla="*/ 781376 h 760"/>
                <a:gd name="T4" fmla="*/ 1234649 w 599"/>
                <a:gd name="T5" fmla="*/ 781376 h 760"/>
                <a:gd name="T6" fmla="*/ 1226321 w 599"/>
                <a:gd name="T7" fmla="*/ 775125 h 760"/>
                <a:gd name="T8" fmla="*/ 1217992 w 599"/>
                <a:gd name="T9" fmla="*/ 777208 h 760"/>
                <a:gd name="T10" fmla="*/ 1213828 w 599"/>
                <a:gd name="T11" fmla="*/ 770957 h 760"/>
                <a:gd name="T12" fmla="*/ 1234649 w 599"/>
                <a:gd name="T13" fmla="*/ 668858 h 760"/>
                <a:gd name="T14" fmla="*/ 1186762 w 599"/>
                <a:gd name="T15" fmla="*/ 641770 h 760"/>
                <a:gd name="T16" fmla="*/ 1180516 w 599"/>
                <a:gd name="T17" fmla="*/ 750121 h 760"/>
                <a:gd name="T18" fmla="*/ 1170106 w 599"/>
                <a:gd name="T19" fmla="*/ 754288 h 760"/>
                <a:gd name="T20" fmla="*/ 1138875 w 599"/>
                <a:gd name="T21" fmla="*/ 689694 h 760"/>
                <a:gd name="T22" fmla="*/ 928589 w 599"/>
                <a:gd name="T23" fmla="*/ 693862 h 760"/>
                <a:gd name="T24" fmla="*/ 928589 w 599"/>
                <a:gd name="T25" fmla="*/ 679276 h 760"/>
                <a:gd name="T26" fmla="*/ 947327 w 599"/>
                <a:gd name="T27" fmla="*/ 660523 h 760"/>
                <a:gd name="T28" fmla="*/ 980640 w 599"/>
                <a:gd name="T29" fmla="*/ 660523 h 760"/>
                <a:gd name="T30" fmla="*/ 1026445 w 599"/>
                <a:gd name="T31" fmla="*/ 635519 h 760"/>
                <a:gd name="T32" fmla="*/ 974394 w 599"/>
                <a:gd name="T33" fmla="*/ 618850 h 760"/>
                <a:gd name="T34" fmla="*/ 926507 w 599"/>
                <a:gd name="T35" fmla="*/ 623017 h 760"/>
                <a:gd name="T36" fmla="*/ 891112 w 599"/>
                <a:gd name="T37" fmla="*/ 16669 h 760"/>
                <a:gd name="T38" fmla="*/ 724549 w 599"/>
                <a:gd name="T39" fmla="*/ 10418 h 760"/>
                <a:gd name="T40" fmla="*/ 693319 w 599"/>
                <a:gd name="T41" fmla="*/ 100016 h 760"/>
                <a:gd name="T42" fmla="*/ 714139 w 599"/>
                <a:gd name="T43" fmla="*/ 100016 h 760"/>
                <a:gd name="T44" fmla="*/ 701647 w 599"/>
                <a:gd name="T45" fmla="*/ 202116 h 760"/>
                <a:gd name="T46" fmla="*/ 674580 w 599"/>
                <a:gd name="T47" fmla="*/ 220869 h 760"/>
                <a:gd name="T48" fmla="*/ 597545 w 599"/>
                <a:gd name="T49" fmla="*/ 712615 h 760"/>
                <a:gd name="T50" fmla="*/ 445556 w 599"/>
                <a:gd name="T51" fmla="*/ 733451 h 760"/>
                <a:gd name="T52" fmla="*/ 176973 w 599"/>
                <a:gd name="T53" fmla="*/ 768874 h 760"/>
                <a:gd name="T54" fmla="*/ 135332 w 599"/>
                <a:gd name="T55" fmla="*/ 504248 h 760"/>
                <a:gd name="T56" fmla="*/ 18738 w 599"/>
                <a:gd name="T57" fmla="*/ 504248 h 760"/>
                <a:gd name="T58" fmla="*/ 0 w 599"/>
                <a:gd name="T59" fmla="*/ 783459 h 760"/>
                <a:gd name="T60" fmla="*/ 10410 w 599"/>
                <a:gd name="T61" fmla="*/ 787627 h 760"/>
                <a:gd name="T62" fmla="*/ 10410 w 599"/>
                <a:gd name="T63" fmla="*/ 798045 h 760"/>
                <a:gd name="T64" fmla="*/ 0 w 599"/>
                <a:gd name="T65" fmla="*/ 800129 h 760"/>
                <a:gd name="T66" fmla="*/ 18738 w 599"/>
                <a:gd name="T67" fmla="*/ 1081424 h 760"/>
                <a:gd name="T68" fmla="*/ 135332 w 599"/>
                <a:gd name="T69" fmla="*/ 1081424 h 760"/>
                <a:gd name="T70" fmla="*/ 176973 w 599"/>
                <a:gd name="T71" fmla="*/ 816798 h 760"/>
                <a:gd name="T72" fmla="*/ 445556 w 599"/>
                <a:gd name="T73" fmla="*/ 852220 h 760"/>
                <a:gd name="T74" fmla="*/ 597545 w 599"/>
                <a:gd name="T75" fmla="*/ 873057 h 760"/>
                <a:gd name="T76" fmla="*/ 674580 w 599"/>
                <a:gd name="T77" fmla="*/ 1364803 h 760"/>
                <a:gd name="T78" fmla="*/ 701647 w 599"/>
                <a:gd name="T79" fmla="*/ 1383556 h 760"/>
                <a:gd name="T80" fmla="*/ 714139 w 599"/>
                <a:gd name="T81" fmla="*/ 1485656 h 760"/>
                <a:gd name="T82" fmla="*/ 693319 w 599"/>
                <a:gd name="T83" fmla="*/ 1485656 h 760"/>
                <a:gd name="T84" fmla="*/ 724549 w 599"/>
                <a:gd name="T85" fmla="*/ 1575253 h 760"/>
                <a:gd name="T86" fmla="*/ 891112 w 599"/>
                <a:gd name="T87" fmla="*/ 1566919 h 760"/>
                <a:gd name="T88" fmla="*/ 926507 w 599"/>
                <a:gd name="T89" fmla="*/ 962655 h 760"/>
                <a:gd name="T90" fmla="*/ 974394 w 599"/>
                <a:gd name="T91" fmla="*/ 966822 h 760"/>
                <a:gd name="T92" fmla="*/ 1026445 w 599"/>
                <a:gd name="T93" fmla="*/ 950153 h 760"/>
                <a:gd name="T94" fmla="*/ 980640 w 599"/>
                <a:gd name="T95" fmla="*/ 925149 h 760"/>
                <a:gd name="T96" fmla="*/ 947327 w 599"/>
                <a:gd name="T97" fmla="*/ 925149 h 760"/>
                <a:gd name="T98" fmla="*/ 928589 w 599"/>
                <a:gd name="T99" fmla="*/ 906396 h 760"/>
                <a:gd name="T100" fmla="*/ 928589 w 599"/>
                <a:gd name="T101" fmla="*/ 891810 h 760"/>
                <a:gd name="T102" fmla="*/ 1138875 w 599"/>
                <a:gd name="T103" fmla="*/ 893894 h 760"/>
                <a:gd name="T104" fmla="*/ 1170106 w 599"/>
                <a:gd name="T105" fmla="*/ 831384 h 760"/>
                <a:gd name="T106" fmla="*/ 1180516 w 599"/>
                <a:gd name="T107" fmla="*/ 833467 h 760"/>
                <a:gd name="T108" fmla="*/ 1186762 w 599"/>
                <a:gd name="T109" fmla="*/ 941818 h 760"/>
                <a:gd name="T110" fmla="*/ 1234649 w 599"/>
                <a:gd name="T111" fmla="*/ 916814 h 760"/>
                <a:gd name="T112" fmla="*/ 1213828 w 599"/>
                <a:gd name="T113" fmla="*/ 814714 h 760"/>
                <a:gd name="T114" fmla="*/ 1217992 w 599"/>
                <a:gd name="T115" fmla="*/ 808463 h 760"/>
                <a:gd name="T116" fmla="*/ 1226321 w 599"/>
                <a:gd name="T117" fmla="*/ 810547 h 760"/>
                <a:gd name="T118" fmla="*/ 1234649 w 599"/>
                <a:gd name="T119" fmla="*/ 804296 h 760"/>
                <a:gd name="T120" fmla="*/ 1238813 w 599"/>
                <a:gd name="T121" fmla="*/ 804296 h 760"/>
                <a:gd name="T122" fmla="*/ 1245059 w 599"/>
                <a:gd name="T123" fmla="*/ 798045 h 760"/>
                <a:gd name="T124" fmla="*/ 1245059 w 599"/>
                <a:gd name="T125" fmla="*/ 787627 h 76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599" h="760">
                  <a:moveTo>
                    <a:pt x="598" y="378"/>
                  </a:moveTo>
                  <a:cubicBezTo>
                    <a:pt x="598" y="376"/>
                    <a:pt x="597" y="375"/>
                    <a:pt x="595" y="375"/>
                  </a:cubicBezTo>
                  <a:cubicBezTo>
                    <a:pt x="594" y="375"/>
                    <a:pt x="594" y="375"/>
                    <a:pt x="593" y="375"/>
                  </a:cubicBezTo>
                  <a:cubicBezTo>
                    <a:pt x="593" y="373"/>
                    <a:pt x="591" y="372"/>
                    <a:pt x="589" y="372"/>
                  </a:cubicBezTo>
                  <a:cubicBezTo>
                    <a:pt x="587" y="372"/>
                    <a:pt x="586" y="372"/>
                    <a:pt x="585" y="373"/>
                  </a:cubicBezTo>
                  <a:cubicBezTo>
                    <a:pt x="585" y="372"/>
                    <a:pt x="584" y="370"/>
                    <a:pt x="583" y="370"/>
                  </a:cubicBezTo>
                  <a:cubicBezTo>
                    <a:pt x="588" y="356"/>
                    <a:pt x="599" y="330"/>
                    <a:pt x="593" y="321"/>
                  </a:cubicBezTo>
                  <a:cubicBezTo>
                    <a:pt x="584" y="308"/>
                    <a:pt x="580" y="302"/>
                    <a:pt x="570" y="308"/>
                  </a:cubicBezTo>
                  <a:cubicBezTo>
                    <a:pt x="563" y="313"/>
                    <a:pt x="565" y="342"/>
                    <a:pt x="567" y="360"/>
                  </a:cubicBezTo>
                  <a:cubicBezTo>
                    <a:pt x="565" y="361"/>
                    <a:pt x="563" y="361"/>
                    <a:pt x="562" y="362"/>
                  </a:cubicBezTo>
                  <a:cubicBezTo>
                    <a:pt x="562" y="348"/>
                    <a:pt x="560" y="331"/>
                    <a:pt x="547" y="331"/>
                  </a:cubicBezTo>
                  <a:cubicBezTo>
                    <a:pt x="526" y="332"/>
                    <a:pt x="446" y="333"/>
                    <a:pt x="446" y="333"/>
                  </a:cubicBezTo>
                  <a:cubicBezTo>
                    <a:pt x="446" y="333"/>
                    <a:pt x="446" y="330"/>
                    <a:pt x="446" y="326"/>
                  </a:cubicBezTo>
                  <a:cubicBezTo>
                    <a:pt x="455" y="317"/>
                    <a:pt x="455" y="317"/>
                    <a:pt x="455" y="317"/>
                  </a:cubicBezTo>
                  <a:cubicBezTo>
                    <a:pt x="455" y="317"/>
                    <a:pt x="463" y="317"/>
                    <a:pt x="471" y="317"/>
                  </a:cubicBezTo>
                  <a:cubicBezTo>
                    <a:pt x="479" y="317"/>
                    <a:pt x="493" y="312"/>
                    <a:pt x="493" y="305"/>
                  </a:cubicBezTo>
                  <a:cubicBezTo>
                    <a:pt x="493" y="297"/>
                    <a:pt x="481" y="297"/>
                    <a:pt x="468" y="297"/>
                  </a:cubicBezTo>
                  <a:cubicBezTo>
                    <a:pt x="461" y="297"/>
                    <a:pt x="452" y="298"/>
                    <a:pt x="445" y="299"/>
                  </a:cubicBezTo>
                  <a:cubicBezTo>
                    <a:pt x="441" y="217"/>
                    <a:pt x="432" y="14"/>
                    <a:pt x="428" y="8"/>
                  </a:cubicBezTo>
                  <a:cubicBezTo>
                    <a:pt x="424" y="1"/>
                    <a:pt x="356" y="0"/>
                    <a:pt x="348" y="5"/>
                  </a:cubicBezTo>
                  <a:cubicBezTo>
                    <a:pt x="340" y="9"/>
                    <a:pt x="333" y="48"/>
                    <a:pt x="333" y="48"/>
                  </a:cubicBezTo>
                  <a:cubicBezTo>
                    <a:pt x="343" y="48"/>
                    <a:pt x="343" y="48"/>
                    <a:pt x="343" y="48"/>
                  </a:cubicBezTo>
                  <a:cubicBezTo>
                    <a:pt x="337" y="97"/>
                    <a:pt x="337" y="97"/>
                    <a:pt x="337" y="97"/>
                  </a:cubicBezTo>
                  <a:cubicBezTo>
                    <a:pt x="324" y="106"/>
                    <a:pt x="324" y="106"/>
                    <a:pt x="324" y="106"/>
                  </a:cubicBezTo>
                  <a:cubicBezTo>
                    <a:pt x="287" y="342"/>
                    <a:pt x="287" y="342"/>
                    <a:pt x="287" y="342"/>
                  </a:cubicBezTo>
                  <a:cubicBezTo>
                    <a:pt x="287" y="342"/>
                    <a:pt x="259" y="344"/>
                    <a:pt x="214" y="352"/>
                  </a:cubicBezTo>
                  <a:cubicBezTo>
                    <a:pt x="192" y="356"/>
                    <a:pt x="136" y="363"/>
                    <a:pt x="85" y="369"/>
                  </a:cubicBezTo>
                  <a:cubicBezTo>
                    <a:pt x="65" y="242"/>
                    <a:pt x="65" y="242"/>
                    <a:pt x="65" y="242"/>
                  </a:cubicBezTo>
                  <a:cubicBezTo>
                    <a:pt x="9" y="242"/>
                    <a:pt x="9" y="242"/>
                    <a:pt x="9" y="242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5" y="378"/>
                    <a:pt x="5" y="378"/>
                    <a:pt x="5" y="378"/>
                  </a:cubicBezTo>
                  <a:cubicBezTo>
                    <a:pt x="5" y="383"/>
                    <a:pt x="5" y="383"/>
                    <a:pt x="5" y="383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9" y="519"/>
                    <a:pt x="9" y="519"/>
                    <a:pt x="9" y="519"/>
                  </a:cubicBezTo>
                  <a:cubicBezTo>
                    <a:pt x="65" y="519"/>
                    <a:pt x="65" y="519"/>
                    <a:pt x="65" y="519"/>
                  </a:cubicBezTo>
                  <a:cubicBezTo>
                    <a:pt x="85" y="392"/>
                    <a:pt x="85" y="392"/>
                    <a:pt x="85" y="392"/>
                  </a:cubicBezTo>
                  <a:cubicBezTo>
                    <a:pt x="136" y="398"/>
                    <a:pt x="192" y="405"/>
                    <a:pt x="214" y="409"/>
                  </a:cubicBezTo>
                  <a:cubicBezTo>
                    <a:pt x="259" y="416"/>
                    <a:pt x="287" y="419"/>
                    <a:pt x="287" y="419"/>
                  </a:cubicBezTo>
                  <a:cubicBezTo>
                    <a:pt x="324" y="655"/>
                    <a:pt x="324" y="655"/>
                    <a:pt x="324" y="655"/>
                  </a:cubicBezTo>
                  <a:cubicBezTo>
                    <a:pt x="337" y="664"/>
                    <a:pt x="337" y="664"/>
                    <a:pt x="337" y="664"/>
                  </a:cubicBezTo>
                  <a:cubicBezTo>
                    <a:pt x="343" y="713"/>
                    <a:pt x="343" y="713"/>
                    <a:pt x="343" y="713"/>
                  </a:cubicBezTo>
                  <a:cubicBezTo>
                    <a:pt x="333" y="713"/>
                    <a:pt x="333" y="713"/>
                    <a:pt x="333" y="713"/>
                  </a:cubicBezTo>
                  <a:cubicBezTo>
                    <a:pt x="333" y="713"/>
                    <a:pt x="340" y="752"/>
                    <a:pt x="348" y="756"/>
                  </a:cubicBezTo>
                  <a:cubicBezTo>
                    <a:pt x="356" y="760"/>
                    <a:pt x="424" y="760"/>
                    <a:pt x="428" y="752"/>
                  </a:cubicBezTo>
                  <a:cubicBezTo>
                    <a:pt x="432" y="747"/>
                    <a:pt x="441" y="544"/>
                    <a:pt x="445" y="462"/>
                  </a:cubicBezTo>
                  <a:cubicBezTo>
                    <a:pt x="452" y="463"/>
                    <a:pt x="461" y="464"/>
                    <a:pt x="468" y="464"/>
                  </a:cubicBezTo>
                  <a:cubicBezTo>
                    <a:pt x="481" y="464"/>
                    <a:pt x="493" y="463"/>
                    <a:pt x="493" y="456"/>
                  </a:cubicBezTo>
                  <a:cubicBezTo>
                    <a:pt x="493" y="449"/>
                    <a:pt x="479" y="444"/>
                    <a:pt x="471" y="444"/>
                  </a:cubicBezTo>
                  <a:cubicBezTo>
                    <a:pt x="463" y="444"/>
                    <a:pt x="455" y="444"/>
                    <a:pt x="455" y="444"/>
                  </a:cubicBezTo>
                  <a:cubicBezTo>
                    <a:pt x="446" y="435"/>
                    <a:pt x="446" y="435"/>
                    <a:pt x="446" y="435"/>
                  </a:cubicBezTo>
                  <a:cubicBezTo>
                    <a:pt x="446" y="430"/>
                    <a:pt x="446" y="428"/>
                    <a:pt x="446" y="428"/>
                  </a:cubicBezTo>
                  <a:cubicBezTo>
                    <a:pt x="446" y="428"/>
                    <a:pt x="526" y="429"/>
                    <a:pt x="547" y="429"/>
                  </a:cubicBezTo>
                  <a:cubicBezTo>
                    <a:pt x="560" y="430"/>
                    <a:pt x="562" y="413"/>
                    <a:pt x="562" y="399"/>
                  </a:cubicBezTo>
                  <a:cubicBezTo>
                    <a:pt x="563" y="400"/>
                    <a:pt x="565" y="400"/>
                    <a:pt x="567" y="400"/>
                  </a:cubicBezTo>
                  <a:cubicBezTo>
                    <a:pt x="565" y="419"/>
                    <a:pt x="563" y="448"/>
                    <a:pt x="570" y="452"/>
                  </a:cubicBezTo>
                  <a:cubicBezTo>
                    <a:pt x="580" y="459"/>
                    <a:pt x="584" y="453"/>
                    <a:pt x="593" y="440"/>
                  </a:cubicBezTo>
                  <a:cubicBezTo>
                    <a:pt x="599" y="431"/>
                    <a:pt x="589" y="404"/>
                    <a:pt x="583" y="391"/>
                  </a:cubicBezTo>
                  <a:cubicBezTo>
                    <a:pt x="584" y="390"/>
                    <a:pt x="585" y="389"/>
                    <a:pt x="585" y="388"/>
                  </a:cubicBezTo>
                  <a:cubicBezTo>
                    <a:pt x="586" y="388"/>
                    <a:pt x="587" y="389"/>
                    <a:pt x="589" y="389"/>
                  </a:cubicBezTo>
                  <a:cubicBezTo>
                    <a:pt x="591" y="389"/>
                    <a:pt x="593" y="388"/>
                    <a:pt x="593" y="386"/>
                  </a:cubicBezTo>
                  <a:cubicBezTo>
                    <a:pt x="594" y="386"/>
                    <a:pt x="594" y="386"/>
                    <a:pt x="595" y="386"/>
                  </a:cubicBezTo>
                  <a:cubicBezTo>
                    <a:pt x="597" y="386"/>
                    <a:pt x="598" y="385"/>
                    <a:pt x="598" y="383"/>
                  </a:cubicBezTo>
                  <a:lnTo>
                    <a:pt x="598" y="37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33"/>
            <p:cNvSpPr/>
            <p:nvPr/>
          </p:nvSpPr>
          <p:spPr bwMode="auto">
            <a:xfrm>
              <a:off x="0" y="4675188"/>
              <a:ext cx="5157788" cy="1092200"/>
            </a:xfrm>
            <a:custGeom>
              <a:avLst/>
              <a:gdLst>
                <a:gd name="T0" fmla="*/ 5158550 w 5857"/>
                <a:gd name="T1" fmla="*/ 443898 h 1240"/>
                <a:gd name="T2" fmla="*/ 5155027 w 5857"/>
                <a:gd name="T3" fmla="*/ 435971 h 1240"/>
                <a:gd name="T4" fmla="*/ 4863499 w 5857"/>
                <a:gd name="T5" fmla="*/ 539899 h 1240"/>
                <a:gd name="T6" fmla="*/ 4496226 w 5857"/>
                <a:gd name="T7" fmla="*/ 0 h 1240"/>
                <a:gd name="T8" fmla="*/ 0 w 5857"/>
                <a:gd name="T9" fmla="*/ 0 h 1240"/>
                <a:gd name="T10" fmla="*/ 0 w 5857"/>
                <a:gd name="T11" fmla="*/ 1092129 h 1240"/>
                <a:gd name="T12" fmla="*/ 4496226 w 5857"/>
                <a:gd name="T13" fmla="*/ 1092129 h 1240"/>
                <a:gd name="T14" fmla="*/ 4863499 w 5857"/>
                <a:gd name="T15" fmla="*/ 553991 h 1240"/>
                <a:gd name="T16" fmla="*/ 5155027 w 5857"/>
                <a:gd name="T17" fmla="*/ 658800 h 1240"/>
                <a:gd name="T18" fmla="*/ 5158550 w 5857"/>
                <a:gd name="T19" fmla="*/ 649993 h 1240"/>
                <a:gd name="T20" fmla="*/ 4869664 w 5857"/>
                <a:gd name="T21" fmla="*/ 546065 h 1240"/>
                <a:gd name="T22" fmla="*/ 5158550 w 5857"/>
                <a:gd name="T23" fmla="*/ 443898 h 12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857" h="1240">
                  <a:moveTo>
                    <a:pt x="5857" y="504"/>
                  </a:moveTo>
                  <a:lnTo>
                    <a:pt x="5853" y="495"/>
                  </a:lnTo>
                  <a:lnTo>
                    <a:pt x="5522" y="613"/>
                  </a:lnTo>
                  <a:lnTo>
                    <a:pt x="5105" y="0"/>
                  </a:lnTo>
                  <a:lnTo>
                    <a:pt x="0" y="0"/>
                  </a:lnTo>
                  <a:lnTo>
                    <a:pt x="0" y="1240"/>
                  </a:lnTo>
                  <a:lnTo>
                    <a:pt x="5105" y="1240"/>
                  </a:lnTo>
                  <a:lnTo>
                    <a:pt x="5522" y="629"/>
                  </a:lnTo>
                  <a:lnTo>
                    <a:pt x="5853" y="748"/>
                  </a:lnTo>
                  <a:lnTo>
                    <a:pt x="5857" y="738"/>
                  </a:lnTo>
                  <a:lnTo>
                    <a:pt x="5529" y="620"/>
                  </a:lnTo>
                  <a:lnTo>
                    <a:pt x="5857" y="5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Oval 34"/>
            <p:cNvSpPr>
              <a:spLocks noChangeArrowheads="1"/>
            </p:cNvSpPr>
            <p:nvPr/>
          </p:nvSpPr>
          <p:spPr bwMode="auto">
            <a:xfrm>
              <a:off x="5757863" y="5087938"/>
              <a:ext cx="269875" cy="26828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 sz="1100"/>
            </a:p>
          </p:txBody>
        </p:sp>
        <p:sp>
          <p:nvSpPr>
            <p:cNvPr id="33" name="Rectangle 35"/>
            <p:cNvSpPr>
              <a:spLocks noChangeArrowheads="1"/>
            </p:cNvSpPr>
            <p:nvPr/>
          </p:nvSpPr>
          <p:spPr bwMode="auto">
            <a:xfrm>
              <a:off x="5835650" y="5084763"/>
              <a:ext cx="119063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/>
              <a:r>
                <a:rPr lang="zh-CN" altLang="zh-CN" dirty="0">
                  <a:solidFill>
                    <a:schemeClr val="accent1"/>
                  </a:solidFill>
                  <a:latin typeface="Myriad Pro" panose="020B0503030403020204" pitchFamily="34" charset="0"/>
                </a:rPr>
                <a:t>3</a:t>
              </a:r>
              <a:endParaRPr lang="zh-CN" altLang="zh-CN" sz="1100" dirty="0">
                <a:solidFill>
                  <a:schemeClr val="accent1"/>
                </a:solidFill>
              </a:endParaRPr>
            </a:p>
          </p:txBody>
        </p:sp>
        <p:sp>
          <p:nvSpPr>
            <p:cNvPr id="34" name="MH_SubTitle_4"/>
            <p:cNvSpPr>
              <a:spLocks noChangeArrowheads="1"/>
            </p:cNvSpPr>
            <p:nvPr/>
          </p:nvSpPr>
          <p:spPr bwMode="auto">
            <a:xfrm>
              <a:off x="153988" y="4929188"/>
              <a:ext cx="434657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>
                  <a:latin typeface="宋体" panose="02010600030101010101" pitchFamily="2" charset="-122"/>
                </a:rPr>
                <a:t>此处添加详细文本描述，建议与标题相关并符合整体语言风格。</a:t>
              </a:r>
              <a:endParaRPr lang="zh-CN" altLang="en-US" sz="1600"/>
            </a:p>
          </p:txBody>
        </p:sp>
      </p:grpSp>
      <p:sp>
        <p:nvSpPr>
          <p:cNvPr id="35" name="矩形 51"/>
          <p:cNvSpPr>
            <a:spLocks noChangeArrowheads="1"/>
          </p:cNvSpPr>
          <p:nvPr/>
        </p:nvSpPr>
        <p:spPr bwMode="auto">
          <a:xfrm>
            <a:off x="7328375" y="1724072"/>
            <a:ext cx="2646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52"/>
          <p:cNvSpPr>
            <a:spLocks noChangeArrowheads="1"/>
          </p:cNvSpPr>
          <p:nvPr/>
        </p:nvSpPr>
        <p:spPr bwMode="auto">
          <a:xfrm>
            <a:off x="7328375" y="2355897"/>
            <a:ext cx="3827463" cy="2966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bg1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此处添加详细文本描述，建议与标题相关并符合整体语言风格，其中本模版所有图形线条及其相应素材均可编辑、更改颜色。此处添加详细文本描述，建议与标题相关并符合整体语言风格，其中本模版所有图形线条及其相应素材均可编辑、更改颜色。此处添加详细文本描述，建议与标题相关并符合整体语言风格，其中本模版所有图形线条及其相应素材均可编辑、更改颜色。</a:t>
            </a:r>
            <a:endParaRPr lang="zh-CN" altLang="en-US" sz="1600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7436325" y="2233660"/>
            <a:ext cx="2525713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35" grpId="0"/>
      <p:bldP spid="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3"/>
          <p:cNvSpPr/>
          <p:nvPr/>
        </p:nvSpPr>
        <p:spPr bwMode="auto">
          <a:xfrm>
            <a:off x="1172759" y="2686197"/>
            <a:ext cx="2118330" cy="2132545"/>
          </a:xfrm>
          <a:prstGeom prst="ellipse">
            <a:avLst/>
          </a:prstGeom>
          <a:solidFill>
            <a:srgbClr val="F6E8AD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b="1" dirty="0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1776440" y="2705196"/>
            <a:ext cx="89127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3800" i="0" u="none" strike="noStrike" kern="0" cap="none" spc="0" normalizeH="0" baseline="0" noProof="0" dirty="0">
                <a:ln>
                  <a:noFill/>
                </a:ln>
                <a:solidFill>
                  <a:srgbClr val="E61A15"/>
                </a:solidFill>
                <a:effectLst/>
                <a:uLnTx/>
                <a:uFillTx/>
                <a:latin typeface="方正小标宋简体" panose="02010601030101010101" pitchFamily="2" charset="-122"/>
                <a:ea typeface="方正小标宋简体" panose="02010601030101010101" pitchFamily="2" charset="-122"/>
                <a:cs typeface="宋体" panose="02010600030101010101" pitchFamily="2" charset="-122"/>
              </a:rPr>
              <a:t>3</a:t>
            </a:r>
            <a:endParaRPr kumimoji="0" lang="zh-CN" altLang="zh-CN" sz="2000" i="0" u="none" strike="noStrike" kern="0" cap="none" spc="0" normalizeH="0" baseline="0" noProof="0" dirty="0">
              <a:ln>
                <a:noFill/>
              </a:ln>
              <a:solidFill>
                <a:srgbClr val="E61A15"/>
              </a:solidFill>
              <a:effectLst/>
              <a:uLnTx/>
              <a:uFillTx/>
              <a:latin typeface="方正小标宋简体" panose="02010601030101010101" pitchFamily="2" charset="-122"/>
              <a:ea typeface="方正小标宋简体" panose="02010601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TextBox 20"/>
          <p:cNvSpPr txBox="1"/>
          <p:nvPr/>
        </p:nvSpPr>
        <p:spPr>
          <a:xfrm>
            <a:off x="3427286" y="2840037"/>
            <a:ext cx="63528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6000" b="0" dirty="0">
                <a:solidFill>
                  <a:schemeClr val="bg1"/>
                </a:solidFill>
              </a:rPr>
              <a:t>此处输入您的标题</a:t>
            </a:r>
            <a:endParaRPr lang="zh-CN" altLang="en-US" sz="6000" b="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427286" y="3869724"/>
            <a:ext cx="6139458" cy="813511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defRPr/>
            </a:pPr>
            <a:r>
              <a:rPr lang="en-US" altLang="zh-CN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4176"/>
            <a:ext cx="6096000" cy="5438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6318152"/>
            <a:ext cx="6096000" cy="539848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 rot="10800000">
            <a:off x="0" y="0"/>
            <a:ext cx="12191999" cy="543824"/>
            <a:chOff x="0" y="735641"/>
            <a:chExt cx="12191999" cy="543824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735641"/>
              <a:ext cx="6096000" cy="543824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9" y="739617"/>
              <a:ext cx="6096000" cy="539848"/>
            </a:xfrm>
            <a:prstGeom prst="rect">
              <a:avLst/>
            </a:prstGeom>
          </p:spPr>
        </p:pic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457" y="841659"/>
            <a:ext cx="3269022" cy="179362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796" y="1697305"/>
            <a:ext cx="854796" cy="200601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1369"/>
            <a:ext cx="2171700" cy="62316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045" y="5158161"/>
            <a:ext cx="819705" cy="4428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3"/>
          <p:cNvSpPr/>
          <p:nvPr/>
        </p:nvSpPr>
        <p:spPr bwMode="auto">
          <a:xfrm>
            <a:off x="121950" y="112660"/>
            <a:ext cx="709613" cy="714375"/>
          </a:xfrm>
          <a:prstGeom prst="ellipse">
            <a:avLst/>
          </a:prstGeom>
          <a:solidFill>
            <a:srgbClr val="F6E8AD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5" name="TextBox 47"/>
          <p:cNvSpPr txBox="1"/>
          <p:nvPr/>
        </p:nvSpPr>
        <p:spPr>
          <a:xfrm>
            <a:off x="823381" y="145013"/>
            <a:ext cx="4000047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600" b="0" dirty="0">
                <a:solidFill>
                  <a:schemeClr val="bg1"/>
                </a:solidFill>
              </a:rPr>
              <a:t>此处输入您的标题</a:t>
            </a:r>
            <a:endParaRPr lang="zh-CN" altLang="en-US" sz="3600" b="0" dirty="0">
              <a:solidFill>
                <a:schemeClr val="bg1"/>
              </a:solidFill>
            </a:endParaRPr>
          </a:p>
        </p:txBody>
      </p:sp>
      <p:sp>
        <p:nvSpPr>
          <p:cNvPr id="6" name="TextBox 58"/>
          <p:cNvSpPr txBox="1"/>
          <p:nvPr/>
        </p:nvSpPr>
        <p:spPr>
          <a:xfrm>
            <a:off x="253186" y="158110"/>
            <a:ext cx="417102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61A15"/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3</a:t>
            </a:r>
            <a:endParaRPr lang="zh-CN" altLang="en-US" sz="3600" b="1" dirty="0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" y="6495261"/>
            <a:ext cx="12191999" cy="362739"/>
            <a:chOff x="0" y="6314176"/>
            <a:chExt cx="18278445" cy="54382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14176"/>
              <a:ext cx="6096000" cy="54382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9" y="6318152"/>
              <a:ext cx="6096000" cy="539848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182445" y="6318152"/>
              <a:ext cx="6096000" cy="539848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020300" y="195878"/>
            <a:ext cx="2171700" cy="62316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87272" y="586570"/>
            <a:ext cx="819705" cy="442829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 bwMode="auto">
          <a:xfrm>
            <a:off x="6456040" y="4748587"/>
            <a:ext cx="857250" cy="857250"/>
            <a:chOff x="6196012" y="4862597"/>
            <a:chExt cx="857250" cy="857250"/>
          </a:xfrm>
        </p:grpSpPr>
        <p:sp>
          <p:nvSpPr>
            <p:cNvPr id="15" name="椭圆 14"/>
            <p:cNvSpPr/>
            <p:nvPr/>
          </p:nvSpPr>
          <p:spPr>
            <a:xfrm>
              <a:off x="6196012" y="4862597"/>
              <a:ext cx="857250" cy="8572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6" name="Freeform 5"/>
            <p:cNvSpPr>
              <a:spLocks noEditPoints="1"/>
            </p:cNvSpPr>
            <p:nvPr/>
          </p:nvSpPr>
          <p:spPr bwMode="auto">
            <a:xfrm>
              <a:off x="6346693" y="5060328"/>
              <a:ext cx="558800" cy="487187"/>
            </a:xfrm>
            <a:custGeom>
              <a:avLst/>
              <a:gdLst>
                <a:gd name="T0" fmla="*/ 817373654 w 215"/>
                <a:gd name="T1" fmla="*/ 1018121829 h 187"/>
                <a:gd name="T2" fmla="*/ 378289407 w 215"/>
                <a:gd name="T3" fmla="*/ 658385033 h 187"/>
                <a:gd name="T4" fmla="*/ 965988463 w 215"/>
                <a:gd name="T5" fmla="*/ 468335208 h 187"/>
                <a:gd name="T6" fmla="*/ 1452360186 w 215"/>
                <a:gd name="T7" fmla="*/ 800922402 h 187"/>
                <a:gd name="T8" fmla="*/ 1452360186 w 215"/>
                <a:gd name="T9" fmla="*/ 1018121829 h 187"/>
                <a:gd name="T10" fmla="*/ 817373654 w 215"/>
                <a:gd name="T11" fmla="*/ 1262470860 h 187"/>
                <a:gd name="T12" fmla="*/ 817373654 w 215"/>
                <a:gd name="T13" fmla="*/ 1018121829 h 187"/>
                <a:gd name="T14" fmla="*/ 222919615 w 215"/>
                <a:gd name="T15" fmla="*/ 502274165 h 187"/>
                <a:gd name="T16" fmla="*/ 303982002 w 215"/>
                <a:gd name="T17" fmla="*/ 475121957 h 187"/>
                <a:gd name="T18" fmla="*/ 209409650 w 215"/>
                <a:gd name="T19" fmla="*/ 366523546 h 187"/>
                <a:gd name="T20" fmla="*/ 216164633 w 215"/>
                <a:gd name="T21" fmla="*/ 352947442 h 187"/>
                <a:gd name="T22" fmla="*/ 276962073 w 215"/>
                <a:gd name="T23" fmla="*/ 312224340 h 187"/>
                <a:gd name="T24" fmla="*/ 634986532 w 215"/>
                <a:gd name="T25" fmla="*/ 271498633 h 187"/>
                <a:gd name="T26" fmla="*/ 743068848 w 215"/>
                <a:gd name="T27" fmla="*/ 264711884 h 187"/>
                <a:gd name="T28" fmla="*/ 938968534 w 215"/>
                <a:gd name="T29" fmla="*/ 217199428 h 187"/>
                <a:gd name="T30" fmla="*/ 979498428 w 215"/>
                <a:gd name="T31" fmla="*/ 0 h 187"/>
                <a:gd name="T32" fmla="*/ 911946006 w 215"/>
                <a:gd name="T33" fmla="*/ 13576104 h 187"/>
                <a:gd name="T34" fmla="*/ 898436041 w 215"/>
                <a:gd name="T35" fmla="*/ 162900222 h 187"/>
                <a:gd name="T36" fmla="*/ 743068848 w 215"/>
                <a:gd name="T37" fmla="*/ 196836574 h 187"/>
                <a:gd name="T38" fmla="*/ 628228951 w 215"/>
                <a:gd name="T39" fmla="*/ 203623324 h 187"/>
                <a:gd name="T40" fmla="*/ 256697126 w 215"/>
                <a:gd name="T41" fmla="*/ 251135780 h 187"/>
                <a:gd name="T42" fmla="*/ 162124774 w 215"/>
                <a:gd name="T43" fmla="*/ 312224340 h 187"/>
                <a:gd name="T44" fmla="*/ 141857228 w 215"/>
                <a:gd name="T45" fmla="*/ 359736797 h 187"/>
                <a:gd name="T46" fmla="*/ 148614809 w 215"/>
                <a:gd name="T47" fmla="*/ 414036002 h 187"/>
                <a:gd name="T48" fmla="*/ 222919615 w 215"/>
                <a:gd name="T49" fmla="*/ 502274165 h 187"/>
                <a:gd name="T50" fmla="*/ 283717055 w 215"/>
                <a:gd name="T51" fmla="*/ 638022179 h 187"/>
                <a:gd name="T52" fmla="*/ 533659198 w 215"/>
                <a:gd name="T53" fmla="*/ 556573371 h 187"/>
                <a:gd name="T54" fmla="*/ 310736984 w 215"/>
                <a:gd name="T55" fmla="*/ 536210518 h 187"/>
                <a:gd name="T56" fmla="*/ 67552422 w 215"/>
                <a:gd name="T57" fmla="*/ 610872577 h 187"/>
                <a:gd name="T58" fmla="*/ 283717055 w 215"/>
                <a:gd name="T59" fmla="*/ 638022179 h 187"/>
                <a:gd name="T60" fmla="*/ 412064318 w 215"/>
                <a:gd name="T61" fmla="*/ 502274165 h 187"/>
                <a:gd name="T62" fmla="*/ 621473968 w 215"/>
                <a:gd name="T63" fmla="*/ 529423768 h 187"/>
                <a:gd name="T64" fmla="*/ 621473968 w 215"/>
                <a:gd name="T65" fmla="*/ 529423768 h 187"/>
                <a:gd name="T66" fmla="*/ 878171094 w 215"/>
                <a:gd name="T67" fmla="*/ 447972354 h 187"/>
                <a:gd name="T68" fmla="*/ 526901617 w 215"/>
                <a:gd name="T69" fmla="*/ 468335208 h 187"/>
                <a:gd name="T70" fmla="*/ 412064318 w 215"/>
                <a:gd name="T71" fmla="*/ 502274165 h 187"/>
                <a:gd name="T72" fmla="*/ 0 w 215"/>
                <a:gd name="T73" fmla="*/ 658385033 h 187"/>
                <a:gd name="T74" fmla="*/ 0 w 215"/>
                <a:gd name="T75" fmla="*/ 862008357 h 187"/>
                <a:gd name="T76" fmla="*/ 722801302 w 215"/>
                <a:gd name="T77" fmla="*/ 1269257609 h 187"/>
                <a:gd name="T78" fmla="*/ 722801302 w 215"/>
                <a:gd name="T79" fmla="*/ 1065634286 h 187"/>
                <a:gd name="T80" fmla="*/ 0 w 215"/>
                <a:gd name="T81" fmla="*/ 658385033 h 18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5" h="187">
                  <a:moveTo>
                    <a:pt x="121" y="150"/>
                  </a:moveTo>
                  <a:cubicBezTo>
                    <a:pt x="112" y="119"/>
                    <a:pt x="87" y="104"/>
                    <a:pt x="56" y="97"/>
                  </a:cubicBezTo>
                  <a:cubicBezTo>
                    <a:pt x="143" y="69"/>
                    <a:pt x="143" y="69"/>
                    <a:pt x="143" y="69"/>
                  </a:cubicBezTo>
                  <a:cubicBezTo>
                    <a:pt x="178" y="78"/>
                    <a:pt x="206" y="100"/>
                    <a:pt x="215" y="118"/>
                  </a:cubicBezTo>
                  <a:cubicBezTo>
                    <a:pt x="215" y="150"/>
                    <a:pt x="215" y="150"/>
                    <a:pt x="215" y="150"/>
                  </a:cubicBezTo>
                  <a:cubicBezTo>
                    <a:pt x="193" y="173"/>
                    <a:pt x="160" y="183"/>
                    <a:pt x="121" y="186"/>
                  </a:cubicBezTo>
                  <a:cubicBezTo>
                    <a:pt x="121" y="174"/>
                    <a:pt x="121" y="162"/>
                    <a:pt x="121" y="150"/>
                  </a:cubicBezTo>
                  <a:close/>
                  <a:moveTo>
                    <a:pt x="33" y="74"/>
                  </a:moveTo>
                  <a:cubicBezTo>
                    <a:pt x="45" y="70"/>
                    <a:pt x="45" y="70"/>
                    <a:pt x="45" y="70"/>
                  </a:cubicBezTo>
                  <a:cubicBezTo>
                    <a:pt x="42" y="68"/>
                    <a:pt x="30" y="59"/>
                    <a:pt x="31" y="54"/>
                  </a:cubicBezTo>
                  <a:cubicBezTo>
                    <a:pt x="31" y="54"/>
                    <a:pt x="32" y="53"/>
                    <a:pt x="32" y="52"/>
                  </a:cubicBezTo>
                  <a:cubicBezTo>
                    <a:pt x="34" y="50"/>
                    <a:pt x="37" y="48"/>
                    <a:pt x="41" y="46"/>
                  </a:cubicBezTo>
                  <a:cubicBezTo>
                    <a:pt x="52" y="42"/>
                    <a:pt x="74" y="41"/>
                    <a:pt x="94" y="40"/>
                  </a:cubicBezTo>
                  <a:cubicBezTo>
                    <a:pt x="100" y="40"/>
                    <a:pt x="105" y="40"/>
                    <a:pt x="110" y="39"/>
                  </a:cubicBezTo>
                  <a:cubicBezTo>
                    <a:pt x="123" y="39"/>
                    <a:pt x="133" y="38"/>
                    <a:pt x="139" y="32"/>
                  </a:cubicBezTo>
                  <a:cubicBezTo>
                    <a:pt x="146" y="27"/>
                    <a:pt x="149" y="17"/>
                    <a:pt x="145" y="0"/>
                  </a:cubicBezTo>
                  <a:cubicBezTo>
                    <a:pt x="135" y="2"/>
                    <a:pt x="135" y="2"/>
                    <a:pt x="135" y="2"/>
                  </a:cubicBezTo>
                  <a:cubicBezTo>
                    <a:pt x="138" y="15"/>
                    <a:pt x="137" y="21"/>
                    <a:pt x="133" y="24"/>
                  </a:cubicBezTo>
                  <a:cubicBezTo>
                    <a:pt x="129" y="28"/>
                    <a:pt x="120" y="28"/>
                    <a:pt x="110" y="29"/>
                  </a:cubicBezTo>
                  <a:cubicBezTo>
                    <a:pt x="104" y="29"/>
                    <a:pt x="99" y="30"/>
                    <a:pt x="93" y="30"/>
                  </a:cubicBezTo>
                  <a:cubicBezTo>
                    <a:pt x="72" y="31"/>
                    <a:pt x="49" y="32"/>
                    <a:pt x="38" y="37"/>
                  </a:cubicBezTo>
                  <a:cubicBezTo>
                    <a:pt x="32" y="39"/>
                    <a:pt x="27" y="42"/>
                    <a:pt x="24" y="46"/>
                  </a:cubicBezTo>
                  <a:cubicBezTo>
                    <a:pt x="22" y="48"/>
                    <a:pt x="21" y="50"/>
                    <a:pt x="21" y="53"/>
                  </a:cubicBezTo>
                  <a:cubicBezTo>
                    <a:pt x="20" y="55"/>
                    <a:pt x="21" y="58"/>
                    <a:pt x="22" y="61"/>
                  </a:cubicBezTo>
                  <a:cubicBezTo>
                    <a:pt x="23" y="65"/>
                    <a:pt x="27" y="69"/>
                    <a:pt x="33" y="74"/>
                  </a:cubicBezTo>
                  <a:close/>
                  <a:moveTo>
                    <a:pt x="42" y="94"/>
                  </a:moveTo>
                  <a:cubicBezTo>
                    <a:pt x="79" y="82"/>
                    <a:pt x="79" y="82"/>
                    <a:pt x="79" y="82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10" y="90"/>
                    <a:pt x="10" y="90"/>
                    <a:pt x="10" y="90"/>
                  </a:cubicBezTo>
                  <a:cubicBezTo>
                    <a:pt x="21" y="91"/>
                    <a:pt x="32" y="92"/>
                    <a:pt x="42" y="94"/>
                  </a:cubicBezTo>
                  <a:close/>
                  <a:moveTo>
                    <a:pt x="61" y="74"/>
                  </a:moveTo>
                  <a:cubicBezTo>
                    <a:pt x="92" y="78"/>
                    <a:pt x="92" y="78"/>
                    <a:pt x="92" y="78"/>
                  </a:cubicBezTo>
                  <a:cubicBezTo>
                    <a:pt x="92" y="78"/>
                    <a:pt x="92" y="78"/>
                    <a:pt x="92" y="78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13" y="63"/>
                    <a:pt x="96" y="64"/>
                    <a:pt x="78" y="69"/>
                  </a:cubicBezTo>
                  <a:cubicBezTo>
                    <a:pt x="61" y="74"/>
                    <a:pt x="61" y="74"/>
                    <a:pt x="61" y="74"/>
                  </a:cubicBezTo>
                  <a:close/>
                  <a:moveTo>
                    <a:pt x="0" y="97"/>
                  </a:moveTo>
                  <a:cubicBezTo>
                    <a:pt x="0" y="107"/>
                    <a:pt x="0" y="117"/>
                    <a:pt x="0" y="127"/>
                  </a:cubicBezTo>
                  <a:cubicBezTo>
                    <a:pt x="36" y="148"/>
                    <a:pt x="71" y="166"/>
                    <a:pt x="107" y="187"/>
                  </a:cubicBezTo>
                  <a:cubicBezTo>
                    <a:pt x="107" y="177"/>
                    <a:pt x="107" y="167"/>
                    <a:pt x="107" y="157"/>
                  </a:cubicBezTo>
                  <a:cubicBezTo>
                    <a:pt x="95" y="112"/>
                    <a:pt x="50" y="104"/>
                    <a:pt x="0" y="9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 bwMode="auto">
          <a:xfrm>
            <a:off x="1057275" y="4748587"/>
            <a:ext cx="857250" cy="857250"/>
            <a:chOff x="1057276" y="4857792"/>
            <a:chExt cx="857250" cy="857250"/>
          </a:xfrm>
        </p:grpSpPr>
        <p:sp>
          <p:nvSpPr>
            <p:cNvPr id="18" name="椭圆 17"/>
            <p:cNvSpPr/>
            <p:nvPr/>
          </p:nvSpPr>
          <p:spPr>
            <a:xfrm>
              <a:off x="1057276" y="4857792"/>
              <a:ext cx="857250" cy="8572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Freeform 21"/>
            <p:cNvSpPr>
              <a:spLocks noEditPoints="1"/>
            </p:cNvSpPr>
            <p:nvPr/>
          </p:nvSpPr>
          <p:spPr bwMode="auto">
            <a:xfrm>
              <a:off x="1220967" y="4981301"/>
              <a:ext cx="529867" cy="584832"/>
            </a:xfrm>
            <a:custGeom>
              <a:avLst/>
              <a:gdLst>
                <a:gd name="T0" fmla="*/ 716150040 w 99"/>
                <a:gd name="T1" fmla="*/ 1669695360 h 109"/>
                <a:gd name="T2" fmla="*/ 429690024 w 99"/>
                <a:gd name="T3" fmla="*/ 1756057340 h 109"/>
                <a:gd name="T4" fmla="*/ 1460945011 w 99"/>
                <a:gd name="T5" fmla="*/ 1583333380 h 109"/>
                <a:gd name="T6" fmla="*/ 1804694889 w 99"/>
                <a:gd name="T7" fmla="*/ 1324242073 h 109"/>
                <a:gd name="T8" fmla="*/ 1604175019 w 99"/>
                <a:gd name="T9" fmla="*/ 1698480898 h 109"/>
                <a:gd name="T10" fmla="*/ 1460945011 w 99"/>
                <a:gd name="T11" fmla="*/ 1928786667 h 109"/>
                <a:gd name="T12" fmla="*/ 1317715003 w 99"/>
                <a:gd name="T13" fmla="*/ 1640909822 h 109"/>
                <a:gd name="T14" fmla="*/ 1088544849 w 99"/>
                <a:gd name="T15" fmla="*/ 1065150766 h 109"/>
                <a:gd name="T16" fmla="*/ 1460945011 w 99"/>
                <a:gd name="T17" fmla="*/ 1583333380 h 109"/>
                <a:gd name="T18" fmla="*/ 1203129926 w 99"/>
                <a:gd name="T19" fmla="*/ 949997882 h 109"/>
                <a:gd name="T20" fmla="*/ 1203129926 w 99"/>
                <a:gd name="T21" fmla="*/ 0 h 109"/>
                <a:gd name="T22" fmla="*/ 429690024 w 99"/>
                <a:gd name="T23" fmla="*/ 719697478 h 109"/>
                <a:gd name="T24" fmla="*/ 429690024 w 99"/>
                <a:gd name="T25" fmla="*/ 2147483646 h 109"/>
                <a:gd name="T26" fmla="*/ 2147483646 w 99"/>
                <a:gd name="T27" fmla="*/ 2147483646 h 109"/>
                <a:gd name="T28" fmla="*/ 2147483646 w 99"/>
                <a:gd name="T29" fmla="*/ 2101510628 h 109"/>
                <a:gd name="T30" fmla="*/ 2147483646 w 99"/>
                <a:gd name="T31" fmla="*/ 2043939551 h 109"/>
                <a:gd name="T32" fmla="*/ 1403649796 w 99"/>
                <a:gd name="T33" fmla="*/ 2147483646 h 109"/>
                <a:gd name="T34" fmla="*/ 343749878 w 99"/>
                <a:gd name="T35" fmla="*/ 1727271802 h 109"/>
                <a:gd name="T36" fmla="*/ 1203129926 w 99"/>
                <a:gd name="T37" fmla="*/ 633330133 h 109"/>
                <a:gd name="T38" fmla="*/ 2147483646 w 99"/>
                <a:gd name="T39" fmla="*/ 1353027611 h 109"/>
                <a:gd name="T40" fmla="*/ 2147483646 w 99"/>
                <a:gd name="T41" fmla="*/ 1180303650 h 109"/>
                <a:gd name="T42" fmla="*/ 2147483646 w 99"/>
                <a:gd name="T43" fmla="*/ 1525756937 h 109"/>
                <a:gd name="T44" fmla="*/ 2147483646 w 99"/>
                <a:gd name="T45" fmla="*/ 1612118918 h 109"/>
                <a:gd name="T46" fmla="*/ 2147483646 w 99"/>
                <a:gd name="T47" fmla="*/ 1928786667 h 109"/>
                <a:gd name="T48" fmla="*/ 2147483646 w 99"/>
                <a:gd name="T49" fmla="*/ 1698480898 h 109"/>
                <a:gd name="T50" fmla="*/ 2147483646 w 99"/>
                <a:gd name="T51" fmla="*/ 1640909822 h 109"/>
                <a:gd name="T52" fmla="*/ 2147483646 w 99"/>
                <a:gd name="T53" fmla="*/ 1727271802 h 109"/>
                <a:gd name="T54" fmla="*/ 2147483646 w 99"/>
                <a:gd name="T55" fmla="*/ 2043939551 h 109"/>
                <a:gd name="T56" fmla="*/ 2147483646 w 99"/>
                <a:gd name="T57" fmla="*/ 1928786667 h 109"/>
                <a:gd name="T58" fmla="*/ 2147483646 w 99"/>
                <a:gd name="T59" fmla="*/ 1065150766 h 109"/>
                <a:gd name="T60" fmla="*/ 2147483646 w 99"/>
                <a:gd name="T61" fmla="*/ 806059459 h 109"/>
                <a:gd name="T62" fmla="*/ 2147483646 w 99"/>
                <a:gd name="T63" fmla="*/ 1093936304 h 109"/>
                <a:gd name="T64" fmla="*/ 2147483646 w 99"/>
                <a:gd name="T65" fmla="*/ 1266665631 h 109"/>
                <a:gd name="T66" fmla="*/ 2147483646 w 99"/>
                <a:gd name="T67" fmla="*/ 978788785 h 109"/>
                <a:gd name="T68" fmla="*/ 2033865042 w 99"/>
                <a:gd name="T69" fmla="*/ 806059459 h 109"/>
                <a:gd name="T70" fmla="*/ 2147483646 w 99"/>
                <a:gd name="T71" fmla="*/ 518182614 h 109"/>
                <a:gd name="T72" fmla="*/ 2147483646 w 99"/>
                <a:gd name="T73" fmla="*/ 719697478 h 109"/>
                <a:gd name="T74" fmla="*/ 2147483646 w 99"/>
                <a:gd name="T75" fmla="*/ 777273921 h 109"/>
                <a:gd name="T76" fmla="*/ 1432300079 w 99"/>
                <a:gd name="T77" fmla="*/ 2147483646 h 109"/>
                <a:gd name="T78" fmla="*/ 1518234873 w 99"/>
                <a:gd name="T79" fmla="*/ 2147483646 h 109"/>
                <a:gd name="T80" fmla="*/ 1432300079 w 99"/>
                <a:gd name="T81" fmla="*/ 2147483646 h 109"/>
                <a:gd name="T82" fmla="*/ 1919279966 w 99"/>
                <a:gd name="T83" fmla="*/ 2147483646 h 109"/>
                <a:gd name="T84" fmla="*/ 2147483646 w 99"/>
                <a:gd name="T85" fmla="*/ 2147483646 h 109"/>
                <a:gd name="T86" fmla="*/ 716150040 w 99"/>
                <a:gd name="T87" fmla="*/ 2147483646 h 109"/>
                <a:gd name="T88" fmla="*/ 973965124 w 99"/>
                <a:gd name="T89" fmla="*/ 2147483646 h 109"/>
                <a:gd name="T90" fmla="*/ 716150040 w 99"/>
                <a:gd name="T91" fmla="*/ 2147483646 h 109"/>
                <a:gd name="T92" fmla="*/ 945314841 w 99"/>
                <a:gd name="T93" fmla="*/ 1151512746 h 109"/>
                <a:gd name="T94" fmla="*/ 658854825 w 99"/>
                <a:gd name="T95" fmla="*/ 1036365227 h 109"/>
                <a:gd name="T96" fmla="*/ 2147483646 w 99"/>
                <a:gd name="T97" fmla="*/ 978788785 h 109"/>
                <a:gd name="T98" fmla="*/ 1890635034 w 99"/>
                <a:gd name="T99" fmla="*/ 1122727208 h 109"/>
                <a:gd name="T100" fmla="*/ 2147483646 w 99"/>
                <a:gd name="T101" fmla="*/ 978788785 h 109"/>
                <a:gd name="T102" fmla="*/ 2147483646 w 99"/>
                <a:gd name="T103" fmla="*/ 1698480898 h 109"/>
                <a:gd name="T104" fmla="*/ 2147483646 w 99"/>
                <a:gd name="T105" fmla="*/ 1612118918 h 10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99" h="109">
                  <a:moveTo>
                    <a:pt x="15" y="58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58"/>
                    <a:pt x="15" y="58"/>
                    <a:pt x="15" y="58"/>
                  </a:cubicBezTo>
                  <a:close/>
                  <a:moveTo>
                    <a:pt x="51" y="55"/>
                  </a:moveTo>
                  <a:cubicBezTo>
                    <a:pt x="52" y="55"/>
                    <a:pt x="52" y="55"/>
                    <a:pt x="53" y="55"/>
                  </a:cubicBezTo>
                  <a:cubicBezTo>
                    <a:pt x="56" y="52"/>
                    <a:pt x="60" y="48"/>
                    <a:pt x="63" y="46"/>
                  </a:cubicBezTo>
                  <a:cubicBezTo>
                    <a:pt x="64" y="46"/>
                    <a:pt x="65" y="47"/>
                    <a:pt x="66" y="48"/>
                  </a:cubicBezTo>
                  <a:cubicBezTo>
                    <a:pt x="63" y="53"/>
                    <a:pt x="60" y="56"/>
                    <a:pt x="56" y="59"/>
                  </a:cubicBezTo>
                  <a:cubicBezTo>
                    <a:pt x="57" y="60"/>
                    <a:pt x="57" y="60"/>
                    <a:pt x="57" y="61"/>
                  </a:cubicBezTo>
                  <a:cubicBezTo>
                    <a:pt x="57" y="64"/>
                    <a:pt x="54" y="67"/>
                    <a:pt x="51" y="67"/>
                  </a:cubicBezTo>
                  <a:cubicBezTo>
                    <a:pt x="47" y="67"/>
                    <a:pt x="45" y="64"/>
                    <a:pt x="45" y="61"/>
                  </a:cubicBezTo>
                  <a:cubicBezTo>
                    <a:pt x="45" y="59"/>
                    <a:pt x="45" y="58"/>
                    <a:pt x="46" y="57"/>
                  </a:cubicBezTo>
                  <a:cubicBezTo>
                    <a:pt x="41" y="51"/>
                    <a:pt x="38" y="45"/>
                    <a:pt x="35" y="38"/>
                  </a:cubicBezTo>
                  <a:cubicBezTo>
                    <a:pt x="36" y="38"/>
                    <a:pt x="37" y="37"/>
                    <a:pt x="38" y="37"/>
                  </a:cubicBezTo>
                  <a:cubicBezTo>
                    <a:pt x="42" y="42"/>
                    <a:pt x="46" y="49"/>
                    <a:pt x="49" y="55"/>
                  </a:cubicBezTo>
                  <a:cubicBezTo>
                    <a:pt x="49" y="55"/>
                    <a:pt x="50" y="55"/>
                    <a:pt x="51" y="55"/>
                  </a:cubicBezTo>
                  <a:close/>
                  <a:moveTo>
                    <a:pt x="42" y="22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32" y="12"/>
                    <a:pt x="22" y="17"/>
                    <a:pt x="15" y="25"/>
                  </a:cubicBezTo>
                  <a:cubicBezTo>
                    <a:pt x="5" y="34"/>
                    <a:pt x="0" y="46"/>
                    <a:pt x="0" y="60"/>
                  </a:cubicBezTo>
                  <a:cubicBezTo>
                    <a:pt x="0" y="73"/>
                    <a:pt x="5" y="85"/>
                    <a:pt x="15" y="94"/>
                  </a:cubicBezTo>
                  <a:cubicBezTo>
                    <a:pt x="24" y="104"/>
                    <a:pt x="36" y="109"/>
                    <a:pt x="49" y="109"/>
                  </a:cubicBezTo>
                  <a:cubicBezTo>
                    <a:pt x="63" y="109"/>
                    <a:pt x="75" y="104"/>
                    <a:pt x="84" y="94"/>
                  </a:cubicBezTo>
                  <a:cubicBezTo>
                    <a:pt x="90" y="89"/>
                    <a:pt x="94" y="82"/>
                    <a:pt x="96" y="75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4" y="77"/>
                    <a:pt x="80" y="82"/>
                    <a:pt x="76" y="86"/>
                  </a:cubicBezTo>
                  <a:cubicBezTo>
                    <a:pt x="69" y="93"/>
                    <a:pt x="60" y="97"/>
                    <a:pt x="49" y="97"/>
                  </a:cubicBezTo>
                  <a:cubicBezTo>
                    <a:pt x="39" y="97"/>
                    <a:pt x="30" y="93"/>
                    <a:pt x="23" y="86"/>
                  </a:cubicBezTo>
                  <a:cubicBezTo>
                    <a:pt x="16" y="79"/>
                    <a:pt x="12" y="70"/>
                    <a:pt x="12" y="60"/>
                  </a:cubicBezTo>
                  <a:cubicBezTo>
                    <a:pt x="12" y="50"/>
                    <a:pt x="16" y="40"/>
                    <a:pt x="23" y="33"/>
                  </a:cubicBezTo>
                  <a:cubicBezTo>
                    <a:pt x="28" y="28"/>
                    <a:pt x="35" y="24"/>
                    <a:pt x="42" y="22"/>
                  </a:cubicBezTo>
                  <a:close/>
                  <a:moveTo>
                    <a:pt x="87" y="54"/>
                  </a:moveTo>
                  <a:cubicBezTo>
                    <a:pt x="87" y="52"/>
                    <a:pt x="86" y="49"/>
                    <a:pt x="85" y="47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6" y="43"/>
                    <a:pt x="96" y="43"/>
                    <a:pt x="96" y="43"/>
                  </a:cubicBezTo>
                  <a:cubicBezTo>
                    <a:pt x="97" y="46"/>
                    <a:pt x="98" y="50"/>
                    <a:pt x="98" y="53"/>
                  </a:cubicBezTo>
                  <a:cubicBezTo>
                    <a:pt x="99" y="55"/>
                    <a:pt x="99" y="55"/>
                    <a:pt x="99" y="55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7" y="54"/>
                    <a:pt x="87" y="54"/>
                    <a:pt x="87" y="54"/>
                  </a:cubicBezTo>
                  <a:close/>
                  <a:moveTo>
                    <a:pt x="87" y="67"/>
                  </a:moveTo>
                  <a:cubicBezTo>
                    <a:pt x="87" y="64"/>
                    <a:pt x="87" y="62"/>
                    <a:pt x="87" y="60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99" y="59"/>
                    <a:pt x="99" y="59"/>
                    <a:pt x="99" y="60"/>
                  </a:cubicBezTo>
                  <a:cubicBezTo>
                    <a:pt x="99" y="63"/>
                    <a:pt x="99" y="66"/>
                    <a:pt x="98" y="69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7" y="67"/>
                    <a:pt x="87" y="67"/>
                    <a:pt x="87" y="67"/>
                  </a:cubicBezTo>
                  <a:close/>
                  <a:moveTo>
                    <a:pt x="83" y="42"/>
                  </a:moveTo>
                  <a:cubicBezTo>
                    <a:pt x="82" y="40"/>
                    <a:pt x="81" y="38"/>
                    <a:pt x="80" y="37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91" y="32"/>
                    <a:pt x="92" y="35"/>
                    <a:pt x="94" y="38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77" y="34"/>
                  </a:moveTo>
                  <a:cubicBezTo>
                    <a:pt x="76" y="33"/>
                    <a:pt x="76" y="33"/>
                    <a:pt x="76" y="33"/>
                  </a:cubicBezTo>
                  <a:cubicBezTo>
                    <a:pt x="75" y="31"/>
                    <a:pt x="73" y="30"/>
                    <a:pt x="71" y="28"/>
                  </a:cubicBezTo>
                  <a:cubicBezTo>
                    <a:pt x="69" y="27"/>
                    <a:pt x="69" y="27"/>
                    <a:pt x="69" y="27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80" y="21"/>
                    <a:pt x="82" y="23"/>
                    <a:pt x="84" y="25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6" y="27"/>
                    <a:pt x="86" y="27"/>
                    <a:pt x="86" y="27"/>
                  </a:cubicBezTo>
                  <a:cubicBezTo>
                    <a:pt x="77" y="34"/>
                    <a:pt x="77" y="34"/>
                    <a:pt x="77" y="34"/>
                  </a:cubicBezTo>
                  <a:close/>
                  <a:moveTo>
                    <a:pt x="50" y="93"/>
                  </a:moveTo>
                  <a:cubicBezTo>
                    <a:pt x="50" y="83"/>
                    <a:pt x="50" y="83"/>
                    <a:pt x="50" y="83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0" y="93"/>
                    <a:pt x="50" y="93"/>
                    <a:pt x="50" y="93"/>
                  </a:cubicBezTo>
                  <a:close/>
                  <a:moveTo>
                    <a:pt x="74" y="83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74" y="83"/>
                    <a:pt x="74" y="83"/>
                    <a:pt x="74" y="83"/>
                  </a:cubicBezTo>
                  <a:close/>
                  <a:moveTo>
                    <a:pt x="25" y="83"/>
                  </a:moveTo>
                  <a:cubicBezTo>
                    <a:pt x="32" y="76"/>
                    <a:pt x="32" y="76"/>
                    <a:pt x="32" y="76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5" y="83"/>
                    <a:pt x="25" y="83"/>
                    <a:pt x="25" y="83"/>
                  </a:cubicBezTo>
                  <a:close/>
                  <a:moveTo>
                    <a:pt x="26" y="33"/>
                  </a:moveTo>
                  <a:cubicBezTo>
                    <a:pt x="33" y="40"/>
                    <a:pt x="33" y="40"/>
                    <a:pt x="33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6" y="33"/>
                    <a:pt x="26" y="33"/>
                    <a:pt x="26" y="33"/>
                  </a:cubicBezTo>
                  <a:close/>
                  <a:moveTo>
                    <a:pt x="75" y="34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75" y="34"/>
                    <a:pt x="75" y="34"/>
                    <a:pt x="75" y="34"/>
                  </a:cubicBezTo>
                  <a:close/>
                  <a:moveTo>
                    <a:pt x="85" y="59"/>
                  </a:moveTo>
                  <a:cubicBezTo>
                    <a:pt x="75" y="59"/>
                    <a:pt x="75" y="59"/>
                    <a:pt x="75" y="59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85" y="56"/>
                    <a:pt x="85" y="56"/>
                    <a:pt x="85" y="56"/>
                  </a:cubicBezTo>
                  <a:lnTo>
                    <a:pt x="85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 bwMode="auto">
          <a:xfrm>
            <a:off x="6456040" y="3314925"/>
            <a:ext cx="857250" cy="857250"/>
            <a:chOff x="6196012" y="3433805"/>
            <a:chExt cx="857250" cy="857250"/>
          </a:xfrm>
        </p:grpSpPr>
        <p:sp>
          <p:nvSpPr>
            <p:cNvPr id="21" name="椭圆 20"/>
            <p:cNvSpPr/>
            <p:nvPr/>
          </p:nvSpPr>
          <p:spPr>
            <a:xfrm>
              <a:off x="6196012" y="3433805"/>
              <a:ext cx="857250" cy="8572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2" name="Freeform 9"/>
            <p:cNvSpPr>
              <a:spLocks noEditPoints="1"/>
            </p:cNvSpPr>
            <p:nvPr/>
          </p:nvSpPr>
          <p:spPr bwMode="auto">
            <a:xfrm>
              <a:off x="6351114" y="3604480"/>
              <a:ext cx="642298" cy="530165"/>
            </a:xfrm>
            <a:custGeom>
              <a:avLst/>
              <a:gdLst>
                <a:gd name="T0" fmla="*/ 559229600 w 300"/>
                <a:gd name="T1" fmla="*/ 0 h 247"/>
                <a:gd name="T2" fmla="*/ 953442138 w 300"/>
                <a:gd name="T3" fmla="*/ 165855788 h 247"/>
                <a:gd name="T4" fmla="*/ 1118459199 w 300"/>
                <a:gd name="T5" fmla="*/ 562067196 h 247"/>
                <a:gd name="T6" fmla="*/ 953442138 w 300"/>
                <a:gd name="T7" fmla="*/ 958278604 h 247"/>
                <a:gd name="T8" fmla="*/ 559229600 w 300"/>
                <a:gd name="T9" fmla="*/ 1124134392 h 247"/>
                <a:gd name="T10" fmla="*/ 160435335 w 300"/>
                <a:gd name="T11" fmla="*/ 958278604 h 247"/>
                <a:gd name="T12" fmla="*/ 0 w 300"/>
                <a:gd name="T13" fmla="*/ 562067196 h 247"/>
                <a:gd name="T14" fmla="*/ 160435335 w 300"/>
                <a:gd name="T15" fmla="*/ 165855788 h 247"/>
                <a:gd name="T16" fmla="*/ 559229600 w 300"/>
                <a:gd name="T17" fmla="*/ 0 h 247"/>
                <a:gd name="T18" fmla="*/ 802174536 w 300"/>
                <a:gd name="T19" fmla="*/ 1128740603 h 247"/>
                <a:gd name="T20" fmla="*/ 1375155736 w 300"/>
                <a:gd name="T21" fmla="*/ 727922984 h 247"/>
                <a:gd name="T22" fmla="*/ 1365988003 w 300"/>
                <a:gd name="T23" fmla="*/ 580496332 h 247"/>
                <a:gd name="T24" fmla="*/ 802174536 w 300"/>
                <a:gd name="T25" fmla="*/ 1128740603 h 247"/>
                <a:gd name="T26" fmla="*/ 595900533 w 300"/>
                <a:gd name="T27" fmla="*/ 368567703 h 247"/>
                <a:gd name="T28" fmla="*/ 692161735 w 300"/>
                <a:gd name="T29" fmla="*/ 419246755 h 247"/>
                <a:gd name="T30" fmla="*/ 829677737 w 300"/>
                <a:gd name="T31" fmla="*/ 327105366 h 247"/>
                <a:gd name="T32" fmla="*/ 811342270 w 300"/>
                <a:gd name="T33" fmla="*/ 304070018 h 247"/>
                <a:gd name="T34" fmla="*/ 595900533 w 300"/>
                <a:gd name="T35" fmla="*/ 202711915 h 247"/>
                <a:gd name="T36" fmla="*/ 595900533 w 300"/>
                <a:gd name="T37" fmla="*/ 368567703 h 247"/>
                <a:gd name="T38" fmla="*/ 742584269 w 300"/>
                <a:gd name="T39" fmla="*/ 497567365 h 247"/>
                <a:gd name="T40" fmla="*/ 751752002 w 300"/>
                <a:gd name="T41" fmla="*/ 562067196 h 247"/>
                <a:gd name="T42" fmla="*/ 738000402 w 300"/>
                <a:gd name="T43" fmla="*/ 635781595 h 247"/>
                <a:gd name="T44" fmla="*/ 880100271 w 300"/>
                <a:gd name="T45" fmla="*/ 723314627 h 247"/>
                <a:gd name="T46" fmla="*/ 916771204 w 300"/>
                <a:gd name="T47" fmla="*/ 562067196 h 247"/>
                <a:gd name="T48" fmla="*/ 880100271 w 300"/>
                <a:gd name="T49" fmla="*/ 400817619 h 247"/>
                <a:gd name="T50" fmla="*/ 742584269 w 300"/>
                <a:gd name="T51" fmla="*/ 497567365 h 247"/>
                <a:gd name="T52" fmla="*/ 682994001 w 300"/>
                <a:gd name="T53" fmla="*/ 709493848 h 247"/>
                <a:gd name="T54" fmla="*/ 595900533 w 300"/>
                <a:gd name="T55" fmla="*/ 755564542 h 247"/>
                <a:gd name="T56" fmla="*/ 595900533 w 300"/>
                <a:gd name="T57" fmla="*/ 921420331 h 247"/>
                <a:gd name="T58" fmla="*/ 811342270 w 300"/>
                <a:gd name="T59" fmla="*/ 820064373 h 247"/>
                <a:gd name="T60" fmla="*/ 829677737 w 300"/>
                <a:gd name="T61" fmla="*/ 801637383 h 247"/>
                <a:gd name="T62" fmla="*/ 682994001 w 300"/>
                <a:gd name="T63" fmla="*/ 709493848 h 247"/>
                <a:gd name="T64" fmla="*/ 504223199 w 300"/>
                <a:gd name="T65" fmla="*/ 750958332 h 247"/>
                <a:gd name="T66" fmla="*/ 430881331 w 300"/>
                <a:gd name="T67" fmla="*/ 714102205 h 247"/>
                <a:gd name="T68" fmla="*/ 293367471 w 300"/>
                <a:gd name="T69" fmla="*/ 810849805 h 247"/>
                <a:gd name="T70" fmla="*/ 302535204 w 300"/>
                <a:gd name="T71" fmla="*/ 820064373 h 247"/>
                <a:gd name="T72" fmla="*/ 504223199 w 300"/>
                <a:gd name="T73" fmla="*/ 921420331 h 247"/>
                <a:gd name="T74" fmla="*/ 504223199 w 300"/>
                <a:gd name="T75" fmla="*/ 750958332 h 247"/>
                <a:gd name="T76" fmla="*/ 375874931 w 300"/>
                <a:gd name="T77" fmla="*/ 640387806 h 247"/>
                <a:gd name="T78" fmla="*/ 362123330 w 300"/>
                <a:gd name="T79" fmla="*/ 562067196 h 247"/>
                <a:gd name="T80" fmla="*/ 366707197 w 300"/>
                <a:gd name="T81" fmla="*/ 511388144 h 247"/>
                <a:gd name="T82" fmla="*/ 224609470 w 300"/>
                <a:gd name="T83" fmla="*/ 423852966 h 247"/>
                <a:gd name="T84" fmla="*/ 197106269 w 300"/>
                <a:gd name="T85" fmla="*/ 562067196 h 247"/>
                <a:gd name="T86" fmla="*/ 238361070 w 300"/>
                <a:gd name="T87" fmla="*/ 732529195 h 247"/>
                <a:gd name="T88" fmla="*/ 375874931 w 300"/>
                <a:gd name="T89" fmla="*/ 640387806 h 247"/>
                <a:gd name="T90" fmla="*/ 412545864 w 300"/>
                <a:gd name="T91" fmla="*/ 433067534 h 247"/>
                <a:gd name="T92" fmla="*/ 417129731 w 300"/>
                <a:gd name="T93" fmla="*/ 423852966 h 247"/>
                <a:gd name="T94" fmla="*/ 504223199 w 300"/>
                <a:gd name="T95" fmla="*/ 373176060 h 247"/>
                <a:gd name="T96" fmla="*/ 504223199 w 300"/>
                <a:gd name="T97" fmla="*/ 202711915 h 247"/>
                <a:gd name="T98" fmla="*/ 302535204 w 300"/>
                <a:gd name="T99" fmla="*/ 304070018 h 247"/>
                <a:gd name="T100" fmla="*/ 270448137 w 300"/>
                <a:gd name="T101" fmla="*/ 340926145 h 247"/>
                <a:gd name="T102" fmla="*/ 412545864 w 300"/>
                <a:gd name="T103" fmla="*/ 433067534 h 24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300" h="247">
                  <a:moveTo>
                    <a:pt x="122" y="0"/>
                  </a:moveTo>
                  <a:cubicBezTo>
                    <a:pt x="155" y="0"/>
                    <a:pt x="186" y="14"/>
                    <a:pt x="208" y="36"/>
                  </a:cubicBezTo>
                  <a:cubicBezTo>
                    <a:pt x="230" y="58"/>
                    <a:pt x="244" y="88"/>
                    <a:pt x="244" y="122"/>
                  </a:cubicBezTo>
                  <a:cubicBezTo>
                    <a:pt x="244" y="156"/>
                    <a:pt x="230" y="186"/>
                    <a:pt x="208" y="208"/>
                  </a:cubicBezTo>
                  <a:cubicBezTo>
                    <a:pt x="186" y="230"/>
                    <a:pt x="155" y="244"/>
                    <a:pt x="122" y="244"/>
                  </a:cubicBezTo>
                  <a:cubicBezTo>
                    <a:pt x="88" y="244"/>
                    <a:pt x="57" y="230"/>
                    <a:pt x="35" y="208"/>
                  </a:cubicBezTo>
                  <a:cubicBezTo>
                    <a:pt x="13" y="186"/>
                    <a:pt x="0" y="156"/>
                    <a:pt x="0" y="122"/>
                  </a:cubicBezTo>
                  <a:cubicBezTo>
                    <a:pt x="0" y="88"/>
                    <a:pt x="13" y="58"/>
                    <a:pt x="35" y="36"/>
                  </a:cubicBezTo>
                  <a:cubicBezTo>
                    <a:pt x="57" y="14"/>
                    <a:pt x="88" y="0"/>
                    <a:pt x="122" y="0"/>
                  </a:cubicBezTo>
                  <a:close/>
                  <a:moveTo>
                    <a:pt x="175" y="245"/>
                  </a:moveTo>
                  <a:cubicBezTo>
                    <a:pt x="292" y="247"/>
                    <a:pt x="257" y="150"/>
                    <a:pt x="300" y="158"/>
                  </a:cubicBezTo>
                  <a:cubicBezTo>
                    <a:pt x="298" y="126"/>
                    <a:pt x="298" y="126"/>
                    <a:pt x="298" y="126"/>
                  </a:cubicBezTo>
                  <a:cubicBezTo>
                    <a:pt x="230" y="122"/>
                    <a:pt x="286" y="229"/>
                    <a:pt x="175" y="245"/>
                  </a:cubicBezTo>
                  <a:close/>
                  <a:moveTo>
                    <a:pt x="130" y="80"/>
                  </a:moveTo>
                  <a:cubicBezTo>
                    <a:pt x="139" y="82"/>
                    <a:pt x="146" y="86"/>
                    <a:pt x="151" y="91"/>
                  </a:cubicBezTo>
                  <a:cubicBezTo>
                    <a:pt x="181" y="71"/>
                    <a:pt x="181" y="71"/>
                    <a:pt x="181" y="71"/>
                  </a:cubicBezTo>
                  <a:cubicBezTo>
                    <a:pt x="180" y="69"/>
                    <a:pt x="179" y="68"/>
                    <a:pt x="177" y="66"/>
                  </a:cubicBezTo>
                  <a:cubicBezTo>
                    <a:pt x="165" y="54"/>
                    <a:pt x="149" y="46"/>
                    <a:pt x="130" y="44"/>
                  </a:cubicBezTo>
                  <a:cubicBezTo>
                    <a:pt x="130" y="80"/>
                    <a:pt x="130" y="80"/>
                    <a:pt x="130" y="80"/>
                  </a:cubicBezTo>
                  <a:close/>
                  <a:moveTo>
                    <a:pt x="162" y="108"/>
                  </a:moveTo>
                  <a:cubicBezTo>
                    <a:pt x="164" y="112"/>
                    <a:pt x="164" y="117"/>
                    <a:pt x="164" y="122"/>
                  </a:cubicBezTo>
                  <a:cubicBezTo>
                    <a:pt x="164" y="128"/>
                    <a:pt x="163" y="133"/>
                    <a:pt x="161" y="138"/>
                  </a:cubicBezTo>
                  <a:cubicBezTo>
                    <a:pt x="192" y="157"/>
                    <a:pt x="192" y="157"/>
                    <a:pt x="192" y="157"/>
                  </a:cubicBezTo>
                  <a:cubicBezTo>
                    <a:pt x="197" y="147"/>
                    <a:pt x="200" y="135"/>
                    <a:pt x="200" y="122"/>
                  </a:cubicBezTo>
                  <a:cubicBezTo>
                    <a:pt x="200" y="110"/>
                    <a:pt x="197" y="98"/>
                    <a:pt x="192" y="87"/>
                  </a:cubicBezTo>
                  <a:cubicBezTo>
                    <a:pt x="162" y="108"/>
                    <a:pt x="162" y="108"/>
                    <a:pt x="162" y="108"/>
                  </a:cubicBezTo>
                  <a:close/>
                  <a:moveTo>
                    <a:pt x="149" y="154"/>
                  </a:moveTo>
                  <a:cubicBezTo>
                    <a:pt x="144" y="159"/>
                    <a:pt x="138" y="162"/>
                    <a:pt x="130" y="164"/>
                  </a:cubicBezTo>
                  <a:cubicBezTo>
                    <a:pt x="130" y="200"/>
                    <a:pt x="130" y="200"/>
                    <a:pt x="130" y="200"/>
                  </a:cubicBezTo>
                  <a:cubicBezTo>
                    <a:pt x="149" y="198"/>
                    <a:pt x="165" y="190"/>
                    <a:pt x="177" y="178"/>
                  </a:cubicBezTo>
                  <a:cubicBezTo>
                    <a:pt x="178" y="176"/>
                    <a:pt x="180" y="175"/>
                    <a:pt x="181" y="174"/>
                  </a:cubicBezTo>
                  <a:cubicBezTo>
                    <a:pt x="149" y="154"/>
                    <a:pt x="149" y="154"/>
                    <a:pt x="149" y="154"/>
                  </a:cubicBezTo>
                  <a:close/>
                  <a:moveTo>
                    <a:pt x="110" y="163"/>
                  </a:moveTo>
                  <a:cubicBezTo>
                    <a:pt x="104" y="162"/>
                    <a:pt x="99" y="159"/>
                    <a:pt x="94" y="155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5" y="176"/>
                    <a:pt x="65" y="177"/>
                    <a:pt x="66" y="178"/>
                  </a:cubicBezTo>
                  <a:cubicBezTo>
                    <a:pt x="78" y="189"/>
                    <a:pt x="93" y="197"/>
                    <a:pt x="110" y="200"/>
                  </a:cubicBezTo>
                  <a:cubicBezTo>
                    <a:pt x="110" y="163"/>
                    <a:pt x="110" y="163"/>
                    <a:pt x="110" y="163"/>
                  </a:cubicBezTo>
                  <a:close/>
                  <a:moveTo>
                    <a:pt x="82" y="139"/>
                  </a:moveTo>
                  <a:cubicBezTo>
                    <a:pt x="80" y="134"/>
                    <a:pt x="79" y="128"/>
                    <a:pt x="79" y="122"/>
                  </a:cubicBezTo>
                  <a:cubicBezTo>
                    <a:pt x="79" y="118"/>
                    <a:pt x="79" y="115"/>
                    <a:pt x="80" y="111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5" y="101"/>
                    <a:pt x="43" y="111"/>
                    <a:pt x="43" y="122"/>
                  </a:cubicBezTo>
                  <a:cubicBezTo>
                    <a:pt x="43" y="135"/>
                    <a:pt x="46" y="148"/>
                    <a:pt x="52" y="159"/>
                  </a:cubicBezTo>
                  <a:cubicBezTo>
                    <a:pt x="82" y="139"/>
                    <a:pt x="82" y="139"/>
                    <a:pt x="82" y="139"/>
                  </a:cubicBezTo>
                  <a:close/>
                  <a:moveTo>
                    <a:pt x="90" y="94"/>
                  </a:moveTo>
                  <a:cubicBezTo>
                    <a:pt x="90" y="93"/>
                    <a:pt x="91" y="92"/>
                    <a:pt x="91" y="92"/>
                  </a:cubicBezTo>
                  <a:cubicBezTo>
                    <a:pt x="97" y="86"/>
                    <a:pt x="103" y="83"/>
                    <a:pt x="110" y="81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93" y="46"/>
                    <a:pt x="78" y="55"/>
                    <a:pt x="66" y="66"/>
                  </a:cubicBezTo>
                  <a:cubicBezTo>
                    <a:pt x="63" y="69"/>
                    <a:pt x="61" y="72"/>
                    <a:pt x="59" y="74"/>
                  </a:cubicBezTo>
                  <a:lnTo>
                    <a:pt x="90" y="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 bwMode="auto">
          <a:xfrm>
            <a:off x="1057275" y="1972975"/>
            <a:ext cx="857250" cy="857250"/>
            <a:chOff x="1057276" y="2000208"/>
            <a:chExt cx="857250" cy="857250"/>
          </a:xfrm>
        </p:grpSpPr>
        <p:sp>
          <p:nvSpPr>
            <p:cNvPr id="24" name="椭圆 23"/>
            <p:cNvSpPr/>
            <p:nvPr/>
          </p:nvSpPr>
          <p:spPr>
            <a:xfrm>
              <a:off x="1057276" y="2000208"/>
              <a:ext cx="857250" cy="85725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Freeform 10"/>
            <p:cNvSpPr>
              <a:spLocks noEditPoints="1"/>
            </p:cNvSpPr>
            <p:nvPr/>
          </p:nvSpPr>
          <p:spPr bwMode="auto">
            <a:xfrm>
              <a:off x="1233667" y="2140995"/>
              <a:ext cx="496528" cy="551405"/>
            </a:xfrm>
            <a:custGeom>
              <a:avLst/>
              <a:gdLst>
                <a:gd name="T0" fmla="*/ 540564230 w 77"/>
                <a:gd name="T1" fmla="*/ 328874612 h 86"/>
                <a:gd name="T2" fmla="*/ 1580119755 w 77"/>
                <a:gd name="T3" fmla="*/ 41111731 h 86"/>
                <a:gd name="T4" fmla="*/ 2147483646 w 77"/>
                <a:gd name="T5" fmla="*/ 534426855 h 86"/>
                <a:gd name="T6" fmla="*/ 2147483646 w 77"/>
                <a:gd name="T7" fmla="*/ 1562168835 h 86"/>
                <a:gd name="T8" fmla="*/ 2147483646 w 77"/>
                <a:gd name="T9" fmla="*/ 2147483646 h 86"/>
                <a:gd name="T10" fmla="*/ 2147483646 w 77"/>
                <a:gd name="T11" fmla="*/ 2147483646 h 86"/>
                <a:gd name="T12" fmla="*/ 2147483646 w 77"/>
                <a:gd name="T13" fmla="*/ 2147483646 h 86"/>
                <a:gd name="T14" fmla="*/ 2147483646 w 77"/>
                <a:gd name="T15" fmla="*/ 2147483646 h 86"/>
                <a:gd name="T16" fmla="*/ 2147483646 w 77"/>
                <a:gd name="T17" fmla="*/ 2147483646 h 86"/>
                <a:gd name="T18" fmla="*/ 2147483646 w 77"/>
                <a:gd name="T19" fmla="*/ 2147483646 h 86"/>
                <a:gd name="T20" fmla="*/ 2120683985 w 77"/>
                <a:gd name="T21" fmla="*/ 2147483646 h 86"/>
                <a:gd name="T22" fmla="*/ 2037518769 w 77"/>
                <a:gd name="T23" fmla="*/ 2147483646 h 86"/>
                <a:gd name="T24" fmla="*/ 1247458892 w 77"/>
                <a:gd name="T25" fmla="*/ 2147483646 h 86"/>
                <a:gd name="T26" fmla="*/ 332654415 w 77"/>
                <a:gd name="T27" fmla="*/ 2147483646 h 86"/>
                <a:gd name="T28" fmla="*/ 41579384 w 77"/>
                <a:gd name="T29" fmla="*/ 1233294223 h 86"/>
                <a:gd name="T30" fmla="*/ 540564230 w 77"/>
                <a:gd name="T31" fmla="*/ 328874612 h 86"/>
                <a:gd name="T32" fmla="*/ 1247458892 w 77"/>
                <a:gd name="T33" fmla="*/ 2014378640 h 86"/>
                <a:gd name="T34" fmla="*/ 1580119755 w 77"/>
                <a:gd name="T35" fmla="*/ 2014378640 h 86"/>
                <a:gd name="T36" fmla="*/ 1580119755 w 77"/>
                <a:gd name="T37" fmla="*/ 1644385885 h 86"/>
                <a:gd name="T38" fmla="*/ 1954360002 w 77"/>
                <a:gd name="T39" fmla="*/ 1644385885 h 86"/>
                <a:gd name="T40" fmla="*/ 1954360002 w 77"/>
                <a:gd name="T41" fmla="*/ 1315511273 h 86"/>
                <a:gd name="T42" fmla="*/ 1580119755 w 77"/>
                <a:gd name="T43" fmla="*/ 1315511273 h 86"/>
                <a:gd name="T44" fmla="*/ 1580119755 w 77"/>
                <a:gd name="T45" fmla="*/ 945524930 h 86"/>
                <a:gd name="T46" fmla="*/ 1247458892 w 77"/>
                <a:gd name="T47" fmla="*/ 945524930 h 86"/>
                <a:gd name="T48" fmla="*/ 1247458892 w 77"/>
                <a:gd name="T49" fmla="*/ 1315511273 h 86"/>
                <a:gd name="T50" fmla="*/ 873225093 w 77"/>
                <a:gd name="T51" fmla="*/ 1315511273 h 86"/>
                <a:gd name="T52" fmla="*/ 873225093 w 77"/>
                <a:gd name="T53" fmla="*/ 1644385885 h 86"/>
                <a:gd name="T54" fmla="*/ 1247458892 w 77"/>
                <a:gd name="T55" fmla="*/ 1644385885 h 86"/>
                <a:gd name="T56" fmla="*/ 1247458892 w 77"/>
                <a:gd name="T57" fmla="*/ 2014378640 h 86"/>
                <a:gd name="T58" fmla="*/ 748474045 w 77"/>
                <a:gd name="T59" fmla="*/ 1479951785 h 86"/>
                <a:gd name="T60" fmla="*/ 1788029570 w 77"/>
                <a:gd name="T61" fmla="*/ 781084418 h 86"/>
                <a:gd name="T62" fmla="*/ 748474045 w 77"/>
                <a:gd name="T63" fmla="*/ 1479951785 h 86"/>
                <a:gd name="T64" fmla="*/ 1496954539 w 77"/>
                <a:gd name="T65" fmla="*/ 493315124 h 86"/>
                <a:gd name="T66" fmla="*/ 831639261 w 77"/>
                <a:gd name="T67" fmla="*/ 657755636 h 86"/>
                <a:gd name="T68" fmla="*/ 498984846 w 77"/>
                <a:gd name="T69" fmla="*/ 1274399542 h 86"/>
                <a:gd name="T70" fmla="*/ 665315278 w 77"/>
                <a:gd name="T71" fmla="*/ 1932155178 h 86"/>
                <a:gd name="T72" fmla="*/ 1289044724 w 77"/>
                <a:gd name="T73" fmla="*/ 2147483646 h 86"/>
                <a:gd name="T74" fmla="*/ 1954360002 w 77"/>
                <a:gd name="T75" fmla="*/ 2096595690 h 86"/>
                <a:gd name="T76" fmla="*/ 2147483646 w 77"/>
                <a:gd name="T77" fmla="*/ 1479951785 h 86"/>
                <a:gd name="T78" fmla="*/ 2120683985 w 77"/>
                <a:gd name="T79" fmla="*/ 822196148 h 86"/>
                <a:gd name="T80" fmla="*/ 1496954539 w 77"/>
                <a:gd name="T81" fmla="*/ 493315124 h 8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77" h="86">
                  <a:moveTo>
                    <a:pt x="13" y="8"/>
                  </a:moveTo>
                  <a:cubicBezTo>
                    <a:pt x="20" y="2"/>
                    <a:pt x="29" y="0"/>
                    <a:pt x="38" y="1"/>
                  </a:cubicBezTo>
                  <a:cubicBezTo>
                    <a:pt x="46" y="2"/>
                    <a:pt x="54" y="6"/>
                    <a:pt x="59" y="13"/>
                  </a:cubicBezTo>
                  <a:cubicBezTo>
                    <a:pt x="65" y="21"/>
                    <a:pt x="67" y="29"/>
                    <a:pt x="66" y="38"/>
                  </a:cubicBezTo>
                  <a:cubicBezTo>
                    <a:pt x="65" y="44"/>
                    <a:pt x="63" y="50"/>
                    <a:pt x="58" y="55"/>
                  </a:cubicBezTo>
                  <a:cubicBezTo>
                    <a:pt x="60" y="56"/>
                    <a:pt x="62" y="57"/>
                    <a:pt x="64" y="59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7" y="76"/>
                    <a:pt x="76" y="81"/>
                    <a:pt x="73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69" y="86"/>
                    <a:pt x="64" y="86"/>
                    <a:pt x="62" y="8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0" y="67"/>
                    <a:pt x="49" y="65"/>
                    <a:pt x="49" y="63"/>
                  </a:cubicBezTo>
                  <a:cubicBezTo>
                    <a:pt x="43" y="66"/>
                    <a:pt x="36" y="67"/>
                    <a:pt x="30" y="66"/>
                  </a:cubicBezTo>
                  <a:cubicBezTo>
                    <a:pt x="21" y="65"/>
                    <a:pt x="13" y="61"/>
                    <a:pt x="8" y="54"/>
                  </a:cubicBezTo>
                  <a:cubicBezTo>
                    <a:pt x="2" y="47"/>
                    <a:pt x="0" y="38"/>
                    <a:pt x="1" y="30"/>
                  </a:cubicBezTo>
                  <a:cubicBezTo>
                    <a:pt x="2" y="21"/>
                    <a:pt x="6" y="13"/>
                    <a:pt x="13" y="8"/>
                  </a:cubicBezTo>
                  <a:close/>
                  <a:moveTo>
                    <a:pt x="30" y="49"/>
                  </a:moveTo>
                  <a:cubicBezTo>
                    <a:pt x="38" y="49"/>
                    <a:pt x="38" y="49"/>
                    <a:pt x="38" y="4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9"/>
                    <a:pt x="30" y="49"/>
                    <a:pt x="30" y="49"/>
                  </a:cubicBezTo>
                  <a:close/>
                  <a:moveTo>
                    <a:pt x="18" y="36"/>
                  </a:moveTo>
                  <a:cubicBezTo>
                    <a:pt x="22" y="26"/>
                    <a:pt x="31" y="21"/>
                    <a:pt x="43" y="19"/>
                  </a:cubicBezTo>
                  <a:cubicBezTo>
                    <a:pt x="31" y="11"/>
                    <a:pt x="16" y="22"/>
                    <a:pt x="18" y="36"/>
                  </a:cubicBezTo>
                  <a:close/>
                  <a:moveTo>
                    <a:pt x="36" y="12"/>
                  </a:moveTo>
                  <a:cubicBezTo>
                    <a:pt x="31" y="11"/>
                    <a:pt x="25" y="13"/>
                    <a:pt x="20" y="16"/>
                  </a:cubicBezTo>
                  <a:cubicBezTo>
                    <a:pt x="15" y="20"/>
                    <a:pt x="13" y="25"/>
                    <a:pt x="12" y="31"/>
                  </a:cubicBezTo>
                  <a:cubicBezTo>
                    <a:pt x="11" y="37"/>
                    <a:pt x="13" y="42"/>
                    <a:pt x="16" y="47"/>
                  </a:cubicBezTo>
                  <a:cubicBezTo>
                    <a:pt x="20" y="52"/>
                    <a:pt x="25" y="55"/>
                    <a:pt x="31" y="55"/>
                  </a:cubicBezTo>
                  <a:cubicBezTo>
                    <a:pt x="36" y="56"/>
                    <a:pt x="42" y="55"/>
                    <a:pt x="47" y="51"/>
                  </a:cubicBezTo>
                  <a:cubicBezTo>
                    <a:pt x="52" y="47"/>
                    <a:pt x="55" y="42"/>
                    <a:pt x="55" y="36"/>
                  </a:cubicBezTo>
                  <a:cubicBezTo>
                    <a:pt x="56" y="31"/>
                    <a:pt x="54" y="25"/>
                    <a:pt x="51" y="20"/>
                  </a:cubicBezTo>
                  <a:cubicBezTo>
                    <a:pt x="47" y="15"/>
                    <a:pt x="42" y="13"/>
                    <a:pt x="36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 bwMode="auto">
          <a:xfrm>
            <a:off x="6456040" y="1972975"/>
            <a:ext cx="857250" cy="857250"/>
            <a:chOff x="6196012" y="2005013"/>
            <a:chExt cx="857250" cy="857250"/>
          </a:xfrm>
        </p:grpSpPr>
        <p:sp>
          <p:nvSpPr>
            <p:cNvPr id="27" name="椭圆 26"/>
            <p:cNvSpPr/>
            <p:nvPr/>
          </p:nvSpPr>
          <p:spPr>
            <a:xfrm>
              <a:off x="6196012" y="2005013"/>
              <a:ext cx="857250" cy="85725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Freeform 17"/>
            <p:cNvSpPr>
              <a:spLocks noEditPoints="1"/>
            </p:cNvSpPr>
            <p:nvPr/>
          </p:nvSpPr>
          <p:spPr bwMode="auto">
            <a:xfrm>
              <a:off x="6322950" y="2198688"/>
              <a:ext cx="590480" cy="460374"/>
            </a:xfrm>
            <a:custGeom>
              <a:avLst/>
              <a:gdLst>
                <a:gd name="T0" fmla="*/ 1222871905 w 97"/>
                <a:gd name="T1" fmla="*/ 2147483646 h 75"/>
                <a:gd name="T2" fmla="*/ 1630497903 w 97"/>
                <a:gd name="T3" fmla="*/ 2147483646 h 75"/>
                <a:gd name="T4" fmla="*/ 1741666416 w 97"/>
                <a:gd name="T5" fmla="*/ 2147483646 h 75"/>
                <a:gd name="T6" fmla="*/ 1741666416 w 97"/>
                <a:gd name="T7" fmla="*/ 1846271613 h 75"/>
                <a:gd name="T8" fmla="*/ 1445208931 w 97"/>
                <a:gd name="T9" fmla="*/ 1695551304 h 75"/>
                <a:gd name="T10" fmla="*/ 1111703392 w 97"/>
                <a:gd name="T11" fmla="*/ 1883948621 h 75"/>
                <a:gd name="T12" fmla="*/ 1111703392 w 97"/>
                <a:gd name="T13" fmla="*/ 2147483646 h 75"/>
                <a:gd name="T14" fmla="*/ 1222871905 w 97"/>
                <a:gd name="T15" fmla="*/ 2147483646 h 75"/>
                <a:gd name="T16" fmla="*/ 0 w 97"/>
                <a:gd name="T17" fmla="*/ 1846271613 h 75"/>
                <a:gd name="T18" fmla="*/ 1371100647 w 97"/>
                <a:gd name="T19" fmla="*/ 1055011473 h 75"/>
                <a:gd name="T20" fmla="*/ 1445208931 w 97"/>
                <a:gd name="T21" fmla="*/ 979651319 h 75"/>
                <a:gd name="T22" fmla="*/ 1519323302 w 97"/>
                <a:gd name="T23" fmla="*/ 1055011473 h 75"/>
                <a:gd name="T24" fmla="*/ 1926949300 w 97"/>
                <a:gd name="T25" fmla="*/ 1281085799 h 75"/>
                <a:gd name="T26" fmla="*/ 2147483646 w 97"/>
                <a:gd name="T27" fmla="*/ 339111488 h 75"/>
                <a:gd name="T28" fmla="*/ 2147483646 w 97"/>
                <a:gd name="T29" fmla="*/ 150714171 h 75"/>
                <a:gd name="T30" fmla="*/ 2147483646 w 97"/>
                <a:gd name="T31" fmla="*/ 75360155 h 75"/>
                <a:gd name="T32" fmla="*/ 2147483646 w 97"/>
                <a:gd name="T33" fmla="*/ 0 h 75"/>
                <a:gd name="T34" fmla="*/ 2147483646 w 97"/>
                <a:gd name="T35" fmla="*/ 376788497 h 75"/>
                <a:gd name="T36" fmla="*/ 2147483646 w 97"/>
                <a:gd name="T37" fmla="*/ 715899985 h 75"/>
                <a:gd name="T38" fmla="*/ 2147483646 w 97"/>
                <a:gd name="T39" fmla="*/ 565185814 h 75"/>
                <a:gd name="T40" fmla="*/ 2038117813 w 97"/>
                <a:gd name="T41" fmla="*/ 1582514141 h 75"/>
                <a:gd name="T42" fmla="*/ 1964003442 w 97"/>
                <a:gd name="T43" fmla="*/ 1657874296 h 75"/>
                <a:gd name="T44" fmla="*/ 1852834929 w 97"/>
                <a:gd name="T45" fmla="*/ 1620197287 h 75"/>
                <a:gd name="T46" fmla="*/ 1445208931 w 97"/>
                <a:gd name="T47" fmla="*/ 1356445954 h 75"/>
                <a:gd name="T48" fmla="*/ 185282884 w 97"/>
                <a:gd name="T49" fmla="*/ 2147483646 h 75"/>
                <a:gd name="T50" fmla="*/ 0 w 97"/>
                <a:gd name="T51" fmla="*/ 1846271613 h 75"/>
                <a:gd name="T52" fmla="*/ 370565768 w 97"/>
                <a:gd name="T53" fmla="*/ 2147483646 h 75"/>
                <a:gd name="T54" fmla="*/ 778191766 w 97"/>
                <a:gd name="T55" fmla="*/ 2147483646 h 75"/>
                <a:gd name="T56" fmla="*/ 852306137 w 97"/>
                <a:gd name="T57" fmla="*/ 2147483646 h 75"/>
                <a:gd name="T58" fmla="*/ 852306137 w 97"/>
                <a:gd name="T59" fmla="*/ 2034662792 h 75"/>
                <a:gd name="T60" fmla="*/ 259397255 w 97"/>
                <a:gd name="T61" fmla="*/ 2147483646 h 75"/>
                <a:gd name="T62" fmla="*/ 259397255 w 97"/>
                <a:gd name="T63" fmla="*/ 2147483646 h 75"/>
                <a:gd name="T64" fmla="*/ 370565768 w 97"/>
                <a:gd name="T65" fmla="*/ 2147483646 h 75"/>
                <a:gd name="T66" fmla="*/ 2075178042 w 97"/>
                <a:gd name="T67" fmla="*/ 2147483646 h 75"/>
                <a:gd name="T68" fmla="*/ 2147483646 w 97"/>
                <a:gd name="T69" fmla="*/ 2147483646 h 75"/>
                <a:gd name="T70" fmla="*/ 2147483646 w 97"/>
                <a:gd name="T71" fmla="*/ 2147483646 h 75"/>
                <a:gd name="T72" fmla="*/ 2147483646 w 97"/>
                <a:gd name="T73" fmla="*/ 1469476978 h 75"/>
                <a:gd name="T74" fmla="*/ 2147483646 w 97"/>
                <a:gd name="T75" fmla="*/ 1469476978 h 75"/>
                <a:gd name="T76" fmla="*/ 2001063671 w 97"/>
                <a:gd name="T77" fmla="*/ 1996985784 h 75"/>
                <a:gd name="T78" fmla="*/ 1964003442 w 97"/>
                <a:gd name="T79" fmla="*/ 1959308776 h 75"/>
                <a:gd name="T80" fmla="*/ 1964003442 w 97"/>
                <a:gd name="T81" fmla="*/ 2147483646 h 75"/>
                <a:gd name="T82" fmla="*/ 2075178042 w 97"/>
                <a:gd name="T83" fmla="*/ 2147483646 h 75"/>
                <a:gd name="T84" fmla="*/ 2147483646 w 97"/>
                <a:gd name="T85" fmla="*/ 2147483646 h 75"/>
                <a:gd name="T86" fmla="*/ 2147483646 w 97"/>
                <a:gd name="T87" fmla="*/ 2147483646 h 75"/>
                <a:gd name="T88" fmla="*/ 2147483646 w 97"/>
                <a:gd name="T89" fmla="*/ 2147483646 h 75"/>
                <a:gd name="T90" fmla="*/ 2147483646 w 97"/>
                <a:gd name="T91" fmla="*/ 1205725644 h 75"/>
                <a:gd name="T92" fmla="*/ 2147483646 w 97"/>
                <a:gd name="T93" fmla="*/ 904297302 h 75"/>
                <a:gd name="T94" fmla="*/ 2147483646 w 97"/>
                <a:gd name="T95" fmla="*/ 1243408791 h 75"/>
                <a:gd name="T96" fmla="*/ 2147483646 w 97"/>
                <a:gd name="T97" fmla="*/ 2147483646 h 75"/>
                <a:gd name="T98" fmla="*/ 2147483646 w 97"/>
                <a:gd name="T99" fmla="*/ 2147483646 h 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97" h="75">
                  <a:moveTo>
                    <a:pt x="33" y="75"/>
                  </a:moveTo>
                  <a:cubicBezTo>
                    <a:pt x="37" y="75"/>
                    <a:pt x="40" y="75"/>
                    <a:pt x="44" y="75"/>
                  </a:cubicBezTo>
                  <a:cubicBezTo>
                    <a:pt x="45" y="75"/>
                    <a:pt x="47" y="74"/>
                    <a:pt x="47" y="73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30" y="74"/>
                    <a:pt x="31" y="75"/>
                    <a:pt x="33" y="75"/>
                  </a:cubicBezTo>
                  <a:close/>
                  <a:moveTo>
                    <a:pt x="0" y="49"/>
                  </a:moveTo>
                  <a:cubicBezTo>
                    <a:pt x="37" y="28"/>
                    <a:pt x="37" y="28"/>
                    <a:pt x="37" y="28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0" y="49"/>
                    <a:pt x="0" y="49"/>
                    <a:pt x="0" y="49"/>
                  </a:cubicBezTo>
                  <a:close/>
                  <a:moveTo>
                    <a:pt x="10" y="75"/>
                  </a:moveTo>
                  <a:cubicBezTo>
                    <a:pt x="21" y="75"/>
                    <a:pt x="21" y="75"/>
                    <a:pt x="21" y="75"/>
                  </a:cubicBezTo>
                  <a:cubicBezTo>
                    <a:pt x="22" y="75"/>
                    <a:pt x="23" y="74"/>
                    <a:pt x="23" y="73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8" y="75"/>
                    <a:pt x="10" y="75"/>
                  </a:cubicBezTo>
                  <a:close/>
                  <a:moveTo>
                    <a:pt x="56" y="75"/>
                  </a:moveTo>
                  <a:cubicBezTo>
                    <a:pt x="60" y="75"/>
                    <a:pt x="63" y="75"/>
                    <a:pt x="67" y="75"/>
                  </a:cubicBezTo>
                  <a:cubicBezTo>
                    <a:pt x="69" y="75"/>
                    <a:pt x="70" y="74"/>
                    <a:pt x="70" y="73"/>
                  </a:cubicBezTo>
                  <a:cubicBezTo>
                    <a:pt x="70" y="62"/>
                    <a:pt x="70" y="50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73"/>
                    <a:pt x="53" y="73"/>
                    <a:pt x="53" y="73"/>
                  </a:cubicBezTo>
                  <a:cubicBezTo>
                    <a:pt x="53" y="74"/>
                    <a:pt x="55" y="75"/>
                    <a:pt x="56" y="75"/>
                  </a:cubicBezTo>
                  <a:close/>
                  <a:moveTo>
                    <a:pt x="79" y="75"/>
                  </a:move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3" y="74"/>
                    <a:pt x="93" y="73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77" y="74"/>
                    <a:pt x="78" y="75"/>
                    <a:pt x="7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 bwMode="auto">
          <a:xfrm>
            <a:off x="1057275" y="3314925"/>
            <a:ext cx="857250" cy="857250"/>
            <a:chOff x="1057276" y="3429000"/>
            <a:chExt cx="857250" cy="857250"/>
          </a:xfrm>
        </p:grpSpPr>
        <p:sp>
          <p:nvSpPr>
            <p:cNvPr id="30" name="椭圆 29"/>
            <p:cNvSpPr/>
            <p:nvPr/>
          </p:nvSpPr>
          <p:spPr>
            <a:xfrm>
              <a:off x="1057276" y="3429000"/>
              <a:ext cx="857250" cy="8572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31" name="Freeform 13"/>
            <p:cNvSpPr>
              <a:spLocks noEditPoints="1"/>
            </p:cNvSpPr>
            <p:nvPr/>
          </p:nvSpPr>
          <p:spPr bwMode="auto">
            <a:xfrm>
              <a:off x="1213110" y="3529551"/>
              <a:ext cx="566299" cy="580818"/>
            </a:xfrm>
            <a:custGeom>
              <a:avLst/>
              <a:gdLst>
                <a:gd name="T0" fmla="*/ 173989469 w 96"/>
                <a:gd name="T1" fmla="*/ 1445638401 h 99"/>
                <a:gd name="T2" fmla="*/ 2147483646 w 96"/>
                <a:gd name="T3" fmla="*/ 1445638401 h 99"/>
                <a:gd name="T4" fmla="*/ 2147483646 w 96"/>
                <a:gd name="T5" fmla="*/ 1411217601 h 99"/>
                <a:gd name="T6" fmla="*/ 2147483646 w 96"/>
                <a:gd name="T7" fmla="*/ 1617736535 h 99"/>
                <a:gd name="T8" fmla="*/ 2147483646 w 96"/>
                <a:gd name="T9" fmla="*/ 2065195202 h 99"/>
                <a:gd name="T10" fmla="*/ 2147483646 w 96"/>
                <a:gd name="T11" fmla="*/ 2147483646 h 99"/>
                <a:gd name="T12" fmla="*/ 2147483646 w 96"/>
                <a:gd name="T13" fmla="*/ 2147483646 h 99"/>
                <a:gd name="T14" fmla="*/ 2147483646 w 96"/>
                <a:gd name="T15" fmla="*/ 2147483646 h 99"/>
                <a:gd name="T16" fmla="*/ 2147483646 w 96"/>
                <a:gd name="T17" fmla="*/ 2147483646 h 99"/>
                <a:gd name="T18" fmla="*/ 2147483646 w 96"/>
                <a:gd name="T19" fmla="*/ 2147483646 h 99"/>
                <a:gd name="T20" fmla="*/ 2147483646 w 96"/>
                <a:gd name="T21" fmla="*/ 2147483646 h 99"/>
                <a:gd name="T22" fmla="*/ 2147483646 w 96"/>
                <a:gd name="T23" fmla="*/ 2147483646 h 99"/>
                <a:gd name="T24" fmla="*/ 591558295 w 96"/>
                <a:gd name="T25" fmla="*/ 2147483646 h 99"/>
                <a:gd name="T26" fmla="*/ 417568826 w 96"/>
                <a:gd name="T27" fmla="*/ 2147483646 h 99"/>
                <a:gd name="T28" fmla="*/ 0 w 96"/>
                <a:gd name="T29" fmla="*/ 2147483646 h 99"/>
                <a:gd name="T30" fmla="*/ 591558295 w 96"/>
                <a:gd name="T31" fmla="*/ 2147483646 h 99"/>
                <a:gd name="T32" fmla="*/ 730749870 w 96"/>
                <a:gd name="T33" fmla="*/ 2147483646 h 99"/>
                <a:gd name="T34" fmla="*/ 173989469 w 96"/>
                <a:gd name="T35" fmla="*/ 1445638401 h 99"/>
                <a:gd name="T36" fmla="*/ 1948664354 w 96"/>
                <a:gd name="T37" fmla="*/ 1239119468 h 99"/>
                <a:gd name="T38" fmla="*/ 1913866460 w 96"/>
                <a:gd name="T39" fmla="*/ 206518934 h 99"/>
                <a:gd name="T40" fmla="*/ 1948664354 w 96"/>
                <a:gd name="T41" fmla="*/ 1239119468 h 99"/>
                <a:gd name="T42" fmla="*/ 1496297634 w 96"/>
                <a:gd name="T43" fmla="*/ 1032594668 h 99"/>
                <a:gd name="T44" fmla="*/ 1461499740 w 96"/>
                <a:gd name="T45" fmla="*/ 0 h 99"/>
                <a:gd name="T46" fmla="*/ 1496297634 w 96"/>
                <a:gd name="T47" fmla="*/ 1032594668 h 99"/>
                <a:gd name="T48" fmla="*/ 1043925015 w 96"/>
                <a:gd name="T49" fmla="*/ 1170277868 h 99"/>
                <a:gd name="T50" fmla="*/ 1009127121 w 96"/>
                <a:gd name="T51" fmla="*/ 137677333 h 99"/>
                <a:gd name="T52" fmla="*/ 1043925015 w 96"/>
                <a:gd name="T53" fmla="*/ 1170277868 h 99"/>
                <a:gd name="T54" fmla="*/ 521962507 w 96"/>
                <a:gd name="T55" fmla="*/ 1824255468 h 99"/>
                <a:gd name="T56" fmla="*/ 904739339 w 96"/>
                <a:gd name="T57" fmla="*/ 2147483646 h 99"/>
                <a:gd name="T58" fmla="*/ 1148318696 w 96"/>
                <a:gd name="T59" fmla="*/ 2147483646 h 99"/>
                <a:gd name="T60" fmla="*/ 835143551 w 96"/>
                <a:gd name="T61" fmla="*/ 1789834668 h 99"/>
                <a:gd name="T62" fmla="*/ 521962507 w 96"/>
                <a:gd name="T63" fmla="*/ 1824255468 h 99"/>
                <a:gd name="T64" fmla="*/ 2147483646 w 96"/>
                <a:gd name="T65" fmla="*/ 1720993068 h 99"/>
                <a:gd name="T66" fmla="*/ 2147483646 w 96"/>
                <a:gd name="T67" fmla="*/ 2147483646 h 99"/>
                <a:gd name="T68" fmla="*/ 2147483646 w 96"/>
                <a:gd name="T69" fmla="*/ 2147483646 h 99"/>
                <a:gd name="T70" fmla="*/ 2147483646 w 96"/>
                <a:gd name="T71" fmla="*/ 2147483646 h 99"/>
                <a:gd name="T72" fmla="*/ 2147483646 w 96"/>
                <a:gd name="T73" fmla="*/ 2065195202 h 99"/>
                <a:gd name="T74" fmla="*/ 2147483646 w 96"/>
                <a:gd name="T75" fmla="*/ 1824255468 h 99"/>
                <a:gd name="T76" fmla="*/ 2147483646 w 96"/>
                <a:gd name="T77" fmla="*/ 1720993068 h 99"/>
                <a:gd name="T78" fmla="*/ 2147483646 w 96"/>
                <a:gd name="T79" fmla="*/ 1720993068 h 9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96" h="99">
                  <a:moveTo>
                    <a:pt x="5" y="42"/>
                  </a:moveTo>
                  <a:cubicBezTo>
                    <a:pt x="28" y="42"/>
                    <a:pt x="51" y="42"/>
                    <a:pt x="74" y="42"/>
                  </a:cubicBezTo>
                  <a:cubicBezTo>
                    <a:pt x="75" y="41"/>
                    <a:pt x="76" y="41"/>
                    <a:pt x="77" y="41"/>
                  </a:cubicBezTo>
                  <a:cubicBezTo>
                    <a:pt x="83" y="41"/>
                    <a:pt x="87" y="43"/>
                    <a:pt x="91" y="47"/>
                  </a:cubicBezTo>
                  <a:cubicBezTo>
                    <a:pt x="94" y="50"/>
                    <a:pt x="96" y="55"/>
                    <a:pt x="96" y="60"/>
                  </a:cubicBezTo>
                  <a:cubicBezTo>
                    <a:pt x="96" y="65"/>
                    <a:pt x="94" y="70"/>
                    <a:pt x="91" y="73"/>
                  </a:cubicBezTo>
                  <a:cubicBezTo>
                    <a:pt x="87" y="76"/>
                    <a:pt x="83" y="78"/>
                    <a:pt x="77" y="78"/>
                  </a:cubicBezTo>
                  <a:cubicBezTo>
                    <a:pt x="74" y="78"/>
                    <a:pt x="71" y="78"/>
                    <a:pt x="68" y="76"/>
                  </a:cubicBezTo>
                  <a:cubicBezTo>
                    <a:pt x="67" y="79"/>
                    <a:pt x="65" y="82"/>
                    <a:pt x="62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11" y="72"/>
                    <a:pt x="6" y="58"/>
                    <a:pt x="5" y="42"/>
                  </a:cubicBezTo>
                  <a:close/>
                  <a:moveTo>
                    <a:pt x="56" y="36"/>
                  </a:moveTo>
                  <a:cubicBezTo>
                    <a:pt x="42" y="15"/>
                    <a:pt x="59" y="19"/>
                    <a:pt x="55" y="6"/>
                  </a:cubicBezTo>
                  <a:cubicBezTo>
                    <a:pt x="64" y="18"/>
                    <a:pt x="50" y="19"/>
                    <a:pt x="56" y="36"/>
                  </a:cubicBezTo>
                  <a:close/>
                  <a:moveTo>
                    <a:pt x="43" y="30"/>
                  </a:moveTo>
                  <a:cubicBezTo>
                    <a:pt x="37" y="13"/>
                    <a:pt x="51" y="12"/>
                    <a:pt x="42" y="0"/>
                  </a:cubicBezTo>
                  <a:cubicBezTo>
                    <a:pt x="46" y="14"/>
                    <a:pt x="29" y="10"/>
                    <a:pt x="43" y="30"/>
                  </a:cubicBezTo>
                  <a:close/>
                  <a:moveTo>
                    <a:pt x="30" y="34"/>
                  </a:moveTo>
                  <a:cubicBezTo>
                    <a:pt x="16" y="14"/>
                    <a:pt x="33" y="18"/>
                    <a:pt x="29" y="4"/>
                  </a:cubicBezTo>
                  <a:cubicBezTo>
                    <a:pt x="38" y="17"/>
                    <a:pt x="24" y="17"/>
                    <a:pt x="30" y="34"/>
                  </a:cubicBezTo>
                  <a:close/>
                  <a:moveTo>
                    <a:pt x="15" y="53"/>
                  </a:moveTo>
                  <a:cubicBezTo>
                    <a:pt x="17" y="62"/>
                    <a:pt x="21" y="72"/>
                    <a:pt x="26" y="80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29" y="68"/>
                    <a:pt x="25" y="59"/>
                    <a:pt x="24" y="52"/>
                  </a:cubicBezTo>
                  <a:cubicBezTo>
                    <a:pt x="15" y="53"/>
                    <a:pt x="15" y="53"/>
                    <a:pt x="15" y="53"/>
                  </a:cubicBezTo>
                  <a:close/>
                  <a:moveTo>
                    <a:pt x="77" y="50"/>
                  </a:moveTo>
                  <a:cubicBezTo>
                    <a:pt x="76" y="56"/>
                    <a:pt x="74" y="62"/>
                    <a:pt x="72" y="68"/>
                  </a:cubicBezTo>
                  <a:cubicBezTo>
                    <a:pt x="74" y="69"/>
                    <a:pt x="75" y="70"/>
                    <a:pt x="77" y="70"/>
                  </a:cubicBezTo>
                  <a:cubicBezTo>
                    <a:pt x="80" y="70"/>
                    <a:pt x="83" y="69"/>
                    <a:pt x="84" y="67"/>
                  </a:cubicBezTo>
                  <a:cubicBezTo>
                    <a:pt x="86" y="65"/>
                    <a:pt x="87" y="63"/>
                    <a:pt x="87" y="60"/>
                  </a:cubicBezTo>
                  <a:cubicBezTo>
                    <a:pt x="87" y="57"/>
                    <a:pt x="86" y="55"/>
                    <a:pt x="84" y="53"/>
                  </a:cubicBezTo>
                  <a:cubicBezTo>
                    <a:pt x="83" y="51"/>
                    <a:pt x="80" y="50"/>
                    <a:pt x="77" y="50"/>
                  </a:cubicBezTo>
                  <a:cubicBezTo>
                    <a:pt x="77" y="50"/>
                    <a:pt x="77" y="50"/>
                    <a:pt x="77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32" name="TextBox 55"/>
          <p:cNvSpPr txBox="1">
            <a:spLocks noChangeArrowheads="1"/>
          </p:cNvSpPr>
          <p:nvPr/>
        </p:nvSpPr>
        <p:spPr bwMode="auto">
          <a:xfrm>
            <a:off x="7512621" y="1986102"/>
            <a:ext cx="3930650" cy="82994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chemeClr val="bg1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55"/>
          <p:cNvSpPr txBox="1">
            <a:spLocks noChangeArrowheads="1"/>
          </p:cNvSpPr>
          <p:nvPr/>
        </p:nvSpPr>
        <p:spPr bwMode="auto">
          <a:xfrm>
            <a:off x="7512621" y="3328052"/>
            <a:ext cx="3930650" cy="82994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chemeClr val="bg1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55"/>
          <p:cNvSpPr txBox="1">
            <a:spLocks noChangeArrowheads="1"/>
          </p:cNvSpPr>
          <p:nvPr/>
        </p:nvSpPr>
        <p:spPr bwMode="auto">
          <a:xfrm>
            <a:off x="7512621" y="4761714"/>
            <a:ext cx="3930650" cy="829945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chemeClr val="bg1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55"/>
          <p:cNvSpPr txBox="1">
            <a:spLocks noChangeArrowheads="1"/>
          </p:cNvSpPr>
          <p:nvPr/>
        </p:nvSpPr>
        <p:spPr bwMode="auto">
          <a:xfrm>
            <a:off x="2065206" y="1986102"/>
            <a:ext cx="3930650" cy="82994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chemeClr val="bg1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55"/>
          <p:cNvSpPr txBox="1">
            <a:spLocks noChangeArrowheads="1"/>
          </p:cNvSpPr>
          <p:nvPr/>
        </p:nvSpPr>
        <p:spPr bwMode="auto">
          <a:xfrm>
            <a:off x="2065206" y="3328052"/>
            <a:ext cx="3930650" cy="82994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chemeClr val="bg1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55"/>
          <p:cNvSpPr txBox="1">
            <a:spLocks noChangeArrowheads="1"/>
          </p:cNvSpPr>
          <p:nvPr/>
        </p:nvSpPr>
        <p:spPr bwMode="auto">
          <a:xfrm>
            <a:off x="2065206" y="4761714"/>
            <a:ext cx="3930650" cy="829945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chemeClr val="bg1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"/>
                            </p:stCondLst>
                            <p:childTnLst>
                              <p:par>
                                <p:cTn id="2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900"/>
                            </p:stCondLst>
                            <p:childTnLst>
                              <p:par>
                                <p:cTn id="3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900"/>
                            </p:stCondLst>
                            <p:childTnLst>
                              <p:par>
                                <p:cTn id="5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400"/>
                            </p:stCondLst>
                            <p:childTnLst>
                              <p:par>
                                <p:cTn id="6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32" grpId="0" bldLvl="0" animBg="1" autoUpdateAnimBg="0"/>
      <p:bldP spid="33" grpId="0" bldLvl="0" animBg="1" autoUpdateAnimBg="0"/>
      <p:bldP spid="34" grpId="0" bldLvl="0" animBg="1" autoUpdateAnimBg="0"/>
      <p:bldP spid="35" grpId="0" bldLvl="0" animBg="1" autoUpdateAnimBg="0"/>
      <p:bldP spid="36" grpId="0" bldLvl="0" animBg="1" autoUpdateAnimBg="0"/>
      <p:bldP spid="37" grpId="0" bldLvl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3"/>
          <p:cNvSpPr/>
          <p:nvPr/>
        </p:nvSpPr>
        <p:spPr bwMode="auto">
          <a:xfrm>
            <a:off x="121950" y="112660"/>
            <a:ext cx="709613" cy="714375"/>
          </a:xfrm>
          <a:prstGeom prst="ellipse">
            <a:avLst/>
          </a:prstGeom>
          <a:solidFill>
            <a:srgbClr val="F6E8AD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5" name="TextBox 47"/>
          <p:cNvSpPr txBox="1"/>
          <p:nvPr/>
        </p:nvSpPr>
        <p:spPr>
          <a:xfrm>
            <a:off x="823381" y="145013"/>
            <a:ext cx="4000047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600" b="0" dirty="0">
                <a:solidFill>
                  <a:schemeClr val="bg1"/>
                </a:solidFill>
              </a:rPr>
              <a:t>此处输入您的标题</a:t>
            </a:r>
            <a:endParaRPr lang="zh-CN" altLang="en-US" sz="3600" b="0" dirty="0">
              <a:solidFill>
                <a:schemeClr val="bg1"/>
              </a:solidFill>
            </a:endParaRPr>
          </a:p>
        </p:txBody>
      </p:sp>
      <p:sp>
        <p:nvSpPr>
          <p:cNvPr id="6" name="TextBox 58"/>
          <p:cNvSpPr txBox="1"/>
          <p:nvPr/>
        </p:nvSpPr>
        <p:spPr>
          <a:xfrm>
            <a:off x="253186" y="158110"/>
            <a:ext cx="417102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61A15"/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3</a:t>
            </a:r>
            <a:endParaRPr lang="zh-CN" altLang="en-US" sz="3600" b="1" dirty="0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" y="6495261"/>
            <a:ext cx="12191999" cy="362739"/>
            <a:chOff x="0" y="6314176"/>
            <a:chExt cx="18278445" cy="54382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14176"/>
              <a:ext cx="6096000" cy="54382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9" y="6318152"/>
              <a:ext cx="6096000" cy="539848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182445" y="6318152"/>
              <a:ext cx="6096000" cy="539848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020300" y="195878"/>
            <a:ext cx="2171700" cy="62316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87272" y="586570"/>
            <a:ext cx="819705" cy="442829"/>
          </a:xfrm>
          <a:prstGeom prst="rect">
            <a:avLst/>
          </a:prstGeom>
        </p:spPr>
      </p:pic>
      <p:sp>
        <p:nvSpPr>
          <p:cNvPr id="14" name="Freeform 76"/>
          <p:cNvSpPr/>
          <p:nvPr/>
        </p:nvSpPr>
        <p:spPr bwMode="auto">
          <a:xfrm>
            <a:off x="1161672" y="1871313"/>
            <a:ext cx="1515330" cy="320446"/>
          </a:xfrm>
          <a:custGeom>
            <a:avLst/>
            <a:gdLst>
              <a:gd name="T0" fmla="*/ 209 w 209"/>
              <a:gd name="T1" fmla="*/ 16 h 44"/>
              <a:gd name="T2" fmla="*/ 193 w 209"/>
              <a:gd name="T3" fmla="*/ 0 h 44"/>
              <a:gd name="T4" fmla="*/ 17 w 209"/>
              <a:gd name="T5" fmla="*/ 0 h 44"/>
              <a:gd name="T6" fmla="*/ 0 w 209"/>
              <a:gd name="T7" fmla="*/ 16 h 44"/>
              <a:gd name="T8" fmla="*/ 0 w 209"/>
              <a:gd name="T9" fmla="*/ 44 h 44"/>
              <a:gd name="T10" fmla="*/ 209 w 209"/>
              <a:gd name="T11" fmla="*/ 44 h 44"/>
              <a:gd name="T12" fmla="*/ 209 w 209"/>
              <a:gd name="T13" fmla="*/ 16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9" h="44">
                <a:moveTo>
                  <a:pt x="209" y="16"/>
                </a:moveTo>
                <a:cubicBezTo>
                  <a:pt x="209" y="7"/>
                  <a:pt x="202" y="0"/>
                  <a:pt x="193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44"/>
                  <a:pt x="0" y="44"/>
                  <a:pt x="0" y="44"/>
                </a:cubicBezTo>
                <a:cubicBezTo>
                  <a:pt x="209" y="44"/>
                  <a:pt x="209" y="44"/>
                  <a:pt x="209" y="44"/>
                </a:cubicBezTo>
                <a:lnTo>
                  <a:pt x="209" y="1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77"/>
          <p:cNvSpPr/>
          <p:nvPr/>
        </p:nvSpPr>
        <p:spPr bwMode="auto">
          <a:xfrm>
            <a:off x="1161672" y="1871313"/>
            <a:ext cx="1515330" cy="190095"/>
          </a:xfrm>
          <a:custGeom>
            <a:avLst/>
            <a:gdLst>
              <a:gd name="T0" fmla="*/ 193 w 209"/>
              <a:gd name="T1" fmla="*/ 0 h 26"/>
              <a:gd name="T2" fmla="*/ 17 w 209"/>
              <a:gd name="T3" fmla="*/ 0 h 26"/>
              <a:gd name="T4" fmla="*/ 0 w 209"/>
              <a:gd name="T5" fmla="*/ 16 h 26"/>
              <a:gd name="T6" fmla="*/ 0 w 209"/>
              <a:gd name="T7" fmla="*/ 26 h 26"/>
              <a:gd name="T8" fmla="*/ 17 w 209"/>
              <a:gd name="T9" fmla="*/ 9 h 26"/>
              <a:gd name="T10" fmla="*/ 193 w 209"/>
              <a:gd name="T11" fmla="*/ 9 h 26"/>
              <a:gd name="T12" fmla="*/ 209 w 209"/>
              <a:gd name="T13" fmla="*/ 26 h 26"/>
              <a:gd name="T14" fmla="*/ 209 w 209"/>
              <a:gd name="T15" fmla="*/ 16 h 26"/>
              <a:gd name="T16" fmla="*/ 193 w 209"/>
              <a:gd name="T17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9" h="26">
                <a:moveTo>
                  <a:pt x="193" y="0"/>
                </a:moveTo>
                <a:cubicBezTo>
                  <a:pt x="17" y="0"/>
                  <a:pt x="17" y="0"/>
                  <a:pt x="17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7"/>
                  <a:pt x="7" y="9"/>
                  <a:pt x="17" y="9"/>
                </a:cubicBezTo>
                <a:cubicBezTo>
                  <a:pt x="193" y="9"/>
                  <a:pt x="193" y="9"/>
                  <a:pt x="193" y="9"/>
                </a:cubicBezTo>
                <a:cubicBezTo>
                  <a:pt x="202" y="9"/>
                  <a:pt x="209" y="17"/>
                  <a:pt x="209" y="26"/>
                </a:cubicBezTo>
                <a:cubicBezTo>
                  <a:pt x="209" y="16"/>
                  <a:pt x="209" y="16"/>
                  <a:pt x="209" y="16"/>
                </a:cubicBezTo>
                <a:cubicBezTo>
                  <a:pt x="209" y="7"/>
                  <a:pt x="202" y="0"/>
                  <a:pt x="19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78"/>
          <p:cNvSpPr/>
          <p:nvPr/>
        </p:nvSpPr>
        <p:spPr bwMode="auto">
          <a:xfrm>
            <a:off x="1161672" y="2191759"/>
            <a:ext cx="1515330" cy="2346318"/>
          </a:xfrm>
          <a:custGeom>
            <a:avLst/>
            <a:gdLst>
              <a:gd name="T0" fmla="*/ 0 w 209"/>
              <a:gd name="T1" fmla="*/ 0 h 323"/>
              <a:gd name="T2" fmla="*/ 0 w 209"/>
              <a:gd name="T3" fmla="*/ 254 h 323"/>
              <a:gd name="T4" fmla="*/ 17 w 209"/>
              <a:gd name="T5" fmla="*/ 271 h 323"/>
              <a:gd name="T6" fmla="*/ 82 w 209"/>
              <a:gd name="T7" fmla="*/ 271 h 323"/>
              <a:gd name="T8" fmla="*/ 105 w 209"/>
              <a:gd name="T9" fmla="*/ 323 h 323"/>
              <a:gd name="T10" fmla="*/ 128 w 209"/>
              <a:gd name="T11" fmla="*/ 271 h 323"/>
              <a:gd name="T12" fmla="*/ 193 w 209"/>
              <a:gd name="T13" fmla="*/ 271 h 323"/>
              <a:gd name="T14" fmla="*/ 209 w 209"/>
              <a:gd name="T15" fmla="*/ 254 h 323"/>
              <a:gd name="T16" fmla="*/ 209 w 209"/>
              <a:gd name="T17" fmla="*/ 0 h 323"/>
              <a:gd name="T18" fmla="*/ 0 w 209"/>
              <a:gd name="T19" fmla="*/ 0 h 3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9" h="323">
                <a:moveTo>
                  <a:pt x="0" y="0"/>
                </a:moveTo>
                <a:cubicBezTo>
                  <a:pt x="0" y="254"/>
                  <a:pt x="0" y="254"/>
                  <a:pt x="0" y="254"/>
                </a:cubicBezTo>
                <a:cubicBezTo>
                  <a:pt x="0" y="263"/>
                  <a:pt x="7" y="271"/>
                  <a:pt x="17" y="271"/>
                </a:cubicBezTo>
                <a:cubicBezTo>
                  <a:pt x="82" y="271"/>
                  <a:pt x="82" y="271"/>
                  <a:pt x="82" y="271"/>
                </a:cubicBezTo>
                <a:cubicBezTo>
                  <a:pt x="105" y="323"/>
                  <a:pt x="105" y="323"/>
                  <a:pt x="105" y="323"/>
                </a:cubicBezTo>
                <a:cubicBezTo>
                  <a:pt x="128" y="271"/>
                  <a:pt x="128" y="271"/>
                  <a:pt x="128" y="271"/>
                </a:cubicBezTo>
                <a:cubicBezTo>
                  <a:pt x="193" y="271"/>
                  <a:pt x="193" y="271"/>
                  <a:pt x="193" y="271"/>
                </a:cubicBezTo>
                <a:cubicBezTo>
                  <a:pt x="202" y="271"/>
                  <a:pt x="209" y="263"/>
                  <a:pt x="209" y="254"/>
                </a:cubicBezTo>
                <a:cubicBezTo>
                  <a:pt x="209" y="0"/>
                  <a:pt x="209" y="0"/>
                  <a:pt x="209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F1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79"/>
          <p:cNvSpPr/>
          <p:nvPr/>
        </p:nvSpPr>
        <p:spPr bwMode="auto">
          <a:xfrm>
            <a:off x="4024705" y="1051190"/>
            <a:ext cx="1518047" cy="363897"/>
          </a:xfrm>
          <a:custGeom>
            <a:avLst/>
            <a:gdLst>
              <a:gd name="T0" fmla="*/ 209 w 209"/>
              <a:gd name="T1" fmla="*/ 17 h 50"/>
              <a:gd name="T2" fmla="*/ 192 w 209"/>
              <a:gd name="T3" fmla="*/ 0 h 50"/>
              <a:gd name="T4" fmla="*/ 17 w 209"/>
              <a:gd name="T5" fmla="*/ 0 h 50"/>
              <a:gd name="T6" fmla="*/ 0 w 209"/>
              <a:gd name="T7" fmla="*/ 17 h 50"/>
              <a:gd name="T8" fmla="*/ 0 w 209"/>
              <a:gd name="T9" fmla="*/ 50 h 50"/>
              <a:gd name="T10" fmla="*/ 209 w 209"/>
              <a:gd name="T11" fmla="*/ 50 h 50"/>
              <a:gd name="T12" fmla="*/ 209 w 209"/>
              <a:gd name="T13" fmla="*/ 17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9" h="50">
                <a:moveTo>
                  <a:pt x="209" y="17"/>
                </a:moveTo>
                <a:cubicBezTo>
                  <a:pt x="209" y="8"/>
                  <a:pt x="202" y="0"/>
                  <a:pt x="192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7" y="0"/>
                  <a:pt x="0" y="8"/>
                  <a:pt x="0" y="17"/>
                </a:cubicBezTo>
                <a:cubicBezTo>
                  <a:pt x="0" y="50"/>
                  <a:pt x="0" y="50"/>
                  <a:pt x="0" y="50"/>
                </a:cubicBezTo>
                <a:cubicBezTo>
                  <a:pt x="209" y="50"/>
                  <a:pt x="209" y="50"/>
                  <a:pt x="209" y="50"/>
                </a:cubicBezTo>
                <a:lnTo>
                  <a:pt x="209" y="17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80"/>
          <p:cNvSpPr/>
          <p:nvPr/>
        </p:nvSpPr>
        <p:spPr bwMode="auto">
          <a:xfrm>
            <a:off x="4024705" y="1043042"/>
            <a:ext cx="1518047" cy="195526"/>
          </a:xfrm>
          <a:custGeom>
            <a:avLst/>
            <a:gdLst>
              <a:gd name="T0" fmla="*/ 192 w 209"/>
              <a:gd name="T1" fmla="*/ 0 h 27"/>
              <a:gd name="T2" fmla="*/ 17 w 209"/>
              <a:gd name="T3" fmla="*/ 0 h 27"/>
              <a:gd name="T4" fmla="*/ 0 w 209"/>
              <a:gd name="T5" fmla="*/ 17 h 27"/>
              <a:gd name="T6" fmla="*/ 0 w 209"/>
              <a:gd name="T7" fmla="*/ 27 h 27"/>
              <a:gd name="T8" fmla="*/ 17 w 209"/>
              <a:gd name="T9" fmla="*/ 10 h 27"/>
              <a:gd name="T10" fmla="*/ 192 w 209"/>
              <a:gd name="T11" fmla="*/ 10 h 27"/>
              <a:gd name="T12" fmla="*/ 209 w 209"/>
              <a:gd name="T13" fmla="*/ 27 h 27"/>
              <a:gd name="T14" fmla="*/ 209 w 209"/>
              <a:gd name="T15" fmla="*/ 17 h 27"/>
              <a:gd name="T16" fmla="*/ 192 w 209"/>
              <a:gd name="T17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9" h="27">
                <a:moveTo>
                  <a:pt x="192" y="0"/>
                </a:moveTo>
                <a:cubicBezTo>
                  <a:pt x="17" y="0"/>
                  <a:pt x="17" y="0"/>
                  <a:pt x="17" y="0"/>
                </a:cubicBezTo>
                <a:cubicBezTo>
                  <a:pt x="7" y="0"/>
                  <a:pt x="0" y="8"/>
                  <a:pt x="0" y="17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7"/>
                  <a:pt x="7" y="10"/>
                  <a:pt x="17" y="10"/>
                </a:cubicBezTo>
                <a:cubicBezTo>
                  <a:pt x="192" y="10"/>
                  <a:pt x="192" y="10"/>
                  <a:pt x="192" y="10"/>
                </a:cubicBezTo>
                <a:cubicBezTo>
                  <a:pt x="202" y="10"/>
                  <a:pt x="209" y="17"/>
                  <a:pt x="209" y="27"/>
                </a:cubicBezTo>
                <a:cubicBezTo>
                  <a:pt x="209" y="17"/>
                  <a:pt x="209" y="17"/>
                  <a:pt x="209" y="17"/>
                </a:cubicBezTo>
                <a:cubicBezTo>
                  <a:pt x="209" y="8"/>
                  <a:pt x="202" y="0"/>
                  <a:pt x="1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81"/>
          <p:cNvSpPr/>
          <p:nvPr/>
        </p:nvSpPr>
        <p:spPr bwMode="auto">
          <a:xfrm>
            <a:off x="4024705" y="1415086"/>
            <a:ext cx="1518047" cy="2286574"/>
          </a:xfrm>
          <a:custGeom>
            <a:avLst/>
            <a:gdLst>
              <a:gd name="T0" fmla="*/ 0 w 209"/>
              <a:gd name="T1" fmla="*/ 0 h 315"/>
              <a:gd name="T2" fmla="*/ 0 w 209"/>
              <a:gd name="T3" fmla="*/ 249 h 315"/>
              <a:gd name="T4" fmla="*/ 17 w 209"/>
              <a:gd name="T5" fmla="*/ 265 h 315"/>
              <a:gd name="T6" fmla="*/ 83 w 209"/>
              <a:gd name="T7" fmla="*/ 265 h 315"/>
              <a:gd name="T8" fmla="*/ 104 w 209"/>
              <a:gd name="T9" fmla="*/ 315 h 315"/>
              <a:gd name="T10" fmla="*/ 126 w 209"/>
              <a:gd name="T11" fmla="*/ 265 h 315"/>
              <a:gd name="T12" fmla="*/ 192 w 209"/>
              <a:gd name="T13" fmla="*/ 265 h 315"/>
              <a:gd name="T14" fmla="*/ 209 w 209"/>
              <a:gd name="T15" fmla="*/ 249 h 315"/>
              <a:gd name="T16" fmla="*/ 209 w 209"/>
              <a:gd name="T17" fmla="*/ 0 h 315"/>
              <a:gd name="T18" fmla="*/ 0 w 209"/>
              <a:gd name="T19" fmla="*/ 0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9" h="315">
                <a:moveTo>
                  <a:pt x="0" y="0"/>
                </a:moveTo>
                <a:cubicBezTo>
                  <a:pt x="0" y="249"/>
                  <a:pt x="0" y="249"/>
                  <a:pt x="0" y="249"/>
                </a:cubicBezTo>
                <a:cubicBezTo>
                  <a:pt x="0" y="258"/>
                  <a:pt x="7" y="265"/>
                  <a:pt x="17" y="265"/>
                </a:cubicBezTo>
                <a:cubicBezTo>
                  <a:pt x="83" y="265"/>
                  <a:pt x="83" y="265"/>
                  <a:pt x="83" y="265"/>
                </a:cubicBezTo>
                <a:cubicBezTo>
                  <a:pt x="104" y="315"/>
                  <a:pt x="104" y="315"/>
                  <a:pt x="104" y="315"/>
                </a:cubicBezTo>
                <a:cubicBezTo>
                  <a:pt x="126" y="265"/>
                  <a:pt x="126" y="265"/>
                  <a:pt x="126" y="265"/>
                </a:cubicBezTo>
                <a:cubicBezTo>
                  <a:pt x="192" y="265"/>
                  <a:pt x="192" y="265"/>
                  <a:pt x="192" y="265"/>
                </a:cubicBezTo>
                <a:cubicBezTo>
                  <a:pt x="202" y="265"/>
                  <a:pt x="209" y="258"/>
                  <a:pt x="209" y="249"/>
                </a:cubicBezTo>
                <a:cubicBezTo>
                  <a:pt x="209" y="0"/>
                  <a:pt x="209" y="0"/>
                  <a:pt x="209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F1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82"/>
          <p:cNvSpPr/>
          <p:nvPr/>
        </p:nvSpPr>
        <p:spPr bwMode="auto">
          <a:xfrm>
            <a:off x="6817545" y="1517901"/>
            <a:ext cx="1515330" cy="334025"/>
          </a:xfrm>
          <a:custGeom>
            <a:avLst/>
            <a:gdLst>
              <a:gd name="T0" fmla="*/ 209 w 209"/>
              <a:gd name="T1" fmla="*/ 17 h 46"/>
              <a:gd name="T2" fmla="*/ 192 w 209"/>
              <a:gd name="T3" fmla="*/ 0 h 46"/>
              <a:gd name="T4" fmla="*/ 16 w 209"/>
              <a:gd name="T5" fmla="*/ 0 h 46"/>
              <a:gd name="T6" fmla="*/ 0 w 209"/>
              <a:gd name="T7" fmla="*/ 17 h 46"/>
              <a:gd name="T8" fmla="*/ 0 w 209"/>
              <a:gd name="T9" fmla="*/ 46 h 46"/>
              <a:gd name="T10" fmla="*/ 209 w 209"/>
              <a:gd name="T11" fmla="*/ 46 h 46"/>
              <a:gd name="T12" fmla="*/ 209 w 209"/>
              <a:gd name="T13" fmla="*/ 17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9" h="46">
                <a:moveTo>
                  <a:pt x="209" y="17"/>
                </a:moveTo>
                <a:cubicBezTo>
                  <a:pt x="209" y="8"/>
                  <a:pt x="201" y="0"/>
                  <a:pt x="192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8"/>
                  <a:pt x="0" y="17"/>
                </a:cubicBezTo>
                <a:cubicBezTo>
                  <a:pt x="0" y="46"/>
                  <a:pt x="0" y="46"/>
                  <a:pt x="0" y="46"/>
                </a:cubicBezTo>
                <a:cubicBezTo>
                  <a:pt x="209" y="46"/>
                  <a:pt x="209" y="46"/>
                  <a:pt x="209" y="46"/>
                </a:cubicBezTo>
                <a:lnTo>
                  <a:pt x="209" y="1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83"/>
          <p:cNvSpPr/>
          <p:nvPr/>
        </p:nvSpPr>
        <p:spPr bwMode="auto">
          <a:xfrm>
            <a:off x="6817545" y="1517901"/>
            <a:ext cx="1515330" cy="187380"/>
          </a:xfrm>
          <a:custGeom>
            <a:avLst/>
            <a:gdLst>
              <a:gd name="T0" fmla="*/ 192 w 209"/>
              <a:gd name="T1" fmla="*/ 0 h 26"/>
              <a:gd name="T2" fmla="*/ 16 w 209"/>
              <a:gd name="T3" fmla="*/ 0 h 26"/>
              <a:gd name="T4" fmla="*/ 0 w 209"/>
              <a:gd name="T5" fmla="*/ 17 h 26"/>
              <a:gd name="T6" fmla="*/ 0 w 209"/>
              <a:gd name="T7" fmla="*/ 26 h 26"/>
              <a:gd name="T8" fmla="*/ 16 w 209"/>
              <a:gd name="T9" fmla="*/ 9 h 26"/>
              <a:gd name="T10" fmla="*/ 192 w 209"/>
              <a:gd name="T11" fmla="*/ 9 h 26"/>
              <a:gd name="T12" fmla="*/ 209 w 209"/>
              <a:gd name="T13" fmla="*/ 26 h 26"/>
              <a:gd name="T14" fmla="*/ 209 w 209"/>
              <a:gd name="T15" fmla="*/ 17 h 26"/>
              <a:gd name="T16" fmla="*/ 192 w 209"/>
              <a:gd name="T17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9" h="26">
                <a:moveTo>
                  <a:pt x="19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8"/>
                  <a:pt x="0" y="17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7"/>
                  <a:pt x="7" y="9"/>
                  <a:pt x="16" y="9"/>
                </a:cubicBezTo>
                <a:cubicBezTo>
                  <a:pt x="192" y="9"/>
                  <a:pt x="192" y="9"/>
                  <a:pt x="192" y="9"/>
                </a:cubicBezTo>
                <a:cubicBezTo>
                  <a:pt x="201" y="9"/>
                  <a:pt x="209" y="17"/>
                  <a:pt x="209" y="26"/>
                </a:cubicBezTo>
                <a:cubicBezTo>
                  <a:pt x="209" y="17"/>
                  <a:pt x="209" y="17"/>
                  <a:pt x="209" y="17"/>
                </a:cubicBezTo>
                <a:cubicBezTo>
                  <a:pt x="209" y="8"/>
                  <a:pt x="201" y="0"/>
                  <a:pt x="1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84"/>
          <p:cNvSpPr/>
          <p:nvPr/>
        </p:nvSpPr>
        <p:spPr bwMode="auto">
          <a:xfrm>
            <a:off x="6817545" y="1851925"/>
            <a:ext cx="1515330" cy="2330024"/>
          </a:xfrm>
          <a:custGeom>
            <a:avLst/>
            <a:gdLst>
              <a:gd name="T0" fmla="*/ 0 w 209"/>
              <a:gd name="T1" fmla="*/ 0 h 321"/>
              <a:gd name="T2" fmla="*/ 0 w 209"/>
              <a:gd name="T3" fmla="*/ 252 h 321"/>
              <a:gd name="T4" fmla="*/ 16 w 209"/>
              <a:gd name="T5" fmla="*/ 269 h 321"/>
              <a:gd name="T6" fmla="*/ 81 w 209"/>
              <a:gd name="T7" fmla="*/ 269 h 321"/>
              <a:gd name="T8" fmla="*/ 104 w 209"/>
              <a:gd name="T9" fmla="*/ 321 h 321"/>
              <a:gd name="T10" fmla="*/ 127 w 209"/>
              <a:gd name="T11" fmla="*/ 269 h 321"/>
              <a:gd name="T12" fmla="*/ 192 w 209"/>
              <a:gd name="T13" fmla="*/ 269 h 321"/>
              <a:gd name="T14" fmla="*/ 209 w 209"/>
              <a:gd name="T15" fmla="*/ 252 h 321"/>
              <a:gd name="T16" fmla="*/ 209 w 209"/>
              <a:gd name="T17" fmla="*/ 0 h 321"/>
              <a:gd name="T18" fmla="*/ 0 w 209"/>
              <a:gd name="T19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9" h="321">
                <a:moveTo>
                  <a:pt x="0" y="0"/>
                </a:moveTo>
                <a:cubicBezTo>
                  <a:pt x="0" y="252"/>
                  <a:pt x="0" y="252"/>
                  <a:pt x="0" y="252"/>
                </a:cubicBezTo>
                <a:cubicBezTo>
                  <a:pt x="0" y="262"/>
                  <a:pt x="7" y="269"/>
                  <a:pt x="16" y="269"/>
                </a:cubicBezTo>
                <a:cubicBezTo>
                  <a:pt x="81" y="269"/>
                  <a:pt x="81" y="269"/>
                  <a:pt x="81" y="269"/>
                </a:cubicBezTo>
                <a:cubicBezTo>
                  <a:pt x="104" y="321"/>
                  <a:pt x="104" y="321"/>
                  <a:pt x="104" y="321"/>
                </a:cubicBezTo>
                <a:cubicBezTo>
                  <a:pt x="127" y="269"/>
                  <a:pt x="127" y="269"/>
                  <a:pt x="127" y="269"/>
                </a:cubicBezTo>
                <a:cubicBezTo>
                  <a:pt x="192" y="269"/>
                  <a:pt x="192" y="269"/>
                  <a:pt x="192" y="269"/>
                </a:cubicBezTo>
                <a:cubicBezTo>
                  <a:pt x="201" y="269"/>
                  <a:pt x="209" y="262"/>
                  <a:pt x="209" y="252"/>
                </a:cubicBezTo>
                <a:cubicBezTo>
                  <a:pt x="209" y="0"/>
                  <a:pt x="209" y="0"/>
                  <a:pt x="209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F1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85"/>
          <p:cNvSpPr/>
          <p:nvPr/>
        </p:nvSpPr>
        <p:spPr bwMode="auto">
          <a:xfrm>
            <a:off x="9414519" y="1279449"/>
            <a:ext cx="1526193" cy="361182"/>
          </a:xfrm>
          <a:custGeom>
            <a:avLst/>
            <a:gdLst>
              <a:gd name="T0" fmla="*/ 210 w 210"/>
              <a:gd name="T1" fmla="*/ 17 h 50"/>
              <a:gd name="T2" fmla="*/ 193 w 210"/>
              <a:gd name="T3" fmla="*/ 0 h 50"/>
              <a:gd name="T4" fmla="*/ 17 w 210"/>
              <a:gd name="T5" fmla="*/ 0 h 50"/>
              <a:gd name="T6" fmla="*/ 0 w 210"/>
              <a:gd name="T7" fmla="*/ 17 h 50"/>
              <a:gd name="T8" fmla="*/ 0 w 210"/>
              <a:gd name="T9" fmla="*/ 50 h 50"/>
              <a:gd name="T10" fmla="*/ 210 w 210"/>
              <a:gd name="T11" fmla="*/ 50 h 50"/>
              <a:gd name="T12" fmla="*/ 210 w 210"/>
              <a:gd name="T13" fmla="*/ 17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0" h="50">
                <a:moveTo>
                  <a:pt x="210" y="17"/>
                </a:moveTo>
                <a:cubicBezTo>
                  <a:pt x="210" y="8"/>
                  <a:pt x="202" y="0"/>
                  <a:pt x="193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50"/>
                  <a:pt x="0" y="50"/>
                  <a:pt x="0" y="50"/>
                </a:cubicBezTo>
                <a:cubicBezTo>
                  <a:pt x="210" y="50"/>
                  <a:pt x="210" y="50"/>
                  <a:pt x="210" y="50"/>
                </a:cubicBezTo>
                <a:lnTo>
                  <a:pt x="210" y="1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86"/>
          <p:cNvSpPr/>
          <p:nvPr/>
        </p:nvSpPr>
        <p:spPr bwMode="auto">
          <a:xfrm>
            <a:off x="9414519" y="1279449"/>
            <a:ext cx="1526193" cy="187380"/>
          </a:xfrm>
          <a:custGeom>
            <a:avLst/>
            <a:gdLst>
              <a:gd name="T0" fmla="*/ 193 w 210"/>
              <a:gd name="T1" fmla="*/ 0 h 26"/>
              <a:gd name="T2" fmla="*/ 17 w 210"/>
              <a:gd name="T3" fmla="*/ 0 h 26"/>
              <a:gd name="T4" fmla="*/ 0 w 210"/>
              <a:gd name="T5" fmla="*/ 17 h 26"/>
              <a:gd name="T6" fmla="*/ 0 w 210"/>
              <a:gd name="T7" fmla="*/ 26 h 26"/>
              <a:gd name="T8" fmla="*/ 17 w 210"/>
              <a:gd name="T9" fmla="*/ 9 h 26"/>
              <a:gd name="T10" fmla="*/ 193 w 210"/>
              <a:gd name="T11" fmla="*/ 9 h 26"/>
              <a:gd name="T12" fmla="*/ 210 w 210"/>
              <a:gd name="T13" fmla="*/ 26 h 26"/>
              <a:gd name="T14" fmla="*/ 210 w 210"/>
              <a:gd name="T15" fmla="*/ 17 h 26"/>
              <a:gd name="T16" fmla="*/ 193 w 210"/>
              <a:gd name="T17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0" h="26">
                <a:moveTo>
                  <a:pt x="193" y="0"/>
                </a:move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7"/>
                  <a:pt x="8" y="9"/>
                  <a:pt x="17" y="9"/>
                </a:cubicBezTo>
                <a:cubicBezTo>
                  <a:pt x="193" y="9"/>
                  <a:pt x="193" y="9"/>
                  <a:pt x="193" y="9"/>
                </a:cubicBezTo>
                <a:cubicBezTo>
                  <a:pt x="202" y="9"/>
                  <a:pt x="210" y="17"/>
                  <a:pt x="210" y="26"/>
                </a:cubicBezTo>
                <a:cubicBezTo>
                  <a:pt x="210" y="17"/>
                  <a:pt x="210" y="17"/>
                  <a:pt x="210" y="17"/>
                </a:cubicBezTo>
                <a:cubicBezTo>
                  <a:pt x="210" y="8"/>
                  <a:pt x="202" y="0"/>
                  <a:pt x="19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87"/>
          <p:cNvSpPr/>
          <p:nvPr/>
        </p:nvSpPr>
        <p:spPr bwMode="auto">
          <a:xfrm>
            <a:off x="9414519" y="1640629"/>
            <a:ext cx="1526193" cy="2289290"/>
          </a:xfrm>
          <a:custGeom>
            <a:avLst/>
            <a:gdLst>
              <a:gd name="T0" fmla="*/ 0 w 210"/>
              <a:gd name="T1" fmla="*/ 0 h 315"/>
              <a:gd name="T2" fmla="*/ 0 w 210"/>
              <a:gd name="T3" fmla="*/ 249 h 315"/>
              <a:gd name="T4" fmla="*/ 17 w 210"/>
              <a:gd name="T5" fmla="*/ 266 h 315"/>
              <a:gd name="T6" fmla="*/ 83 w 210"/>
              <a:gd name="T7" fmla="*/ 266 h 315"/>
              <a:gd name="T8" fmla="*/ 105 w 210"/>
              <a:gd name="T9" fmla="*/ 315 h 315"/>
              <a:gd name="T10" fmla="*/ 127 w 210"/>
              <a:gd name="T11" fmla="*/ 266 h 315"/>
              <a:gd name="T12" fmla="*/ 193 w 210"/>
              <a:gd name="T13" fmla="*/ 266 h 315"/>
              <a:gd name="T14" fmla="*/ 210 w 210"/>
              <a:gd name="T15" fmla="*/ 249 h 315"/>
              <a:gd name="T16" fmla="*/ 210 w 210"/>
              <a:gd name="T17" fmla="*/ 0 h 315"/>
              <a:gd name="T18" fmla="*/ 0 w 210"/>
              <a:gd name="T19" fmla="*/ 0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0" h="315">
                <a:moveTo>
                  <a:pt x="0" y="0"/>
                </a:moveTo>
                <a:cubicBezTo>
                  <a:pt x="0" y="249"/>
                  <a:pt x="0" y="249"/>
                  <a:pt x="0" y="249"/>
                </a:cubicBezTo>
                <a:cubicBezTo>
                  <a:pt x="0" y="258"/>
                  <a:pt x="8" y="266"/>
                  <a:pt x="17" y="266"/>
                </a:cubicBezTo>
                <a:cubicBezTo>
                  <a:pt x="83" y="266"/>
                  <a:pt x="83" y="266"/>
                  <a:pt x="83" y="266"/>
                </a:cubicBezTo>
                <a:cubicBezTo>
                  <a:pt x="105" y="315"/>
                  <a:pt x="105" y="315"/>
                  <a:pt x="105" y="315"/>
                </a:cubicBezTo>
                <a:cubicBezTo>
                  <a:pt x="127" y="266"/>
                  <a:pt x="127" y="266"/>
                  <a:pt x="127" y="266"/>
                </a:cubicBezTo>
                <a:cubicBezTo>
                  <a:pt x="193" y="266"/>
                  <a:pt x="193" y="266"/>
                  <a:pt x="193" y="266"/>
                </a:cubicBezTo>
                <a:cubicBezTo>
                  <a:pt x="202" y="266"/>
                  <a:pt x="210" y="258"/>
                  <a:pt x="210" y="249"/>
                </a:cubicBezTo>
                <a:cubicBezTo>
                  <a:pt x="210" y="0"/>
                  <a:pt x="210" y="0"/>
                  <a:pt x="210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F1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88"/>
          <p:cNvSpPr>
            <a:spLocks noEditPoints="1"/>
          </p:cNvSpPr>
          <p:nvPr/>
        </p:nvSpPr>
        <p:spPr bwMode="auto">
          <a:xfrm>
            <a:off x="2796490" y="4649565"/>
            <a:ext cx="6748381" cy="1162296"/>
          </a:xfrm>
          <a:custGeom>
            <a:avLst/>
            <a:gdLst>
              <a:gd name="T0" fmla="*/ 641 w 930"/>
              <a:gd name="T1" fmla="*/ 158 h 160"/>
              <a:gd name="T2" fmla="*/ 627 w 930"/>
              <a:gd name="T3" fmla="*/ 154 h 160"/>
              <a:gd name="T4" fmla="*/ 648 w 930"/>
              <a:gd name="T5" fmla="*/ 154 h 160"/>
              <a:gd name="T6" fmla="*/ 662 w 930"/>
              <a:gd name="T7" fmla="*/ 145 h 160"/>
              <a:gd name="T8" fmla="*/ 597 w 930"/>
              <a:gd name="T9" fmla="*/ 139 h 160"/>
              <a:gd name="T10" fmla="*/ 675 w 930"/>
              <a:gd name="T11" fmla="*/ 135 h 160"/>
              <a:gd name="T12" fmla="*/ 9 w 930"/>
              <a:gd name="T13" fmla="*/ 131 h 160"/>
              <a:gd name="T14" fmla="*/ 577 w 930"/>
              <a:gd name="T15" fmla="*/ 126 h 160"/>
              <a:gd name="T16" fmla="*/ 25 w 930"/>
              <a:gd name="T17" fmla="*/ 127 h 160"/>
              <a:gd name="T18" fmla="*/ 690 w 930"/>
              <a:gd name="T19" fmla="*/ 129 h 160"/>
              <a:gd name="T20" fmla="*/ 32 w 930"/>
              <a:gd name="T21" fmla="*/ 124 h 160"/>
              <a:gd name="T22" fmla="*/ 704 w 930"/>
              <a:gd name="T23" fmla="*/ 120 h 160"/>
              <a:gd name="T24" fmla="*/ 46 w 930"/>
              <a:gd name="T25" fmla="*/ 118 h 160"/>
              <a:gd name="T26" fmla="*/ 548 w 930"/>
              <a:gd name="T27" fmla="*/ 112 h 160"/>
              <a:gd name="T28" fmla="*/ 69 w 930"/>
              <a:gd name="T29" fmla="*/ 107 h 160"/>
              <a:gd name="T30" fmla="*/ 725 w 930"/>
              <a:gd name="T31" fmla="*/ 106 h 160"/>
              <a:gd name="T32" fmla="*/ 541 w 930"/>
              <a:gd name="T33" fmla="*/ 106 h 160"/>
              <a:gd name="T34" fmla="*/ 77 w 930"/>
              <a:gd name="T35" fmla="*/ 106 h 160"/>
              <a:gd name="T36" fmla="*/ 731 w 930"/>
              <a:gd name="T37" fmla="*/ 104 h 160"/>
              <a:gd name="T38" fmla="*/ 92 w 930"/>
              <a:gd name="T39" fmla="*/ 100 h 160"/>
              <a:gd name="T40" fmla="*/ 745 w 930"/>
              <a:gd name="T41" fmla="*/ 95 h 160"/>
              <a:gd name="T42" fmla="*/ 107 w 930"/>
              <a:gd name="T43" fmla="*/ 92 h 160"/>
              <a:gd name="T44" fmla="*/ 504 w 930"/>
              <a:gd name="T45" fmla="*/ 87 h 160"/>
              <a:gd name="T46" fmla="*/ 131 w 930"/>
              <a:gd name="T47" fmla="*/ 84 h 160"/>
              <a:gd name="T48" fmla="*/ 767 w 930"/>
              <a:gd name="T49" fmla="*/ 83 h 160"/>
              <a:gd name="T50" fmla="*/ 499 w 930"/>
              <a:gd name="T51" fmla="*/ 84 h 160"/>
              <a:gd name="T52" fmla="*/ 137 w 930"/>
              <a:gd name="T53" fmla="*/ 82 h 160"/>
              <a:gd name="T54" fmla="*/ 484 w 930"/>
              <a:gd name="T55" fmla="*/ 77 h 160"/>
              <a:gd name="T56" fmla="*/ 152 w 930"/>
              <a:gd name="T57" fmla="*/ 76 h 160"/>
              <a:gd name="T58" fmla="*/ 787 w 930"/>
              <a:gd name="T59" fmla="*/ 69 h 160"/>
              <a:gd name="T60" fmla="*/ 175 w 930"/>
              <a:gd name="T61" fmla="*/ 66 h 160"/>
              <a:gd name="T62" fmla="*/ 463 w 930"/>
              <a:gd name="T63" fmla="*/ 63 h 160"/>
              <a:gd name="T64" fmla="*/ 191 w 930"/>
              <a:gd name="T65" fmla="*/ 61 h 160"/>
              <a:gd name="T66" fmla="*/ 930 w 930"/>
              <a:gd name="T67" fmla="*/ 63 h 160"/>
              <a:gd name="T68" fmla="*/ 801 w 930"/>
              <a:gd name="T69" fmla="*/ 62 h 160"/>
              <a:gd name="T70" fmla="*/ 914 w 930"/>
              <a:gd name="T71" fmla="*/ 59 h 160"/>
              <a:gd name="T72" fmla="*/ 197 w 930"/>
              <a:gd name="T73" fmla="*/ 58 h 160"/>
              <a:gd name="T74" fmla="*/ 890 w 930"/>
              <a:gd name="T75" fmla="*/ 52 h 160"/>
              <a:gd name="T76" fmla="*/ 822 w 930"/>
              <a:gd name="T77" fmla="*/ 48 h 160"/>
              <a:gd name="T78" fmla="*/ 435 w 930"/>
              <a:gd name="T79" fmla="*/ 48 h 160"/>
              <a:gd name="T80" fmla="*/ 221 w 930"/>
              <a:gd name="T81" fmla="*/ 50 h 160"/>
              <a:gd name="T82" fmla="*/ 883 w 930"/>
              <a:gd name="T83" fmla="*/ 49 h 160"/>
              <a:gd name="T84" fmla="*/ 228 w 930"/>
              <a:gd name="T85" fmla="*/ 47 h 160"/>
              <a:gd name="T86" fmla="*/ 829 w 930"/>
              <a:gd name="T87" fmla="*/ 46 h 160"/>
              <a:gd name="T88" fmla="*/ 866 w 930"/>
              <a:gd name="T89" fmla="*/ 45 h 160"/>
              <a:gd name="T90" fmla="*/ 843 w 930"/>
              <a:gd name="T91" fmla="*/ 39 h 160"/>
              <a:gd name="T92" fmla="*/ 250 w 930"/>
              <a:gd name="T93" fmla="*/ 36 h 160"/>
              <a:gd name="T94" fmla="*/ 406 w 930"/>
              <a:gd name="T95" fmla="*/ 32 h 160"/>
              <a:gd name="T96" fmla="*/ 266 w 930"/>
              <a:gd name="T97" fmla="*/ 32 h 160"/>
              <a:gd name="T98" fmla="*/ 399 w 930"/>
              <a:gd name="T99" fmla="*/ 30 h 160"/>
              <a:gd name="T100" fmla="*/ 273 w 930"/>
              <a:gd name="T101" fmla="*/ 29 h 160"/>
              <a:gd name="T102" fmla="*/ 384 w 930"/>
              <a:gd name="T103" fmla="*/ 23 h 160"/>
              <a:gd name="T104" fmla="*/ 303 w 930"/>
              <a:gd name="T105" fmla="*/ 16 h 160"/>
              <a:gd name="T106" fmla="*/ 362 w 930"/>
              <a:gd name="T107" fmla="*/ 11 h 160"/>
              <a:gd name="T108" fmla="*/ 326 w 930"/>
              <a:gd name="T109" fmla="*/ 6 h 160"/>
              <a:gd name="T110" fmla="*/ 349 w 930"/>
              <a:gd name="T111" fmla="*/ 1 h 160"/>
              <a:gd name="T112" fmla="*/ 342 w 930"/>
              <a:gd name="T113" fmla="*/ 2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30" h="160">
                <a:moveTo>
                  <a:pt x="636" y="160"/>
                </a:moveTo>
                <a:cubicBezTo>
                  <a:pt x="636" y="160"/>
                  <a:pt x="636" y="160"/>
                  <a:pt x="636" y="160"/>
                </a:cubicBezTo>
                <a:cubicBezTo>
                  <a:pt x="633" y="159"/>
                  <a:pt x="633" y="159"/>
                  <a:pt x="633" y="159"/>
                </a:cubicBezTo>
                <a:cubicBezTo>
                  <a:pt x="633" y="158"/>
                  <a:pt x="632" y="158"/>
                  <a:pt x="633" y="157"/>
                </a:cubicBezTo>
                <a:cubicBezTo>
                  <a:pt x="633" y="157"/>
                  <a:pt x="634" y="157"/>
                  <a:pt x="634" y="157"/>
                </a:cubicBezTo>
                <a:cubicBezTo>
                  <a:pt x="636" y="158"/>
                  <a:pt x="636" y="158"/>
                  <a:pt x="636" y="158"/>
                </a:cubicBezTo>
                <a:cubicBezTo>
                  <a:pt x="640" y="156"/>
                  <a:pt x="640" y="156"/>
                  <a:pt x="640" y="156"/>
                </a:cubicBezTo>
                <a:cubicBezTo>
                  <a:pt x="641" y="156"/>
                  <a:pt x="641" y="156"/>
                  <a:pt x="642" y="156"/>
                </a:cubicBezTo>
                <a:cubicBezTo>
                  <a:pt x="642" y="157"/>
                  <a:pt x="642" y="157"/>
                  <a:pt x="641" y="158"/>
                </a:cubicBezTo>
                <a:cubicBezTo>
                  <a:pt x="637" y="160"/>
                  <a:pt x="637" y="160"/>
                  <a:pt x="637" y="160"/>
                </a:cubicBezTo>
                <a:cubicBezTo>
                  <a:pt x="637" y="160"/>
                  <a:pt x="637" y="160"/>
                  <a:pt x="636" y="160"/>
                </a:cubicBezTo>
                <a:close/>
                <a:moveTo>
                  <a:pt x="626" y="155"/>
                </a:moveTo>
                <a:cubicBezTo>
                  <a:pt x="626" y="155"/>
                  <a:pt x="626" y="155"/>
                  <a:pt x="626" y="155"/>
                </a:cubicBezTo>
                <a:cubicBezTo>
                  <a:pt x="619" y="151"/>
                  <a:pt x="619" y="151"/>
                  <a:pt x="619" y="151"/>
                </a:cubicBezTo>
                <a:cubicBezTo>
                  <a:pt x="618" y="151"/>
                  <a:pt x="618" y="150"/>
                  <a:pt x="618" y="149"/>
                </a:cubicBezTo>
                <a:cubicBezTo>
                  <a:pt x="619" y="149"/>
                  <a:pt x="619" y="149"/>
                  <a:pt x="620" y="149"/>
                </a:cubicBezTo>
                <a:cubicBezTo>
                  <a:pt x="627" y="153"/>
                  <a:pt x="627" y="153"/>
                  <a:pt x="627" y="153"/>
                </a:cubicBezTo>
                <a:cubicBezTo>
                  <a:pt x="627" y="153"/>
                  <a:pt x="628" y="154"/>
                  <a:pt x="627" y="154"/>
                </a:cubicBezTo>
                <a:cubicBezTo>
                  <a:pt x="627" y="155"/>
                  <a:pt x="627" y="155"/>
                  <a:pt x="626" y="155"/>
                </a:cubicBezTo>
                <a:close/>
                <a:moveTo>
                  <a:pt x="648" y="154"/>
                </a:moveTo>
                <a:cubicBezTo>
                  <a:pt x="647" y="154"/>
                  <a:pt x="647" y="153"/>
                  <a:pt x="647" y="153"/>
                </a:cubicBezTo>
                <a:cubicBezTo>
                  <a:pt x="646" y="153"/>
                  <a:pt x="647" y="152"/>
                  <a:pt x="647" y="152"/>
                </a:cubicBezTo>
                <a:cubicBezTo>
                  <a:pt x="654" y="148"/>
                  <a:pt x="654" y="148"/>
                  <a:pt x="654" y="148"/>
                </a:cubicBezTo>
                <a:cubicBezTo>
                  <a:pt x="655" y="147"/>
                  <a:pt x="655" y="147"/>
                  <a:pt x="655" y="148"/>
                </a:cubicBezTo>
                <a:cubicBezTo>
                  <a:pt x="656" y="148"/>
                  <a:pt x="656" y="149"/>
                  <a:pt x="655" y="149"/>
                </a:cubicBezTo>
                <a:cubicBezTo>
                  <a:pt x="648" y="153"/>
                  <a:pt x="648" y="153"/>
                  <a:pt x="648" y="153"/>
                </a:cubicBezTo>
                <a:cubicBezTo>
                  <a:pt x="648" y="154"/>
                  <a:pt x="648" y="154"/>
                  <a:pt x="648" y="154"/>
                </a:cubicBezTo>
                <a:close/>
                <a:moveTo>
                  <a:pt x="612" y="147"/>
                </a:moveTo>
                <a:cubicBezTo>
                  <a:pt x="612" y="147"/>
                  <a:pt x="612" y="147"/>
                  <a:pt x="612" y="147"/>
                </a:cubicBezTo>
                <a:cubicBezTo>
                  <a:pt x="605" y="143"/>
                  <a:pt x="605" y="143"/>
                  <a:pt x="605" y="143"/>
                </a:cubicBezTo>
                <a:cubicBezTo>
                  <a:pt x="604" y="143"/>
                  <a:pt x="604" y="142"/>
                  <a:pt x="604" y="142"/>
                </a:cubicBezTo>
                <a:cubicBezTo>
                  <a:pt x="604" y="141"/>
                  <a:pt x="605" y="141"/>
                  <a:pt x="606" y="141"/>
                </a:cubicBezTo>
                <a:cubicBezTo>
                  <a:pt x="613" y="145"/>
                  <a:pt x="613" y="145"/>
                  <a:pt x="613" y="145"/>
                </a:cubicBezTo>
                <a:cubicBezTo>
                  <a:pt x="613" y="145"/>
                  <a:pt x="613" y="146"/>
                  <a:pt x="613" y="147"/>
                </a:cubicBezTo>
                <a:cubicBezTo>
                  <a:pt x="613" y="147"/>
                  <a:pt x="613" y="147"/>
                  <a:pt x="612" y="147"/>
                </a:cubicBezTo>
                <a:close/>
                <a:moveTo>
                  <a:pt x="662" y="145"/>
                </a:moveTo>
                <a:cubicBezTo>
                  <a:pt x="661" y="145"/>
                  <a:pt x="661" y="145"/>
                  <a:pt x="661" y="145"/>
                </a:cubicBezTo>
                <a:cubicBezTo>
                  <a:pt x="660" y="144"/>
                  <a:pt x="661" y="144"/>
                  <a:pt x="661" y="143"/>
                </a:cubicBezTo>
                <a:cubicBezTo>
                  <a:pt x="668" y="139"/>
                  <a:pt x="668" y="139"/>
                  <a:pt x="668" y="139"/>
                </a:cubicBezTo>
                <a:cubicBezTo>
                  <a:pt x="669" y="139"/>
                  <a:pt x="669" y="139"/>
                  <a:pt x="669" y="140"/>
                </a:cubicBezTo>
                <a:cubicBezTo>
                  <a:pt x="670" y="140"/>
                  <a:pt x="670" y="141"/>
                  <a:pt x="669" y="141"/>
                </a:cubicBezTo>
                <a:cubicBezTo>
                  <a:pt x="662" y="145"/>
                  <a:pt x="662" y="145"/>
                  <a:pt x="662" y="145"/>
                </a:cubicBezTo>
                <a:cubicBezTo>
                  <a:pt x="662" y="145"/>
                  <a:pt x="662" y="145"/>
                  <a:pt x="662" y="145"/>
                </a:cubicBezTo>
                <a:close/>
                <a:moveTo>
                  <a:pt x="598" y="139"/>
                </a:moveTo>
                <a:cubicBezTo>
                  <a:pt x="598" y="139"/>
                  <a:pt x="598" y="139"/>
                  <a:pt x="597" y="139"/>
                </a:cubicBezTo>
                <a:cubicBezTo>
                  <a:pt x="590" y="135"/>
                  <a:pt x="590" y="135"/>
                  <a:pt x="590" y="135"/>
                </a:cubicBezTo>
                <a:cubicBezTo>
                  <a:pt x="590" y="135"/>
                  <a:pt x="590" y="134"/>
                  <a:pt x="590" y="134"/>
                </a:cubicBezTo>
                <a:cubicBezTo>
                  <a:pt x="590" y="133"/>
                  <a:pt x="591" y="133"/>
                  <a:pt x="591" y="134"/>
                </a:cubicBezTo>
                <a:cubicBezTo>
                  <a:pt x="598" y="137"/>
                  <a:pt x="598" y="137"/>
                  <a:pt x="598" y="137"/>
                </a:cubicBezTo>
                <a:cubicBezTo>
                  <a:pt x="599" y="138"/>
                  <a:pt x="599" y="138"/>
                  <a:pt x="599" y="139"/>
                </a:cubicBezTo>
                <a:cubicBezTo>
                  <a:pt x="599" y="139"/>
                  <a:pt x="598" y="139"/>
                  <a:pt x="598" y="139"/>
                </a:cubicBezTo>
                <a:close/>
                <a:moveTo>
                  <a:pt x="676" y="137"/>
                </a:moveTo>
                <a:cubicBezTo>
                  <a:pt x="675" y="137"/>
                  <a:pt x="675" y="137"/>
                  <a:pt x="675" y="136"/>
                </a:cubicBezTo>
                <a:cubicBezTo>
                  <a:pt x="674" y="136"/>
                  <a:pt x="675" y="135"/>
                  <a:pt x="675" y="135"/>
                </a:cubicBezTo>
                <a:cubicBezTo>
                  <a:pt x="682" y="131"/>
                  <a:pt x="682" y="131"/>
                  <a:pt x="682" y="131"/>
                </a:cubicBezTo>
                <a:cubicBezTo>
                  <a:pt x="683" y="131"/>
                  <a:pt x="683" y="131"/>
                  <a:pt x="683" y="131"/>
                </a:cubicBezTo>
                <a:cubicBezTo>
                  <a:pt x="684" y="132"/>
                  <a:pt x="684" y="132"/>
                  <a:pt x="683" y="133"/>
                </a:cubicBezTo>
                <a:cubicBezTo>
                  <a:pt x="676" y="137"/>
                  <a:pt x="676" y="137"/>
                  <a:pt x="676" y="137"/>
                </a:cubicBezTo>
                <a:cubicBezTo>
                  <a:pt x="676" y="137"/>
                  <a:pt x="676" y="137"/>
                  <a:pt x="676" y="137"/>
                </a:cubicBezTo>
                <a:close/>
                <a:moveTo>
                  <a:pt x="2" y="136"/>
                </a:moveTo>
                <a:cubicBezTo>
                  <a:pt x="1" y="136"/>
                  <a:pt x="1" y="136"/>
                  <a:pt x="1" y="136"/>
                </a:cubicBezTo>
                <a:cubicBezTo>
                  <a:pt x="0" y="135"/>
                  <a:pt x="1" y="134"/>
                  <a:pt x="1" y="134"/>
                </a:cubicBezTo>
                <a:cubicBezTo>
                  <a:pt x="9" y="131"/>
                  <a:pt x="9" y="131"/>
                  <a:pt x="9" y="131"/>
                </a:cubicBezTo>
                <a:cubicBezTo>
                  <a:pt x="9" y="131"/>
                  <a:pt x="10" y="131"/>
                  <a:pt x="10" y="132"/>
                </a:cubicBezTo>
                <a:cubicBezTo>
                  <a:pt x="10" y="132"/>
                  <a:pt x="10" y="133"/>
                  <a:pt x="9" y="133"/>
                </a:cubicBezTo>
                <a:cubicBezTo>
                  <a:pt x="2" y="136"/>
                  <a:pt x="2" y="136"/>
                  <a:pt x="2" y="136"/>
                </a:cubicBezTo>
                <a:cubicBezTo>
                  <a:pt x="2" y="136"/>
                  <a:pt x="2" y="136"/>
                  <a:pt x="2" y="136"/>
                </a:cubicBezTo>
                <a:close/>
                <a:moveTo>
                  <a:pt x="584" y="132"/>
                </a:moveTo>
                <a:cubicBezTo>
                  <a:pt x="584" y="132"/>
                  <a:pt x="583" y="131"/>
                  <a:pt x="583" y="131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6" y="127"/>
                  <a:pt x="575" y="127"/>
                  <a:pt x="576" y="126"/>
                </a:cubicBezTo>
                <a:cubicBezTo>
                  <a:pt x="576" y="126"/>
                  <a:pt x="577" y="125"/>
                  <a:pt x="577" y="126"/>
                </a:cubicBezTo>
                <a:cubicBezTo>
                  <a:pt x="584" y="130"/>
                  <a:pt x="584" y="130"/>
                  <a:pt x="584" y="130"/>
                </a:cubicBezTo>
                <a:cubicBezTo>
                  <a:pt x="585" y="130"/>
                  <a:pt x="585" y="131"/>
                  <a:pt x="585" y="131"/>
                </a:cubicBezTo>
                <a:cubicBezTo>
                  <a:pt x="584" y="131"/>
                  <a:pt x="584" y="132"/>
                  <a:pt x="584" y="132"/>
                </a:cubicBezTo>
                <a:close/>
                <a:moveTo>
                  <a:pt x="17" y="130"/>
                </a:moveTo>
                <a:cubicBezTo>
                  <a:pt x="16" y="130"/>
                  <a:pt x="16" y="130"/>
                  <a:pt x="16" y="130"/>
                </a:cubicBezTo>
                <a:cubicBezTo>
                  <a:pt x="15" y="129"/>
                  <a:pt x="16" y="128"/>
                  <a:pt x="16" y="128"/>
                </a:cubicBezTo>
                <a:cubicBezTo>
                  <a:pt x="24" y="125"/>
                  <a:pt x="24" y="125"/>
                  <a:pt x="24" y="125"/>
                </a:cubicBezTo>
                <a:cubicBezTo>
                  <a:pt x="24" y="125"/>
                  <a:pt x="25" y="125"/>
                  <a:pt x="25" y="126"/>
                </a:cubicBezTo>
                <a:cubicBezTo>
                  <a:pt x="25" y="126"/>
                  <a:pt x="25" y="127"/>
                  <a:pt x="25" y="127"/>
                </a:cubicBezTo>
                <a:cubicBezTo>
                  <a:pt x="17" y="130"/>
                  <a:pt x="17" y="130"/>
                  <a:pt x="17" y="130"/>
                </a:cubicBezTo>
                <a:cubicBezTo>
                  <a:pt x="17" y="130"/>
                  <a:pt x="17" y="130"/>
                  <a:pt x="17" y="130"/>
                </a:cubicBezTo>
                <a:close/>
                <a:moveTo>
                  <a:pt x="690" y="129"/>
                </a:moveTo>
                <a:cubicBezTo>
                  <a:pt x="689" y="129"/>
                  <a:pt x="689" y="129"/>
                  <a:pt x="689" y="128"/>
                </a:cubicBezTo>
                <a:cubicBezTo>
                  <a:pt x="688" y="128"/>
                  <a:pt x="689" y="127"/>
                  <a:pt x="689" y="127"/>
                </a:cubicBezTo>
                <a:cubicBezTo>
                  <a:pt x="696" y="123"/>
                  <a:pt x="696" y="123"/>
                  <a:pt x="696" y="123"/>
                </a:cubicBezTo>
                <a:cubicBezTo>
                  <a:pt x="696" y="122"/>
                  <a:pt x="697" y="123"/>
                  <a:pt x="697" y="123"/>
                </a:cubicBezTo>
                <a:cubicBezTo>
                  <a:pt x="698" y="124"/>
                  <a:pt x="698" y="124"/>
                  <a:pt x="697" y="124"/>
                </a:cubicBezTo>
                <a:cubicBezTo>
                  <a:pt x="690" y="129"/>
                  <a:pt x="690" y="129"/>
                  <a:pt x="690" y="129"/>
                </a:cubicBezTo>
                <a:cubicBezTo>
                  <a:pt x="690" y="129"/>
                  <a:pt x="690" y="129"/>
                  <a:pt x="690" y="129"/>
                </a:cubicBezTo>
                <a:close/>
                <a:moveTo>
                  <a:pt x="32" y="124"/>
                </a:moveTo>
                <a:cubicBezTo>
                  <a:pt x="31" y="124"/>
                  <a:pt x="31" y="124"/>
                  <a:pt x="31" y="124"/>
                </a:cubicBezTo>
                <a:cubicBezTo>
                  <a:pt x="31" y="123"/>
                  <a:pt x="31" y="122"/>
                  <a:pt x="31" y="122"/>
                </a:cubicBezTo>
                <a:cubicBezTo>
                  <a:pt x="39" y="119"/>
                  <a:pt x="39" y="119"/>
                  <a:pt x="39" y="119"/>
                </a:cubicBezTo>
                <a:cubicBezTo>
                  <a:pt x="39" y="119"/>
                  <a:pt x="40" y="119"/>
                  <a:pt x="40" y="120"/>
                </a:cubicBezTo>
                <a:cubicBezTo>
                  <a:pt x="40" y="120"/>
                  <a:pt x="40" y="121"/>
                  <a:pt x="40" y="121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2" y="124"/>
                  <a:pt x="32" y="124"/>
                  <a:pt x="32" y="124"/>
                </a:cubicBezTo>
                <a:close/>
                <a:moveTo>
                  <a:pt x="569" y="124"/>
                </a:moveTo>
                <a:cubicBezTo>
                  <a:pt x="569" y="124"/>
                  <a:pt x="569" y="124"/>
                  <a:pt x="569" y="124"/>
                </a:cubicBezTo>
                <a:cubicBezTo>
                  <a:pt x="562" y="120"/>
                  <a:pt x="562" y="120"/>
                  <a:pt x="562" y="120"/>
                </a:cubicBezTo>
                <a:cubicBezTo>
                  <a:pt x="561" y="119"/>
                  <a:pt x="561" y="119"/>
                  <a:pt x="561" y="118"/>
                </a:cubicBezTo>
                <a:cubicBezTo>
                  <a:pt x="562" y="118"/>
                  <a:pt x="562" y="118"/>
                  <a:pt x="563" y="118"/>
                </a:cubicBezTo>
                <a:cubicBezTo>
                  <a:pt x="570" y="122"/>
                  <a:pt x="570" y="122"/>
                  <a:pt x="570" y="122"/>
                </a:cubicBezTo>
                <a:cubicBezTo>
                  <a:pt x="570" y="122"/>
                  <a:pt x="571" y="123"/>
                  <a:pt x="570" y="123"/>
                </a:cubicBezTo>
                <a:cubicBezTo>
                  <a:pt x="570" y="124"/>
                  <a:pt x="570" y="124"/>
                  <a:pt x="569" y="124"/>
                </a:cubicBezTo>
                <a:close/>
                <a:moveTo>
                  <a:pt x="704" y="120"/>
                </a:moveTo>
                <a:cubicBezTo>
                  <a:pt x="703" y="120"/>
                  <a:pt x="703" y="120"/>
                  <a:pt x="703" y="120"/>
                </a:cubicBezTo>
                <a:cubicBezTo>
                  <a:pt x="702" y="119"/>
                  <a:pt x="703" y="119"/>
                  <a:pt x="703" y="119"/>
                </a:cubicBezTo>
                <a:cubicBezTo>
                  <a:pt x="710" y="114"/>
                  <a:pt x="710" y="114"/>
                  <a:pt x="710" y="114"/>
                </a:cubicBezTo>
                <a:cubicBezTo>
                  <a:pt x="710" y="114"/>
                  <a:pt x="711" y="114"/>
                  <a:pt x="711" y="115"/>
                </a:cubicBezTo>
                <a:cubicBezTo>
                  <a:pt x="712" y="115"/>
                  <a:pt x="711" y="116"/>
                  <a:pt x="711" y="116"/>
                </a:cubicBezTo>
                <a:cubicBezTo>
                  <a:pt x="704" y="120"/>
                  <a:pt x="704" y="120"/>
                  <a:pt x="704" y="120"/>
                </a:cubicBezTo>
                <a:cubicBezTo>
                  <a:pt x="704" y="120"/>
                  <a:pt x="704" y="120"/>
                  <a:pt x="704" y="120"/>
                </a:cubicBezTo>
                <a:close/>
                <a:moveTo>
                  <a:pt x="47" y="118"/>
                </a:moveTo>
                <a:cubicBezTo>
                  <a:pt x="46" y="118"/>
                  <a:pt x="46" y="118"/>
                  <a:pt x="46" y="118"/>
                </a:cubicBezTo>
                <a:cubicBezTo>
                  <a:pt x="46" y="117"/>
                  <a:pt x="46" y="117"/>
                  <a:pt x="46" y="116"/>
                </a:cubicBezTo>
                <a:cubicBezTo>
                  <a:pt x="54" y="113"/>
                  <a:pt x="54" y="113"/>
                  <a:pt x="54" y="113"/>
                </a:cubicBezTo>
                <a:cubicBezTo>
                  <a:pt x="55" y="113"/>
                  <a:pt x="55" y="113"/>
                  <a:pt x="55" y="114"/>
                </a:cubicBezTo>
                <a:cubicBezTo>
                  <a:pt x="56" y="114"/>
                  <a:pt x="55" y="115"/>
                  <a:pt x="55" y="115"/>
                </a:cubicBezTo>
                <a:cubicBezTo>
                  <a:pt x="47" y="118"/>
                  <a:pt x="47" y="118"/>
                  <a:pt x="47" y="118"/>
                </a:cubicBezTo>
                <a:cubicBezTo>
                  <a:pt x="47" y="118"/>
                  <a:pt x="47" y="118"/>
                  <a:pt x="47" y="118"/>
                </a:cubicBezTo>
                <a:close/>
                <a:moveTo>
                  <a:pt x="555" y="116"/>
                </a:moveTo>
                <a:cubicBezTo>
                  <a:pt x="555" y="116"/>
                  <a:pt x="555" y="116"/>
                  <a:pt x="555" y="116"/>
                </a:cubicBezTo>
                <a:cubicBezTo>
                  <a:pt x="548" y="112"/>
                  <a:pt x="548" y="112"/>
                  <a:pt x="548" y="112"/>
                </a:cubicBezTo>
                <a:cubicBezTo>
                  <a:pt x="547" y="112"/>
                  <a:pt x="547" y="111"/>
                  <a:pt x="547" y="111"/>
                </a:cubicBezTo>
                <a:cubicBezTo>
                  <a:pt x="547" y="110"/>
                  <a:pt x="548" y="110"/>
                  <a:pt x="549" y="110"/>
                </a:cubicBezTo>
                <a:cubicBezTo>
                  <a:pt x="556" y="114"/>
                  <a:pt x="556" y="114"/>
                  <a:pt x="556" y="114"/>
                </a:cubicBezTo>
                <a:cubicBezTo>
                  <a:pt x="556" y="114"/>
                  <a:pt x="556" y="115"/>
                  <a:pt x="556" y="115"/>
                </a:cubicBezTo>
                <a:cubicBezTo>
                  <a:pt x="556" y="116"/>
                  <a:pt x="556" y="116"/>
                  <a:pt x="555" y="116"/>
                </a:cubicBezTo>
                <a:close/>
                <a:moveTo>
                  <a:pt x="62" y="112"/>
                </a:moveTo>
                <a:cubicBezTo>
                  <a:pt x="62" y="112"/>
                  <a:pt x="61" y="112"/>
                  <a:pt x="61" y="112"/>
                </a:cubicBezTo>
                <a:cubicBezTo>
                  <a:pt x="61" y="111"/>
                  <a:pt x="61" y="111"/>
                  <a:pt x="62" y="110"/>
                </a:cubicBezTo>
                <a:cubicBezTo>
                  <a:pt x="69" y="107"/>
                  <a:pt x="69" y="107"/>
                  <a:pt x="69" y="107"/>
                </a:cubicBezTo>
                <a:cubicBezTo>
                  <a:pt x="70" y="107"/>
                  <a:pt x="70" y="107"/>
                  <a:pt x="70" y="108"/>
                </a:cubicBezTo>
                <a:cubicBezTo>
                  <a:pt x="71" y="108"/>
                  <a:pt x="70" y="109"/>
                  <a:pt x="70" y="109"/>
                </a:cubicBezTo>
                <a:cubicBezTo>
                  <a:pt x="62" y="112"/>
                  <a:pt x="62" y="112"/>
                  <a:pt x="62" y="112"/>
                </a:cubicBezTo>
                <a:cubicBezTo>
                  <a:pt x="62" y="112"/>
                  <a:pt x="62" y="112"/>
                  <a:pt x="62" y="112"/>
                </a:cubicBezTo>
                <a:close/>
                <a:moveTo>
                  <a:pt x="717" y="112"/>
                </a:moveTo>
                <a:cubicBezTo>
                  <a:pt x="717" y="112"/>
                  <a:pt x="717" y="112"/>
                  <a:pt x="717" y="112"/>
                </a:cubicBezTo>
                <a:cubicBezTo>
                  <a:pt x="716" y="111"/>
                  <a:pt x="716" y="111"/>
                  <a:pt x="717" y="110"/>
                </a:cubicBezTo>
                <a:cubicBezTo>
                  <a:pt x="724" y="106"/>
                  <a:pt x="724" y="106"/>
                  <a:pt x="724" y="106"/>
                </a:cubicBezTo>
                <a:cubicBezTo>
                  <a:pt x="724" y="106"/>
                  <a:pt x="725" y="106"/>
                  <a:pt x="725" y="106"/>
                </a:cubicBezTo>
                <a:cubicBezTo>
                  <a:pt x="726" y="107"/>
                  <a:pt x="725" y="108"/>
                  <a:pt x="725" y="108"/>
                </a:cubicBezTo>
                <a:cubicBezTo>
                  <a:pt x="718" y="112"/>
                  <a:pt x="718" y="112"/>
                  <a:pt x="718" y="112"/>
                </a:cubicBezTo>
                <a:cubicBezTo>
                  <a:pt x="718" y="112"/>
                  <a:pt x="718" y="112"/>
                  <a:pt x="717" y="112"/>
                </a:cubicBezTo>
                <a:close/>
                <a:moveTo>
                  <a:pt x="541" y="108"/>
                </a:moveTo>
                <a:cubicBezTo>
                  <a:pt x="541" y="108"/>
                  <a:pt x="541" y="108"/>
                  <a:pt x="540" y="108"/>
                </a:cubicBezTo>
                <a:cubicBezTo>
                  <a:pt x="533" y="104"/>
                  <a:pt x="533" y="104"/>
                  <a:pt x="533" y="104"/>
                </a:cubicBezTo>
                <a:cubicBezTo>
                  <a:pt x="533" y="104"/>
                  <a:pt x="533" y="103"/>
                  <a:pt x="533" y="103"/>
                </a:cubicBezTo>
                <a:cubicBezTo>
                  <a:pt x="533" y="102"/>
                  <a:pt x="534" y="102"/>
                  <a:pt x="534" y="102"/>
                </a:cubicBezTo>
                <a:cubicBezTo>
                  <a:pt x="541" y="106"/>
                  <a:pt x="541" y="106"/>
                  <a:pt x="541" y="106"/>
                </a:cubicBezTo>
                <a:cubicBezTo>
                  <a:pt x="542" y="107"/>
                  <a:pt x="542" y="107"/>
                  <a:pt x="542" y="108"/>
                </a:cubicBezTo>
                <a:cubicBezTo>
                  <a:pt x="542" y="108"/>
                  <a:pt x="541" y="108"/>
                  <a:pt x="541" y="108"/>
                </a:cubicBezTo>
                <a:close/>
                <a:moveTo>
                  <a:pt x="77" y="106"/>
                </a:moveTo>
                <a:cubicBezTo>
                  <a:pt x="77" y="106"/>
                  <a:pt x="76" y="106"/>
                  <a:pt x="76" y="106"/>
                </a:cubicBezTo>
                <a:cubicBezTo>
                  <a:pt x="76" y="105"/>
                  <a:pt x="76" y="105"/>
                  <a:pt x="77" y="104"/>
                </a:cubicBezTo>
                <a:cubicBezTo>
                  <a:pt x="84" y="101"/>
                  <a:pt x="84" y="101"/>
                  <a:pt x="84" y="101"/>
                </a:cubicBezTo>
                <a:cubicBezTo>
                  <a:pt x="85" y="101"/>
                  <a:pt x="85" y="101"/>
                  <a:pt x="86" y="102"/>
                </a:cubicBezTo>
                <a:cubicBezTo>
                  <a:pt x="86" y="102"/>
                  <a:pt x="85" y="103"/>
                  <a:pt x="85" y="103"/>
                </a:cubicBezTo>
                <a:cubicBezTo>
                  <a:pt x="77" y="106"/>
                  <a:pt x="77" y="106"/>
                  <a:pt x="77" y="106"/>
                </a:cubicBezTo>
                <a:cubicBezTo>
                  <a:pt x="77" y="106"/>
                  <a:pt x="77" y="106"/>
                  <a:pt x="77" y="106"/>
                </a:cubicBezTo>
                <a:close/>
                <a:moveTo>
                  <a:pt x="731" y="104"/>
                </a:moveTo>
                <a:cubicBezTo>
                  <a:pt x="731" y="104"/>
                  <a:pt x="731" y="104"/>
                  <a:pt x="731" y="103"/>
                </a:cubicBezTo>
                <a:cubicBezTo>
                  <a:pt x="730" y="103"/>
                  <a:pt x="730" y="102"/>
                  <a:pt x="731" y="102"/>
                </a:cubicBezTo>
                <a:cubicBezTo>
                  <a:pt x="738" y="98"/>
                  <a:pt x="738" y="98"/>
                  <a:pt x="738" y="98"/>
                </a:cubicBezTo>
                <a:cubicBezTo>
                  <a:pt x="738" y="98"/>
                  <a:pt x="739" y="98"/>
                  <a:pt x="739" y="98"/>
                </a:cubicBezTo>
                <a:cubicBezTo>
                  <a:pt x="740" y="99"/>
                  <a:pt x="739" y="99"/>
                  <a:pt x="739" y="100"/>
                </a:cubicBezTo>
                <a:cubicBezTo>
                  <a:pt x="732" y="104"/>
                  <a:pt x="732" y="104"/>
                  <a:pt x="732" y="104"/>
                </a:cubicBezTo>
                <a:cubicBezTo>
                  <a:pt x="732" y="104"/>
                  <a:pt x="732" y="104"/>
                  <a:pt x="731" y="104"/>
                </a:cubicBezTo>
                <a:close/>
                <a:moveTo>
                  <a:pt x="527" y="100"/>
                </a:moveTo>
                <a:cubicBezTo>
                  <a:pt x="527" y="100"/>
                  <a:pt x="526" y="100"/>
                  <a:pt x="526" y="100"/>
                </a:cubicBezTo>
                <a:cubicBezTo>
                  <a:pt x="519" y="96"/>
                  <a:pt x="519" y="96"/>
                  <a:pt x="519" y="96"/>
                </a:cubicBezTo>
                <a:cubicBezTo>
                  <a:pt x="519" y="96"/>
                  <a:pt x="518" y="96"/>
                  <a:pt x="519" y="95"/>
                </a:cubicBezTo>
                <a:cubicBezTo>
                  <a:pt x="519" y="95"/>
                  <a:pt x="520" y="94"/>
                  <a:pt x="520" y="95"/>
                </a:cubicBezTo>
                <a:cubicBezTo>
                  <a:pt x="527" y="98"/>
                  <a:pt x="527" y="98"/>
                  <a:pt x="527" y="98"/>
                </a:cubicBezTo>
                <a:cubicBezTo>
                  <a:pt x="528" y="99"/>
                  <a:pt x="528" y="99"/>
                  <a:pt x="528" y="100"/>
                </a:cubicBezTo>
                <a:cubicBezTo>
                  <a:pt x="527" y="100"/>
                  <a:pt x="527" y="100"/>
                  <a:pt x="527" y="100"/>
                </a:cubicBezTo>
                <a:close/>
                <a:moveTo>
                  <a:pt x="92" y="100"/>
                </a:moveTo>
                <a:cubicBezTo>
                  <a:pt x="92" y="100"/>
                  <a:pt x="91" y="100"/>
                  <a:pt x="91" y="100"/>
                </a:cubicBezTo>
                <a:cubicBezTo>
                  <a:pt x="91" y="99"/>
                  <a:pt x="91" y="99"/>
                  <a:pt x="92" y="98"/>
                </a:cubicBezTo>
                <a:cubicBezTo>
                  <a:pt x="99" y="95"/>
                  <a:pt x="99" y="95"/>
                  <a:pt x="99" y="95"/>
                </a:cubicBezTo>
                <a:cubicBezTo>
                  <a:pt x="100" y="95"/>
                  <a:pt x="100" y="95"/>
                  <a:pt x="101" y="96"/>
                </a:cubicBezTo>
                <a:cubicBezTo>
                  <a:pt x="101" y="97"/>
                  <a:pt x="101" y="97"/>
                  <a:pt x="100" y="97"/>
                </a:cubicBezTo>
                <a:cubicBezTo>
                  <a:pt x="92" y="100"/>
                  <a:pt x="92" y="100"/>
                  <a:pt x="92" y="100"/>
                </a:cubicBezTo>
                <a:cubicBezTo>
                  <a:pt x="92" y="100"/>
                  <a:pt x="92" y="100"/>
                  <a:pt x="92" y="100"/>
                </a:cubicBezTo>
                <a:close/>
                <a:moveTo>
                  <a:pt x="745" y="96"/>
                </a:moveTo>
                <a:cubicBezTo>
                  <a:pt x="745" y="96"/>
                  <a:pt x="745" y="95"/>
                  <a:pt x="745" y="95"/>
                </a:cubicBezTo>
                <a:cubicBezTo>
                  <a:pt x="744" y="95"/>
                  <a:pt x="744" y="94"/>
                  <a:pt x="745" y="94"/>
                </a:cubicBezTo>
                <a:cubicBezTo>
                  <a:pt x="752" y="90"/>
                  <a:pt x="752" y="90"/>
                  <a:pt x="752" y="90"/>
                </a:cubicBezTo>
                <a:cubicBezTo>
                  <a:pt x="752" y="89"/>
                  <a:pt x="753" y="89"/>
                  <a:pt x="753" y="90"/>
                </a:cubicBezTo>
                <a:cubicBezTo>
                  <a:pt x="754" y="90"/>
                  <a:pt x="753" y="91"/>
                  <a:pt x="753" y="91"/>
                </a:cubicBezTo>
                <a:cubicBezTo>
                  <a:pt x="746" y="95"/>
                  <a:pt x="746" y="95"/>
                  <a:pt x="746" y="95"/>
                </a:cubicBezTo>
                <a:cubicBezTo>
                  <a:pt x="746" y="96"/>
                  <a:pt x="746" y="96"/>
                  <a:pt x="745" y="96"/>
                </a:cubicBezTo>
                <a:close/>
                <a:moveTo>
                  <a:pt x="107" y="94"/>
                </a:moveTo>
                <a:cubicBezTo>
                  <a:pt x="107" y="94"/>
                  <a:pt x="106" y="94"/>
                  <a:pt x="106" y="94"/>
                </a:cubicBezTo>
                <a:cubicBezTo>
                  <a:pt x="106" y="93"/>
                  <a:pt x="106" y="93"/>
                  <a:pt x="107" y="92"/>
                </a:cubicBezTo>
                <a:cubicBezTo>
                  <a:pt x="114" y="89"/>
                  <a:pt x="114" y="89"/>
                  <a:pt x="114" y="89"/>
                </a:cubicBezTo>
                <a:cubicBezTo>
                  <a:pt x="115" y="89"/>
                  <a:pt x="115" y="89"/>
                  <a:pt x="116" y="90"/>
                </a:cubicBezTo>
                <a:cubicBezTo>
                  <a:pt x="116" y="91"/>
                  <a:pt x="116" y="91"/>
                  <a:pt x="115" y="91"/>
                </a:cubicBezTo>
                <a:cubicBezTo>
                  <a:pt x="108" y="94"/>
                  <a:pt x="108" y="94"/>
                  <a:pt x="108" y="94"/>
                </a:cubicBezTo>
                <a:cubicBezTo>
                  <a:pt x="107" y="94"/>
                  <a:pt x="107" y="94"/>
                  <a:pt x="107" y="94"/>
                </a:cubicBezTo>
                <a:close/>
                <a:moveTo>
                  <a:pt x="512" y="93"/>
                </a:moveTo>
                <a:cubicBezTo>
                  <a:pt x="512" y="93"/>
                  <a:pt x="512" y="93"/>
                  <a:pt x="512" y="92"/>
                </a:cubicBezTo>
                <a:cubicBezTo>
                  <a:pt x="505" y="89"/>
                  <a:pt x="505" y="89"/>
                  <a:pt x="505" y="89"/>
                </a:cubicBezTo>
                <a:cubicBezTo>
                  <a:pt x="504" y="88"/>
                  <a:pt x="504" y="88"/>
                  <a:pt x="504" y="87"/>
                </a:cubicBezTo>
                <a:cubicBezTo>
                  <a:pt x="505" y="87"/>
                  <a:pt x="505" y="87"/>
                  <a:pt x="506" y="87"/>
                </a:cubicBezTo>
                <a:cubicBezTo>
                  <a:pt x="513" y="91"/>
                  <a:pt x="513" y="91"/>
                  <a:pt x="513" y="91"/>
                </a:cubicBezTo>
                <a:cubicBezTo>
                  <a:pt x="513" y="91"/>
                  <a:pt x="514" y="92"/>
                  <a:pt x="513" y="92"/>
                </a:cubicBezTo>
                <a:cubicBezTo>
                  <a:pt x="513" y="92"/>
                  <a:pt x="513" y="93"/>
                  <a:pt x="512" y="93"/>
                </a:cubicBezTo>
                <a:close/>
                <a:moveTo>
                  <a:pt x="122" y="88"/>
                </a:moveTo>
                <a:cubicBezTo>
                  <a:pt x="122" y="88"/>
                  <a:pt x="122" y="88"/>
                  <a:pt x="121" y="88"/>
                </a:cubicBezTo>
                <a:cubicBezTo>
                  <a:pt x="121" y="87"/>
                  <a:pt x="121" y="87"/>
                  <a:pt x="122" y="86"/>
                </a:cubicBezTo>
                <a:cubicBezTo>
                  <a:pt x="129" y="83"/>
                  <a:pt x="129" y="83"/>
                  <a:pt x="129" y="83"/>
                </a:cubicBezTo>
                <a:cubicBezTo>
                  <a:pt x="130" y="83"/>
                  <a:pt x="131" y="84"/>
                  <a:pt x="131" y="84"/>
                </a:cubicBezTo>
                <a:cubicBezTo>
                  <a:pt x="131" y="85"/>
                  <a:pt x="131" y="85"/>
                  <a:pt x="130" y="85"/>
                </a:cubicBezTo>
                <a:cubicBezTo>
                  <a:pt x="123" y="88"/>
                  <a:pt x="123" y="88"/>
                  <a:pt x="123" y="88"/>
                </a:cubicBezTo>
                <a:cubicBezTo>
                  <a:pt x="123" y="88"/>
                  <a:pt x="122" y="88"/>
                  <a:pt x="122" y="88"/>
                </a:cubicBezTo>
                <a:close/>
                <a:moveTo>
                  <a:pt x="759" y="87"/>
                </a:moveTo>
                <a:cubicBezTo>
                  <a:pt x="759" y="87"/>
                  <a:pt x="759" y="87"/>
                  <a:pt x="759" y="87"/>
                </a:cubicBezTo>
                <a:cubicBezTo>
                  <a:pt x="758" y="86"/>
                  <a:pt x="758" y="86"/>
                  <a:pt x="759" y="85"/>
                </a:cubicBezTo>
                <a:cubicBezTo>
                  <a:pt x="766" y="81"/>
                  <a:pt x="766" y="81"/>
                  <a:pt x="766" y="81"/>
                </a:cubicBezTo>
                <a:cubicBezTo>
                  <a:pt x="766" y="81"/>
                  <a:pt x="767" y="81"/>
                  <a:pt x="767" y="82"/>
                </a:cubicBezTo>
                <a:cubicBezTo>
                  <a:pt x="768" y="82"/>
                  <a:pt x="767" y="83"/>
                  <a:pt x="767" y="83"/>
                </a:cubicBezTo>
                <a:cubicBezTo>
                  <a:pt x="760" y="87"/>
                  <a:pt x="760" y="87"/>
                  <a:pt x="760" y="87"/>
                </a:cubicBezTo>
                <a:cubicBezTo>
                  <a:pt x="760" y="87"/>
                  <a:pt x="760" y="87"/>
                  <a:pt x="759" y="87"/>
                </a:cubicBezTo>
                <a:close/>
                <a:moveTo>
                  <a:pt x="498" y="85"/>
                </a:moveTo>
                <a:cubicBezTo>
                  <a:pt x="498" y="85"/>
                  <a:pt x="498" y="85"/>
                  <a:pt x="498" y="85"/>
                </a:cubicBezTo>
                <a:cubicBezTo>
                  <a:pt x="491" y="81"/>
                  <a:pt x="491" y="81"/>
                  <a:pt x="491" y="81"/>
                </a:cubicBezTo>
                <a:cubicBezTo>
                  <a:pt x="490" y="81"/>
                  <a:pt x="490" y="80"/>
                  <a:pt x="490" y="79"/>
                </a:cubicBezTo>
                <a:cubicBezTo>
                  <a:pt x="490" y="79"/>
                  <a:pt x="491" y="79"/>
                  <a:pt x="492" y="79"/>
                </a:cubicBezTo>
                <a:cubicBezTo>
                  <a:pt x="499" y="83"/>
                  <a:pt x="499" y="83"/>
                  <a:pt x="499" y="83"/>
                </a:cubicBezTo>
                <a:cubicBezTo>
                  <a:pt x="499" y="83"/>
                  <a:pt x="499" y="84"/>
                  <a:pt x="499" y="84"/>
                </a:cubicBezTo>
                <a:cubicBezTo>
                  <a:pt x="499" y="85"/>
                  <a:pt x="499" y="85"/>
                  <a:pt x="498" y="85"/>
                </a:cubicBezTo>
                <a:close/>
                <a:moveTo>
                  <a:pt x="137" y="82"/>
                </a:moveTo>
                <a:cubicBezTo>
                  <a:pt x="137" y="82"/>
                  <a:pt x="137" y="82"/>
                  <a:pt x="136" y="82"/>
                </a:cubicBezTo>
                <a:cubicBezTo>
                  <a:pt x="136" y="81"/>
                  <a:pt x="137" y="81"/>
                  <a:pt x="137" y="80"/>
                </a:cubicBezTo>
                <a:cubicBezTo>
                  <a:pt x="145" y="77"/>
                  <a:pt x="145" y="77"/>
                  <a:pt x="145" y="77"/>
                </a:cubicBezTo>
                <a:cubicBezTo>
                  <a:pt x="145" y="77"/>
                  <a:pt x="146" y="78"/>
                  <a:pt x="146" y="78"/>
                </a:cubicBezTo>
                <a:cubicBezTo>
                  <a:pt x="146" y="79"/>
                  <a:pt x="146" y="79"/>
                  <a:pt x="145" y="79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8" y="82"/>
                  <a:pt x="138" y="82"/>
                  <a:pt x="137" y="82"/>
                </a:cubicBezTo>
                <a:close/>
                <a:moveTo>
                  <a:pt x="773" y="79"/>
                </a:moveTo>
                <a:cubicBezTo>
                  <a:pt x="773" y="79"/>
                  <a:pt x="773" y="79"/>
                  <a:pt x="772" y="79"/>
                </a:cubicBezTo>
                <a:cubicBezTo>
                  <a:pt x="772" y="78"/>
                  <a:pt x="772" y="77"/>
                  <a:pt x="773" y="77"/>
                </a:cubicBezTo>
                <a:cubicBezTo>
                  <a:pt x="780" y="73"/>
                  <a:pt x="780" y="73"/>
                  <a:pt x="780" y="73"/>
                </a:cubicBezTo>
                <a:cubicBezTo>
                  <a:pt x="780" y="73"/>
                  <a:pt x="781" y="73"/>
                  <a:pt x="781" y="73"/>
                </a:cubicBezTo>
                <a:cubicBezTo>
                  <a:pt x="781" y="74"/>
                  <a:pt x="781" y="74"/>
                  <a:pt x="781" y="75"/>
                </a:cubicBezTo>
                <a:cubicBezTo>
                  <a:pt x="774" y="79"/>
                  <a:pt x="774" y="79"/>
                  <a:pt x="774" y="79"/>
                </a:cubicBezTo>
                <a:cubicBezTo>
                  <a:pt x="774" y="79"/>
                  <a:pt x="774" y="79"/>
                  <a:pt x="773" y="79"/>
                </a:cubicBezTo>
                <a:close/>
                <a:moveTo>
                  <a:pt x="484" y="77"/>
                </a:moveTo>
                <a:cubicBezTo>
                  <a:pt x="484" y="77"/>
                  <a:pt x="484" y="77"/>
                  <a:pt x="483" y="77"/>
                </a:cubicBezTo>
                <a:cubicBezTo>
                  <a:pt x="476" y="73"/>
                  <a:pt x="476" y="73"/>
                  <a:pt x="476" y="73"/>
                </a:cubicBezTo>
                <a:cubicBezTo>
                  <a:pt x="476" y="73"/>
                  <a:pt x="476" y="72"/>
                  <a:pt x="476" y="72"/>
                </a:cubicBezTo>
                <a:cubicBezTo>
                  <a:pt x="476" y="71"/>
                  <a:pt x="477" y="71"/>
                  <a:pt x="477" y="71"/>
                </a:cubicBezTo>
                <a:cubicBezTo>
                  <a:pt x="484" y="75"/>
                  <a:pt x="484" y="75"/>
                  <a:pt x="484" y="75"/>
                </a:cubicBezTo>
                <a:cubicBezTo>
                  <a:pt x="485" y="75"/>
                  <a:pt x="485" y="76"/>
                  <a:pt x="485" y="77"/>
                </a:cubicBezTo>
                <a:cubicBezTo>
                  <a:pt x="485" y="77"/>
                  <a:pt x="484" y="77"/>
                  <a:pt x="484" y="77"/>
                </a:cubicBezTo>
                <a:close/>
                <a:moveTo>
                  <a:pt x="153" y="76"/>
                </a:moveTo>
                <a:cubicBezTo>
                  <a:pt x="152" y="76"/>
                  <a:pt x="152" y="76"/>
                  <a:pt x="152" y="76"/>
                </a:cubicBezTo>
                <a:cubicBezTo>
                  <a:pt x="151" y="75"/>
                  <a:pt x="152" y="75"/>
                  <a:pt x="152" y="75"/>
                </a:cubicBezTo>
                <a:cubicBezTo>
                  <a:pt x="160" y="72"/>
                  <a:pt x="160" y="72"/>
                  <a:pt x="160" y="72"/>
                </a:cubicBezTo>
                <a:cubicBezTo>
                  <a:pt x="160" y="71"/>
                  <a:pt x="161" y="72"/>
                  <a:pt x="161" y="72"/>
                </a:cubicBezTo>
                <a:cubicBezTo>
                  <a:pt x="161" y="73"/>
                  <a:pt x="161" y="73"/>
                  <a:pt x="160" y="73"/>
                </a:cubicBezTo>
                <a:cubicBezTo>
                  <a:pt x="153" y="76"/>
                  <a:pt x="153" y="76"/>
                  <a:pt x="153" y="76"/>
                </a:cubicBezTo>
                <a:cubicBezTo>
                  <a:pt x="153" y="76"/>
                  <a:pt x="153" y="76"/>
                  <a:pt x="153" y="76"/>
                </a:cubicBezTo>
                <a:close/>
                <a:moveTo>
                  <a:pt x="787" y="71"/>
                </a:moveTo>
                <a:cubicBezTo>
                  <a:pt x="787" y="71"/>
                  <a:pt x="787" y="71"/>
                  <a:pt x="786" y="70"/>
                </a:cubicBezTo>
                <a:cubicBezTo>
                  <a:pt x="786" y="70"/>
                  <a:pt x="786" y="69"/>
                  <a:pt x="787" y="69"/>
                </a:cubicBezTo>
                <a:cubicBezTo>
                  <a:pt x="794" y="65"/>
                  <a:pt x="794" y="65"/>
                  <a:pt x="794" y="65"/>
                </a:cubicBezTo>
                <a:cubicBezTo>
                  <a:pt x="794" y="64"/>
                  <a:pt x="795" y="65"/>
                  <a:pt x="795" y="65"/>
                </a:cubicBezTo>
                <a:cubicBezTo>
                  <a:pt x="795" y="66"/>
                  <a:pt x="795" y="66"/>
                  <a:pt x="795" y="66"/>
                </a:cubicBezTo>
                <a:cubicBezTo>
                  <a:pt x="788" y="71"/>
                  <a:pt x="788" y="71"/>
                  <a:pt x="788" y="71"/>
                </a:cubicBezTo>
                <a:cubicBezTo>
                  <a:pt x="788" y="71"/>
                  <a:pt x="788" y="71"/>
                  <a:pt x="787" y="71"/>
                </a:cubicBezTo>
                <a:close/>
                <a:moveTo>
                  <a:pt x="168" y="70"/>
                </a:moveTo>
                <a:cubicBezTo>
                  <a:pt x="167" y="70"/>
                  <a:pt x="167" y="70"/>
                  <a:pt x="167" y="70"/>
                </a:cubicBezTo>
                <a:cubicBezTo>
                  <a:pt x="166" y="69"/>
                  <a:pt x="167" y="69"/>
                  <a:pt x="167" y="69"/>
                </a:cubicBezTo>
                <a:cubicBezTo>
                  <a:pt x="175" y="66"/>
                  <a:pt x="175" y="66"/>
                  <a:pt x="175" y="66"/>
                </a:cubicBezTo>
                <a:cubicBezTo>
                  <a:pt x="175" y="65"/>
                  <a:pt x="176" y="66"/>
                  <a:pt x="176" y="66"/>
                </a:cubicBezTo>
                <a:cubicBezTo>
                  <a:pt x="176" y="67"/>
                  <a:pt x="176" y="67"/>
                  <a:pt x="176" y="67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8" y="70"/>
                  <a:pt x="168" y="70"/>
                  <a:pt x="168" y="70"/>
                </a:cubicBezTo>
                <a:close/>
                <a:moveTo>
                  <a:pt x="470" y="69"/>
                </a:moveTo>
                <a:cubicBezTo>
                  <a:pt x="470" y="69"/>
                  <a:pt x="469" y="69"/>
                  <a:pt x="469" y="69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2" y="65"/>
                  <a:pt x="461" y="64"/>
                  <a:pt x="462" y="64"/>
                </a:cubicBezTo>
                <a:cubicBezTo>
                  <a:pt x="462" y="63"/>
                  <a:pt x="463" y="63"/>
                  <a:pt x="463" y="63"/>
                </a:cubicBezTo>
                <a:cubicBezTo>
                  <a:pt x="470" y="67"/>
                  <a:pt x="470" y="67"/>
                  <a:pt x="470" y="67"/>
                </a:cubicBezTo>
                <a:cubicBezTo>
                  <a:pt x="471" y="68"/>
                  <a:pt x="471" y="68"/>
                  <a:pt x="471" y="69"/>
                </a:cubicBezTo>
                <a:cubicBezTo>
                  <a:pt x="470" y="69"/>
                  <a:pt x="470" y="69"/>
                  <a:pt x="470" y="69"/>
                </a:cubicBezTo>
                <a:close/>
                <a:moveTo>
                  <a:pt x="183" y="65"/>
                </a:moveTo>
                <a:cubicBezTo>
                  <a:pt x="182" y="65"/>
                  <a:pt x="182" y="64"/>
                  <a:pt x="182" y="64"/>
                </a:cubicBezTo>
                <a:cubicBezTo>
                  <a:pt x="182" y="63"/>
                  <a:pt x="182" y="63"/>
                  <a:pt x="182" y="63"/>
                </a:cubicBezTo>
                <a:cubicBezTo>
                  <a:pt x="190" y="60"/>
                  <a:pt x="190" y="60"/>
                  <a:pt x="190" y="60"/>
                </a:cubicBezTo>
                <a:cubicBezTo>
                  <a:pt x="190" y="59"/>
                  <a:pt x="191" y="60"/>
                  <a:pt x="191" y="60"/>
                </a:cubicBezTo>
                <a:cubicBezTo>
                  <a:pt x="191" y="61"/>
                  <a:pt x="191" y="61"/>
                  <a:pt x="191" y="61"/>
                </a:cubicBezTo>
                <a:cubicBezTo>
                  <a:pt x="183" y="64"/>
                  <a:pt x="183" y="64"/>
                  <a:pt x="183" y="64"/>
                </a:cubicBezTo>
                <a:cubicBezTo>
                  <a:pt x="183" y="64"/>
                  <a:pt x="183" y="65"/>
                  <a:pt x="183" y="65"/>
                </a:cubicBezTo>
                <a:close/>
                <a:moveTo>
                  <a:pt x="929" y="64"/>
                </a:moveTo>
                <a:cubicBezTo>
                  <a:pt x="929" y="64"/>
                  <a:pt x="929" y="64"/>
                  <a:pt x="929" y="63"/>
                </a:cubicBezTo>
                <a:cubicBezTo>
                  <a:pt x="921" y="61"/>
                  <a:pt x="921" y="61"/>
                  <a:pt x="921" y="61"/>
                </a:cubicBezTo>
                <a:cubicBezTo>
                  <a:pt x="921" y="61"/>
                  <a:pt x="920" y="61"/>
                  <a:pt x="920" y="60"/>
                </a:cubicBezTo>
                <a:cubicBezTo>
                  <a:pt x="921" y="59"/>
                  <a:pt x="921" y="59"/>
                  <a:pt x="922" y="59"/>
                </a:cubicBezTo>
                <a:cubicBezTo>
                  <a:pt x="929" y="62"/>
                  <a:pt x="929" y="62"/>
                  <a:pt x="929" y="62"/>
                </a:cubicBezTo>
                <a:cubicBezTo>
                  <a:pt x="930" y="62"/>
                  <a:pt x="930" y="62"/>
                  <a:pt x="930" y="63"/>
                </a:cubicBezTo>
                <a:cubicBezTo>
                  <a:pt x="930" y="63"/>
                  <a:pt x="930" y="64"/>
                  <a:pt x="929" y="64"/>
                </a:cubicBezTo>
                <a:close/>
                <a:moveTo>
                  <a:pt x="801" y="62"/>
                </a:moveTo>
                <a:cubicBezTo>
                  <a:pt x="801" y="62"/>
                  <a:pt x="801" y="62"/>
                  <a:pt x="800" y="62"/>
                </a:cubicBezTo>
                <a:cubicBezTo>
                  <a:pt x="800" y="62"/>
                  <a:pt x="800" y="61"/>
                  <a:pt x="801" y="61"/>
                </a:cubicBezTo>
                <a:cubicBezTo>
                  <a:pt x="808" y="56"/>
                  <a:pt x="808" y="56"/>
                  <a:pt x="808" y="56"/>
                </a:cubicBezTo>
                <a:cubicBezTo>
                  <a:pt x="808" y="56"/>
                  <a:pt x="809" y="56"/>
                  <a:pt x="809" y="57"/>
                </a:cubicBezTo>
                <a:cubicBezTo>
                  <a:pt x="809" y="57"/>
                  <a:pt x="809" y="58"/>
                  <a:pt x="809" y="58"/>
                </a:cubicBezTo>
                <a:cubicBezTo>
                  <a:pt x="802" y="62"/>
                  <a:pt x="802" y="62"/>
                  <a:pt x="802" y="62"/>
                </a:cubicBezTo>
                <a:cubicBezTo>
                  <a:pt x="802" y="62"/>
                  <a:pt x="801" y="62"/>
                  <a:pt x="801" y="62"/>
                </a:cubicBezTo>
                <a:close/>
                <a:moveTo>
                  <a:pt x="455" y="61"/>
                </a:moveTo>
                <a:cubicBezTo>
                  <a:pt x="455" y="61"/>
                  <a:pt x="455" y="61"/>
                  <a:pt x="455" y="61"/>
                </a:cubicBezTo>
                <a:cubicBezTo>
                  <a:pt x="448" y="57"/>
                  <a:pt x="448" y="57"/>
                  <a:pt x="448" y="57"/>
                </a:cubicBezTo>
                <a:cubicBezTo>
                  <a:pt x="447" y="57"/>
                  <a:pt x="447" y="57"/>
                  <a:pt x="447" y="56"/>
                </a:cubicBezTo>
                <a:cubicBezTo>
                  <a:pt x="448" y="56"/>
                  <a:pt x="448" y="55"/>
                  <a:pt x="449" y="56"/>
                </a:cubicBezTo>
                <a:cubicBezTo>
                  <a:pt x="456" y="60"/>
                  <a:pt x="456" y="60"/>
                  <a:pt x="456" y="60"/>
                </a:cubicBezTo>
                <a:cubicBezTo>
                  <a:pt x="456" y="60"/>
                  <a:pt x="457" y="60"/>
                  <a:pt x="456" y="61"/>
                </a:cubicBezTo>
                <a:cubicBezTo>
                  <a:pt x="456" y="61"/>
                  <a:pt x="456" y="61"/>
                  <a:pt x="455" y="61"/>
                </a:cubicBezTo>
                <a:close/>
                <a:moveTo>
                  <a:pt x="914" y="59"/>
                </a:moveTo>
                <a:cubicBezTo>
                  <a:pt x="913" y="59"/>
                  <a:pt x="913" y="59"/>
                  <a:pt x="913" y="59"/>
                </a:cubicBezTo>
                <a:cubicBezTo>
                  <a:pt x="905" y="57"/>
                  <a:pt x="905" y="57"/>
                  <a:pt x="905" y="57"/>
                </a:cubicBezTo>
                <a:cubicBezTo>
                  <a:pt x="905" y="57"/>
                  <a:pt x="905" y="56"/>
                  <a:pt x="905" y="55"/>
                </a:cubicBezTo>
                <a:cubicBezTo>
                  <a:pt x="905" y="55"/>
                  <a:pt x="905" y="55"/>
                  <a:pt x="906" y="55"/>
                </a:cubicBezTo>
                <a:cubicBezTo>
                  <a:pt x="914" y="57"/>
                  <a:pt x="914" y="57"/>
                  <a:pt x="914" y="57"/>
                </a:cubicBezTo>
                <a:cubicBezTo>
                  <a:pt x="914" y="57"/>
                  <a:pt x="915" y="58"/>
                  <a:pt x="915" y="58"/>
                </a:cubicBezTo>
                <a:cubicBezTo>
                  <a:pt x="914" y="59"/>
                  <a:pt x="914" y="59"/>
                  <a:pt x="914" y="59"/>
                </a:cubicBezTo>
                <a:close/>
                <a:moveTo>
                  <a:pt x="198" y="59"/>
                </a:moveTo>
                <a:cubicBezTo>
                  <a:pt x="197" y="59"/>
                  <a:pt x="197" y="58"/>
                  <a:pt x="197" y="58"/>
                </a:cubicBezTo>
                <a:cubicBezTo>
                  <a:pt x="197" y="57"/>
                  <a:pt x="197" y="57"/>
                  <a:pt x="197" y="57"/>
                </a:cubicBezTo>
                <a:cubicBezTo>
                  <a:pt x="205" y="54"/>
                  <a:pt x="205" y="54"/>
                  <a:pt x="205" y="54"/>
                </a:cubicBezTo>
                <a:cubicBezTo>
                  <a:pt x="206" y="53"/>
                  <a:pt x="206" y="54"/>
                  <a:pt x="206" y="54"/>
                </a:cubicBezTo>
                <a:cubicBezTo>
                  <a:pt x="207" y="55"/>
                  <a:pt x="206" y="55"/>
                  <a:pt x="206" y="55"/>
                </a:cubicBezTo>
                <a:cubicBezTo>
                  <a:pt x="198" y="58"/>
                  <a:pt x="198" y="58"/>
                  <a:pt x="198" y="58"/>
                </a:cubicBezTo>
                <a:cubicBezTo>
                  <a:pt x="198" y="59"/>
                  <a:pt x="198" y="59"/>
                  <a:pt x="198" y="59"/>
                </a:cubicBezTo>
                <a:close/>
                <a:moveTo>
                  <a:pt x="898" y="55"/>
                </a:moveTo>
                <a:cubicBezTo>
                  <a:pt x="898" y="55"/>
                  <a:pt x="898" y="54"/>
                  <a:pt x="898" y="54"/>
                </a:cubicBezTo>
                <a:cubicBezTo>
                  <a:pt x="890" y="52"/>
                  <a:pt x="890" y="52"/>
                  <a:pt x="890" y="52"/>
                </a:cubicBezTo>
                <a:cubicBezTo>
                  <a:pt x="889" y="52"/>
                  <a:pt x="889" y="51"/>
                  <a:pt x="889" y="51"/>
                </a:cubicBezTo>
                <a:cubicBezTo>
                  <a:pt x="889" y="50"/>
                  <a:pt x="890" y="50"/>
                  <a:pt x="890" y="50"/>
                </a:cubicBezTo>
                <a:cubicBezTo>
                  <a:pt x="898" y="53"/>
                  <a:pt x="898" y="53"/>
                  <a:pt x="898" y="53"/>
                </a:cubicBezTo>
                <a:cubicBezTo>
                  <a:pt x="899" y="53"/>
                  <a:pt x="899" y="53"/>
                  <a:pt x="899" y="54"/>
                </a:cubicBezTo>
                <a:cubicBezTo>
                  <a:pt x="899" y="54"/>
                  <a:pt x="898" y="55"/>
                  <a:pt x="898" y="55"/>
                </a:cubicBezTo>
                <a:close/>
                <a:moveTo>
                  <a:pt x="815" y="54"/>
                </a:moveTo>
                <a:cubicBezTo>
                  <a:pt x="815" y="54"/>
                  <a:pt x="815" y="54"/>
                  <a:pt x="814" y="54"/>
                </a:cubicBezTo>
                <a:cubicBezTo>
                  <a:pt x="814" y="53"/>
                  <a:pt x="814" y="53"/>
                  <a:pt x="815" y="52"/>
                </a:cubicBezTo>
                <a:cubicBezTo>
                  <a:pt x="822" y="48"/>
                  <a:pt x="822" y="48"/>
                  <a:pt x="822" y="48"/>
                </a:cubicBezTo>
                <a:cubicBezTo>
                  <a:pt x="822" y="48"/>
                  <a:pt x="823" y="48"/>
                  <a:pt x="823" y="49"/>
                </a:cubicBezTo>
                <a:cubicBezTo>
                  <a:pt x="823" y="49"/>
                  <a:pt x="823" y="50"/>
                  <a:pt x="823" y="50"/>
                </a:cubicBezTo>
                <a:cubicBezTo>
                  <a:pt x="816" y="54"/>
                  <a:pt x="816" y="54"/>
                  <a:pt x="816" y="54"/>
                </a:cubicBezTo>
                <a:cubicBezTo>
                  <a:pt x="816" y="54"/>
                  <a:pt x="815" y="54"/>
                  <a:pt x="815" y="54"/>
                </a:cubicBezTo>
                <a:close/>
                <a:moveTo>
                  <a:pt x="441" y="54"/>
                </a:moveTo>
                <a:cubicBezTo>
                  <a:pt x="441" y="54"/>
                  <a:pt x="441" y="54"/>
                  <a:pt x="441" y="54"/>
                </a:cubicBezTo>
                <a:cubicBezTo>
                  <a:pt x="434" y="50"/>
                  <a:pt x="434" y="50"/>
                  <a:pt x="434" y="50"/>
                </a:cubicBezTo>
                <a:cubicBezTo>
                  <a:pt x="433" y="49"/>
                  <a:pt x="433" y="49"/>
                  <a:pt x="433" y="48"/>
                </a:cubicBezTo>
                <a:cubicBezTo>
                  <a:pt x="433" y="48"/>
                  <a:pt x="434" y="48"/>
                  <a:pt x="435" y="48"/>
                </a:cubicBezTo>
                <a:cubicBezTo>
                  <a:pt x="442" y="52"/>
                  <a:pt x="442" y="52"/>
                  <a:pt x="442" y="52"/>
                </a:cubicBezTo>
                <a:cubicBezTo>
                  <a:pt x="442" y="52"/>
                  <a:pt x="442" y="53"/>
                  <a:pt x="442" y="53"/>
                </a:cubicBezTo>
                <a:cubicBezTo>
                  <a:pt x="442" y="54"/>
                  <a:pt x="442" y="54"/>
                  <a:pt x="441" y="54"/>
                </a:cubicBezTo>
                <a:close/>
                <a:moveTo>
                  <a:pt x="213" y="53"/>
                </a:moveTo>
                <a:cubicBezTo>
                  <a:pt x="213" y="53"/>
                  <a:pt x="212" y="52"/>
                  <a:pt x="212" y="52"/>
                </a:cubicBezTo>
                <a:cubicBezTo>
                  <a:pt x="212" y="51"/>
                  <a:pt x="212" y="51"/>
                  <a:pt x="213" y="51"/>
                </a:cubicBezTo>
                <a:cubicBezTo>
                  <a:pt x="220" y="48"/>
                  <a:pt x="220" y="48"/>
                  <a:pt x="220" y="48"/>
                </a:cubicBezTo>
                <a:cubicBezTo>
                  <a:pt x="221" y="47"/>
                  <a:pt x="221" y="48"/>
                  <a:pt x="221" y="48"/>
                </a:cubicBezTo>
                <a:cubicBezTo>
                  <a:pt x="222" y="49"/>
                  <a:pt x="221" y="49"/>
                  <a:pt x="221" y="50"/>
                </a:cubicBezTo>
                <a:cubicBezTo>
                  <a:pt x="213" y="52"/>
                  <a:pt x="213" y="52"/>
                  <a:pt x="213" y="52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882" y="50"/>
                </a:moveTo>
                <a:cubicBezTo>
                  <a:pt x="882" y="50"/>
                  <a:pt x="882" y="50"/>
                  <a:pt x="882" y="50"/>
                </a:cubicBezTo>
                <a:cubicBezTo>
                  <a:pt x="874" y="48"/>
                  <a:pt x="874" y="48"/>
                  <a:pt x="874" y="48"/>
                </a:cubicBezTo>
                <a:cubicBezTo>
                  <a:pt x="874" y="48"/>
                  <a:pt x="873" y="47"/>
                  <a:pt x="874" y="46"/>
                </a:cubicBezTo>
                <a:cubicBezTo>
                  <a:pt x="874" y="46"/>
                  <a:pt x="874" y="46"/>
                  <a:pt x="875" y="46"/>
                </a:cubicBezTo>
                <a:cubicBezTo>
                  <a:pt x="883" y="48"/>
                  <a:pt x="883" y="48"/>
                  <a:pt x="883" y="48"/>
                </a:cubicBezTo>
                <a:cubicBezTo>
                  <a:pt x="883" y="48"/>
                  <a:pt x="883" y="49"/>
                  <a:pt x="883" y="49"/>
                </a:cubicBezTo>
                <a:cubicBezTo>
                  <a:pt x="883" y="50"/>
                  <a:pt x="883" y="50"/>
                  <a:pt x="882" y="50"/>
                </a:cubicBezTo>
                <a:close/>
                <a:moveTo>
                  <a:pt x="228" y="47"/>
                </a:moveTo>
                <a:cubicBezTo>
                  <a:pt x="228" y="47"/>
                  <a:pt x="227" y="46"/>
                  <a:pt x="227" y="46"/>
                </a:cubicBezTo>
                <a:cubicBezTo>
                  <a:pt x="227" y="45"/>
                  <a:pt x="227" y="45"/>
                  <a:pt x="228" y="45"/>
                </a:cubicBezTo>
                <a:cubicBezTo>
                  <a:pt x="235" y="42"/>
                  <a:pt x="235" y="42"/>
                  <a:pt x="235" y="42"/>
                </a:cubicBezTo>
                <a:cubicBezTo>
                  <a:pt x="236" y="41"/>
                  <a:pt x="236" y="42"/>
                  <a:pt x="237" y="42"/>
                </a:cubicBezTo>
                <a:cubicBezTo>
                  <a:pt x="237" y="43"/>
                  <a:pt x="236" y="43"/>
                  <a:pt x="236" y="44"/>
                </a:cubicBezTo>
                <a:cubicBezTo>
                  <a:pt x="228" y="47"/>
                  <a:pt x="228" y="47"/>
                  <a:pt x="228" y="47"/>
                </a:cubicBezTo>
                <a:cubicBezTo>
                  <a:pt x="228" y="47"/>
                  <a:pt x="228" y="47"/>
                  <a:pt x="228" y="47"/>
                </a:cubicBezTo>
                <a:close/>
                <a:moveTo>
                  <a:pt x="427" y="46"/>
                </a:moveTo>
                <a:cubicBezTo>
                  <a:pt x="427" y="46"/>
                  <a:pt x="427" y="46"/>
                  <a:pt x="426" y="46"/>
                </a:cubicBezTo>
                <a:cubicBezTo>
                  <a:pt x="419" y="42"/>
                  <a:pt x="419" y="42"/>
                  <a:pt x="419" y="42"/>
                </a:cubicBezTo>
                <a:cubicBezTo>
                  <a:pt x="419" y="42"/>
                  <a:pt x="419" y="41"/>
                  <a:pt x="419" y="41"/>
                </a:cubicBezTo>
                <a:cubicBezTo>
                  <a:pt x="419" y="40"/>
                  <a:pt x="420" y="40"/>
                  <a:pt x="420" y="40"/>
                </a:cubicBezTo>
                <a:cubicBezTo>
                  <a:pt x="427" y="44"/>
                  <a:pt x="427" y="44"/>
                  <a:pt x="427" y="44"/>
                </a:cubicBezTo>
                <a:cubicBezTo>
                  <a:pt x="428" y="44"/>
                  <a:pt x="428" y="45"/>
                  <a:pt x="428" y="45"/>
                </a:cubicBezTo>
                <a:cubicBezTo>
                  <a:pt x="428" y="46"/>
                  <a:pt x="427" y="46"/>
                  <a:pt x="427" y="46"/>
                </a:cubicBezTo>
                <a:close/>
                <a:moveTo>
                  <a:pt x="829" y="46"/>
                </a:moveTo>
                <a:cubicBezTo>
                  <a:pt x="829" y="46"/>
                  <a:pt x="829" y="46"/>
                  <a:pt x="828" y="45"/>
                </a:cubicBezTo>
                <a:cubicBezTo>
                  <a:pt x="828" y="45"/>
                  <a:pt x="828" y="44"/>
                  <a:pt x="829" y="44"/>
                </a:cubicBezTo>
                <a:cubicBezTo>
                  <a:pt x="836" y="40"/>
                  <a:pt x="836" y="40"/>
                  <a:pt x="836" y="40"/>
                </a:cubicBezTo>
                <a:cubicBezTo>
                  <a:pt x="836" y="40"/>
                  <a:pt x="837" y="40"/>
                  <a:pt x="837" y="40"/>
                </a:cubicBezTo>
                <a:cubicBezTo>
                  <a:pt x="837" y="41"/>
                  <a:pt x="837" y="41"/>
                  <a:pt x="837" y="42"/>
                </a:cubicBezTo>
                <a:cubicBezTo>
                  <a:pt x="830" y="46"/>
                  <a:pt x="830" y="46"/>
                  <a:pt x="830" y="46"/>
                </a:cubicBezTo>
                <a:cubicBezTo>
                  <a:pt x="830" y="46"/>
                  <a:pt x="829" y="46"/>
                  <a:pt x="829" y="46"/>
                </a:cubicBezTo>
                <a:close/>
                <a:moveTo>
                  <a:pt x="867" y="45"/>
                </a:moveTo>
                <a:cubicBezTo>
                  <a:pt x="867" y="45"/>
                  <a:pt x="867" y="45"/>
                  <a:pt x="866" y="45"/>
                </a:cubicBezTo>
                <a:cubicBezTo>
                  <a:pt x="859" y="43"/>
                  <a:pt x="859" y="43"/>
                  <a:pt x="859" y="43"/>
                </a:cubicBezTo>
                <a:cubicBezTo>
                  <a:pt x="858" y="43"/>
                  <a:pt x="858" y="42"/>
                  <a:pt x="858" y="42"/>
                </a:cubicBezTo>
                <a:cubicBezTo>
                  <a:pt x="858" y="41"/>
                  <a:pt x="859" y="41"/>
                  <a:pt x="859" y="41"/>
                </a:cubicBezTo>
                <a:cubicBezTo>
                  <a:pt x="867" y="44"/>
                  <a:pt x="867" y="44"/>
                  <a:pt x="867" y="44"/>
                </a:cubicBezTo>
                <a:cubicBezTo>
                  <a:pt x="868" y="44"/>
                  <a:pt x="868" y="44"/>
                  <a:pt x="868" y="45"/>
                </a:cubicBezTo>
                <a:cubicBezTo>
                  <a:pt x="868" y="45"/>
                  <a:pt x="867" y="45"/>
                  <a:pt x="867" y="45"/>
                </a:cubicBezTo>
                <a:close/>
                <a:moveTo>
                  <a:pt x="851" y="41"/>
                </a:moveTo>
                <a:cubicBezTo>
                  <a:pt x="851" y="41"/>
                  <a:pt x="851" y="41"/>
                  <a:pt x="851" y="41"/>
                </a:cubicBezTo>
                <a:cubicBezTo>
                  <a:pt x="843" y="39"/>
                  <a:pt x="843" y="39"/>
                  <a:pt x="843" y="39"/>
                </a:cubicBezTo>
                <a:cubicBezTo>
                  <a:pt x="843" y="39"/>
                  <a:pt x="842" y="38"/>
                  <a:pt x="842" y="37"/>
                </a:cubicBezTo>
                <a:cubicBezTo>
                  <a:pt x="843" y="37"/>
                  <a:pt x="843" y="37"/>
                  <a:pt x="844" y="37"/>
                </a:cubicBezTo>
                <a:cubicBezTo>
                  <a:pt x="851" y="39"/>
                  <a:pt x="851" y="39"/>
                  <a:pt x="851" y="39"/>
                </a:cubicBezTo>
                <a:cubicBezTo>
                  <a:pt x="852" y="39"/>
                  <a:pt x="852" y="40"/>
                  <a:pt x="852" y="40"/>
                </a:cubicBezTo>
                <a:cubicBezTo>
                  <a:pt x="852" y="41"/>
                  <a:pt x="852" y="41"/>
                  <a:pt x="851" y="41"/>
                </a:cubicBezTo>
                <a:close/>
                <a:moveTo>
                  <a:pt x="243" y="41"/>
                </a:moveTo>
                <a:cubicBezTo>
                  <a:pt x="243" y="41"/>
                  <a:pt x="242" y="40"/>
                  <a:pt x="242" y="40"/>
                </a:cubicBezTo>
                <a:cubicBezTo>
                  <a:pt x="242" y="39"/>
                  <a:pt x="242" y="39"/>
                  <a:pt x="243" y="39"/>
                </a:cubicBezTo>
                <a:cubicBezTo>
                  <a:pt x="250" y="36"/>
                  <a:pt x="250" y="36"/>
                  <a:pt x="250" y="36"/>
                </a:cubicBezTo>
                <a:cubicBezTo>
                  <a:pt x="251" y="35"/>
                  <a:pt x="251" y="36"/>
                  <a:pt x="252" y="36"/>
                </a:cubicBezTo>
                <a:cubicBezTo>
                  <a:pt x="252" y="37"/>
                  <a:pt x="252" y="37"/>
                  <a:pt x="251" y="38"/>
                </a:cubicBezTo>
                <a:cubicBezTo>
                  <a:pt x="243" y="41"/>
                  <a:pt x="243" y="41"/>
                  <a:pt x="243" y="41"/>
                </a:cubicBezTo>
                <a:cubicBezTo>
                  <a:pt x="243" y="41"/>
                  <a:pt x="243" y="41"/>
                  <a:pt x="243" y="41"/>
                </a:cubicBezTo>
                <a:close/>
                <a:moveTo>
                  <a:pt x="413" y="38"/>
                </a:moveTo>
                <a:cubicBezTo>
                  <a:pt x="413" y="38"/>
                  <a:pt x="412" y="38"/>
                  <a:pt x="412" y="38"/>
                </a:cubicBezTo>
                <a:cubicBezTo>
                  <a:pt x="405" y="34"/>
                  <a:pt x="405" y="34"/>
                  <a:pt x="405" y="34"/>
                </a:cubicBezTo>
                <a:cubicBezTo>
                  <a:pt x="405" y="34"/>
                  <a:pt x="404" y="33"/>
                  <a:pt x="405" y="33"/>
                </a:cubicBezTo>
                <a:cubicBezTo>
                  <a:pt x="405" y="32"/>
                  <a:pt x="406" y="32"/>
                  <a:pt x="406" y="32"/>
                </a:cubicBezTo>
                <a:cubicBezTo>
                  <a:pt x="413" y="36"/>
                  <a:pt x="413" y="36"/>
                  <a:pt x="413" y="36"/>
                </a:cubicBezTo>
                <a:cubicBezTo>
                  <a:pt x="414" y="37"/>
                  <a:pt x="414" y="37"/>
                  <a:pt x="414" y="38"/>
                </a:cubicBezTo>
                <a:cubicBezTo>
                  <a:pt x="413" y="38"/>
                  <a:pt x="413" y="38"/>
                  <a:pt x="413" y="38"/>
                </a:cubicBezTo>
                <a:close/>
                <a:moveTo>
                  <a:pt x="258" y="35"/>
                </a:moveTo>
                <a:cubicBezTo>
                  <a:pt x="258" y="35"/>
                  <a:pt x="257" y="34"/>
                  <a:pt x="257" y="34"/>
                </a:cubicBezTo>
                <a:cubicBezTo>
                  <a:pt x="257" y="33"/>
                  <a:pt x="257" y="33"/>
                  <a:pt x="258" y="33"/>
                </a:cubicBezTo>
                <a:cubicBezTo>
                  <a:pt x="265" y="30"/>
                  <a:pt x="265" y="30"/>
                  <a:pt x="265" y="30"/>
                </a:cubicBezTo>
                <a:cubicBezTo>
                  <a:pt x="266" y="30"/>
                  <a:pt x="266" y="30"/>
                  <a:pt x="267" y="30"/>
                </a:cubicBezTo>
                <a:cubicBezTo>
                  <a:pt x="267" y="31"/>
                  <a:pt x="267" y="31"/>
                  <a:pt x="266" y="32"/>
                </a:cubicBezTo>
                <a:cubicBezTo>
                  <a:pt x="259" y="35"/>
                  <a:pt x="259" y="35"/>
                  <a:pt x="259" y="35"/>
                </a:cubicBezTo>
                <a:cubicBezTo>
                  <a:pt x="258" y="35"/>
                  <a:pt x="258" y="35"/>
                  <a:pt x="258" y="35"/>
                </a:cubicBezTo>
                <a:close/>
                <a:moveTo>
                  <a:pt x="398" y="30"/>
                </a:moveTo>
                <a:cubicBezTo>
                  <a:pt x="398" y="30"/>
                  <a:pt x="398" y="30"/>
                  <a:pt x="398" y="30"/>
                </a:cubicBezTo>
                <a:cubicBezTo>
                  <a:pt x="391" y="26"/>
                  <a:pt x="391" y="26"/>
                  <a:pt x="391" y="26"/>
                </a:cubicBezTo>
                <a:cubicBezTo>
                  <a:pt x="390" y="26"/>
                  <a:pt x="390" y="25"/>
                  <a:pt x="390" y="25"/>
                </a:cubicBezTo>
                <a:cubicBezTo>
                  <a:pt x="391" y="24"/>
                  <a:pt x="391" y="24"/>
                  <a:pt x="392" y="25"/>
                </a:cubicBezTo>
                <a:cubicBezTo>
                  <a:pt x="399" y="28"/>
                  <a:pt x="399" y="28"/>
                  <a:pt x="399" y="28"/>
                </a:cubicBezTo>
                <a:cubicBezTo>
                  <a:pt x="399" y="29"/>
                  <a:pt x="400" y="29"/>
                  <a:pt x="399" y="30"/>
                </a:cubicBezTo>
                <a:cubicBezTo>
                  <a:pt x="399" y="30"/>
                  <a:pt x="399" y="30"/>
                  <a:pt x="398" y="30"/>
                </a:cubicBezTo>
                <a:close/>
                <a:moveTo>
                  <a:pt x="273" y="29"/>
                </a:moveTo>
                <a:cubicBezTo>
                  <a:pt x="273" y="29"/>
                  <a:pt x="273" y="28"/>
                  <a:pt x="272" y="28"/>
                </a:cubicBezTo>
                <a:cubicBezTo>
                  <a:pt x="272" y="28"/>
                  <a:pt x="272" y="27"/>
                  <a:pt x="273" y="27"/>
                </a:cubicBezTo>
                <a:cubicBezTo>
                  <a:pt x="280" y="24"/>
                  <a:pt x="280" y="24"/>
                  <a:pt x="280" y="24"/>
                </a:cubicBezTo>
                <a:cubicBezTo>
                  <a:pt x="281" y="24"/>
                  <a:pt x="282" y="24"/>
                  <a:pt x="282" y="24"/>
                </a:cubicBezTo>
                <a:cubicBezTo>
                  <a:pt x="282" y="25"/>
                  <a:pt x="282" y="25"/>
                  <a:pt x="281" y="26"/>
                </a:cubicBezTo>
                <a:cubicBezTo>
                  <a:pt x="274" y="29"/>
                  <a:pt x="274" y="29"/>
                  <a:pt x="274" y="29"/>
                </a:cubicBezTo>
                <a:cubicBezTo>
                  <a:pt x="274" y="29"/>
                  <a:pt x="273" y="29"/>
                  <a:pt x="273" y="29"/>
                </a:cubicBezTo>
                <a:close/>
                <a:moveTo>
                  <a:pt x="288" y="23"/>
                </a:moveTo>
                <a:cubicBezTo>
                  <a:pt x="288" y="23"/>
                  <a:pt x="288" y="22"/>
                  <a:pt x="287" y="22"/>
                </a:cubicBezTo>
                <a:cubicBezTo>
                  <a:pt x="287" y="22"/>
                  <a:pt x="288" y="21"/>
                  <a:pt x="288" y="21"/>
                </a:cubicBezTo>
                <a:cubicBezTo>
                  <a:pt x="296" y="18"/>
                  <a:pt x="296" y="18"/>
                  <a:pt x="296" y="18"/>
                </a:cubicBezTo>
                <a:cubicBezTo>
                  <a:pt x="296" y="18"/>
                  <a:pt x="297" y="18"/>
                  <a:pt x="297" y="18"/>
                </a:cubicBezTo>
                <a:cubicBezTo>
                  <a:pt x="297" y="19"/>
                  <a:pt x="297" y="19"/>
                  <a:pt x="296" y="20"/>
                </a:cubicBezTo>
                <a:cubicBezTo>
                  <a:pt x="289" y="23"/>
                  <a:pt x="289" y="23"/>
                  <a:pt x="289" y="23"/>
                </a:cubicBezTo>
                <a:cubicBezTo>
                  <a:pt x="289" y="23"/>
                  <a:pt x="289" y="23"/>
                  <a:pt x="288" y="23"/>
                </a:cubicBezTo>
                <a:close/>
                <a:moveTo>
                  <a:pt x="384" y="23"/>
                </a:moveTo>
                <a:cubicBezTo>
                  <a:pt x="384" y="23"/>
                  <a:pt x="384" y="23"/>
                  <a:pt x="384" y="22"/>
                </a:cubicBezTo>
                <a:cubicBezTo>
                  <a:pt x="377" y="19"/>
                  <a:pt x="377" y="19"/>
                  <a:pt x="377" y="19"/>
                </a:cubicBezTo>
                <a:cubicBezTo>
                  <a:pt x="376" y="18"/>
                  <a:pt x="376" y="18"/>
                  <a:pt x="376" y="17"/>
                </a:cubicBezTo>
                <a:cubicBezTo>
                  <a:pt x="376" y="17"/>
                  <a:pt x="377" y="17"/>
                  <a:pt x="378" y="17"/>
                </a:cubicBezTo>
                <a:cubicBezTo>
                  <a:pt x="385" y="21"/>
                  <a:pt x="385" y="21"/>
                  <a:pt x="385" y="21"/>
                </a:cubicBezTo>
                <a:cubicBezTo>
                  <a:pt x="385" y="21"/>
                  <a:pt x="385" y="22"/>
                  <a:pt x="385" y="22"/>
                </a:cubicBezTo>
                <a:cubicBezTo>
                  <a:pt x="385" y="22"/>
                  <a:pt x="385" y="23"/>
                  <a:pt x="384" y="23"/>
                </a:cubicBezTo>
                <a:close/>
                <a:moveTo>
                  <a:pt x="304" y="17"/>
                </a:moveTo>
                <a:cubicBezTo>
                  <a:pt x="303" y="17"/>
                  <a:pt x="303" y="16"/>
                  <a:pt x="303" y="16"/>
                </a:cubicBezTo>
                <a:cubicBezTo>
                  <a:pt x="302" y="16"/>
                  <a:pt x="303" y="15"/>
                  <a:pt x="303" y="15"/>
                </a:cubicBezTo>
                <a:cubicBezTo>
                  <a:pt x="311" y="12"/>
                  <a:pt x="311" y="12"/>
                  <a:pt x="311" y="12"/>
                </a:cubicBezTo>
                <a:cubicBezTo>
                  <a:pt x="311" y="12"/>
                  <a:pt x="312" y="12"/>
                  <a:pt x="312" y="12"/>
                </a:cubicBezTo>
                <a:cubicBezTo>
                  <a:pt x="312" y="13"/>
                  <a:pt x="312" y="13"/>
                  <a:pt x="311" y="14"/>
                </a:cubicBezTo>
                <a:cubicBezTo>
                  <a:pt x="304" y="17"/>
                  <a:pt x="304" y="17"/>
                  <a:pt x="304" y="17"/>
                </a:cubicBezTo>
                <a:cubicBezTo>
                  <a:pt x="304" y="17"/>
                  <a:pt x="304" y="17"/>
                  <a:pt x="304" y="17"/>
                </a:cubicBezTo>
                <a:close/>
                <a:moveTo>
                  <a:pt x="370" y="15"/>
                </a:moveTo>
                <a:cubicBezTo>
                  <a:pt x="370" y="15"/>
                  <a:pt x="370" y="15"/>
                  <a:pt x="369" y="15"/>
                </a:cubicBezTo>
                <a:cubicBezTo>
                  <a:pt x="362" y="11"/>
                  <a:pt x="362" y="11"/>
                  <a:pt x="362" y="11"/>
                </a:cubicBezTo>
                <a:cubicBezTo>
                  <a:pt x="362" y="11"/>
                  <a:pt x="362" y="10"/>
                  <a:pt x="362" y="9"/>
                </a:cubicBezTo>
                <a:cubicBezTo>
                  <a:pt x="362" y="9"/>
                  <a:pt x="363" y="9"/>
                  <a:pt x="363" y="9"/>
                </a:cubicBezTo>
                <a:cubicBezTo>
                  <a:pt x="370" y="13"/>
                  <a:pt x="370" y="13"/>
                  <a:pt x="370" y="13"/>
                </a:cubicBezTo>
                <a:cubicBezTo>
                  <a:pt x="371" y="13"/>
                  <a:pt x="371" y="14"/>
                  <a:pt x="371" y="14"/>
                </a:cubicBezTo>
                <a:cubicBezTo>
                  <a:pt x="371" y="15"/>
                  <a:pt x="370" y="15"/>
                  <a:pt x="370" y="15"/>
                </a:cubicBezTo>
                <a:close/>
                <a:moveTo>
                  <a:pt x="319" y="11"/>
                </a:moveTo>
                <a:cubicBezTo>
                  <a:pt x="318" y="11"/>
                  <a:pt x="318" y="11"/>
                  <a:pt x="318" y="10"/>
                </a:cubicBezTo>
                <a:cubicBezTo>
                  <a:pt x="317" y="10"/>
                  <a:pt x="318" y="9"/>
                  <a:pt x="318" y="9"/>
                </a:cubicBezTo>
                <a:cubicBezTo>
                  <a:pt x="326" y="6"/>
                  <a:pt x="326" y="6"/>
                  <a:pt x="326" y="6"/>
                </a:cubicBezTo>
                <a:cubicBezTo>
                  <a:pt x="326" y="6"/>
                  <a:pt x="327" y="6"/>
                  <a:pt x="327" y="6"/>
                </a:cubicBezTo>
                <a:cubicBezTo>
                  <a:pt x="327" y="7"/>
                  <a:pt x="327" y="7"/>
                  <a:pt x="327" y="8"/>
                </a:cubicBezTo>
                <a:cubicBezTo>
                  <a:pt x="319" y="11"/>
                  <a:pt x="319" y="11"/>
                  <a:pt x="319" y="11"/>
                </a:cubicBezTo>
                <a:cubicBezTo>
                  <a:pt x="319" y="11"/>
                  <a:pt x="319" y="11"/>
                  <a:pt x="319" y="11"/>
                </a:cubicBezTo>
                <a:close/>
                <a:moveTo>
                  <a:pt x="356" y="7"/>
                </a:moveTo>
                <a:cubicBezTo>
                  <a:pt x="356" y="7"/>
                  <a:pt x="355" y="7"/>
                  <a:pt x="355" y="7"/>
                </a:cubicBezTo>
                <a:cubicBezTo>
                  <a:pt x="348" y="3"/>
                  <a:pt x="348" y="3"/>
                  <a:pt x="348" y="3"/>
                </a:cubicBezTo>
                <a:cubicBezTo>
                  <a:pt x="348" y="3"/>
                  <a:pt x="347" y="2"/>
                  <a:pt x="348" y="2"/>
                </a:cubicBezTo>
                <a:cubicBezTo>
                  <a:pt x="348" y="1"/>
                  <a:pt x="349" y="1"/>
                  <a:pt x="349" y="1"/>
                </a:cubicBezTo>
                <a:cubicBezTo>
                  <a:pt x="356" y="5"/>
                  <a:pt x="356" y="5"/>
                  <a:pt x="356" y="5"/>
                </a:cubicBezTo>
                <a:cubicBezTo>
                  <a:pt x="357" y="5"/>
                  <a:pt x="357" y="6"/>
                  <a:pt x="357" y="6"/>
                </a:cubicBezTo>
                <a:cubicBezTo>
                  <a:pt x="356" y="7"/>
                  <a:pt x="356" y="7"/>
                  <a:pt x="356" y="7"/>
                </a:cubicBezTo>
                <a:close/>
                <a:moveTo>
                  <a:pt x="334" y="5"/>
                </a:moveTo>
                <a:cubicBezTo>
                  <a:pt x="333" y="5"/>
                  <a:pt x="333" y="5"/>
                  <a:pt x="333" y="4"/>
                </a:cubicBezTo>
                <a:cubicBezTo>
                  <a:pt x="333" y="4"/>
                  <a:pt x="333" y="3"/>
                  <a:pt x="333" y="3"/>
                </a:cubicBezTo>
                <a:cubicBezTo>
                  <a:pt x="341" y="0"/>
                  <a:pt x="341" y="0"/>
                  <a:pt x="341" y="0"/>
                </a:cubicBezTo>
                <a:cubicBezTo>
                  <a:pt x="341" y="0"/>
                  <a:pt x="342" y="0"/>
                  <a:pt x="342" y="0"/>
                </a:cubicBezTo>
                <a:cubicBezTo>
                  <a:pt x="342" y="1"/>
                  <a:pt x="342" y="2"/>
                  <a:pt x="342" y="2"/>
                </a:cubicBezTo>
                <a:cubicBezTo>
                  <a:pt x="334" y="5"/>
                  <a:pt x="334" y="5"/>
                  <a:pt x="334" y="5"/>
                </a:cubicBezTo>
                <a:cubicBezTo>
                  <a:pt x="334" y="5"/>
                  <a:pt x="334" y="5"/>
                  <a:pt x="334" y="5"/>
                </a:cubicBezTo>
                <a:close/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89"/>
          <p:cNvSpPr/>
          <p:nvPr/>
        </p:nvSpPr>
        <p:spPr bwMode="auto">
          <a:xfrm>
            <a:off x="2155598" y="5119225"/>
            <a:ext cx="681628" cy="1175875"/>
          </a:xfrm>
          <a:custGeom>
            <a:avLst/>
            <a:gdLst>
              <a:gd name="T0" fmla="*/ 251 w 251"/>
              <a:gd name="T1" fmla="*/ 0 h 433"/>
              <a:gd name="T2" fmla="*/ 0 w 251"/>
              <a:gd name="T3" fmla="*/ 123 h 433"/>
              <a:gd name="T4" fmla="*/ 0 w 251"/>
              <a:gd name="T5" fmla="*/ 123 h 433"/>
              <a:gd name="T6" fmla="*/ 0 w 251"/>
              <a:gd name="T7" fmla="*/ 433 h 433"/>
              <a:gd name="T8" fmla="*/ 251 w 251"/>
              <a:gd name="T9" fmla="*/ 289 h 433"/>
              <a:gd name="T10" fmla="*/ 251 w 251"/>
              <a:gd name="T11" fmla="*/ 0 h 433"/>
              <a:gd name="T12" fmla="*/ 251 w 251"/>
              <a:gd name="T13" fmla="*/ 0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1" h="433">
                <a:moveTo>
                  <a:pt x="251" y="0"/>
                </a:moveTo>
                <a:lnTo>
                  <a:pt x="0" y="123"/>
                </a:lnTo>
                <a:lnTo>
                  <a:pt x="0" y="123"/>
                </a:lnTo>
                <a:lnTo>
                  <a:pt x="0" y="433"/>
                </a:lnTo>
                <a:lnTo>
                  <a:pt x="251" y="289"/>
                </a:lnTo>
                <a:lnTo>
                  <a:pt x="251" y="0"/>
                </a:lnTo>
                <a:lnTo>
                  <a:pt x="25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Freeform 90"/>
          <p:cNvSpPr/>
          <p:nvPr/>
        </p:nvSpPr>
        <p:spPr bwMode="auto">
          <a:xfrm>
            <a:off x="1479403" y="4755329"/>
            <a:ext cx="1357823" cy="697922"/>
          </a:xfrm>
          <a:custGeom>
            <a:avLst/>
            <a:gdLst>
              <a:gd name="T0" fmla="*/ 249 w 500"/>
              <a:gd name="T1" fmla="*/ 257 h 257"/>
              <a:gd name="T2" fmla="*/ 500 w 500"/>
              <a:gd name="T3" fmla="*/ 134 h 257"/>
              <a:gd name="T4" fmla="*/ 249 w 500"/>
              <a:gd name="T5" fmla="*/ 0 h 257"/>
              <a:gd name="T6" fmla="*/ 0 w 500"/>
              <a:gd name="T7" fmla="*/ 134 h 257"/>
              <a:gd name="T8" fmla="*/ 249 w 500"/>
              <a:gd name="T9" fmla="*/ 257 h 257"/>
              <a:gd name="T10" fmla="*/ 249 w 500"/>
              <a:gd name="T11" fmla="*/ 257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0" h="257">
                <a:moveTo>
                  <a:pt x="249" y="257"/>
                </a:moveTo>
                <a:lnTo>
                  <a:pt x="500" y="134"/>
                </a:lnTo>
                <a:lnTo>
                  <a:pt x="249" y="0"/>
                </a:lnTo>
                <a:lnTo>
                  <a:pt x="0" y="134"/>
                </a:lnTo>
                <a:lnTo>
                  <a:pt x="249" y="257"/>
                </a:lnTo>
                <a:lnTo>
                  <a:pt x="249" y="2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Freeform 91"/>
          <p:cNvSpPr/>
          <p:nvPr/>
        </p:nvSpPr>
        <p:spPr bwMode="auto">
          <a:xfrm>
            <a:off x="1479403" y="5119225"/>
            <a:ext cx="676197" cy="1175875"/>
          </a:xfrm>
          <a:custGeom>
            <a:avLst/>
            <a:gdLst>
              <a:gd name="T0" fmla="*/ 0 w 249"/>
              <a:gd name="T1" fmla="*/ 0 h 433"/>
              <a:gd name="T2" fmla="*/ 0 w 249"/>
              <a:gd name="T3" fmla="*/ 289 h 433"/>
              <a:gd name="T4" fmla="*/ 249 w 249"/>
              <a:gd name="T5" fmla="*/ 433 h 433"/>
              <a:gd name="T6" fmla="*/ 249 w 249"/>
              <a:gd name="T7" fmla="*/ 123 h 433"/>
              <a:gd name="T8" fmla="*/ 0 w 249"/>
              <a:gd name="T9" fmla="*/ 0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9" h="433">
                <a:moveTo>
                  <a:pt x="0" y="0"/>
                </a:moveTo>
                <a:lnTo>
                  <a:pt x="0" y="289"/>
                </a:lnTo>
                <a:lnTo>
                  <a:pt x="249" y="433"/>
                </a:lnTo>
                <a:lnTo>
                  <a:pt x="249" y="12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92"/>
          <p:cNvSpPr/>
          <p:nvPr/>
        </p:nvSpPr>
        <p:spPr bwMode="auto">
          <a:xfrm>
            <a:off x="4931731" y="4269229"/>
            <a:ext cx="681628" cy="1184022"/>
          </a:xfrm>
          <a:custGeom>
            <a:avLst/>
            <a:gdLst>
              <a:gd name="T0" fmla="*/ 249 w 251"/>
              <a:gd name="T1" fmla="*/ 0 h 436"/>
              <a:gd name="T2" fmla="*/ 0 w 251"/>
              <a:gd name="T3" fmla="*/ 123 h 436"/>
              <a:gd name="T4" fmla="*/ 0 w 251"/>
              <a:gd name="T5" fmla="*/ 126 h 436"/>
              <a:gd name="T6" fmla="*/ 0 w 251"/>
              <a:gd name="T7" fmla="*/ 436 h 436"/>
              <a:gd name="T8" fmla="*/ 251 w 251"/>
              <a:gd name="T9" fmla="*/ 291 h 436"/>
              <a:gd name="T10" fmla="*/ 251 w 251"/>
              <a:gd name="T11" fmla="*/ 3 h 436"/>
              <a:gd name="T12" fmla="*/ 249 w 251"/>
              <a:gd name="T13" fmla="*/ 0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1" h="436">
                <a:moveTo>
                  <a:pt x="249" y="0"/>
                </a:moveTo>
                <a:lnTo>
                  <a:pt x="0" y="123"/>
                </a:lnTo>
                <a:lnTo>
                  <a:pt x="0" y="126"/>
                </a:lnTo>
                <a:lnTo>
                  <a:pt x="0" y="436"/>
                </a:lnTo>
                <a:lnTo>
                  <a:pt x="251" y="291"/>
                </a:lnTo>
                <a:lnTo>
                  <a:pt x="251" y="3"/>
                </a:lnTo>
                <a:lnTo>
                  <a:pt x="24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93"/>
          <p:cNvSpPr/>
          <p:nvPr/>
        </p:nvSpPr>
        <p:spPr bwMode="auto">
          <a:xfrm>
            <a:off x="4250103" y="3913480"/>
            <a:ext cx="1357823" cy="697922"/>
          </a:xfrm>
          <a:custGeom>
            <a:avLst/>
            <a:gdLst>
              <a:gd name="T0" fmla="*/ 251 w 500"/>
              <a:gd name="T1" fmla="*/ 254 h 257"/>
              <a:gd name="T2" fmla="*/ 500 w 500"/>
              <a:gd name="T3" fmla="*/ 131 h 257"/>
              <a:gd name="T4" fmla="*/ 251 w 500"/>
              <a:gd name="T5" fmla="*/ 0 h 257"/>
              <a:gd name="T6" fmla="*/ 0 w 500"/>
              <a:gd name="T7" fmla="*/ 134 h 257"/>
              <a:gd name="T8" fmla="*/ 251 w 500"/>
              <a:gd name="T9" fmla="*/ 257 h 257"/>
              <a:gd name="T10" fmla="*/ 251 w 500"/>
              <a:gd name="T11" fmla="*/ 254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0" h="257">
                <a:moveTo>
                  <a:pt x="251" y="254"/>
                </a:moveTo>
                <a:lnTo>
                  <a:pt x="500" y="131"/>
                </a:lnTo>
                <a:lnTo>
                  <a:pt x="251" y="0"/>
                </a:lnTo>
                <a:lnTo>
                  <a:pt x="0" y="134"/>
                </a:lnTo>
                <a:lnTo>
                  <a:pt x="251" y="257"/>
                </a:lnTo>
                <a:lnTo>
                  <a:pt x="251" y="2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94"/>
          <p:cNvSpPr/>
          <p:nvPr/>
        </p:nvSpPr>
        <p:spPr bwMode="auto">
          <a:xfrm>
            <a:off x="4250103" y="4277377"/>
            <a:ext cx="681628" cy="1175875"/>
          </a:xfrm>
          <a:custGeom>
            <a:avLst/>
            <a:gdLst>
              <a:gd name="T0" fmla="*/ 0 w 251"/>
              <a:gd name="T1" fmla="*/ 0 h 433"/>
              <a:gd name="T2" fmla="*/ 0 w 251"/>
              <a:gd name="T3" fmla="*/ 288 h 433"/>
              <a:gd name="T4" fmla="*/ 251 w 251"/>
              <a:gd name="T5" fmla="*/ 433 h 433"/>
              <a:gd name="T6" fmla="*/ 251 w 251"/>
              <a:gd name="T7" fmla="*/ 123 h 433"/>
              <a:gd name="T8" fmla="*/ 0 w 251"/>
              <a:gd name="T9" fmla="*/ 0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1" h="433">
                <a:moveTo>
                  <a:pt x="0" y="0"/>
                </a:moveTo>
                <a:lnTo>
                  <a:pt x="0" y="288"/>
                </a:lnTo>
                <a:lnTo>
                  <a:pt x="251" y="433"/>
                </a:lnTo>
                <a:lnTo>
                  <a:pt x="251" y="12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95"/>
          <p:cNvSpPr/>
          <p:nvPr/>
        </p:nvSpPr>
        <p:spPr bwMode="auto">
          <a:xfrm>
            <a:off x="7586072" y="5018368"/>
            <a:ext cx="681628" cy="1175875"/>
          </a:xfrm>
          <a:custGeom>
            <a:avLst/>
            <a:gdLst>
              <a:gd name="T0" fmla="*/ 251 w 251"/>
              <a:gd name="T1" fmla="*/ 0 h 433"/>
              <a:gd name="T2" fmla="*/ 0 w 251"/>
              <a:gd name="T3" fmla="*/ 123 h 433"/>
              <a:gd name="T4" fmla="*/ 0 w 251"/>
              <a:gd name="T5" fmla="*/ 123 h 433"/>
              <a:gd name="T6" fmla="*/ 0 w 251"/>
              <a:gd name="T7" fmla="*/ 433 h 433"/>
              <a:gd name="T8" fmla="*/ 251 w 251"/>
              <a:gd name="T9" fmla="*/ 289 h 433"/>
              <a:gd name="T10" fmla="*/ 251 w 251"/>
              <a:gd name="T11" fmla="*/ 0 h 433"/>
              <a:gd name="T12" fmla="*/ 251 w 251"/>
              <a:gd name="T13" fmla="*/ 0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1" h="433">
                <a:moveTo>
                  <a:pt x="251" y="0"/>
                </a:moveTo>
                <a:lnTo>
                  <a:pt x="0" y="123"/>
                </a:lnTo>
                <a:lnTo>
                  <a:pt x="0" y="123"/>
                </a:lnTo>
                <a:lnTo>
                  <a:pt x="0" y="433"/>
                </a:lnTo>
                <a:lnTo>
                  <a:pt x="251" y="289"/>
                </a:lnTo>
                <a:lnTo>
                  <a:pt x="251" y="0"/>
                </a:lnTo>
                <a:lnTo>
                  <a:pt x="25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96"/>
          <p:cNvSpPr/>
          <p:nvPr/>
        </p:nvSpPr>
        <p:spPr bwMode="auto">
          <a:xfrm>
            <a:off x="6909877" y="4654471"/>
            <a:ext cx="1357823" cy="697922"/>
          </a:xfrm>
          <a:custGeom>
            <a:avLst/>
            <a:gdLst>
              <a:gd name="T0" fmla="*/ 249 w 500"/>
              <a:gd name="T1" fmla="*/ 257 h 257"/>
              <a:gd name="T2" fmla="*/ 500 w 500"/>
              <a:gd name="T3" fmla="*/ 134 h 257"/>
              <a:gd name="T4" fmla="*/ 249 w 500"/>
              <a:gd name="T5" fmla="*/ 0 h 257"/>
              <a:gd name="T6" fmla="*/ 0 w 500"/>
              <a:gd name="T7" fmla="*/ 134 h 257"/>
              <a:gd name="T8" fmla="*/ 249 w 500"/>
              <a:gd name="T9" fmla="*/ 257 h 257"/>
              <a:gd name="T10" fmla="*/ 249 w 500"/>
              <a:gd name="T11" fmla="*/ 257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0" h="257">
                <a:moveTo>
                  <a:pt x="249" y="257"/>
                </a:moveTo>
                <a:lnTo>
                  <a:pt x="500" y="134"/>
                </a:lnTo>
                <a:lnTo>
                  <a:pt x="249" y="0"/>
                </a:lnTo>
                <a:lnTo>
                  <a:pt x="0" y="134"/>
                </a:lnTo>
                <a:lnTo>
                  <a:pt x="249" y="257"/>
                </a:lnTo>
                <a:lnTo>
                  <a:pt x="249" y="2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97"/>
          <p:cNvSpPr/>
          <p:nvPr/>
        </p:nvSpPr>
        <p:spPr bwMode="auto">
          <a:xfrm>
            <a:off x="6909877" y="5018368"/>
            <a:ext cx="676197" cy="1175875"/>
          </a:xfrm>
          <a:custGeom>
            <a:avLst/>
            <a:gdLst>
              <a:gd name="T0" fmla="*/ 0 w 249"/>
              <a:gd name="T1" fmla="*/ 0 h 433"/>
              <a:gd name="T2" fmla="*/ 0 w 249"/>
              <a:gd name="T3" fmla="*/ 289 h 433"/>
              <a:gd name="T4" fmla="*/ 249 w 249"/>
              <a:gd name="T5" fmla="*/ 433 h 433"/>
              <a:gd name="T6" fmla="*/ 249 w 249"/>
              <a:gd name="T7" fmla="*/ 123 h 433"/>
              <a:gd name="T8" fmla="*/ 0 w 249"/>
              <a:gd name="T9" fmla="*/ 0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9" h="433">
                <a:moveTo>
                  <a:pt x="0" y="0"/>
                </a:moveTo>
                <a:lnTo>
                  <a:pt x="0" y="289"/>
                </a:lnTo>
                <a:lnTo>
                  <a:pt x="249" y="433"/>
                </a:lnTo>
                <a:lnTo>
                  <a:pt x="249" y="12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98"/>
          <p:cNvSpPr/>
          <p:nvPr/>
        </p:nvSpPr>
        <p:spPr bwMode="auto">
          <a:xfrm>
            <a:off x="10147743" y="4627839"/>
            <a:ext cx="681628" cy="1184022"/>
          </a:xfrm>
          <a:custGeom>
            <a:avLst/>
            <a:gdLst>
              <a:gd name="T0" fmla="*/ 249 w 251"/>
              <a:gd name="T1" fmla="*/ 0 h 436"/>
              <a:gd name="T2" fmla="*/ 0 w 251"/>
              <a:gd name="T3" fmla="*/ 123 h 436"/>
              <a:gd name="T4" fmla="*/ 0 w 251"/>
              <a:gd name="T5" fmla="*/ 123 h 436"/>
              <a:gd name="T6" fmla="*/ 0 w 251"/>
              <a:gd name="T7" fmla="*/ 436 h 436"/>
              <a:gd name="T8" fmla="*/ 251 w 251"/>
              <a:gd name="T9" fmla="*/ 289 h 436"/>
              <a:gd name="T10" fmla="*/ 251 w 251"/>
              <a:gd name="T11" fmla="*/ 0 h 436"/>
              <a:gd name="T12" fmla="*/ 249 w 251"/>
              <a:gd name="T13" fmla="*/ 0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1" h="436">
                <a:moveTo>
                  <a:pt x="249" y="0"/>
                </a:moveTo>
                <a:lnTo>
                  <a:pt x="0" y="123"/>
                </a:lnTo>
                <a:lnTo>
                  <a:pt x="0" y="123"/>
                </a:lnTo>
                <a:lnTo>
                  <a:pt x="0" y="436"/>
                </a:lnTo>
                <a:lnTo>
                  <a:pt x="251" y="289"/>
                </a:lnTo>
                <a:lnTo>
                  <a:pt x="251" y="0"/>
                </a:lnTo>
                <a:lnTo>
                  <a:pt x="24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99"/>
          <p:cNvSpPr/>
          <p:nvPr/>
        </p:nvSpPr>
        <p:spPr bwMode="auto">
          <a:xfrm>
            <a:off x="9466117" y="4263943"/>
            <a:ext cx="1357823" cy="697922"/>
          </a:xfrm>
          <a:custGeom>
            <a:avLst/>
            <a:gdLst>
              <a:gd name="T0" fmla="*/ 251 w 500"/>
              <a:gd name="T1" fmla="*/ 257 h 257"/>
              <a:gd name="T2" fmla="*/ 500 w 500"/>
              <a:gd name="T3" fmla="*/ 134 h 257"/>
              <a:gd name="T4" fmla="*/ 251 w 500"/>
              <a:gd name="T5" fmla="*/ 0 h 257"/>
              <a:gd name="T6" fmla="*/ 0 w 500"/>
              <a:gd name="T7" fmla="*/ 134 h 257"/>
              <a:gd name="T8" fmla="*/ 251 w 500"/>
              <a:gd name="T9" fmla="*/ 257 h 257"/>
              <a:gd name="T10" fmla="*/ 251 w 500"/>
              <a:gd name="T11" fmla="*/ 257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0" h="257">
                <a:moveTo>
                  <a:pt x="251" y="257"/>
                </a:moveTo>
                <a:lnTo>
                  <a:pt x="500" y="134"/>
                </a:lnTo>
                <a:lnTo>
                  <a:pt x="251" y="0"/>
                </a:lnTo>
                <a:lnTo>
                  <a:pt x="0" y="134"/>
                </a:lnTo>
                <a:lnTo>
                  <a:pt x="251" y="257"/>
                </a:lnTo>
                <a:lnTo>
                  <a:pt x="251" y="2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Freeform 100"/>
          <p:cNvSpPr/>
          <p:nvPr/>
        </p:nvSpPr>
        <p:spPr bwMode="auto">
          <a:xfrm>
            <a:off x="9466117" y="4627839"/>
            <a:ext cx="681628" cy="1184022"/>
          </a:xfrm>
          <a:custGeom>
            <a:avLst/>
            <a:gdLst>
              <a:gd name="T0" fmla="*/ 0 w 251"/>
              <a:gd name="T1" fmla="*/ 0 h 436"/>
              <a:gd name="T2" fmla="*/ 0 w 251"/>
              <a:gd name="T3" fmla="*/ 289 h 436"/>
              <a:gd name="T4" fmla="*/ 251 w 251"/>
              <a:gd name="T5" fmla="*/ 436 h 436"/>
              <a:gd name="T6" fmla="*/ 251 w 251"/>
              <a:gd name="T7" fmla="*/ 123 h 436"/>
              <a:gd name="T8" fmla="*/ 0 w 251"/>
              <a:gd name="T9" fmla="*/ 0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1" h="436">
                <a:moveTo>
                  <a:pt x="0" y="0"/>
                </a:moveTo>
                <a:lnTo>
                  <a:pt x="0" y="289"/>
                </a:lnTo>
                <a:lnTo>
                  <a:pt x="251" y="436"/>
                </a:lnTo>
                <a:lnTo>
                  <a:pt x="251" y="12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" name="Freeform 101"/>
          <p:cNvSpPr>
            <a:spLocks noEditPoints="1"/>
          </p:cNvSpPr>
          <p:nvPr/>
        </p:nvSpPr>
        <p:spPr bwMode="auto">
          <a:xfrm>
            <a:off x="7360674" y="2031157"/>
            <a:ext cx="393769" cy="537698"/>
          </a:xfrm>
          <a:custGeom>
            <a:avLst/>
            <a:gdLst>
              <a:gd name="T0" fmla="*/ 54 w 54"/>
              <a:gd name="T1" fmla="*/ 13 h 74"/>
              <a:gd name="T2" fmla="*/ 41 w 54"/>
              <a:gd name="T3" fmla="*/ 0 h 74"/>
              <a:gd name="T4" fmla="*/ 41 w 54"/>
              <a:gd name="T5" fmla="*/ 0 h 74"/>
              <a:gd name="T6" fmla="*/ 41 w 54"/>
              <a:gd name="T7" fmla="*/ 0 h 74"/>
              <a:gd name="T8" fmla="*/ 41 w 54"/>
              <a:gd name="T9" fmla="*/ 0 h 74"/>
              <a:gd name="T10" fmla="*/ 40 w 54"/>
              <a:gd name="T11" fmla="*/ 0 h 74"/>
              <a:gd name="T12" fmla="*/ 1 w 54"/>
              <a:gd name="T13" fmla="*/ 0 h 74"/>
              <a:gd name="T14" fmla="*/ 0 w 54"/>
              <a:gd name="T15" fmla="*/ 1 h 74"/>
              <a:gd name="T16" fmla="*/ 0 w 54"/>
              <a:gd name="T17" fmla="*/ 73 h 74"/>
              <a:gd name="T18" fmla="*/ 1 w 54"/>
              <a:gd name="T19" fmla="*/ 74 h 74"/>
              <a:gd name="T20" fmla="*/ 53 w 54"/>
              <a:gd name="T21" fmla="*/ 74 h 74"/>
              <a:gd name="T22" fmla="*/ 54 w 54"/>
              <a:gd name="T23" fmla="*/ 73 h 74"/>
              <a:gd name="T24" fmla="*/ 54 w 54"/>
              <a:gd name="T25" fmla="*/ 14 h 74"/>
              <a:gd name="T26" fmla="*/ 54 w 54"/>
              <a:gd name="T27" fmla="*/ 14 h 74"/>
              <a:gd name="T28" fmla="*/ 54 w 54"/>
              <a:gd name="T29" fmla="*/ 13 h 74"/>
              <a:gd name="T30" fmla="*/ 41 w 54"/>
              <a:gd name="T31" fmla="*/ 3 h 74"/>
              <a:gd name="T32" fmla="*/ 51 w 54"/>
              <a:gd name="T33" fmla="*/ 13 h 74"/>
              <a:gd name="T34" fmla="*/ 41 w 54"/>
              <a:gd name="T35" fmla="*/ 13 h 74"/>
              <a:gd name="T36" fmla="*/ 41 w 54"/>
              <a:gd name="T37" fmla="*/ 3 h 74"/>
              <a:gd name="T38" fmla="*/ 52 w 54"/>
              <a:gd name="T39" fmla="*/ 72 h 74"/>
              <a:gd name="T40" fmla="*/ 2 w 54"/>
              <a:gd name="T41" fmla="*/ 72 h 74"/>
              <a:gd name="T42" fmla="*/ 2 w 54"/>
              <a:gd name="T43" fmla="*/ 2 h 74"/>
              <a:gd name="T44" fmla="*/ 39 w 54"/>
              <a:gd name="T45" fmla="*/ 2 h 74"/>
              <a:gd name="T46" fmla="*/ 39 w 54"/>
              <a:gd name="T47" fmla="*/ 14 h 74"/>
              <a:gd name="T48" fmla="*/ 40 w 54"/>
              <a:gd name="T49" fmla="*/ 15 h 74"/>
              <a:gd name="T50" fmla="*/ 52 w 54"/>
              <a:gd name="T51" fmla="*/ 15 h 74"/>
              <a:gd name="T52" fmla="*/ 52 w 54"/>
              <a:gd name="T53" fmla="*/ 72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4" h="74">
                <a:moveTo>
                  <a:pt x="54" y="13"/>
                </a:moveTo>
                <a:cubicBezTo>
                  <a:pt x="41" y="0"/>
                  <a:pt x="41" y="0"/>
                  <a:pt x="41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1" y="0"/>
                  <a:pt x="40" y="0"/>
                  <a:pt x="40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4"/>
                  <a:pt x="0" y="74"/>
                  <a:pt x="1" y="74"/>
                </a:cubicBezTo>
                <a:cubicBezTo>
                  <a:pt x="53" y="74"/>
                  <a:pt x="53" y="74"/>
                  <a:pt x="53" y="74"/>
                </a:cubicBezTo>
                <a:cubicBezTo>
                  <a:pt x="54" y="74"/>
                  <a:pt x="54" y="74"/>
                  <a:pt x="54" y="73"/>
                </a:cubicBezTo>
                <a:cubicBezTo>
                  <a:pt x="54" y="14"/>
                  <a:pt x="54" y="14"/>
                  <a:pt x="54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4" y="14"/>
                  <a:pt x="54" y="13"/>
                  <a:pt x="54" y="13"/>
                </a:cubicBezTo>
                <a:close/>
                <a:moveTo>
                  <a:pt x="41" y="3"/>
                </a:moveTo>
                <a:cubicBezTo>
                  <a:pt x="51" y="13"/>
                  <a:pt x="51" y="13"/>
                  <a:pt x="51" y="13"/>
                </a:cubicBezTo>
                <a:cubicBezTo>
                  <a:pt x="41" y="13"/>
                  <a:pt x="41" y="13"/>
                  <a:pt x="41" y="13"/>
                </a:cubicBezTo>
                <a:lnTo>
                  <a:pt x="41" y="3"/>
                </a:lnTo>
                <a:close/>
                <a:moveTo>
                  <a:pt x="52" y="72"/>
                </a:moveTo>
                <a:cubicBezTo>
                  <a:pt x="2" y="72"/>
                  <a:pt x="2" y="72"/>
                  <a:pt x="2" y="72"/>
                </a:cubicBezTo>
                <a:cubicBezTo>
                  <a:pt x="2" y="2"/>
                  <a:pt x="2" y="2"/>
                  <a:pt x="2" y="2"/>
                </a:cubicBezTo>
                <a:cubicBezTo>
                  <a:pt x="39" y="2"/>
                  <a:pt x="39" y="2"/>
                  <a:pt x="39" y="2"/>
                </a:cubicBezTo>
                <a:cubicBezTo>
                  <a:pt x="39" y="14"/>
                  <a:pt x="39" y="14"/>
                  <a:pt x="39" y="14"/>
                </a:cubicBezTo>
                <a:cubicBezTo>
                  <a:pt x="39" y="15"/>
                  <a:pt x="40" y="15"/>
                  <a:pt x="40" y="15"/>
                </a:cubicBezTo>
                <a:cubicBezTo>
                  <a:pt x="52" y="15"/>
                  <a:pt x="52" y="15"/>
                  <a:pt x="52" y="15"/>
                </a:cubicBezTo>
                <a:lnTo>
                  <a:pt x="52" y="72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Rectangle 102"/>
          <p:cNvSpPr>
            <a:spLocks noChangeArrowheads="1"/>
          </p:cNvSpPr>
          <p:nvPr/>
        </p:nvSpPr>
        <p:spPr bwMode="auto">
          <a:xfrm>
            <a:off x="7433996" y="2177802"/>
            <a:ext cx="35304" cy="13579"/>
          </a:xfrm>
          <a:prstGeom prst="rect">
            <a:avLst/>
          </a:pr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" name="Rectangle 103"/>
          <p:cNvSpPr>
            <a:spLocks noChangeArrowheads="1"/>
          </p:cNvSpPr>
          <p:nvPr/>
        </p:nvSpPr>
        <p:spPr bwMode="auto">
          <a:xfrm>
            <a:off x="7433996" y="2338026"/>
            <a:ext cx="35304" cy="13579"/>
          </a:xfrm>
          <a:prstGeom prst="rect">
            <a:avLst/>
          </a:pr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" name="Rectangle 104"/>
          <p:cNvSpPr>
            <a:spLocks noChangeArrowheads="1"/>
          </p:cNvSpPr>
          <p:nvPr/>
        </p:nvSpPr>
        <p:spPr bwMode="auto">
          <a:xfrm>
            <a:off x="7433996" y="2490102"/>
            <a:ext cx="35304" cy="13579"/>
          </a:xfrm>
          <a:prstGeom prst="rect">
            <a:avLst/>
          </a:pr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" name="Rectangle 105"/>
          <p:cNvSpPr>
            <a:spLocks noChangeArrowheads="1"/>
          </p:cNvSpPr>
          <p:nvPr/>
        </p:nvSpPr>
        <p:spPr bwMode="auto">
          <a:xfrm>
            <a:off x="7512750" y="2177802"/>
            <a:ext cx="152076" cy="13579"/>
          </a:xfrm>
          <a:prstGeom prst="rect">
            <a:avLst/>
          </a:pr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" name="Rectangle 106"/>
          <p:cNvSpPr>
            <a:spLocks noChangeArrowheads="1"/>
          </p:cNvSpPr>
          <p:nvPr/>
        </p:nvSpPr>
        <p:spPr bwMode="auto">
          <a:xfrm>
            <a:off x="7512750" y="2338026"/>
            <a:ext cx="152076" cy="13579"/>
          </a:xfrm>
          <a:prstGeom prst="rect">
            <a:avLst/>
          </a:pr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" name="Rectangle 107"/>
          <p:cNvSpPr>
            <a:spLocks noChangeArrowheads="1"/>
          </p:cNvSpPr>
          <p:nvPr/>
        </p:nvSpPr>
        <p:spPr bwMode="auto">
          <a:xfrm>
            <a:off x="7512750" y="2490102"/>
            <a:ext cx="152076" cy="13579"/>
          </a:xfrm>
          <a:prstGeom prst="rect">
            <a:avLst/>
          </a:pr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" name="Freeform 108"/>
          <p:cNvSpPr>
            <a:spLocks noEditPoints="1"/>
          </p:cNvSpPr>
          <p:nvPr/>
        </p:nvSpPr>
        <p:spPr bwMode="auto">
          <a:xfrm>
            <a:off x="4432052" y="1632338"/>
            <a:ext cx="681628" cy="521404"/>
          </a:xfrm>
          <a:custGeom>
            <a:avLst/>
            <a:gdLst>
              <a:gd name="T0" fmla="*/ 94 w 94"/>
              <a:gd name="T1" fmla="*/ 55 h 72"/>
              <a:gd name="T2" fmla="*/ 94 w 94"/>
              <a:gd name="T3" fmla="*/ 54 h 72"/>
              <a:gd name="T4" fmla="*/ 83 w 94"/>
              <a:gd name="T5" fmla="*/ 13 h 72"/>
              <a:gd name="T6" fmla="*/ 71 w 94"/>
              <a:gd name="T7" fmla="*/ 12 h 72"/>
              <a:gd name="T8" fmla="*/ 47 w 94"/>
              <a:gd name="T9" fmla="*/ 0 h 72"/>
              <a:gd name="T10" fmla="*/ 23 w 94"/>
              <a:gd name="T11" fmla="*/ 12 h 72"/>
              <a:gd name="T12" fmla="*/ 11 w 94"/>
              <a:gd name="T13" fmla="*/ 13 h 72"/>
              <a:gd name="T14" fmla="*/ 0 w 94"/>
              <a:gd name="T15" fmla="*/ 54 h 72"/>
              <a:gd name="T16" fmla="*/ 0 w 94"/>
              <a:gd name="T17" fmla="*/ 55 h 72"/>
              <a:gd name="T18" fmla="*/ 17 w 94"/>
              <a:gd name="T19" fmla="*/ 72 h 72"/>
              <a:gd name="T20" fmla="*/ 34 w 94"/>
              <a:gd name="T21" fmla="*/ 55 h 72"/>
              <a:gd name="T22" fmla="*/ 34 w 94"/>
              <a:gd name="T23" fmla="*/ 54 h 72"/>
              <a:gd name="T24" fmla="*/ 19 w 94"/>
              <a:gd name="T25" fmla="*/ 19 h 72"/>
              <a:gd name="T26" fmla="*/ 34 w 94"/>
              <a:gd name="T27" fmla="*/ 14 h 72"/>
              <a:gd name="T28" fmla="*/ 60 w 94"/>
              <a:gd name="T29" fmla="*/ 14 h 72"/>
              <a:gd name="T30" fmla="*/ 76 w 94"/>
              <a:gd name="T31" fmla="*/ 19 h 72"/>
              <a:gd name="T32" fmla="*/ 60 w 94"/>
              <a:gd name="T33" fmla="*/ 54 h 72"/>
              <a:gd name="T34" fmla="*/ 60 w 94"/>
              <a:gd name="T35" fmla="*/ 55 h 72"/>
              <a:gd name="T36" fmla="*/ 77 w 94"/>
              <a:gd name="T37" fmla="*/ 72 h 72"/>
              <a:gd name="T38" fmla="*/ 17 w 94"/>
              <a:gd name="T39" fmla="*/ 70 h 72"/>
              <a:gd name="T40" fmla="*/ 32 w 94"/>
              <a:gd name="T41" fmla="*/ 56 h 72"/>
              <a:gd name="T42" fmla="*/ 3 w 94"/>
              <a:gd name="T43" fmla="*/ 54 h 72"/>
              <a:gd name="T44" fmla="*/ 32 w 94"/>
              <a:gd name="T45" fmla="*/ 54 h 72"/>
              <a:gd name="T46" fmla="*/ 17 w 94"/>
              <a:gd name="T47" fmla="*/ 17 h 72"/>
              <a:gd name="T48" fmla="*/ 17 w 94"/>
              <a:gd name="T49" fmla="*/ 9 h 72"/>
              <a:gd name="T50" fmla="*/ 17 w 94"/>
              <a:gd name="T51" fmla="*/ 17 h 72"/>
              <a:gd name="T52" fmla="*/ 36 w 94"/>
              <a:gd name="T53" fmla="*/ 13 h 72"/>
              <a:gd name="T54" fmla="*/ 58 w 94"/>
              <a:gd name="T55" fmla="*/ 13 h 72"/>
              <a:gd name="T56" fmla="*/ 73 w 94"/>
              <a:gd name="T57" fmla="*/ 13 h 72"/>
              <a:gd name="T58" fmla="*/ 81 w 94"/>
              <a:gd name="T59" fmla="*/ 13 h 72"/>
              <a:gd name="T60" fmla="*/ 73 w 94"/>
              <a:gd name="T61" fmla="*/ 13 h 72"/>
              <a:gd name="T62" fmla="*/ 62 w 94"/>
              <a:gd name="T63" fmla="*/ 54 h 72"/>
              <a:gd name="T64" fmla="*/ 92 w 94"/>
              <a:gd name="T65" fmla="*/ 54 h 72"/>
              <a:gd name="T66" fmla="*/ 62 w 94"/>
              <a:gd name="T67" fmla="*/ 56 h 72"/>
              <a:gd name="T68" fmla="*/ 77 w 94"/>
              <a:gd name="T69" fmla="*/ 7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4" h="72">
                <a:moveTo>
                  <a:pt x="94" y="55"/>
                </a:moveTo>
                <a:cubicBezTo>
                  <a:pt x="94" y="55"/>
                  <a:pt x="94" y="55"/>
                  <a:pt x="94" y="55"/>
                </a:cubicBezTo>
                <a:cubicBezTo>
                  <a:pt x="94" y="55"/>
                  <a:pt x="94" y="55"/>
                  <a:pt x="94" y="54"/>
                </a:cubicBezTo>
                <a:cubicBezTo>
                  <a:pt x="94" y="54"/>
                  <a:pt x="94" y="54"/>
                  <a:pt x="94" y="54"/>
                </a:cubicBezTo>
                <a:cubicBezTo>
                  <a:pt x="78" y="19"/>
                  <a:pt x="78" y="19"/>
                  <a:pt x="78" y="19"/>
                </a:cubicBezTo>
                <a:cubicBezTo>
                  <a:pt x="81" y="18"/>
                  <a:pt x="83" y="16"/>
                  <a:pt x="83" y="13"/>
                </a:cubicBezTo>
                <a:cubicBezTo>
                  <a:pt x="83" y="9"/>
                  <a:pt x="81" y="7"/>
                  <a:pt x="77" y="7"/>
                </a:cubicBezTo>
                <a:cubicBezTo>
                  <a:pt x="74" y="7"/>
                  <a:pt x="71" y="9"/>
                  <a:pt x="71" y="12"/>
                </a:cubicBezTo>
                <a:cubicBezTo>
                  <a:pt x="60" y="12"/>
                  <a:pt x="60" y="12"/>
                  <a:pt x="60" y="12"/>
                </a:cubicBezTo>
                <a:cubicBezTo>
                  <a:pt x="59" y="5"/>
                  <a:pt x="54" y="0"/>
                  <a:pt x="47" y="0"/>
                </a:cubicBezTo>
                <a:cubicBezTo>
                  <a:pt x="40" y="0"/>
                  <a:pt x="35" y="5"/>
                  <a:pt x="34" y="12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9"/>
                  <a:pt x="20" y="7"/>
                  <a:pt x="17" y="7"/>
                </a:cubicBezTo>
                <a:cubicBezTo>
                  <a:pt x="14" y="7"/>
                  <a:pt x="11" y="9"/>
                  <a:pt x="11" y="13"/>
                </a:cubicBezTo>
                <a:cubicBezTo>
                  <a:pt x="11" y="16"/>
                  <a:pt x="13" y="18"/>
                  <a:pt x="16" y="19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64"/>
                  <a:pt x="8" y="72"/>
                  <a:pt x="17" y="72"/>
                </a:cubicBezTo>
                <a:cubicBezTo>
                  <a:pt x="27" y="72"/>
                  <a:pt x="34" y="64"/>
                  <a:pt x="34" y="55"/>
                </a:cubicBezTo>
                <a:cubicBezTo>
                  <a:pt x="34" y="55"/>
                  <a:pt x="34" y="55"/>
                  <a:pt x="34" y="55"/>
                </a:cubicBezTo>
                <a:cubicBezTo>
                  <a:pt x="34" y="55"/>
                  <a:pt x="34" y="55"/>
                  <a:pt x="34" y="55"/>
                </a:cubicBezTo>
                <a:cubicBezTo>
                  <a:pt x="34" y="55"/>
                  <a:pt x="34" y="55"/>
                  <a:pt x="34" y="54"/>
                </a:cubicBezTo>
                <a:cubicBezTo>
                  <a:pt x="34" y="54"/>
                  <a:pt x="34" y="54"/>
                  <a:pt x="34" y="54"/>
                </a:cubicBezTo>
                <a:cubicBezTo>
                  <a:pt x="19" y="19"/>
                  <a:pt x="19" y="19"/>
                  <a:pt x="19" y="19"/>
                </a:cubicBezTo>
                <a:cubicBezTo>
                  <a:pt x="21" y="18"/>
                  <a:pt x="23" y="16"/>
                  <a:pt x="23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5" y="21"/>
                  <a:pt x="40" y="26"/>
                  <a:pt x="47" y="26"/>
                </a:cubicBezTo>
                <a:cubicBezTo>
                  <a:pt x="54" y="26"/>
                  <a:pt x="59" y="21"/>
                  <a:pt x="60" y="14"/>
                </a:cubicBezTo>
                <a:cubicBezTo>
                  <a:pt x="71" y="14"/>
                  <a:pt x="71" y="14"/>
                  <a:pt x="71" y="14"/>
                </a:cubicBezTo>
                <a:cubicBezTo>
                  <a:pt x="71" y="16"/>
                  <a:pt x="73" y="19"/>
                  <a:pt x="76" y="19"/>
                </a:cubicBezTo>
                <a:cubicBezTo>
                  <a:pt x="60" y="54"/>
                  <a:pt x="60" y="54"/>
                  <a:pt x="60" y="54"/>
                </a:cubicBezTo>
                <a:cubicBezTo>
                  <a:pt x="60" y="54"/>
                  <a:pt x="60" y="54"/>
                  <a:pt x="60" y="54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64"/>
                  <a:pt x="68" y="72"/>
                  <a:pt x="77" y="72"/>
                </a:cubicBezTo>
                <a:cubicBezTo>
                  <a:pt x="86" y="72"/>
                  <a:pt x="94" y="64"/>
                  <a:pt x="94" y="55"/>
                </a:cubicBezTo>
                <a:close/>
                <a:moveTo>
                  <a:pt x="17" y="70"/>
                </a:moveTo>
                <a:cubicBezTo>
                  <a:pt x="9" y="70"/>
                  <a:pt x="3" y="64"/>
                  <a:pt x="2" y="56"/>
                </a:cubicBezTo>
                <a:cubicBezTo>
                  <a:pt x="32" y="56"/>
                  <a:pt x="32" y="56"/>
                  <a:pt x="32" y="56"/>
                </a:cubicBezTo>
                <a:cubicBezTo>
                  <a:pt x="32" y="64"/>
                  <a:pt x="25" y="70"/>
                  <a:pt x="17" y="70"/>
                </a:cubicBezTo>
                <a:close/>
                <a:moveTo>
                  <a:pt x="3" y="54"/>
                </a:moveTo>
                <a:cubicBezTo>
                  <a:pt x="17" y="21"/>
                  <a:pt x="17" y="21"/>
                  <a:pt x="17" y="21"/>
                </a:cubicBezTo>
                <a:cubicBezTo>
                  <a:pt x="32" y="54"/>
                  <a:pt x="32" y="54"/>
                  <a:pt x="32" y="54"/>
                </a:cubicBezTo>
                <a:lnTo>
                  <a:pt x="3" y="54"/>
                </a:lnTo>
                <a:close/>
                <a:moveTo>
                  <a:pt x="17" y="17"/>
                </a:moveTo>
                <a:cubicBezTo>
                  <a:pt x="15" y="17"/>
                  <a:pt x="13" y="15"/>
                  <a:pt x="13" y="13"/>
                </a:cubicBezTo>
                <a:cubicBezTo>
                  <a:pt x="13" y="11"/>
                  <a:pt x="15" y="9"/>
                  <a:pt x="17" y="9"/>
                </a:cubicBezTo>
                <a:cubicBezTo>
                  <a:pt x="19" y="9"/>
                  <a:pt x="21" y="11"/>
                  <a:pt x="21" y="13"/>
                </a:cubicBezTo>
                <a:cubicBezTo>
                  <a:pt x="21" y="15"/>
                  <a:pt x="19" y="17"/>
                  <a:pt x="17" y="17"/>
                </a:cubicBezTo>
                <a:close/>
                <a:moveTo>
                  <a:pt x="47" y="24"/>
                </a:moveTo>
                <a:cubicBezTo>
                  <a:pt x="41" y="24"/>
                  <a:pt x="36" y="19"/>
                  <a:pt x="36" y="13"/>
                </a:cubicBezTo>
                <a:cubicBezTo>
                  <a:pt x="36" y="7"/>
                  <a:pt x="41" y="2"/>
                  <a:pt x="47" y="2"/>
                </a:cubicBezTo>
                <a:cubicBezTo>
                  <a:pt x="53" y="2"/>
                  <a:pt x="58" y="7"/>
                  <a:pt x="58" y="13"/>
                </a:cubicBezTo>
                <a:cubicBezTo>
                  <a:pt x="58" y="19"/>
                  <a:pt x="53" y="24"/>
                  <a:pt x="47" y="24"/>
                </a:cubicBezTo>
                <a:close/>
                <a:moveTo>
                  <a:pt x="73" y="13"/>
                </a:moveTo>
                <a:cubicBezTo>
                  <a:pt x="73" y="11"/>
                  <a:pt x="75" y="9"/>
                  <a:pt x="77" y="9"/>
                </a:cubicBezTo>
                <a:cubicBezTo>
                  <a:pt x="79" y="9"/>
                  <a:pt x="81" y="11"/>
                  <a:pt x="81" y="13"/>
                </a:cubicBezTo>
                <a:cubicBezTo>
                  <a:pt x="81" y="15"/>
                  <a:pt x="79" y="17"/>
                  <a:pt x="77" y="17"/>
                </a:cubicBezTo>
                <a:cubicBezTo>
                  <a:pt x="75" y="17"/>
                  <a:pt x="73" y="15"/>
                  <a:pt x="73" y="13"/>
                </a:cubicBezTo>
                <a:close/>
                <a:moveTo>
                  <a:pt x="92" y="54"/>
                </a:moveTo>
                <a:cubicBezTo>
                  <a:pt x="62" y="54"/>
                  <a:pt x="62" y="54"/>
                  <a:pt x="62" y="54"/>
                </a:cubicBezTo>
                <a:cubicBezTo>
                  <a:pt x="77" y="21"/>
                  <a:pt x="77" y="21"/>
                  <a:pt x="77" y="21"/>
                </a:cubicBezTo>
                <a:lnTo>
                  <a:pt x="92" y="54"/>
                </a:lnTo>
                <a:close/>
                <a:moveTo>
                  <a:pt x="77" y="70"/>
                </a:moveTo>
                <a:cubicBezTo>
                  <a:pt x="69" y="70"/>
                  <a:pt x="62" y="64"/>
                  <a:pt x="62" y="56"/>
                </a:cubicBezTo>
                <a:cubicBezTo>
                  <a:pt x="92" y="56"/>
                  <a:pt x="92" y="56"/>
                  <a:pt x="92" y="56"/>
                </a:cubicBezTo>
                <a:cubicBezTo>
                  <a:pt x="92" y="64"/>
                  <a:pt x="85" y="70"/>
                  <a:pt x="77" y="70"/>
                </a:cubicBezTo>
                <a:close/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" name="Freeform 109"/>
          <p:cNvSpPr/>
          <p:nvPr/>
        </p:nvSpPr>
        <p:spPr bwMode="auto">
          <a:xfrm>
            <a:off x="4505373" y="2061410"/>
            <a:ext cx="57029" cy="13579"/>
          </a:xfrm>
          <a:custGeom>
            <a:avLst/>
            <a:gdLst>
              <a:gd name="T0" fmla="*/ 1 w 8"/>
              <a:gd name="T1" fmla="*/ 2 h 2"/>
              <a:gd name="T2" fmla="*/ 7 w 8"/>
              <a:gd name="T3" fmla="*/ 2 h 2"/>
              <a:gd name="T4" fmla="*/ 8 w 8"/>
              <a:gd name="T5" fmla="*/ 1 h 2"/>
              <a:gd name="T6" fmla="*/ 7 w 8"/>
              <a:gd name="T7" fmla="*/ 0 h 2"/>
              <a:gd name="T8" fmla="*/ 1 w 8"/>
              <a:gd name="T9" fmla="*/ 0 h 2"/>
              <a:gd name="T10" fmla="*/ 0 w 8"/>
              <a:gd name="T11" fmla="*/ 1 h 2"/>
              <a:gd name="T12" fmla="*/ 1 w 8"/>
              <a:gd name="T13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" h="2">
                <a:moveTo>
                  <a:pt x="1" y="2"/>
                </a:moveTo>
                <a:cubicBezTo>
                  <a:pt x="7" y="2"/>
                  <a:pt x="7" y="2"/>
                  <a:pt x="7" y="2"/>
                </a:cubicBezTo>
                <a:cubicBezTo>
                  <a:pt x="8" y="2"/>
                  <a:pt x="8" y="2"/>
                  <a:pt x="8" y="1"/>
                </a:cubicBezTo>
                <a:cubicBezTo>
                  <a:pt x="8" y="1"/>
                  <a:pt x="8" y="0"/>
                  <a:pt x="7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1"/>
                  <a:pt x="0" y="1"/>
                </a:cubicBezTo>
                <a:cubicBezTo>
                  <a:pt x="0" y="2"/>
                  <a:pt x="0" y="2"/>
                  <a:pt x="1" y="2"/>
                </a:cubicBezTo>
                <a:close/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" name="Freeform 110"/>
          <p:cNvSpPr/>
          <p:nvPr/>
        </p:nvSpPr>
        <p:spPr bwMode="auto">
          <a:xfrm>
            <a:off x="4548824" y="2088567"/>
            <a:ext cx="48882" cy="16294"/>
          </a:xfrm>
          <a:custGeom>
            <a:avLst/>
            <a:gdLst>
              <a:gd name="T0" fmla="*/ 0 w 7"/>
              <a:gd name="T1" fmla="*/ 1 h 2"/>
              <a:gd name="T2" fmla="*/ 1 w 7"/>
              <a:gd name="T3" fmla="*/ 2 h 2"/>
              <a:gd name="T4" fmla="*/ 6 w 7"/>
              <a:gd name="T5" fmla="*/ 2 h 2"/>
              <a:gd name="T6" fmla="*/ 7 w 7"/>
              <a:gd name="T7" fmla="*/ 1 h 2"/>
              <a:gd name="T8" fmla="*/ 6 w 7"/>
              <a:gd name="T9" fmla="*/ 0 h 2"/>
              <a:gd name="T10" fmla="*/ 1 w 7"/>
              <a:gd name="T11" fmla="*/ 0 h 2"/>
              <a:gd name="T12" fmla="*/ 0 w 7"/>
              <a:gd name="T13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" h="2">
                <a:moveTo>
                  <a:pt x="0" y="1"/>
                </a:moveTo>
                <a:cubicBezTo>
                  <a:pt x="0" y="2"/>
                  <a:pt x="0" y="2"/>
                  <a:pt x="1" y="2"/>
                </a:cubicBezTo>
                <a:cubicBezTo>
                  <a:pt x="6" y="2"/>
                  <a:pt x="6" y="2"/>
                  <a:pt x="6" y="2"/>
                </a:cubicBezTo>
                <a:cubicBezTo>
                  <a:pt x="7" y="2"/>
                  <a:pt x="7" y="2"/>
                  <a:pt x="7" y="1"/>
                </a:cubicBezTo>
                <a:cubicBezTo>
                  <a:pt x="7" y="1"/>
                  <a:pt x="7" y="0"/>
                  <a:pt x="6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1"/>
                  <a:pt x="0" y="1"/>
                </a:cubicBezTo>
                <a:close/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Freeform 111"/>
          <p:cNvSpPr/>
          <p:nvPr/>
        </p:nvSpPr>
        <p:spPr bwMode="auto">
          <a:xfrm>
            <a:off x="4939877" y="2053262"/>
            <a:ext cx="57029" cy="13579"/>
          </a:xfrm>
          <a:custGeom>
            <a:avLst/>
            <a:gdLst>
              <a:gd name="T0" fmla="*/ 1 w 8"/>
              <a:gd name="T1" fmla="*/ 2 h 2"/>
              <a:gd name="T2" fmla="*/ 7 w 8"/>
              <a:gd name="T3" fmla="*/ 2 h 2"/>
              <a:gd name="T4" fmla="*/ 8 w 8"/>
              <a:gd name="T5" fmla="*/ 1 h 2"/>
              <a:gd name="T6" fmla="*/ 7 w 8"/>
              <a:gd name="T7" fmla="*/ 0 h 2"/>
              <a:gd name="T8" fmla="*/ 1 w 8"/>
              <a:gd name="T9" fmla="*/ 0 h 2"/>
              <a:gd name="T10" fmla="*/ 0 w 8"/>
              <a:gd name="T11" fmla="*/ 1 h 2"/>
              <a:gd name="T12" fmla="*/ 1 w 8"/>
              <a:gd name="T13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" h="2">
                <a:moveTo>
                  <a:pt x="1" y="2"/>
                </a:moveTo>
                <a:cubicBezTo>
                  <a:pt x="7" y="2"/>
                  <a:pt x="7" y="2"/>
                  <a:pt x="7" y="2"/>
                </a:cubicBezTo>
                <a:cubicBezTo>
                  <a:pt x="8" y="2"/>
                  <a:pt x="8" y="2"/>
                  <a:pt x="8" y="1"/>
                </a:cubicBezTo>
                <a:cubicBezTo>
                  <a:pt x="8" y="1"/>
                  <a:pt x="8" y="0"/>
                  <a:pt x="7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1"/>
                  <a:pt x="0" y="1"/>
                </a:cubicBezTo>
                <a:cubicBezTo>
                  <a:pt x="0" y="2"/>
                  <a:pt x="0" y="2"/>
                  <a:pt x="1" y="2"/>
                </a:cubicBezTo>
                <a:close/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" name="Freeform 112"/>
          <p:cNvSpPr/>
          <p:nvPr/>
        </p:nvSpPr>
        <p:spPr bwMode="auto">
          <a:xfrm>
            <a:off x="4983327" y="2088567"/>
            <a:ext cx="51598" cy="16294"/>
          </a:xfrm>
          <a:custGeom>
            <a:avLst/>
            <a:gdLst>
              <a:gd name="T0" fmla="*/ 0 w 7"/>
              <a:gd name="T1" fmla="*/ 1 h 2"/>
              <a:gd name="T2" fmla="*/ 1 w 7"/>
              <a:gd name="T3" fmla="*/ 2 h 2"/>
              <a:gd name="T4" fmla="*/ 6 w 7"/>
              <a:gd name="T5" fmla="*/ 2 h 2"/>
              <a:gd name="T6" fmla="*/ 7 w 7"/>
              <a:gd name="T7" fmla="*/ 1 h 2"/>
              <a:gd name="T8" fmla="*/ 6 w 7"/>
              <a:gd name="T9" fmla="*/ 0 h 2"/>
              <a:gd name="T10" fmla="*/ 1 w 7"/>
              <a:gd name="T11" fmla="*/ 0 h 2"/>
              <a:gd name="T12" fmla="*/ 0 w 7"/>
              <a:gd name="T13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" h="2">
                <a:moveTo>
                  <a:pt x="0" y="1"/>
                </a:moveTo>
                <a:cubicBezTo>
                  <a:pt x="0" y="1"/>
                  <a:pt x="0" y="2"/>
                  <a:pt x="1" y="2"/>
                </a:cubicBezTo>
                <a:cubicBezTo>
                  <a:pt x="6" y="2"/>
                  <a:pt x="6" y="2"/>
                  <a:pt x="6" y="2"/>
                </a:cubicBezTo>
                <a:cubicBezTo>
                  <a:pt x="7" y="2"/>
                  <a:pt x="7" y="1"/>
                  <a:pt x="7" y="1"/>
                </a:cubicBezTo>
                <a:cubicBezTo>
                  <a:pt x="7" y="0"/>
                  <a:pt x="7" y="0"/>
                  <a:pt x="6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lose/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Freeform 113"/>
          <p:cNvSpPr>
            <a:spLocks noEditPoints="1"/>
          </p:cNvSpPr>
          <p:nvPr/>
        </p:nvSpPr>
        <p:spPr bwMode="auto">
          <a:xfrm>
            <a:off x="1647773" y="2460609"/>
            <a:ext cx="529552" cy="339457"/>
          </a:xfrm>
          <a:custGeom>
            <a:avLst/>
            <a:gdLst>
              <a:gd name="T0" fmla="*/ 0 w 195"/>
              <a:gd name="T1" fmla="*/ 0 h 125"/>
              <a:gd name="T2" fmla="*/ 0 w 195"/>
              <a:gd name="T3" fmla="*/ 125 h 125"/>
              <a:gd name="T4" fmla="*/ 195 w 195"/>
              <a:gd name="T5" fmla="*/ 125 h 125"/>
              <a:gd name="T6" fmla="*/ 195 w 195"/>
              <a:gd name="T7" fmla="*/ 0 h 125"/>
              <a:gd name="T8" fmla="*/ 0 w 195"/>
              <a:gd name="T9" fmla="*/ 0 h 125"/>
              <a:gd name="T10" fmla="*/ 189 w 195"/>
              <a:gd name="T11" fmla="*/ 120 h 125"/>
              <a:gd name="T12" fmla="*/ 5 w 195"/>
              <a:gd name="T13" fmla="*/ 120 h 125"/>
              <a:gd name="T14" fmla="*/ 5 w 195"/>
              <a:gd name="T15" fmla="*/ 5 h 125"/>
              <a:gd name="T16" fmla="*/ 189 w 195"/>
              <a:gd name="T17" fmla="*/ 5 h 125"/>
              <a:gd name="T18" fmla="*/ 189 w 195"/>
              <a:gd name="T19" fmla="*/ 12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5" h="125">
                <a:moveTo>
                  <a:pt x="0" y="0"/>
                </a:moveTo>
                <a:lnTo>
                  <a:pt x="0" y="125"/>
                </a:lnTo>
                <a:lnTo>
                  <a:pt x="195" y="125"/>
                </a:lnTo>
                <a:lnTo>
                  <a:pt x="195" y="0"/>
                </a:lnTo>
                <a:lnTo>
                  <a:pt x="0" y="0"/>
                </a:lnTo>
                <a:close/>
                <a:moveTo>
                  <a:pt x="189" y="120"/>
                </a:moveTo>
                <a:lnTo>
                  <a:pt x="5" y="120"/>
                </a:lnTo>
                <a:lnTo>
                  <a:pt x="5" y="5"/>
                </a:lnTo>
                <a:lnTo>
                  <a:pt x="189" y="5"/>
                </a:lnTo>
                <a:lnTo>
                  <a:pt x="189" y="120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Freeform 114"/>
          <p:cNvSpPr/>
          <p:nvPr/>
        </p:nvSpPr>
        <p:spPr bwMode="auto">
          <a:xfrm>
            <a:off x="1843300" y="2816357"/>
            <a:ext cx="138499" cy="108626"/>
          </a:xfrm>
          <a:custGeom>
            <a:avLst/>
            <a:gdLst>
              <a:gd name="T0" fmla="*/ 48 w 51"/>
              <a:gd name="T1" fmla="*/ 5 h 40"/>
              <a:gd name="T2" fmla="*/ 48 w 51"/>
              <a:gd name="T3" fmla="*/ 0 h 40"/>
              <a:gd name="T4" fmla="*/ 2 w 51"/>
              <a:gd name="T5" fmla="*/ 0 h 40"/>
              <a:gd name="T6" fmla="*/ 2 w 51"/>
              <a:gd name="T7" fmla="*/ 5 h 40"/>
              <a:gd name="T8" fmla="*/ 21 w 51"/>
              <a:gd name="T9" fmla="*/ 5 h 40"/>
              <a:gd name="T10" fmla="*/ 0 w 51"/>
              <a:gd name="T11" fmla="*/ 37 h 40"/>
              <a:gd name="T12" fmla="*/ 5 w 51"/>
              <a:gd name="T13" fmla="*/ 40 h 40"/>
              <a:gd name="T14" fmla="*/ 27 w 51"/>
              <a:gd name="T15" fmla="*/ 5 h 40"/>
              <a:gd name="T16" fmla="*/ 48 w 51"/>
              <a:gd name="T17" fmla="*/ 40 h 40"/>
              <a:gd name="T18" fmla="*/ 51 w 51"/>
              <a:gd name="T19" fmla="*/ 37 h 40"/>
              <a:gd name="T20" fmla="*/ 29 w 51"/>
              <a:gd name="T21" fmla="*/ 5 h 40"/>
              <a:gd name="T22" fmla="*/ 48 w 51"/>
              <a:gd name="T23" fmla="*/ 5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1" h="40">
                <a:moveTo>
                  <a:pt x="48" y="5"/>
                </a:moveTo>
                <a:lnTo>
                  <a:pt x="48" y="0"/>
                </a:lnTo>
                <a:lnTo>
                  <a:pt x="2" y="0"/>
                </a:lnTo>
                <a:lnTo>
                  <a:pt x="2" y="5"/>
                </a:lnTo>
                <a:lnTo>
                  <a:pt x="21" y="5"/>
                </a:lnTo>
                <a:lnTo>
                  <a:pt x="0" y="37"/>
                </a:lnTo>
                <a:lnTo>
                  <a:pt x="5" y="40"/>
                </a:lnTo>
                <a:lnTo>
                  <a:pt x="27" y="5"/>
                </a:lnTo>
                <a:lnTo>
                  <a:pt x="48" y="40"/>
                </a:lnTo>
                <a:lnTo>
                  <a:pt x="51" y="37"/>
                </a:lnTo>
                <a:lnTo>
                  <a:pt x="29" y="5"/>
                </a:lnTo>
                <a:lnTo>
                  <a:pt x="48" y="5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" name="Rectangle 115"/>
          <p:cNvSpPr>
            <a:spLocks noChangeArrowheads="1"/>
          </p:cNvSpPr>
          <p:nvPr/>
        </p:nvSpPr>
        <p:spPr bwMode="auto">
          <a:xfrm>
            <a:off x="1848731" y="2430736"/>
            <a:ext cx="124920" cy="13579"/>
          </a:xfrm>
          <a:prstGeom prst="rect">
            <a:avLst/>
          </a:pr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" name="Freeform 116"/>
          <p:cNvSpPr/>
          <p:nvPr/>
        </p:nvSpPr>
        <p:spPr bwMode="auto">
          <a:xfrm>
            <a:off x="1712949" y="2539362"/>
            <a:ext cx="377476" cy="173801"/>
          </a:xfrm>
          <a:custGeom>
            <a:avLst/>
            <a:gdLst>
              <a:gd name="T0" fmla="*/ 59 w 139"/>
              <a:gd name="T1" fmla="*/ 8 h 64"/>
              <a:gd name="T2" fmla="*/ 99 w 139"/>
              <a:gd name="T3" fmla="*/ 48 h 64"/>
              <a:gd name="T4" fmla="*/ 139 w 139"/>
              <a:gd name="T5" fmla="*/ 8 h 64"/>
              <a:gd name="T6" fmla="*/ 136 w 139"/>
              <a:gd name="T7" fmla="*/ 3 h 64"/>
              <a:gd name="T8" fmla="*/ 99 w 139"/>
              <a:gd name="T9" fmla="*/ 40 h 64"/>
              <a:gd name="T10" fmla="*/ 59 w 139"/>
              <a:gd name="T11" fmla="*/ 0 h 64"/>
              <a:gd name="T12" fmla="*/ 0 w 139"/>
              <a:gd name="T13" fmla="*/ 62 h 64"/>
              <a:gd name="T14" fmla="*/ 5 w 139"/>
              <a:gd name="T15" fmla="*/ 64 h 64"/>
              <a:gd name="T16" fmla="*/ 59 w 139"/>
              <a:gd name="T17" fmla="*/ 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9" h="64">
                <a:moveTo>
                  <a:pt x="59" y="8"/>
                </a:moveTo>
                <a:lnTo>
                  <a:pt x="99" y="48"/>
                </a:lnTo>
                <a:lnTo>
                  <a:pt x="139" y="8"/>
                </a:lnTo>
                <a:lnTo>
                  <a:pt x="136" y="3"/>
                </a:lnTo>
                <a:lnTo>
                  <a:pt x="99" y="40"/>
                </a:lnTo>
                <a:lnTo>
                  <a:pt x="59" y="0"/>
                </a:lnTo>
                <a:lnTo>
                  <a:pt x="0" y="62"/>
                </a:lnTo>
                <a:lnTo>
                  <a:pt x="5" y="64"/>
                </a:lnTo>
                <a:lnTo>
                  <a:pt x="59" y="8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" name="Freeform 117"/>
          <p:cNvSpPr>
            <a:spLocks noEditPoints="1"/>
          </p:cNvSpPr>
          <p:nvPr/>
        </p:nvSpPr>
        <p:spPr bwMode="auto">
          <a:xfrm>
            <a:off x="9922346" y="1822578"/>
            <a:ext cx="567571" cy="502395"/>
          </a:xfrm>
          <a:custGeom>
            <a:avLst/>
            <a:gdLst>
              <a:gd name="T0" fmla="*/ 68 w 78"/>
              <a:gd name="T1" fmla="*/ 26 h 69"/>
              <a:gd name="T2" fmla="*/ 64 w 78"/>
              <a:gd name="T3" fmla="*/ 0 h 69"/>
              <a:gd name="T4" fmla="*/ 0 w 78"/>
              <a:gd name="T5" fmla="*/ 5 h 69"/>
              <a:gd name="T6" fmla="*/ 0 w 78"/>
              <a:gd name="T7" fmla="*/ 39 h 69"/>
              <a:gd name="T8" fmla="*/ 4 w 78"/>
              <a:gd name="T9" fmla="*/ 51 h 69"/>
              <a:gd name="T10" fmla="*/ 25 w 78"/>
              <a:gd name="T11" fmla="*/ 66 h 69"/>
              <a:gd name="T12" fmla="*/ 21 w 78"/>
              <a:gd name="T13" fmla="*/ 67 h 69"/>
              <a:gd name="T14" fmla="*/ 46 w 78"/>
              <a:gd name="T15" fmla="*/ 68 h 69"/>
              <a:gd name="T16" fmla="*/ 46 w 78"/>
              <a:gd name="T17" fmla="*/ 66 h 69"/>
              <a:gd name="T18" fmla="*/ 43 w 78"/>
              <a:gd name="T19" fmla="*/ 51 h 69"/>
              <a:gd name="T20" fmla="*/ 51 w 78"/>
              <a:gd name="T21" fmla="*/ 59 h 69"/>
              <a:gd name="T22" fmla="*/ 51 w 78"/>
              <a:gd name="T23" fmla="*/ 65 h 69"/>
              <a:gd name="T24" fmla="*/ 74 w 78"/>
              <a:gd name="T25" fmla="*/ 69 h 69"/>
              <a:gd name="T26" fmla="*/ 78 w 78"/>
              <a:gd name="T27" fmla="*/ 61 h 69"/>
              <a:gd name="T28" fmla="*/ 78 w 78"/>
              <a:gd name="T29" fmla="*/ 35 h 69"/>
              <a:gd name="T30" fmla="*/ 78 w 78"/>
              <a:gd name="T31" fmla="*/ 30 h 69"/>
              <a:gd name="T32" fmla="*/ 41 w 78"/>
              <a:gd name="T33" fmla="*/ 66 h 69"/>
              <a:gd name="T34" fmla="*/ 27 w 78"/>
              <a:gd name="T35" fmla="*/ 51 h 69"/>
              <a:gd name="T36" fmla="*/ 41 w 78"/>
              <a:gd name="T37" fmla="*/ 66 h 69"/>
              <a:gd name="T38" fmla="*/ 42 w 78"/>
              <a:gd name="T39" fmla="*/ 49 h 69"/>
              <a:gd name="T40" fmla="*/ 4 w 78"/>
              <a:gd name="T41" fmla="*/ 49 h 69"/>
              <a:gd name="T42" fmla="*/ 2 w 78"/>
              <a:gd name="T43" fmla="*/ 39 h 69"/>
              <a:gd name="T44" fmla="*/ 51 w 78"/>
              <a:gd name="T45" fmla="*/ 49 h 69"/>
              <a:gd name="T46" fmla="*/ 51 w 78"/>
              <a:gd name="T47" fmla="*/ 33 h 69"/>
              <a:gd name="T48" fmla="*/ 51 w 78"/>
              <a:gd name="T49" fmla="*/ 37 h 69"/>
              <a:gd name="T50" fmla="*/ 2 w 78"/>
              <a:gd name="T51" fmla="*/ 5 h 69"/>
              <a:gd name="T52" fmla="*/ 64 w 78"/>
              <a:gd name="T53" fmla="*/ 2 h 69"/>
              <a:gd name="T54" fmla="*/ 66 w 78"/>
              <a:gd name="T55" fmla="*/ 26 h 69"/>
              <a:gd name="T56" fmla="*/ 51 w 78"/>
              <a:gd name="T57" fmla="*/ 30 h 69"/>
              <a:gd name="T58" fmla="*/ 74 w 78"/>
              <a:gd name="T59" fmla="*/ 67 h 69"/>
              <a:gd name="T60" fmla="*/ 53 w 78"/>
              <a:gd name="T61" fmla="*/ 65 h 69"/>
              <a:gd name="T62" fmla="*/ 75 w 78"/>
              <a:gd name="T63" fmla="*/ 61 h 69"/>
              <a:gd name="T64" fmla="*/ 75 w 78"/>
              <a:gd name="T65" fmla="*/ 59 h 69"/>
              <a:gd name="T66" fmla="*/ 53 w 78"/>
              <a:gd name="T67" fmla="*/ 51 h 69"/>
              <a:gd name="T68" fmla="*/ 53 w 78"/>
              <a:gd name="T69" fmla="*/ 37 h 69"/>
              <a:gd name="T70" fmla="*/ 75 w 78"/>
              <a:gd name="T71" fmla="*/ 35 h 69"/>
              <a:gd name="T72" fmla="*/ 75 w 78"/>
              <a:gd name="T73" fmla="*/ 33 h 69"/>
              <a:gd name="T74" fmla="*/ 53 w 78"/>
              <a:gd name="T75" fmla="*/ 30 h 69"/>
              <a:gd name="T76" fmla="*/ 68 w 78"/>
              <a:gd name="T77" fmla="*/ 28 h 69"/>
              <a:gd name="T78" fmla="*/ 75 w 78"/>
              <a:gd name="T79" fmla="*/ 3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8" h="69">
                <a:moveTo>
                  <a:pt x="74" y="26"/>
                </a:moveTo>
                <a:cubicBezTo>
                  <a:pt x="68" y="26"/>
                  <a:pt x="68" y="26"/>
                  <a:pt x="68" y="26"/>
                </a:cubicBezTo>
                <a:cubicBezTo>
                  <a:pt x="68" y="5"/>
                  <a:pt x="68" y="5"/>
                  <a:pt x="68" y="5"/>
                </a:cubicBezTo>
                <a:cubicBezTo>
                  <a:pt x="68" y="2"/>
                  <a:pt x="66" y="0"/>
                  <a:pt x="64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5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9"/>
                  <a:pt x="2" y="51"/>
                  <a:pt x="4" y="51"/>
                </a:cubicBezTo>
                <a:cubicBezTo>
                  <a:pt x="25" y="51"/>
                  <a:pt x="25" y="51"/>
                  <a:pt x="25" y="51"/>
                </a:cubicBezTo>
                <a:cubicBezTo>
                  <a:pt x="25" y="66"/>
                  <a:pt x="25" y="66"/>
                  <a:pt x="25" y="66"/>
                </a:cubicBezTo>
                <a:cubicBezTo>
                  <a:pt x="22" y="66"/>
                  <a:pt x="22" y="66"/>
                  <a:pt x="22" y="66"/>
                </a:cubicBezTo>
                <a:cubicBezTo>
                  <a:pt x="21" y="66"/>
                  <a:pt x="21" y="67"/>
                  <a:pt x="21" y="67"/>
                </a:cubicBezTo>
                <a:cubicBezTo>
                  <a:pt x="21" y="68"/>
                  <a:pt x="21" y="68"/>
                  <a:pt x="22" y="68"/>
                </a:cubicBezTo>
                <a:cubicBezTo>
                  <a:pt x="46" y="68"/>
                  <a:pt x="46" y="68"/>
                  <a:pt x="46" y="68"/>
                </a:cubicBezTo>
                <a:cubicBezTo>
                  <a:pt x="47" y="68"/>
                  <a:pt x="47" y="68"/>
                  <a:pt x="47" y="67"/>
                </a:cubicBezTo>
                <a:cubicBezTo>
                  <a:pt x="47" y="67"/>
                  <a:pt x="47" y="66"/>
                  <a:pt x="46" y="66"/>
                </a:cubicBezTo>
                <a:cubicBezTo>
                  <a:pt x="43" y="66"/>
                  <a:pt x="43" y="66"/>
                  <a:pt x="43" y="66"/>
                </a:cubicBezTo>
                <a:cubicBezTo>
                  <a:pt x="43" y="51"/>
                  <a:pt x="43" y="51"/>
                  <a:pt x="43" y="51"/>
                </a:cubicBezTo>
                <a:cubicBezTo>
                  <a:pt x="51" y="51"/>
                  <a:pt x="51" y="51"/>
                  <a:pt x="51" y="51"/>
                </a:cubicBezTo>
                <a:cubicBezTo>
                  <a:pt x="51" y="59"/>
                  <a:pt x="51" y="59"/>
                  <a:pt x="51" y="59"/>
                </a:cubicBezTo>
                <a:cubicBezTo>
                  <a:pt x="51" y="61"/>
                  <a:pt x="51" y="61"/>
                  <a:pt x="51" y="61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7"/>
                  <a:pt x="53" y="69"/>
                  <a:pt x="55" y="69"/>
                </a:cubicBezTo>
                <a:cubicBezTo>
                  <a:pt x="74" y="69"/>
                  <a:pt x="74" y="69"/>
                  <a:pt x="74" y="69"/>
                </a:cubicBezTo>
                <a:cubicBezTo>
                  <a:pt x="76" y="69"/>
                  <a:pt x="78" y="67"/>
                  <a:pt x="78" y="65"/>
                </a:cubicBezTo>
                <a:cubicBezTo>
                  <a:pt x="78" y="61"/>
                  <a:pt x="78" y="61"/>
                  <a:pt x="78" y="61"/>
                </a:cubicBezTo>
                <a:cubicBezTo>
                  <a:pt x="78" y="59"/>
                  <a:pt x="78" y="59"/>
                  <a:pt x="78" y="59"/>
                </a:cubicBezTo>
                <a:cubicBezTo>
                  <a:pt x="78" y="35"/>
                  <a:pt x="78" y="35"/>
                  <a:pt x="78" y="35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0"/>
                  <a:pt x="78" y="30"/>
                  <a:pt x="78" y="30"/>
                </a:cubicBezTo>
                <a:cubicBezTo>
                  <a:pt x="78" y="28"/>
                  <a:pt x="76" y="26"/>
                  <a:pt x="74" y="26"/>
                </a:cubicBezTo>
                <a:close/>
                <a:moveTo>
                  <a:pt x="41" y="66"/>
                </a:moveTo>
                <a:cubicBezTo>
                  <a:pt x="27" y="66"/>
                  <a:pt x="27" y="66"/>
                  <a:pt x="27" y="66"/>
                </a:cubicBezTo>
                <a:cubicBezTo>
                  <a:pt x="27" y="51"/>
                  <a:pt x="27" y="51"/>
                  <a:pt x="27" y="51"/>
                </a:cubicBezTo>
                <a:cubicBezTo>
                  <a:pt x="41" y="51"/>
                  <a:pt x="41" y="51"/>
                  <a:pt x="41" y="51"/>
                </a:cubicBezTo>
                <a:lnTo>
                  <a:pt x="41" y="66"/>
                </a:lnTo>
                <a:close/>
                <a:moveTo>
                  <a:pt x="51" y="49"/>
                </a:moveTo>
                <a:cubicBezTo>
                  <a:pt x="42" y="49"/>
                  <a:pt x="42" y="49"/>
                  <a:pt x="42" y="49"/>
                </a:cubicBezTo>
                <a:cubicBezTo>
                  <a:pt x="26" y="49"/>
                  <a:pt x="26" y="49"/>
                  <a:pt x="26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3" y="49"/>
                  <a:pt x="2" y="48"/>
                  <a:pt x="2" y="47"/>
                </a:cubicBezTo>
                <a:cubicBezTo>
                  <a:pt x="2" y="39"/>
                  <a:pt x="2" y="39"/>
                  <a:pt x="2" y="39"/>
                </a:cubicBezTo>
                <a:cubicBezTo>
                  <a:pt x="51" y="39"/>
                  <a:pt x="51" y="39"/>
                  <a:pt x="51" y="39"/>
                </a:cubicBezTo>
                <a:lnTo>
                  <a:pt x="51" y="49"/>
                </a:lnTo>
                <a:close/>
                <a:moveTo>
                  <a:pt x="51" y="30"/>
                </a:moveTo>
                <a:cubicBezTo>
                  <a:pt x="51" y="33"/>
                  <a:pt x="51" y="33"/>
                  <a:pt x="51" y="33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2" y="37"/>
                  <a:pt x="2" y="37"/>
                  <a:pt x="2" y="37"/>
                </a:cubicBezTo>
                <a:cubicBezTo>
                  <a:pt x="2" y="5"/>
                  <a:pt x="2" y="5"/>
                  <a:pt x="2" y="5"/>
                </a:cubicBezTo>
                <a:cubicBezTo>
                  <a:pt x="2" y="3"/>
                  <a:pt x="3" y="2"/>
                  <a:pt x="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5" y="2"/>
                  <a:pt x="66" y="3"/>
                  <a:pt x="66" y="5"/>
                </a:cubicBezTo>
                <a:cubicBezTo>
                  <a:pt x="66" y="26"/>
                  <a:pt x="66" y="26"/>
                  <a:pt x="66" y="26"/>
                </a:cubicBezTo>
                <a:cubicBezTo>
                  <a:pt x="55" y="26"/>
                  <a:pt x="55" y="26"/>
                  <a:pt x="55" y="26"/>
                </a:cubicBezTo>
                <a:cubicBezTo>
                  <a:pt x="53" y="26"/>
                  <a:pt x="51" y="28"/>
                  <a:pt x="51" y="30"/>
                </a:cubicBezTo>
                <a:close/>
                <a:moveTo>
                  <a:pt x="75" y="65"/>
                </a:moveTo>
                <a:cubicBezTo>
                  <a:pt x="75" y="66"/>
                  <a:pt x="75" y="67"/>
                  <a:pt x="74" y="67"/>
                </a:cubicBezTo>
                <a:cubicBezTo>
                  <a:pt x="55" y="67"/>
                  <a:pt x="55" y="67"/>
                  <a:pt x="55" y="67"/>
                </a:cubicBezTo>
                <a:cubicBezTo>
                  <a:pt x="54" y="67"/>
                  <a:pt x="53" y="66"/>
                  <a:pt x="53" y="65"/>
                </a:cubicBezTo>
                <a:cubicBezTo>
                  <a:pt x="53" y="61"/>
                  <a:pt x="53" y="61"/>
                  <a:pt x="53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65"/>
                </a:lnTo>
                <a:close/>
                <a:moveTo>
                  <a:pt x="75" y="59"/>
                </a:moveTo>
                <a:cubicBezTo>
                  <a:pt x="53" y="59"/>
                  <a:pt x="53" y="59"/>
                  <a:pt x="53" y="59"/>
                </a:cubicBezTo>
                <a:cubicBezTo>
                  <a:pt x="53" y="51"/>
                  <a:pt x="53" y="51"/>
                  <a:pt x="53" y="51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5"/>
                  <a:pt x="53" y="35"/>
                  <a:pt x="53" y="35"/>
                </a:cubicBezTo>
                <a:cubicBezTo>
                  <a:pt x="75" y="35"/>
                  <a:pt x="75" y="35"/>
                  <a:pt x="75" y="35"/>
                </a:cubicBezTo>
                <a:lnTo>
                  <a:pt x="75" y="59"/>
                </a:lnTo>
                <a:close/>
                <a:moveTo>
                  <a:pt x="75" y="33"/>
                </a:moveTo>
                <a:cubicBezTo>
                  <a:pt x="53" y="33"/>
                  <a:pt x="53" y="33"/>
                  <a:pt x="53" y="33"/>
                </a:cubicBezTo>
                <a:cubicBezTo>
                  <a:pt x="53" y="30"/>
                  <a:pt x="53" y="30"/>
                  <a:pt x="53" y="30"/>
                </a:cubicBezTo>
                <a:cubicBezTo>
                  <a:pt x="53" y="29"/>
                  <a:pt x="54" y="28"/>
                  <a:pt x="55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74" y="28"/>
                  <a:pt x="74" y="28"/>
                  <a:pt x="74" y="28"/>
                </a:cubicBezTo>
                <a:cubicBezTo>
                  <a:pt x="75" y="28"/>
                  <a:pt x="75" y="29"/>
                  <a:pt x="75" y="30"/>
                </a:cubicBezTo>
                <a:lnTo>
                  <a:pt x="75" y="33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6" name="文本框 56"/>
          <p:cNvSpPr txBox="1"/>
          <p:nvPr/>
        </p:nvSpPr>
        <p:spPr>
          <a:xfrm>
            <a:off x="1418209" y="1875070"/>
            <a:ext cx="1005383" cy="34432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ct val="11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ctr" defTabSz="914400" eaLnBrk="1" hangingPunct="1"/>
            <a:r>
              <a:rPr lang="zh-CN" altLang="en-US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5"/>
          <p:cNvSpPr txBox="1">
            <a:spLocks noChangeArrowheads="1"/>
          </p:cNvSpPr>
          <p:nvPr/>
        </p:nvSpPr>
        <p:spPr bwMode="auto">
          <a:xfrm>
            <a:off x="1176272" y="3009232"/>
            <a:ext cx="1481941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</a:rPr>
              <a:t>管理资源吧致力于专业职场商务演示PPT模板免费下载。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5"/>
          <p:cNvSpPr txBox="1">
            <a:spLocks noChangeArrowheads="1"/>
          </p:cNvSpPr>
          <p:nvPr/>
        </p:nvSpPr>
        <p:spPr bwMode="auto">
          <a:xfrm>
            <a:off x="4053812" y="2226153"/>
            <a:ext cx="1481941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</a:rPr>
              <a:t>管理资源吧致力于专业职场商务演示PPT模板免费下载。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5"/>
          <p:cNvSpPr txBox="1">
            <a:spLocks noChangeArrowheads="1"/>
          </p:cNvSpPr>
          <p:nvPr/>
        </p:nvSpPr>
        <p:spPr bwMode="auto">
          <a:xfrm>
            <a:off x="6834239" y="2705757"/>
            <a:ext cx="1481941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</a:rPr>
              <a:t>管理资源吧致力于专业职场商务演示PPT模板免费下载。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5"/>
          <p:cNvSpPr txBox="1">
            <a:spLocks noChangeArrowheads="1"/>
          </p:cNvSpPr>
          <p:nvPr/>
        </p:nvSpPr>
        <p:spPr bwMode="auto">
          <a:xfrm>
            <a:off x="9436644" y="2458097"/>
            <a:ext cx="1481941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</a:rPr>
              <a:t>管理资源吧致力于专业职场商务演示PPT模板免费下载。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56"/>
          <p:cNvSpPr txBox="1"/>
          <p:nvPr/>
        </p:nvSpPr>
        <p:spPr>
          <a:xfrm>
            <a:off x="4250103" y="1085487"/>
            <a:ext cx="1005383" cy="34432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ct val="11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ctr" defTabSz="914400" eaLnBrk="1" hangingPunct="1"/>
            <a:r>
              <a:rPr lang="zh-CN" altLang="en-US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56"/>
          <p:cNvSpPr txBox="1"/>
          <p:nvPr/>
        </p:nvSpPr>
        <p:spPr>
          <a:xfrm>
            <a:off x="7042294" y="1526085"/>
            <a:ext cx="1005383" cy="34432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ct val="11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ctr" defTabSz="914400" eaLnBrk="1" hangingPunct="1"/>
            <a:r>
              <a:rPr lang="zh-CN" altLang="en-US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56"/>
          <p:cNvSpPr txBox="1"/>
          <p:nvPr/>
        </p:nvSpPr>
        <p:spPr>
          <a:xfrm>
            <a:off x="9678387" y="1281286"/>
            <a:ext cx="1005383" cy="34432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ct val="11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ctr" defTabSz="914400" eaLnBrk="1" hangingPunct="1"/>
            <a:r>
              <a:rPr lang="zh-CN" altLang="en-US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17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3"/>
          <p:cNvSpPr/>
          <p:nvPr/>
        </p:nvSpPr>
        <p:spPr bwMode="auto">
          <a:xfrm>
            <a:off x="121950" y="112660"/>
            <a:ext cx="709613" cy="714375"/>
          </a:xfrm>
          <a:prstGeom prst="ellipse">
            <a:avLst/>
          </a:prstGeom>
          <a:solidFill>
            <a:srgbClr val="F6E8AD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5" name="TextBox 47"/>
          <p:cNvSpPr txBox="1"/>
          <p:nvPr/>
        </p:nvSpPr>
        <p:spPr>
          <a:xfrm>
            <a:off x="823381" y="145013"/>
            <a:ext cx="4000047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600" b="0" dirty="0">
                <a:solidFill>
                  <a:schemeClr val="bg1"/>
                </a:solidFill>
              </a:rPr>
              <a:t>此处输入您的标题</a:t>
            </a:r>
            <a:endParaRPr lang="zh-CN" altLang="en-US" sz="3600" b="0" dirty="0">
              <a:solidFill>
                <a:schemeClr val="bg1"/>
              </a:solidFill>
            </a:endParaRPr>
          </a:p>
        </p:txBody>
      </p:sp>
      <p:sp>
        <p:nvSpPr>
          <p:cNvPr id="6" name="TextBox 58"/>
          <p:cNvSpPr txBox="1"/>
          <p:nvPr/>
        </p:nvSpPr>
        <p:spPr>
          <a:xfrm>
            <a:off x="253186" y="158110"/>
            <a:ext cx="417102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61A15"/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3</a:t>
            </a:r>
            <a:endParaRPr lang="zh-CN" altLang="en-US" sz="3600" b="1" dirty="0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" y="6495261"/>
            <a:ext cx="12191999" cy="362739"/>
            <a:chOff x="0" y="6314176"/>
            <a:chExt cx="18278445" cy="54382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14176"/>
              <a:ext cx="6096000" cy="54382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9" y="6318152"/>
              <a:ext cx="6096000" cy="539848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182445" y="6318152"/>
              <a:ext cx="6096000" cy="539848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020300" y="195878"/>
            <a:ext cx="2171700" cy="62316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87272" y="586570"/>
            <a:ext cx="819705" cy="442829"/>
          </a:xfrm>
          <a:prstGeom prst="rect">
            <a:avLst/>
          </a:prstGeom>
        </p:spPr>
      </p:pic>
      <p:sp>
        <p:nvSpPr>
          <p:cNvPr id="14" name="Freeform 8"/>
          <p:cNvSpPr/>
          <p:nvPr/>
        </p:nvSpPr>
        <p:spPr bwMode="auto">
          <a:xfrm>
            <a:off x="6632212" y="5360412"/>
            <a:ext cx="4514850" cy="900112"/>
          </a:xfrm>
          <a:custGeom>
            <a:avLst/>
            <a:gdLst>
              <a:gd name="T0" fmla="*/ 1064 w 1064"/>
              <a:gd name="T1" fmla="*/ 172 h 212"/>
              <a:gd name="T2" fmla="*/ 1024 w 1064"/>
              <a:gd name="T3" fmla="*/ 212 h 212"/>
              <a:gd name="T4" fmla="*/ 41 w 1064"/>
              <a:gd name="T5" fmla="*/ 212 h 212"/>
              <a:gd name="T6" fmla="*/ 0 w 1064"/>
              <a:gd name="T7" fmla="*/ 172 h 212"/>
              <a:gd name="T8" fmla="*/ 0 w 1064"/>
              <a:gd name="T9" fmla="*/ 41 h 212"/>
              <a:gd name="T10" fmla="*/ 41 w 1064"/>
              <a:gd name="T11" fmla="*/ 0 h 212"/>
              <a:gd name="T12" fmla="*/ 1024 w 1064"/>
              <a:gd name="T13" fmla="*/ 0 h 212"/>
              <a:gd name="T14" fmla="*/ 1064 w 1064"/>
              <a:gd name="T15" fmla="*/ 41 h 212"/>
              <a:gd name="T16" fmla="*/ 1064 w 1064"/>
              <a:gd name="T17" fmla="*/ 172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4" h="212">
                <a:moveTo>
                  <a:pt x="1064" y="172"/>
                </a:moveTo>
                <a:cubicBezTo>
                  <a:pt x="1064" y="194"/>
                  <a:pt x="1046" y="212"/>
                  <a:pt x="1024" y="212"/>
                </a:cubicBezTo>
                <a:cubicBezTo>
                  <a:pt x="41" y="212"/>
                  <a:pt x="41" y="212"/>
                  <a:pt x="41" y="212"/>
                </a:cubicBezTo>
                <a:cubicBezTo>
                  <a:pt x="19" y="212"/>
                  <a:pt x="0" y="194"/>
                  <a:pt x="0" y="172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19"/>
                  <a:pt x="19" y="0"/>
                  <a:pt x="41" y="0"/>
                </a:cubicBezTo>
                <a:cubicBezTo>
                  <a:pt x="1024" y="0"/>
                  <a:pt x="1024" y="0"/>
                  <a:pt x="1024" y="0"/>
                </a:cubicBezTo>
                <a:cubicBezTo>
                  <a:pt x="1046" y="0"/>
                  <a:pt x="1064" y="19"/>
                  <a:pt x="1064" y="41"/>
                </a:cubicBezTo>
                <a:lnTo>
                  <a:pt x="1064" y="17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5" name="Freeform 8"/>
          <p:cNvSpPr/>
          <p:nvPr/>
        </p:nvSpPr>
        <p:spPr bwMode="auto">
          <a:xfrm>
            <a:off x="6632212" y="4007862"/>
            <a:ext cx="4514850" cy="900112"/>
          </a:xfrm>
          <a:custGeom>
            <a:avLst/>
            <a:gdLst>
              <a:gd name="T0" fmla="*/ 1064 w 1064"/>
              <a:gd name="T1" fmla="*/ 172 h 212"/>
              <a:gd name="T2" fmla="*/ 1024 w 1064"/>
              <a:gd name="T3" fmla="*/ 212 h 212"/>
              <a:gd name="T4" fmla="*/ 41 w 1064"/>
              <a:gd name="T5" fmla="*/ 212 h 212"/>
              <a:gd name="T6" fmla="*/ 0 w 1064"/>
              <a:gd name="T7" fmla="*/ 172 h 212"/>
              <a:gd name="T8" fmla="*/ 0 w 1064"/>
              <a:gd name="T9" fmla="*/ 41 h 212"/>
              <a:gd name="T10" fmla="*/ 41 w 1064"/>
              <a:gd name="T11" fmla="*/ 0 h 212"/>
              <a:gd name="T12" fmla="*/ 1024 w 1064"/>
              <a:gd name="T13" fmla="*/ 0 h 212"/>
              <a:gd name="T14" fmla="*/ 1064 w 1064"/>
              <a:gd name="T15" fmla="*/ 41 h 212"/>
              <a:gd name="T16" fmla="*/ 1064 w 1064"/>
              <a:gd name="T17" fmla="*/ 172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4" h="212">
                <a:moveTo>
                  <a:pt x="1064" y="172"/>
                </a:moveTo>
                <a:cubicBezTo>
                  <a:pt x="1064" y="194"/>
                  <a:pt x="1046" y="212"/>
                  <a:pt x="1024" y="212"/>
                </a:cubicBezTo>
                <a:cubicBezTo>
                  <a:pt x="41" y="212"/>
                  <a:pt x="41" y="212"/>
                  <a:pt x="41" y="212"/>
                </a:cubicBezTo>
                <a:cubicBezTo>
                  <a:pt x="19" y="212"/>
                  <a:pt x="0" y="194"/>
                  <a:pt x="0" y="172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19"/>
                  <a:pt x="19" y="0"/>
                  <a:pt x="41" y="0"/>
                </a:cubicBezTo>
                <a:cubicBezTo>
                  <a:pt x="1024" y="0"/>
                  <a:pt x="1024" y="0"/>
                  <a:pt x="1024" y="0"/>
                </a:cubicBezTo>
                <a:cubicBezTo>
                  <a:pt x="1046" y="0"/>
                  <a:pt x="1064" y="19"/>
                  <a:pt x="1064" y="41"/>
                </a:cubicBezTo>
                <a:lnTo>
                  <a:pt x="1064" y="17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6" name="Freeform 11"/>
          <p:cNvSpPr/>
          <p:nvPr/>
        </p:nvSpPr>
        <p:spPr bwMode="auto">
          <a:xfrm>
            <a:off x="6625862" y="2672774"/>
            <a:ext cx="4513262" cy="900113"/>
          </a:xfrm>
          <a:custGeom>
            <a:avLst/>
            <a:gdLst>
              <a:gd name="T0" fmla="*/ 1064 w 1064"/>
              <a:gd name="T1" fmla="*/ 172 h 212"/>
              <a:gd name="T2" fmla="*/ 1024 w 1064"/>
              <a:gd name="T3" fmla="*/ 212 h 212"/>
              <a:gd name="T4" fmla="*/ 41 w 1064"/>
              <a:gd name="T5" fmla="*/ 212 h 212"/>
              <a:gd name="T6" fmla="*/ 0 w 1064"/>
              <a:gd name="T7" fmla="*/ 172 h 212"/>
              <a:gd name="T8" fmla="*/ 0 w 1064"/>
              <a:gd name="T9" fmla="*/ 41 h 212"/>
              <a:gd name="T10" fmla="*/ 41 w 1064"/>
              <a:gd name="T11" fmla="*/ 0 h 212"/>
              <a:gd name="T12" fmla="*/ 1024 w 1064"/>
              <a:gd name="T13" fmla="*/ 0 h 212"/>
              <a:gd name="T14" fmla="*/ 1064 w 1064"/>
              <a:gd name="T15" fmla="*/ 41 h 212"/>
              <a:gd name="T16" fmla="*/ 1064 w 1064"/>
              <a:gd name="T17" fmla="*/ 172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4" h="212">
                <a:moveTo>
                  <a:pt x="1064" y="172"/>
                </a:moveTo>
                <a:cubicBezTo>
                  <a:pt x="1064" y="194"/>
                  <a:pt x="1046" y="212"/>
                  <a:pt x="1024" y="212"/>
                </a:cubicBezTo>
                <a:cubicBezTo>
                  <a:pt x="41" y="212"/>
                  <a:pt x="41" y="212"/>
                  <a:pt x="41" y="212"/>
                </a:cubicBezTo>
                <a:cubicBezTo>
                  <a:pt x="19" y="212"/>
                  <a:pt x="0" y="194"/>
                  <a:pt x="0" y="172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19"/>
                  <a:pt x="19" y="0"/>
                  <a:pt x="41" y="0"/>
                </a:cubicBezTo>
                <a:cubicBezTo>
                  <a:pt x="1024" y="0"/>
                  <a:pt x="1024" y="0"/>
                  <a:pt x="1024" y="0"/>
                </a:cubicBezTo>
                <a:cubicBezTo>
                  <a:pt x="1046" y="0"/>
                  <a:pt x="1064" y="19"/>
                  <a:pt x="1064" y="41"/>
                </a:cubicBezTo>
                <a:lnTo>
                  <a:pt x="1064" y="17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7" name="Freeform 14"/>
          <p:cNvSpPr/>
          <p:nvPr/>
        </p:nvSpPr>
        <p:spPr bwMode="auto">
          <a:xfrm>
            <a:off x="6643325" y="1280537"/>
            <a:ext cx="4513262" cy="900112"/>
          </a:xfrm>
          <a:custGeom>
            <a:avLst/>
            <a:gdLst>
              <a:gd name="T0" fmla="*/ 1064 w 1064"/>
              <a:gd name="T1" fmla="*/ 172 h 212"/>
              <a:gd name="T2" fmla="*/ 1024 w 1064"/>
              <a:gd name="T3" fmla="*/ 212 h 212"/>
              <a:gd name="T4" fmla="*/ 41 w 1064"/>
              <a:gd name="T5" fmla="*/ 212 h 212"/>
              <a:gd name="T6" fmla="*/ 0 w 1064"/>
              <a:gd name="T7" fmla="*/ 172 h 212"/>
              <a:gd name="T8" fmla="*/ 0 w 1064"/>
              <a:gd name="T9" fmla="*/ 41 h 212"/>
              <a:gd name="T10" fmla="*/ 41 w 1064"/>
              <a:gd name="T11" fmla="*/ 0 h 212"/>
              <a:gd name="T12" fmla="*/ 1024 w 1064"/>
              <a:gd name="T13" fmla="*/ 0 h 212"/>
              <a:gd name="T14" fmla="*/ 1064 w 1064"/>
              <a:gd name="T15" fmla="*/ 41 h 212"/>
              <a:gd name="T16" fmla="*/ 1064 w 1064"/>
              <a:gd name="T17" fmla="*/ 172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4" h="212">
                <a:moveTo>
                  <a:pt x="1064" y="172"/>
                </a:moveTo>
                <a:cubicBezTo>
                  <a:pt x="1064" y="194"/>
                  <a:pt x="1046" y="212"/>
                  <a:pt x="1024" y="212"/>
                </a:cubicBezTo>
                <a:cubicBezTo>
                  <a:pt x="41" y="212"/>
                  <a:pt x="41" y="212"/>
                  <a:pt x="41" y="212"/>
                </a:cubicBezTo>
                <a:cubicBezTo>
                  <a:pt x="19" y="212"/>
                  <a:pt x="0" y="194"/>
                  <a:pt x="0" y="172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19"/>
                  <a:pt x="19" y="0"/>
                  <a:pt x="41" y="0"/>
                </a:cubicBezTo>
                <a:cubicBezTo>
                  <a:pt x="1024" y="0"/>
                  <a:pt x="1024" y="0"/>
                  <a:pt x="1024" y="0"/>
                </a:cubicBezTo>
                <a:cubicBezTo>
                  <a:pt x="1046" y="0"/>
                  <a:pt x="1064" y="19"/>
                  <a:pt x="1064" y="41"/>
                </a:cubicBezTo>
                <a:lnTo>
                  <a:pt x="1064" y="17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10464438" y="1497909"/>
            <a:ext cx="373063" cy="454026"/>
            <a:chOff x="5969001" y="1333500"/>
            <a:chExt cx="373063" cy="454026"/>
          </a:xfrm>
          <a:solidFill>
            <a:schemeClr val="bg1"/>
          </a:solidFill>
        </p:grpSpPr>
        <p:sp>
          <p:nvSpPr>
            <p:cNvPr id="19" name="Oval 17"/>
            <p:cNvSpPr>
              <a:spLocks noChangeArrowheads="1"/>
            </p:cNvSpPr>
            <p:nvPr/>
          </p:nvSpPr>
          <p:spPr bwMode="auto">
            <a:xfrm>
              <a:off x="6065838" y="1333500"/>
              <a:ext cx="169863" cy="2238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0" name="Freeform 18"/>
            <p:cNvSpPr/>
            <p:nvPr/>
          </p:nvSpPr>
          <p:spPr bwMode="auto">
            <a:xfrm>
              <a:off x="5969001" y="1566863"/>
              <a:ext cx="373063" cy="220663"/>
            </a:xfrm>
            <a:custGeom>
              <a:avLst/>
              <a:gdLst>
                <a:gd name="T0" fmla="*/ 58 w 88"/>
                <a:gd name="T1" fmla="*/ 0 h 52"/>
                <a:gd name="T2" fmla="*/ 48 w 88"/>
                <a:gd name="T3" fmla="*/ 17 h 52"/>
                <a:gd name="T4" fmla="*/ 48 w 88"/>
                <a:gd name="T5" fmla="*/ 17 h 52"/>
                <a:gd name="T6" fmla="*/ 48 w 88"/>
                <a:gd name="T7" fmla="*/ 3 h 52"/>
                <a:gd name="T8" fmla="*/ 49 w 88"/>
                <a:gd name="T9" fmla="*/ 2 h 52"/>
                <a:gd name="T10" fmla="*/ 44 w 88"/>
                <a:gd name="T11" fmla="*/ 0 h 52"/>
                <a:gd name="T12" fmla="*/ 39 w 88"/>
                <a:gd name="T13" fmla="*/ 2 h 52"/>
                <a:gd name="T14" fmla="*/ 41 w 88"/>
                <a:gd name="T15" fmla="*/ 3 h 52"/>
                <a:gd name="T16" fmla="*/ 41 w 88"/>
                <a:gd name="T17" fmla="*/ 17 h 52"/>
                <a:gd name="T18" fmla="*/ 39 w 88"/>
                <a:gd name="T19" fmla="*/ 17 h 52"/>
                <a:gd name="T20" fmla="*/ 30 w 88"/>
                <a:gd name="T21" fmla="*/ 0 h 52"/>
                <a:gd name="T22" fmla="*/ 0 w 88"/>
                <a:gd name="T23" fmla="*/ 22 h 52"/>
                <a:gd name="T24" fmla="*/ 0 w 88"/>
                <a:gd name="T25" fmla="*/ 22 h 52"/>
                <a:gd name="T26" fmla="*/ 0 w 88"/>
                <a:gd name="T27" fmla="*/ 52 h 52"/>
                <a:gd name="T28" fmla="*/ 88 w 88"/>
                <a:gd name="T29" fmla="*/ 52 h 52"/>
                <a:gd name="T30" fmla="*/ 88 w 88"/>
                <a:gd name="T31" fmla="*/ 22 h 52"/>
                <a:gd name="T32" fmla="*/ 88 w 88"/>
                <a:gd name="T33" fmla="*/ 22 h 52"/>
                <a:gd name="T34" fmla="*/ 58 w 88"/>
                <a:gd name="T3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52">
                  <a:moveTo>
                    <a:pt x="58" y="0"/>
                  </a:move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9" y="3"/>
                    <a:pt x="49" y="2"/>
                    <a:pt x="49" y="2"/>
                  </a:cubicBezTo>
                  <a:cubicBezTo>
                    <a:pt x="49" y="1"/>
                    <a:pt x="47" y="0"/>
                    <a:pt x="44" y="0"/>
                  </a:cubicBezTo>
                  <a:cubicBezTo>
                    <a:pt x="41" y="0"/>
                    <a:pt x="39" y="1"/>
                    <a:pt x="39" y="2"/>
                  </a:cubicBezTo>
                  <a:cubicBezTo>
                    <a:pt x="39" y="2"/>
                    <a:pt x="40" y="3"/>
                    <a:pt x="41" y="3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4" y="3"/>
                    <a:pt x="3" y="1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5" y="12"/>
                    <a:pt x="73" y="3"/>
                    <a:pt x="5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0448081" y="2859984"/>
            <a:ext cx="360363" cy="496888"/>
            <a:chOff x="5489576" y="2695575"/>
            <a:chExt cx="360363" cy="496888"/>
          </a:xfrm>
          <a:solidFill>
            <a:schemeClr val="bg1"/>
          </a:solidFill>
        </p:grpSpPr>
        <p:sp>
          <p:nvSpPr>
            <p:cNvPr id="22" name="Rectangle 19"/>
            <p:cNvSpPr>
              <a:spLocks noChangeArrowheads="1"/>
            </p:cNvSpPr>
            <p:nvPr/>
          </p:nvSpPr>
          <p:spPr bwMode="auto">
            <a:xfrm>
              <a:off x="5489576" y="2959100"/>
              <a:ext cx="93663" cy="233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3" name="Rectangle 20"/>
            <p:cNvSpPr>
              <a:spLocks noChangeArrowheads="1"/>
            </p:cNvSpPr>
            <p:nvPr/>
          </p:nvSpPr>
          <p:spPr bwMode="auto">
            <a:xfrm>
              <a:off x="5624513" y="2911475"/>
              <a:ext cx="93663" cy="280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5756276" y="2852738"/>
              <a:ext cx="93663" cy="3397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5" name="Freeform 22"/>
            <p:cNvSpPr/>
            <p:nvPr/>
          </p:nvSpPr>
          <p:spPr bwMode="auto">
            <a:xfrm>
              <a:off x="5489576" y="2763838"/>
              <a:ext cx="309563" cy="173038"/>
            </a:xfrm>
            <a:custGeom>
              <a:avLst/>
              <a:gdLst>
                <a:gd name="T0" fmla="*/ 0 w 73"/>
                <a:gd name="T1" fmla="*/ 41 h 41"/>
                <a:gd name="T2" fmla="*/ 0 w 73"/>
                <a:gd name="T3" fmla="*/ 37 h 41"/>
                <a:gd name="T4" fmla="*/ 71 w 73"/>
                <a:gd name="T5" fmla="*/ 0 h 41"/>
                <a:gd name="T6" fmla="*/ 73 w 73"/>
                <a:gd name="T7" fmla="*/ 3 h 41"/>
                <a:gd name="T8" fmla="*/ 0 w 73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41">
                  <a:moveTo>
                    <a:pt x="0" y="41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40" y="37"/>
                    <a:pt x="71" y="0"/>
                  </a:cubicBezTo>
                  <a:cubicBezTo>
                    <a:pt x="73" y="3"/>
                    <a:pt x="73" y="3"/>
                    <a:pt x="73" y="3"/>
                  </a:cubicBezTo>
                  <a:cubicBezTo>
                    <a:pt x="41" y="40"/>
                    <a:pt x="0" y="41"/>
                    <a:pt x="0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6" name="Freeform 23"/>
            <p:cNvSpPr/>
            <p:nvPr/>
          </p:nvSpPr>
          <p:spPr bwMode="auto">
            <a:xfrm>
              <a:off x="5713413" y="2695575"/>
              <a:ext cx="136525" cy="147638"/>
            </a:xfrm>
            <a:custGeom>
              <a:avLst/>
              <a:gdLst>
                <a:gd name="T0" fmla="*/ 32 w 32"/>
                <a:gd name="T1" fmla="*/ 0 h 35"/>
                <a:gd name="T2" fmla="*/ 27 w 32"/>
                <a:gd name="T3" fmla="*/ 35 h 35"/>
                <a:gd name="T4" fmla="*/ 17 w 32"/>
                <a:gd name="T5" fmla="*/ 20 h 35"/>
                <a:gd name="T6" fmla="*/ 0 w 32"/>
                <a:gd name="T7" fmla="*/ 15 h 35"/>
                <a:gd name="T8" fmla="*/ 32 w 32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5">
                  <a:moveTo>
                    <a:pt x="32" y="0"/>
                  </a:moveTo>
                  <a:cubicBezTo>
                    <a:pt x="29" y="10"/>
                    <a:pt x="27" y="25"/>
                    <a:pt x="27" y="35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0" y="12"/>
                    <a:pt x="23" y="6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0506523" y="4179705"/>
            <a:ext cx="454026" cy="581025"/>
            <a:chOff x="4954588" y="4040188"/>
            <a:chExt cx="454026" cy="581025"/>
          </a:xfrm>
          <a:solidFill>
            <a:schemeClr val="bg1"/>
          </a:solidFill>
        </p:grpSpPr>
        <p:sp>
          <p:nvSpPr>
            <p:cNvPr id="28" name="Freeform 24"/>
            <p:cNvSpPr>
              <a:spLocks noEditPoints="1"/>
            </p:cNvSpPr>
            <p:nvPr/>
          </p:nvSpPr>
          <p:spPr bwMode="auto">
            <a:xfrm>
              <a:off x="5018088" y="4146550"/>
              <a:ext cx="309563" cy="373063"/>
            </a:xfrm>
            <a:custGeom>
              <a:avLst/>
              <a:gdLst>
                <a:gd name="T0" fmla="*/ 56 w 73"/>
                <a:gd name="T1" fmla="*/ 88 h 88"/>
                <a:gd name="T2" fmla="*/ 18 w 73"/>
                <a:gd name="T3" fmla="*/ 88 h 88"/>
                <a:gd name="T4" fmla="*/ 18 w 73"/>
                <a:gd name="T5" fmla="*/ 68 h 88"/>
                <a:gd name="T6" fmla="*/ 0 w 73"/>
                <a:gd name="T7" fmla="*/ 36 h 88"/>
                <a:gd name="T8" fmla="*/ 37 w 73"/>
                <a:gd name="T9" fmla="*/ 0 h 88"/>
                <a:gd name="T10" fmla="*/ 73 w 73"/>
                <a:gd name="T11" fmla="*/ 36 h 88"/>
                <a:gd name="T12" fmla="*/ 56 w 73"/>
                <a:gd name="T13" fmla="*/ 68 h 88"/>
                <a:gd name="T14" fmla="*/ 56 w 73"/>
                <a:gd name="T15" fmla="*/ 88 h 88"/>
                <a:gd name="T16" fmla="*/ 23 w 73"/>
                <a:gd name="T17" fmla="*/ 83 h 88"/>
                <a:gd name="T18" fmla="*/ 51 w 73"/>
                <a:gd name="T19" fmla="*/ 83 h 88"/>
                <a:gd name="T20" fmla="*/ 51 w 73"/>
                <a:gd name="T21" fmla="*/ 65 h 88"/>
                <a:gd name="T22" fmla="*/ 52 w 73"/>
                <a:gd name="T23" fmla="*/ 64 h 88"/>
                <a:gd name="T24" fmla="*/ 69 w 73"/>
                <a:gd name="T25" fmla="*/ 36 h 88"/>
                <a:gd name="T26" fmla="*/ 37 w 73"/>
                <a:gd name="T27" fmla="*/ 4 h 88"/>
                <a:gd name="T28" fmla="*/ 5 w 73"/>
                <a:gd name="T29" fmla="*/ 36 h 88"/>
                <a:gd name="T30" fmla="*/ 21 w 73"/>
                <a:gd name="T31" fmla="*/ 64 h 88"/>
                <a:gd name="T32" fmla="*/ 23 w 73"/>
                <a:gd name="T33" fmla="*/ 65 h 88"/>
                <a:gd name="T34" fmla="*/ 23 w 73"/>
                <a:gd name="T35" fmla="*/ 8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3" h="88">
                  <a:moveTo>
                    <a:pt x="56" y="88"/>
                  </a:moveTo>
                  <a:cubicBezTo>
                    <a:pt x="18" y="88"/>
                    <a:pt x="18" y="88"/>
                    <a:pt x="18" y="88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7" y="61"/>
                    <a:pt x="0" y="49"/>
                    <a:pt x="0" y="36"/>
                  </a:cubicBezTo>
                  <a:cubicBezTo>
                    <a:pt x="0" y="16"/>
                    <a:pt x="17" y="0"/>
                    <a:pt x="37" y="0"/>
                  </a:cubicBezTo>
                  <a:cubicBezTo>
                    <a:pt x="57" y="0"/>
                    <a:pt x="73" y="16"/>
                    <a:pt x="73" y="36"/>
                  </a:cubicBezTo>
                  <a:cubicBezTo>
                    <a:pt x="73" y="49"/>
                    <a:pt x="67" y="61"/>
                    <a:pt x="56" y="68"/>
                  </a:cubicBezTo>
                  <a:lnTo>
                    <a:pt x="56" y="88"/>
                  </a:lnTo>
                  <a:close/>
                  <a:moveTo>
                    <a:pt x="23" y="83"/>
                  </a:moveTo>
                  <a:cubicBezTo>
                    <a:pt x="51" y="83"/>
                    <a:pt x="51" y="83"/>
                    <a:pt x="51" y="83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62" y="59"/>
                    <a:pt x="69" y="48"/>
                    <a:pt x="69" y="36"/>
                  </a:cubicBezTo>
                  <a:cubicBezTo>
                    <a:pt x="69" y="19"/>
                    <a:pt x="54" y="4"/>
                    <a:pt x="37" y="4"/>
                  </a:cubicBezTo>
                  <a:cubicBezTo>
                    <a:pt x="19" y="4"/>
                    <a:pt x="5" y="19"/>
                    <a:pt x="5" y="36"/>
                  </a:cubicBezTo>
                  <a:cubicBezTo>
                    <a:pt x="5" y="48"/>
                    <a:pt x="11" y="59"/>
                    <a:pt x="21" y="64"/>
                  </a:cubicBezTo>
                  <a:cubicBezTo>
                    <a:pt x="23" y="65"/>
                    <a:pt x="23" y="65"/>
                    <a:pt x="23" y="65"/>
                  </a:cubicBezTo>
                  <a:lnTo>
                    <a:pt x="23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auto">
            <a:xfrm>
              <a:off x="5094288" y="4524375"/>
              <a:ext cx="16192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5094288" y="4554538"/>
              <a:ext cx="16192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1" name="Freeform 27"/>
            <p:cNvSpPr/>
            <p:nvPr/>
          </p:nvSpPr>
          <p:spPr bwMode="auto">
            <a:xfrm>
              <a:off x="5137151" y="4570413"/>
              <a:ext cx="76200" cy="42863"/>
            </a:xfrm>
            <a:custGeom>
              <a:avLst/>
              <a:gdLst>
                <a:gd name="T0" fmla="*/ 18 w 18"/>
                <a:gd name="T1" fmla="*/ 3 h 10"/>
                <a:gd name="T2" fmla="*/ 9 w 18"/>
                <a:gd name="T3" fmla="*/ 10 h 10"/>
                <a:gd name="T4" fmla="*/ 0 w 18"/>
                <a:gd name="T5" fmla="*/ 3 h 10"/>
                <a:gd name="T6" fmla="*/ 1 w 18"/>
                <a:gd name="T7" fmla="*/ 0 h 10"/>
                <a:gd name="T8" fmla="*/ 17 w 18"/>
                <a:gd name="T9" fmla="*/ 0 h 10"/>
                <a:gd name="T10" fmla="*/ 18 w 18"/>
                <a:gd name="T11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0">
                  <a:moveTo>
                    <a:pt x="18" y="3"/>
                  </a:moveTo>
                  <a:cubicBezTo>
                    <a:pt x="18" y="7"/>
                    <a:pt x="14" y="10"/>
                    <a:pt x="9" y="10"/>
                  </a:cubicBezTo>
                  <a:cubicBezTo>
                    <a:pt x="4" y="10"/>
                    <a:pt x="0" y="7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1"/>
                    <a:pt x="18" y="2"/>
                    <a:pt x="1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2" name="Freeform 28"/>
            <p:cNvSpPr>
              <a:spLocks noEditPoints="1"/>
            </p:cNvSpPr>
            <p:nvPr/>
          </p:nvSpPr>
          <p:spPr bwMode="auto">
            <a:xfrm>
              <a:off x="5132388" y="4567238"/>
              <a:ext cx="85725" cy="53975"/>
            </a:xfrm>
            <a:custGeom>
              <a:avLst/>
              <a:gdLst>
                <a:gd name="T0" fmla="*/ 10 w 20"/>
                <a:gd name="T1" fmla="*/ 13 h 13"/>
                <a:gd name="T2" fmla="*/ 0 w 20"/>
                <a:gd name="T3" fmla="*/ 4 h 13"/>
                <a:gd name="T4" fmla="*/ 1 w 20"/>
                <a:gd name="T5" fmla="*/ 0 h 13"/>
                <a:gd name="T6" fmla="*/ 1 w 20"/>
                <a:gd name="T7" fmla="*/ 0 h 13"/>
                <a:gd name="T8" fmla="*/ 19 w 20"/>
                <a:gd name="T9" fmla="*/ 0 h 13"/>
                <a:gd name="T10" fmla="*/ 19 w 20"/>
                <a:gd name="T11" fmla="*/ 0 h 13"/>
                <a:gd name="T12" fmla="*/ 20 w 20"/>
                <a:gd name="T13" fmla="*/ 4 h 13"/>
                <a:gd name="T14" fmla="*/ 10 w 20"/>
                <a:gd name="T15" fmla="*/ 13 h 13"/>
                <a:gd name="T16" fmla="*/ 3 w 20"/>
                <a:gd name="T17" fmla="*/ 3 h 13"/>
                <a:gd name="T18" fmla="*/ 3 w 20"/>
                <a:gd name="T19" fmla="*/ 4 h 13"/>
                <a:gd name="T20" fmla="*/ 10 w 20"/>
                <a:gd name="T21" fmla="*/ 10 h 13"/>
                <a:gd name="T22" fmla="*/ 17 w 20"/>
                <a:gd name="T23" fmla="*/ 4 h 13"/>
                <a:gd name="T24" fmla="*/ 17 w 20"/>
                <a:gd name="T25" fmla="*/ 3 h 13"/>
                <a:gd name="T26" fmla="*/ 3 w 20"/>
                <a:gd name="T27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13">
                  <a:moveTo>
                    <a:pt x="10" y="13"/>
                  </a:moveTo>
                  <a:cubicBezTo>
                    <a:pt x="4" y="13"/>
                    <a:pt x="0" y="9"/>
                    <a:pt x="0" y="4"/>
                  </a:cubicBezTo>
                  <a:cubicBezTo>
                    <a:pt x="0" y="3"/>
                    <a:pt x="0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2"/>
                    <a:pt x="20" y="3"/>
                    <a:pt x="20" y="4"/>
                  </a:cubicBezTo>
                  <a:cubicBezTo>
                    <a:pt x="20" y="9"/>
                    <a:pt x="16" y="13"/>
                    <a:pt x="10" y="13"/>
                  </a:cubicBezTo>
                  <a:close/>
                  <a:moveTo>
                    <a:pt x="3" y="3"/>
                  </a:moveTo>
                  <a:cubicBezTo>
                    <a:pt x="3" y="3"/>
                    <a:pt x="3" y="4"/>
                    <a:pt x="3" y="4"/>
                  </a:cubicBezTo>
                  <a:cubicBezTo>
                    <a:pt x="3" y="7"/>
                    <a:pt x="6" y="10"/>
                    <a:pt x="10" y="10"/>
                  </a:cubicBezTo>
                  <a:cubicBezTo>
                    <a:pt x="14" y="10"/>
                    <a:pt x="17" y="7"/>
                    <a:pt x="17" y="4"/>
                  </a:cubicBezTo>
                  <a:cubicBezTo>
                    <a:pt x="17" y="4"/>
                    <a:pt x="17" y="3"/>
                    <a:pt x="17" y="3"/>
                  </a:cubicBezTo>
                  <a:lnTo>
                    <a:pt x="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3" name="Freeform 29"/>
            <p:cNvSpPr/>
            <p:nvPr/>
          </p:nvSpPr>
          <p:spPr bwMode="auto">
            <a:xfrm>
              <a:off x="5195888" y="4176713"/>
              <a:ext cx="103188" cy="182563"/>
            </a:xfrm>
            <a:custGeom>
              <a:avLst/>
              <a:gdLst>
                <a:gd name="T0" fmla="*/ 19 w 24"/>
                <a:gd name="T1" fmla="*/ 43 h 43"/>
                <a:gd name="T2" fmla="*/ 15 w 24"/>
                <a:gd name="T3" fmla="*/ 43 h 43"/>
                <a:gd name="T4" fmla="*/ 0 w 24"/>
                <a:gd name="T5" fmla="*/ 3 h 43"/>
                <a:gd name="T6" fmla="*/ 1 w 24"/>
                <a:gd name="T7" fmla="*/ 0 h 43"/>
                <a:gd name="T8" fmla="*/ 19 w 24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">
                  <a:moveTo>
                    <a:pt x="19" y="43"/>
                  </a:moveTo>
                  <a:cubicBezTo>
                    <a:pt x="15" y="43"/>
                    <a:pt x="15" y="43"/>
                    <a:pt x="15" y="43"/>
                  </a:cubicBezTo>
                  <a:cubicBezTo>
                    <a:pt x="20" y="13"/>
                    <a:pt x="0" y="3"/>
                    <a:pt x="0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4" y="11"/>
                    <a:pt x="19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4" name="Freeform 30"/>
            <p:cNvSpPr/>
            <p:nvPr/>
          </p:nvSpPr>
          <p:spPr bwMode="auto">
            <a:xfrm>
              <a:off x="5327651" y="4176713"/>
              <a:ext cx="80963" cy="46038"/>
            </a:xfrm>
            <a:custGeom>
              <a:avLst/>
              <a:gdLst>
                <a:gd name="T0" fmla="*/ 3 w 51"/>
                <a:gd name="T1" fmla="*/ 29 h 29"/>
                <a:gd name="T2" fmla="*/ 0 w 51"/>
                <a:gd name="T3" fmla="*/ 24 h 29"/>
                <a:gd name="T4" fmla="*/ 48 w 51"/>
                <a:gd name="T5" fmla="*/ 0 h 29"/>
                <a:gd name="T6" fmla="*/ 51 w 51"/>
                <a:gd name="T7" fmla="*/ 8 h 29"/>
                <a:gd name="T8" fmla="*/ 3 w 51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9">
                  <a:moveTo>
                    <a:pt x="3" y="29"/>
                  </a:moveTo>
                  <a:lnTo>
                    <a:pt x="0" y="24"/>
                  </a:lnTo>
                  <a:lnTo>
                    <a:pt x="48" y="0"/>
                  </a:lnTo>
                  <a:lnTo>
                    <a:pt x="51" y="8"/>
                  </a:lnTo>
                  <a:lnTo>
                    <a:pt x="3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5" name="Freeform 31"/>
            <p:cNvSpPr/>
            <p:nvPr/>
          </p:nvSpPr>
          <p:spPr bwMode="auto">
            <a:xfrm>
              <a:off x="5281613" y="4090988"/>
              <a:ext cx="63500" cy="73025"/>
            </a:xfrm>
            <a:custGeom>
              <a:avLst/>
              <a:gdLst>
                <a:gd name="T0" fmla="*/ 5 w 40"/>
                <a:gd name="T1" fmla="*/ 46 h 46"/>
                <a:gd name="T2" fmla="*/ 0 w 40"/>
                <a:gd name="T3" fmla="*/ 40 h 46"/>
                <a:gd name="T4" fmla="*/ 35 w 40"/>
                <a:gd name="T5" fmla="*/ 0 h 46"/>
                <a:gd name="T6" fmla="*/ 40 w 40"/>
                <a:gd name="T7" fmla="*/ 6 h 46"/>
                <a:gd name="T8" fmla="*/ 5 w 40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6">
                  <a:moveTo>
                    <a:pt x="5" y="46"/>
                  </a:moveTo>
                  <a:lnTo>
                    <a:pt x="0" y="40"/>
                  </a:lnTo>
                  <a:lnTo>
                    <a:pt x="35" y="0"/>
                  </a:lnTo>
                  <a:lnTo>
                    <a:pt x="40" y="6"/>
                  </a:lnTo>
                  <a:lnTo>
                    <a:pt x="5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6" name="Freeform 32"/>
            <p:cNvSpPr/>
            <p:nvPr/>
          </p:nvSpPr>
          <p:spPr bwMode="auto">
            <a:xfrm>
              <a:off x="5213351" y="4044950"/>
              <a:ext cx="34925" cy="84138"/>
            </a:xfrm>
            <a:custGeom>
              <a:avLst/>
              <a:gdLst>
                <a:gd name="T0" fmla="*/ 8 w 22"/>
                <a:gd name="T1" fmla="*/ 53 h 53"/>
                <a:gd name="T2" fmla="*/ 0 w 22"/>
                <a:gd name="T3" fmla="*/ 51 h 53"/>
                <a:gd name="T4" fmla="*/ 14 w 22"/>
                <a:gd name="T5" fmla="*/ 0 h 53"/>
                <a:gd name="T6" fmla="*/ 22 w 22"/>
                <a:gd name="T7" fmla="*/ 3 h 53"/>
                <a:gd name="T8" fmla="*/ 8 w 22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53">
                  <a:moveTo>
                    <a:pt x="8" y="53"/>
                  </a:moveTo>
                  <a:lnTo>
                    <a:pt x="0" y="51"/>
                  </a:lnTo>
                  <a:lnTo>
                    <a:pt x="14" y="0"/>
                  </a:lnTo>
                  <a:lnTo>
                    <a:pt x="22" y="3"/>
                  </a:lnTo>
                  <a:lnTo>
                    <a:pt x="8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7" name="Freeform 33"/>
            <p:cNvSpPr/>
            <p:nvPr/>
          </p:nvSpPr>
          <p:spPr bwMode="auto">
            <a:xfrm>
              <a:off x="5124451" y="4040188"/>
              <a:ext cx="30163" cy="85725"/>
            </a:xfrm>
            <a:custGeom>
              <a:avLst/>
              <a:gdLst>
                <a:gd name="T0" fmla="*/ 11 w 19"/>
                <a:gd name="T1" fmla="*/ 54 h 54"/>
                <a:gd name="T2" fmla="*/ 0 w 19"/>
                <a:gd name="T3" fmla="*/ 0 h 54"/>
                <a:gd name="T4" fmla="*/ 8 w 19"/>
                <a:gd name="T5" fmla="*/ 0 h 54"/>
                <a:gd name="T6" fmla="*/ 19 w 19"/>
                <a:gd name="T7" fmla="*/ 51 h 54"/>
                <a:gd name="T8" fmla="*/ 11 w 19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54">
                  <a:moveTo>
                    <a:pt x="11" y="54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19" y="51"/>
                  </a:lnTo>
                  <a:lnTo>
                    <a:pt x="11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8" name="Freeform 34"/>
            <p:cNvSpPr/>
            <p:nvPr/>
          </p:nvSpPr>
          <p:spPr bwMode="auto">
            <a:xfrm>
              <a:off x="5027613" y="4078288"/>
              <a:ext cx="53975" cy="76200"/>
            </a:xfrm>
            <a:custGeom>
              <a:avLst/>
              <a:gdLst>
                <a:gd name="T0" fmla="*/ 29 w 34"/>
                <a:gd name="T1" fmla="*/ 48 h 48"/>
                <a:gd name="T2" fmla="*/ 0 w 34"/>
                <a:gd name="T3" fmla="*/ 6 h 48"/>
                <a:gd name="T4" fmla="*/ 5 w 34"/>
                <a:gd name="T5" fmla="*/ 0 h 48"/>
                <a:gd name="T6" fmla="*/ 34 w 34"/>
                <a:gd name="T7" fmla="*/ 43 h 48"/>
                <a:gd name="T8" fmla="*/ 29 w 34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8">
                  <a:moveTo>
                    <a:pt x="29" y="48"/>
                  </a:moveTo>
                  <a:lnTo>
                    <a:pt x="0" y="6"/>
                  </a:lnTo>
                  <a:lnTo>
                    <a:pt x="5" y="0"/>
                  </a:lnTo>
                  <a:lnTo>
                    <a:pt x="34" y="43"/>
                  </a:lnTo>
                  <a:lnTo>
                    <a:pt x="29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9" name="Freeform 35"/>
            <p:cNvSpPr/>
            <p:nvPr/>
          </p:nvSpPr>
          <p:spPr bwMode="auto">
            <a:xfrm>
              <a:off x="4954588" y="4159250"/>
              <a:ext cx="76200" cy="50800"/>
            </a:xfrm>
            <a:custGeom>
              <a:avLst/>
              <a:gdLst>
                <a:gd name="T0" fmla="*/ 46 w 48"/>
                <a:gd name="T1" fmla="*/ 32 h 32"/>
                <a:gd name="T2" fmla="*/ 0 w 48"/>
                <a:gd name="T3" fmla="*/ 5 h 32"/>
                <a:gd name="T4" fmla="*/ 3 w 48"/>
                <a:gd name="T5" fmla="*/ 0 h 32"/>
                <a:gd name="T6" fmla="*/ 48 w 48"/>
                <a:gd name="T7" fmla="*/ 27 h 32"/>
                <a:gd name="T8" fmla="*/ 46 w 48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2">
                  <a:moveTo>
                    <a:pt x="46" y="32"/>
                  </a:moveTo>
                  <a:lnTo>
                    <a:pt x="0" y="5"/>
                  </a:lnTo>
                  <a:lnTo>
                    <a:pt x="3" y="0"/>
                  </a:lnTo>
                  <a:lnTo>
                    <a:pt x="48" y="27"/>
                  </a:lnTo>
                  <a:lnTo>
                    <a:pt x="46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40" name="Freeform 36"/>
          <p:cNvSpPr/>
          <p:nvPr/>
        </p:nvSpPr>
        <p:spPr bwMode="auto">
          <a:xfrm>
            <a:off x="10556512" y="5547737"/>
            <a:ext cx="236537" cy="471487"/>
          </a:xfrm>
          <a:custGeom>
            <a:avLst/>
            <a:gdLst>
              <a:gd name="T0" fmla="*/ 2147483646 w 56"/>
              <a:gd name="T1" fmla="*/ 2147483646 h 111"/>
              <a:gd name="T2" fmla="*/ 2147483646 w 56"/>
              <a:gd name="T3" fmla="*/ 2147483646 h 111"/>
              <a:gd name="T4" fmla="*/ 2147483646 w 56"/>
              <a:gd name="T5" fmla="*/ 2147483646 h 111"/>
              <a:gd name="T6" fmla="*/ 2147483646 w 56"/>
              <a:gd name="T7" fmla="*/ 2147483646 h 111"/>
              <a:gd name="T8" fmla="*/ 2147483646 w 56"/>
              <a:gd name="T9" fmla="*/ 2147483646 h 111"/>
              <a:gd name="T10" fmla="*/ 2147483646 w 56"/>
              <a:gd name="T11" fmla="*/ 2147483646 h 111"/>
              <a:gd name="T12" fmla="*/ 2147483646 w 56"/>
              <a:gd name="T13" fmla="*/ 2147483646 h 111"/>
              <a:gd name="T14" fmla="*/ 2147483646 w 56"/>
              <a:gd name="T15" fmla="*/ 0 h 111"/>
              <a:gd name="T16" fmla="*/ 2147483646 w 56"/>
              <a:gd name="T17" fmla="*/ 0 h 111"/>
              <a:gd name="T18" fmla="*/ 2147483646 w 56"/>
              <a:gd name="T19" fmla="*/ 2147483646 h 111"/>
              <a:gd name="T20" fmla="*/ 2147483646 w 56"/>
              <a:gd name="T21" fmla="*/ 2147483646 h 111"/>
              <a:gd name="T22" fmla="*/ 2147483646 w 56"/>
              <a:gd name="T23" fmla="*/ 2147483646 h 111"/>
              <a:gd name="T24" fmla="*/ 2147483646 w 56"/>
              <a:gd name="T25" fmla="*/ 2147483646 h 111"/>
              <a:gd name="T26" fmla="*/ 2147483646 w 56"/>
              <a:gd name="T27" fmla="*/ 2147483646 h 111"/>
              <a:gd name="T28" fmla="*/ 2147483646 w 56"/>
              <a:gd name="T29" fmla="*/ 2147483646 h 111"/>
              <a:gd name="T30" fmla="*/ 0 w 56"/>
              <a:gd name="T31" fmla="*/ 2147483646 h 111"/>
              <a:gd name="T32" fmla="*/ 2147483646 w 56"/>
              <a:gd name="T33" fmla="*/ 2147483646 h 111"/>
              <a:gd name="T34" fmla="*/ 2147483646 w 56"/>
              <a:gd name="T35" fmla="*/ 2147483646 h 111"/>
              <a:gd name="T36" fmla="*/ 2147483646 w 56"/>
              <a:gd name="T37" fmla="*/ 2147483646 h 111"/>
              <a:gd name="T38" fmla="*/ 2147483646 w 56"/>
              <a:gd name="T39" fmla="*/ 2147483646 h 111"/>
              <a:gd name="T40" fmla="*/ 2147483646 w 56"/>
              <a:gd name="T41" fmla="*/ 2147483646 h 111"/>
              <a:gd name="T42" fmla="*/ 2147483646 w 56"/>
              <a:gd name="T43" fmla="*/ 2147483646 h 11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56" h="111">
                <a:moveTo>
                  <a:pt x="56" y="77"/>
                </a:moveTo>
                <a:cubicBezTo>
                  <a:pt x="56" y="64"/>
                  <a:pt x="48" y="56"/>
                  <a:pt x="33" y="50"/>
                </a:cubicBezTo>
                <a:cubicBezTo>
                  <a:pt x="20" y="45"/>
                  <a:pt x="14" y="41"/>
                  <a:pt x="14" y="32"/>
                </a:cubicBezTo>
                <a:cubicBezTo>
                  <a:pt x="14" y="26"/>
                  <a:pt x="19" y="18"/>
                  <a:pt x="32" y="18"/>
                </a:cubicBezTo>
                <a:cubicBezTo>
                  <a:pt x="40" y="18"/>
                  <a:pt x="46" y="21"/>
                  <a:pt x="49" y="23"/>
                </a:cubicBezTo>
                <a:cubicBezTo>
                  <a:pt x="53" y="13"/>
                  <a:pt x="53" y="13"/>
                  <a:pt x="53" y="13"/>
                </a:cubicBezTo>
                <a:cubicBezTo>
                  <a:pt x="49" y="11"/>
                  <a:pt x="42" y="9"/>
                  <a:pt x="34" y="9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6" y="9"/>
                  <a:pt x="26" y="9"/>
                  <a:pt x="26" y="9"/>
                </a:cubicBezTo>
                <a:cubicBezTo>
                  <a:pt x="11" y="11"/>
                  <a:pt x="2" y="21"/>
                  <a:pt x="2" y="34"/>
                </a:cubicBezTo>
                <a:cubicBezTo>
                  <a:pt x="2" y="47"/>
                  <a:pt x="12" y="54"/>
                  <a:pt x="27" y="60"/>
                </a:cubicBezTo>
                <a:cubicBezTo>
                  <a:pt x="39" y="65"/>
                  <a:pt x="44" y="69"/>
                  <a:pt x="44" y="78"/>
                </a:cubicBezTo>
                <a:cubicBezTo>
                  <a:pt x="44" y="87"/>
                  <a:pt x="37" y="94"/>
                  <a:pt x="25" y="94"/>
                </a:cubicBezTo>
                <a:cubicBezTo>
                  <a:pt x="16" y="94"/>
                  <a:pt x="9" y="91"/>
                  <a:pt x="3" y="88"/>
                </a:cubicBezTo>
                <a:cubicBezTo>
                  <a:pt x="0" y="98"/>
                  <a:pt x="0" y="98"/>
                  <a:pt x="0" y="98"/>
                </a:cubicBezTo>
                <a:cubicBezTo>
                  <a:pt x="5" y="101"/>
                  <a:pt x="15" y="104"/>
                  <a:pt x="24" y="104"/>
                </a:cubicBezTo>
                <a:cubicBezTo>
                  <a:pt x="25" y="104"/>
                  <a:pt x="25" y="104"/>
                  <a:pt x="26" y="104"/>
                </a:cubicBezTo>
                <a:cubicBezTo>
                  <a:pt x="26" y="111"/>
                  <a:pt x="26" y="111"/>
                  <a:pt x="26" y="111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4" y="103"/>
                  <a:pt x="34" y="103"/>
                  <a:pt x="34" y="103"/>
                </a:cubicBezTo>
                <a:cubicBezTo>
                  <a:pt x="49" y="99"/>
                  <a:pt x="56" y="89"/>
                  <a:pt x="56" y="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" name="流程图: 手动输入 40"/>
          <p:cNvSpPr/>
          <p:nvPr/>
        </p:nvSpPr>
        <p:spPr>
          <a:xfrm rot="5400000">
            <a:off x="7960949" y="2601337"/>
            <a:ext cx="1052513" cy="3716337"/>
          </a:xfrm>
          <a:prstGeom prst="flowChartManualInpu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2" name="流程图: 手动输入 41"/>
          <p:cNvSpPr/>
          <p:nvPr/>
        </p:nvSpPr>
        <p:spPr>
          <a:xfrm rot="5400000">
            <a:off x="7960950" y="3936424"/>
            <a:ext cx="1052512" cy="3716337"/>
          </a:xfrm>
          <a:prstGeom prst="flowChartManualInpu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3" name="流程图: 手动输入 42"/>
          <p:cNvSpPr/>
          <p:nvPr/>
        </p:nvSpPr>
        <p:spPr>
          <a:xfrm rot="5400000">
            <a:off x="7956187" y="1266249"/>
            <a:ext cx="1052512" cy="3716338"/>
          </a:xfrm>
          <a:prstGeom prst="flowChartManualInp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4" name="流程图: 手动输入 43"/>
          <p:cNvSpPr/>
          <p:nvPr/>
        </p:nvSpPr>
        <p:spPr>
          <a:xfrm rot="5400000">
            <a:off x="7973650" y="-130751"/>
            <a:ext cx="1052512" cy="3716337"/>
          </a:xfrm>
          <a:prstGeom prst="flowChartManualInp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5" name="矩形 30"/>
          <p:cNvSpPr>
            <a:spLocks noChangeArrowheads="1"/>
          </p:cNvSpPr>
          <p:nvPr/>
        </p:nvSpPr>
        <p:spPr bwMode="auto">
          <a:xfrm>
            <a:off x="6975112" y="1461512"/>
            <a:ext cx="20304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30"/>
          <p:cNvSpPr>
            <a:spLocks noChangeArrowheads="1"/>
          </p:cNvSpPr>
          <p:nvPr/>
        </p:nvSpPr>
        <p:spPr bwMode="auto">
          <a:xfrm>
            <a:off x="6975112" y="2869624"/>
            <a:ext cx="2030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30"/>
          <p:cNvSpPr>
            <a:spLocks noChangeArrowheads="1"/>
          </p:cNvSpPr>
          <p:nvPr/>
        </p:nvSpPr>
        <p:spPr bwMode="auto">
          <a:xfrm>
            <a:off x="6975112" y="4196774"/>
            <a:ext cx="2030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30"/>
          <p:cNvSpPr>
            <a:spLocks noChangeArrowheads="1"/>
          </p:cNvSpPr>
          <p:nvPr/>
        </p:nvSpPr>
        <p:spPr bwMode="auto">
          <a:xfrm>
            <a:off x="6975112" y="5579487"/>
            <a:ext cx="20304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51"/>
          <p:cNvSpPr>
            <a:spLocks noChangeArrowheads="1"/>
          </p:cNvSpPr>
          <p:nvPr/>
        </p:nvSpPr>
        <p:spPr bwMode="auto">
          <a:xfrm>
            <a:off x="1237284" y="2146911"/>
            <a:ext cx="2646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52"/>
          <p:cNvSpPr>
            <a:spLocks noChangeArrowheads="1"/>
          </p:cNvSpPr>
          <p:nvPr/>
        </p:nvSpPr>
        <p:spPr bwMode="auto">
          <a:xfrm>
            <a:off x="1237284" y="2778736"/>
            <a:ext cx="3827463" cy="2966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bg1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此处添加详细文本描述，建议与标题相关并符合整体语言风格，其中本模版所有图形线条及其相应素材均可编辑、更改颜色。此处添加详细文本描述，建议与标题相关并符合整体语言风格，其中本模版所有图形线条及其相应素材均可编辑、更改颜色。此处添加详细文本描述，建议与标题相关并符合整体语言风格，其中本模版所有图形线条及其相应素材均可编辑、更改颜色。</a:t>
            </a:r>
            <a:endParaRPr lang="zh-CN" altLang="en-US" sz="1600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cxnSp>
        <p:nvCxnSpPr>
          <p:cNvPr id="51" name="直接连接符 50"/>
          <p:cNvCxnSpPr/>
          <p:nvPr/>
        </p:nvCxnSpPr>
        <p:spPr>
          <a:xfrm>
            <a:off x="1345234" y="2656499"/>
            <a:ext cx="2525713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9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4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9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14" grpId="0" animBg="1"/>
      <p:bldP spid="15" grpId="0" animBg="1"/>
      <p:bldP spid="16" grpId="0" animBg="1"/>
      <p:bldP spid="17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3"/>
          <p:cNvSpPr/>
          <p:nvPr/>
        </p:nvSpPr>
        <p:spPr bwMode="auto">
          <a:xfrm>
            <a:off x="121950" y="112660"/>
            <a:ext cx="709613" cy="714375"/>
          </a:xfrm>
          <a:prstGeom prst="ellipse">
            <a:avLst/>
          </a:prstGeom>
          <a:solidFill>
            <a:srgbClr val="F6E8AD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5" name="TextBox 47"/>
          <p:cNvSpPr txBox="1"/>
          <p:nvPr/>
        </p:nvSpPr>
        <p:spPr>
          <a:xfrm>
            <a:off x="823381" y="145013"/>
            <a:ext cx="4000047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600" b="0" dirty="0">
                <a:solidFill>
                  <a:schemeClr val="bg1"/>
                </a:solidFill>
              </a:rPr>
              <a:t>此处输入您的标题</a:t>
            </a:r>
            <a:endParaRPr lang="zh-CN" altLang="en-US" sz="3600" b="0" dirty="0">
              <a:solidFill>
                <a:schemeClr val="bg1"/>
              </a:solidFill>
            </a:endParaRPr>
          </a:p>
        </p:txBody>
      </p:sp>
      <p:sp>
        <p:nvSpPr>
          <p:cNvPr id="6" name="TextBox 58"/>
          <p:cNvSpPr txBox="1"/>
          <p:nvPr/>
        </p:nvSpPr>
        <p:spPr>
          <a:xfrm>
            <a:off x="253186" y="158110"/>
            <a:ext cx="417102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61A15"/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3</a:t>
            </a:r>
            <a:endParaRPr lang="zh-CN" altLang="en-US" sz="3600" b="1" dirty="0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" y="6495261"/>
            <a:ext cx="12191999" cy="362739"/>
            <a:chOff x="0" y="6314176"/>
            <a:chExt cx="18278445" cy="54382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14176"/>
              <a:ext cx="6096000" cy="54382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9" y="6318152"/>
              <a:ext cx="6096000" cy="539848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182445" y="6318152"/>
              <a:ext cx="6096000" cy="539848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020300" y="195878"/>
            <a:ext cx="2171700" cy="62316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87272" y="586570"/>
            <a:ext cx="819705" cy="442829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827773" y="2192087"/>
            <a:ext cx="3484344" cy="313783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312117" y="2192087"/>
            <a:ext cx="3484344" cy="31378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796461" y="2192087"/>
            <a:ext cx="3484344" cy="313783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Group 11"/>
          <p:cNvGrpSpPr>
            <a:grpSpLocks noChangeAspect="1"/>
          </p:cNvGrpSpPr>
          <p:nvPr/>
        </p:nvGrpSpPr>
        <p:grpSpPr bwMode="auto">
          <a:xfrm>
            <a:off x="5298983" y="2625224"/>
            <a:ext cx="1536288" cy="1090762"/>
            <a:chOff x="1407" y="1098"/>
            <a:chExt cx="800" cy="568"/>
          </a:xfrm>
          <a:solidFill>
            <a:srgbClr val="E61A15"/>
          </a:solidFill>
        </p:grpSpPr>
        <p:sp>
          <p:nvSpPr>
            <p:cNvPr id="18" name="Freeform 12"/>
            <p:cNvSpPr>
              <a:spLocks noEditPoints="1"/>
            </p:cNvSpPr>
            <p:nvPr/>
          </p:nvSpPr>
          <p:spPr bwMode="auto">
            <a:xfrm>
              <a:off x="1494" y="1098"/>
              <a:ext cx="626" cy="423"/>
            </a:xfrm>
            <a:custGeom>
              <a:avLst/>
              <a:gdLst>
                <a:gd name="T0" fmla="*/ 621 w 628"/>
                <a:gd name="T1" fmla="*/ 7 h 423"/>
                <a:gd name="T2" fmla="*/ 605 w 628"/>
                <a:gd name="T3" fmla="*/ 0 h 423"/>
                <a:gd name="T4" fmla="*/ 23 w 628"/>
                <a:gd name="T5" fmla="*/ 0 h 423"/>
                <a:gd name="T6" fmla="*/ 7 w 628"/>
                <a:gd name="T7" fmla="*/ 7 h 423"/>
                <a:gd name="T8" fmla="*/ 0 w 628"/>
                <a:gd name="T9" fmla="*/ 23 h 423"/>
                <a:gd name="T10" fmla="*/ 0 w 628"/>
                <a:gd name="T11" fmla="*/ 423 h 423"/>
                <a:gd name="T12" fmla="*/ 628 w 628"/>
                <a:gd name="T13" fmla="*/ 423 h 423"/>
                <a:gd name="T14" fmla="*/ 628 w 628"/>
                <a:gd name="T15" fmla="*/ 23 h 423"/>
                <a:gd name="T16" fmla="*/ 621 w 628"/>
                <a:gd name="T17" fmla="*/ 7 h 423"/>
                <a:gd name="T18" fmla="*/ 314 w 628"/>
                <a:gd name="T19" fmla="*/ 13 h 423"/>
                <a:gd name="T20" fmla="*/ 321 w 628"/>
                <a:gd name="T21" fmla="*/ 20 h 423"/>
                <a:gd name="T22" fmla="*/ 314 w 628"/>
                <a:gd name="T23" fmla="*/ 27 h 423"/>
                <a:gd name="T24" fmla="*/ 307 w 628"/>
                <a:gd name="T25" fmla="*/ 20 h 423"/>
                <a:gd name="T26" fmla="*/ 314 w 628"/>
                <a:gd name="T27" fmla="*/ 13 h 423"/>
                <a:gd name="T28" fmla="*/ 587 w 628"/>
                <a:gd name="T29" fmla="*/ 382 h 423"/>
                <a:gd name="T30" fmla="*/ 41 w 628"/>
                <a:gd name="T31" fmla="*/ 382 h 423"/>
                <a:gd name="T32" fmla="*/ 41 w 628"/>
                <a:gd name="T33" fmla="*/ 41 h 423"/>
                <a:gd name="T34" fmla="*/ 587 w 628"/>
                <a:gd name="T35" fmla="*/ 41 h 423"/>
                <a:gd name="T36" fmla="*/ 587 w 628"/>
                <a:gd name="T37" fmla="*/ 382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28" h="423">
                  <a:moveTo>
                    <a:pt x="621" y="7"/>
                  </a:moveTo>
                  <a:cubicBezTo>
                    <a:pt x="617" y="2"/>
                    <a:pt x="611" y="0"/>
                    <a:pt x="60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7" y="0"/>
                    <a:pt x="11" y="2"/>
                    <a:pt x="7" y="7"/>
                  </a:cubicBezTo>
                  <a:cubicBezTo>
                    <a:pt x="2" y="11"/>
                    <a:pt x="0" y="17"/>
                    <a:pt x="0" y="23"/>
                  </a:cubicBezTo>
                  <a:cubicBezTo>
                    <a:pt x="0" y="423"/>
                    <a:pt x="0" y="423"/>
                    <a:pt x="0" y="423"/>
                  </a:cubicBezTo>
                  <a:cubicBezTo>
                    <a:pt x="628" y="423"/>
                    <a:pt x="628" y="423"/>
                    <a:pt x="628" y="423"/>
                  </a:cubicBezTo>
                  <a:cubicBezTo>
                    <a:pt x="628" y="23"/>
                    <a:pt x="628" y="23"/>
                    <a:pt x="628" y="23"/>
                  </a:cubicBezTo>
                  <a:cubicBezTo>
                    <a:pt x="628" y="17"/>
                    <a:pt x="626" y="11"/>
                    <a:pt x="621" y="7"/>
                  </a:cubicBezTo>
                  <a:close/>
                  <a:moveTo>
                    <a:pt x="314" y="13"/>
                  </a:moveTo>
                  <a:cubicBezTo>
                    <a:pt x="318" y="13"/>
                    <a:pt x="321" y="16"/>
                    <a:pt x="321" y="20"/>
                  </a:cubicBezTo>
                  <a:cubicBezTo>
                    <a:pt x="321" y="24"/>
                    <a:pt x="318" y="27"/>
                    <a:pt x="314" y="27"/>
                  </a:cubicBezTo>
                  <a:cubicBezTo>
                    <a:pt x="310" y="27"/>
                    <a:pt x="307" y="24"/>
                    <a:pt x="307" y="20"/>
                  </a:cubicBezTo>
                  <a:cubicBezTo>
                    <a:pt x="307" y="16"/>
                    <a:pt x="310" y="13"/>
                    <a:pt x="314" y="13"/>
                  </a:cubicBezTo>
                  <a:close/>
                  <a:moveTo>
                    <a:pt x="587" y="382"/>
                  </a:moveTo>
                  <a:cubicBezTo>
                    <a:pt x="41" y="382"/>
                    <a:pt x="41" y="382"/>
                    <a:pt x="41" y="382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587" y="41"/>
                    <a:pt x="587" y="41"/>
                    <a:pt x="587" y="41"/>
                  </a:cubicBezTo>
                  <a:lnTo>
                    <a:pt x="587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Freeform 13"/>
            <p:cNvSpPr>
              <a:spLocks noEditPoints="1"/>
            </p:cNvSpPr>
            <p:nvPr/>
          </p:nvSpPr>
          <p:spPr bwMode="auto">
            <a:xfrm>
              <a:off x="1407" y="1538"/>
              <a:ext cx="800" cy="97"/>
            </a:xfrm>
            <a:custGeom>
              <a:avLst/>
              <a:gdLst>
                <a:gd name="T0" fmla="*/ 87 w 802"/>
                <a:gd name="T1" fmla="*/ 0 h 97"/>
                <a:gd name="T2" fmla="*/ 4 w 802"/>
                <a:gd name="T3" fmla="*/ 83 h 97"/>
                <a:gd name="T4" fmla="*/ 2 w 802"/>
                <a:gd name="T5" fmla="*/ 92 h 97"/>
                <a:gd name="T6" fmla="*/ 10 w 802"/>
                <a:gd name="T7" fmla="*/ 97 h 97"/>
                <a:gd name="T8" fmla="*/ 792 w 802"/>
                <a:gd name="T9" fmla="*/ 97 h 97"/>
                <a:gd name="T10" fmla="*/ 800 w 802"/>
                <a:gd name="T11" fmla="*/ 92 h 97"/>
                <a:gd name="T12" fmla="*/ 798 w 802"/>
                <a:gd name="T13" fmla="*/ 83 h 97"/>
                <a:gd name="T14" fmla="*/ 715 w 802"/>
                <a:gd name="T15" fmla="*/ 0 h 97"/>
                <a:gd name="T16" fmla="*/ 87 w 802"/>
                <a:gd name="T17" fmla="*/ 0 h 97"/>
                <a:gd name="T18" fmla="*/ 711 w 802"/>
                <a:gd name="T19" fmla="*/ 47 h 97"/>
                <a:gd name="T20" fmla="*/ 712 w 802"/>
                <a:gd name="T21" fmla="*/ 54 h 97"/>
                <a:gd name="T22" fmla="*/ 706 w 802"/>
                <a:gd name="T23" fmla="*/ 58 h 97"/>
                <a:gd name="T24" fmla="*/ 484 w 802"/>
                <a:gd name="T25" fmla="*/ 58 h 97"/>
                <a:gd name="T26" fmla="*/ 485 w 802"/>
                <a:gd name="T27" fmla="*/ 64 h 97"/>
                <a:gd name="T28" fmla="*/ 484 w 802"/>
                <a:gd name="T29" fmla="*/ 67 h 97"/>
                <a:gd name="T30" fmla="*/ 481 w 802"/>
                <a:gd name="T31" fmla="*/ 69 h 97"/>
                <a:gd name="T32" fmla="*/ 321 w 802"/>
                <a:gd name="T33" fmla="*/ 69 h 97"/>
                <a:gd name="T34" fmla="*/ 318 w 802"/>
                <a:gd name="T35" fmla="*/ 67 h 97"/>
                <a:gd name="T36" fmla="*/ 317 w 802"/>
                <a:gd name="T37" fmla="*/ 64 h 97"/>
                <a:gd name="T38" fmla="*/ 318 w 802"/>
                <a:gd name="T39" fmla="*/ 58 h 97"/>
                <a:gd name="T40" fmla="*/ 96 w 802"/>
                <a:gd name="T41" fmla="*/ 58 h 97"/>
                <a:gd name="T42" fmla="*/ 90 w 802"/>
                <a:gd name="T43" fmla="*/ 54 h 97"/>
                <a:gd name="T44" fmla="*/ 91 w 802"/>
                <a:gd name="T45" fmla="*/ 47 h 97"/>
                <a:gd name="T46" fmla="*/ 113 w 802"/>
                <a:gd name="T47" fmla="*/ 20 h 97"/>
                <a:gd name="T48" fmla="*/ 689 w 802"/>
                <a:gd name="T49" fmla="*/ 20 h 97"/>
                <a:gd name="T50" fmla="*/ 711 w 802"/>
                <a:gd name="T51" fmla="*/ 4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02" h="97">
                  <a:moveTo>
                    <a:pt x="87" y="0"/>
                  </a:moveTo>
                  <a:cubicBezTo>
                    <a:pt x="4" y="83"/>
                    <a:pt x="4" y="83"/>
                    <a:pt x="4" y="83"/>
                  </a:cubicBezTo>
                  <a:cubicBezTo>
                    <a:pt x="1" y="85"/>
                    <a:pt x="0" y="89"/>
                    <a:pt x="2" y="92"/>
                  </a:cubicBezTo>
                  <a:cubicBezTo>
                    <a:pt x="3" y="95"/>
                    <a:pt x="6" y="97"/>
                    <a:pt x="10" y="97"/>
                  </a:cubicBezTo>
                  <a:cubicBezTo>
                    <a:pt x="792" y="97"/>
                    <a:pt x="792" y="97"/>
                    <a:pt x="792" y="97"/>
                  </a:cubicBezTo>
                  <a:cubicBezTo>
                    <a:pt x="796" y="97"/>
                    <a:pt x="799" y="95"/>
                    <a:pt x="800" y="92"/>
                  </a:cubicBezTo>
                  <a:cubicBezTo>
                    <a:pt x="802" y="89"/>
                    <a:pt x="801" y="85"/>
                    <a:pt x="798" y="83"/>
                  </a:cubicBezTo>
                  <a:cubicBezTo>
                    <a:pt x="715" y="0"/>
                    <a:pt x="715" y="0"/>
                    <a:pt x="715" y="0"/>
                  </a:cubicBezTo>
                  <a:lnTo>
                    <a:pt x="87" y="0"/>
                  </a:lnTo>
                  <a:close/>
                  <a:moveTo>
                    <a:pt x="711" y="47"/>
                  </a:moveTo>
                  <a:cubicBezTo>
                    <a:pt x="713" y="49"/>
                    <a:pt x="713" y="51"/>
                    <a:pt x="712" y="54"/>
                  </a:cubicBezTo>
                  <a:cubicBezTo>
                    <a:pt x="711" y="56"/>
                    <a:pt x="709" y="58"/>
                    <a:pt x="706" y="58"/>
                  </a:cubicBezTo>
                  <a:cubicBezTo>
                    <a:pt x="484" y="58"/>
                    <a:pt x="484" y="58"/>
                    <a:pt x="484" y="58"/>
                  </a:cubicBezTo>
                  <a:cubicBezTo>
                    <a:pt x="485" y="64"/>
                    <a:pt x="485" y="64"/>
                    <a:pt x="485" y="64"/>
                  </a:cubicBezTo>
                  <a:cubicBezTo>
                    <a:pt x="485" y="65"/>
                    <a:pt x="485" y="66"/>
                    <a:pt x="484" y="67"/>
                  </a:cubicBezTo>
                  <a:cubicBezTo>
                    <a:pt x="483" y="68"/>
                    <a:pt x="482" y="69"/>
                    <a:pt x="481" y="69"/>
                  </a:cubicBezTo>
                  <a:cubicBezTo>
                    <a:pt x="321" y="69"/>
                    <a:pt x="321" y="69"/>
                    <a:pt x="321" y="69"/>
                  </a:cubicBezTo>
                  <a:cubicBezTo>
                    <a:pt x="320" y="69"/>
                    <a:pt x="319" y="68"/>
                    <a:pt x="318" y="67"/>
                  </a:cubicBezTo>
                  <a:cubicBezTo>
                    <a:pt x="317" y="66"/>
                    <a:pt x="317" y="65"/>
                    <a:pt x="317" y="64"/>
                  </a:cubicBezTo>
                  <a:cubicBezTo>
                    <a:pt x="318" y="58"/>
                    <a:pt x="318" y="58"/>
                    <a:pt x="318" y="58"/>
                  </a:cubicBezTo>
                  <a:cubicBezTo>
                    <a:pt x="96" y="58"/>
                    <a:pt x="96" y="58"/>
                    <a:pt x="96" y="58"/>
                  </a:cubicBezTo>
                  <a:cubicBezTo>
                    <a:pt x="93" y="58"/>
                    <a:pt x="91" y="56"/>
                    <a:pt x="90" y="54"/>
                  </a:cubicBezTo>
                  <a:cubicBezTo>
                    <a:pt x="89" y="51"/>
                    <a:pt x="89" y="49"/>
                    <a:pt x="91" y="47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689" y="20"/>
                    <a:pt x="689" y="20"/>
                    <a:pt x="689" y="20"/>
                  </a:cubicBezTo>
                  <a:lnTo>
                    <a:pt x="71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14"/>
            <p:cNvSpPr>
              <a:spLocks noEditPoints="1"/>
            </p:cNvSpPr>
            <p:nvPr/>
          </p:nvSpPr>
          <p:spPr bwMode="auto">
            <a:xfrm>
              <a:off x="1408" y="1637"/>
              <a:ext cx="798" cy="29"/>
            </a:xfrm>
            <a:custGeom>
              <a:avLst/>
              <a:gdLst>
                <a:gd name="T0" fmla="*/ 791 w 800"/>
                <a:gd name="T1" fmla="*/ 3 h 29"/>
                <a:gd name="T2" fmla="*/ 469 w 800"/>
                <a:gd name="T3" fmla="*/ 3 h 29"/>
                <a:gd name="T4" fmla="*/ 468 w 800"/>
                <a:gd name="T5" fmla="*/ 6 h 29"/>
                <a:gd name="T6" fmla="*/ 461 w 800"/>
                <a:gd name="T7" fmla="*/ 9 h 29"/>
                <a:gd name="T8" fmla="*/ 339 w 800"/>
                <a:gd name="T9" fmla="*/ 9 h 29"/>
                <a:gd name="T10" fmla="*/ 332 w 800"/>
                <a:gd name="T11" fmla="*/ 6 h 29"/>
                <a:gd name="T12" fmla="*/ 331 w 800"/>
                <a:gd name="T13" fmla="*/ 3 h 29"/>
                <a:gd name="T14" fmla="*/ 9 w 800"/>
                <a:gd name="T15" fmla="*/ 3 h 29"/>
                <a:gd name="T16" fmla="*/ 0 w 800"/>
                <a:gd name="T17" fmla="*/ 0 h 29"/>
                <a:gd name="T18" fmla="*/ 0 w 800"/>
                <a:gd name="T19" fmla="*/ 9 h 29"/>
                <a:gd name="T20" fmla="*/ 6 w 800"/>
                <a:gd name="T21" fmla="*/ 23 h 29"/>
                <a:gd name="T22" fmla="*/ 21 w 800"/>
                <a:gd name="T23" fmla="*/ 29 h 29"/>
                <a:gd name="T24" fmla="*/ 779 w 800"/>
                <a:gd name="T25" fmla="*/ 29 h 29"/>
                <a:gd name="T26" fmla="*/ 794 w 800"/>
                <a:gd name="T27" fmla="*/ 23 h 29"/>
                <a:gd name="T28" fmla="*/ 800 w 800"/>
                <a:gd name="T29" fmla="*/ 9 h 29"/>
                <a:gd name="T30" fmla="*/ 800 w 800"/>
                <a:gd name="T31" fmla="*/ 0 h 29"/>
                <a:gd name="T32" fmla="*/ 791 w 800"/>
                <a:gd name="T33" fmla="*/ 3 h 29"/>
                <a:gd name="T34" fmla="*/ 72 w 800"/>
                <a:gd name="T35" fmla="*/ 21 h 29"/>
                <a:gd name="T36" fmla="*/ 68 w 800"/>
                <a:gd name="T37" fmla="*/ 16 h 29"/>
                <a:gd name="T38" fmla="*/ 72 w 800"/>
                <a:gd name="T39" fmla="*/ 12 h 29"/>
                <a:gd name="T40" fmla="*/ 77 w 800"/>
                <a:gd name="T41" fmla="*/ 16 h 29"/>
                <a:gd name="T42" fmla="*/ 72 w 800"/>
                <a:gd name="T43" fmla="*/ 21 h 29"/>
                <a:gd name="T44" fmla="*/ 94 w 800"/>
                <a:gd name="T45" fmla="*/ 21 h 29"/>
                <a:gd name="T46" fmla="*/ 89 w 800"/>
                <a:gd name="T47" fmla="*/ 16 h 29"/>
                <a:gd name="T48" fmla="*/ 94 w 800"/>
                <a:gd name="T49" fmla="*/ 12 h 29"/>
                <a:gd name="T50" fmla="*/ 98 w 800"/>
                <a:gd name="T51" fmla="*/ 16 h 29"/>
                <a:gd name="T52" fmla="*/ 94 w 800"/>
                <a:gd name="T53" fmla="*/ 21 h 29"/>
                <a:gd name="T54" fmla="*/ 115 w 800"/>
                <a:gd name="T55" fmla="*/ 21 h 29"/>
                <a:gd name="T56" fmla="*/ 111 w 800"/>
                <a:gd name="T57" fmla="*/ 16 h 29"/>
                <a:gd name="T58" fmla="*/ 115 w 800"/>
                <a:gd name="T59" fmla="*/ 12 h 29"/>
                <a:gd name="T60" fmla="*/ 120 w 800"/>
                <a:gd name="T61" fmla="*/ 16 h 29"/>
                <a:gd name="T62" fmla="*/ 115 w 800"/>
                <a:gd name="T63" fmla="*/ 2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0" h="29">
                  <a:moveTo>
                    <a:pt x="791" y="3"/>
                  </a:moveTo>
                  <a:cubicBezTo>
                    <a:pt x="469" y="3"/>
                    <a:pt x="469" y="3"/>
                    <a:pt x="469" y="3"/>
                  </a:cubicBezTo>
                  <a:cubicBezTo>
                    <a:pt x="469" y="4"/>
                    <a:pt x="468" y="5"/>
                    <a:pt x="468" y="6"/>
                  </a:cubicBezTo>
                  <a:cubicBezTo>
                    <a:pt x="466" y="8"/>
                    <a:pt x="463" y="9"/>
                    <a:pt x="461" y="9"/>
                  </a:cubicBezTo>
                  <a:cubicBezTo>
                    <a:pt x="339" y="9"/>
                    <a:pt x="339" y="9"/>
                    <a:pt x="339" y="9"/>
                  </a:cubicBezTo>
                  <a:cubicBezTo>
                    <a:pt x="337" y="9"/>
                    <a:pt x="334" y="8"/>
                    <a:pt x="332" y="6"/>
                  </a:cubicBezTo>
                  <a:cubicBezTo>
                    <a:pt x="332" y="5"/>
                    <a:pt x="331" y="4"/>
                    <a:pt x="331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5" y="3"/>
                    <a:pt x="2" y="2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4"/>
                    <a:pt x="2" y="19"/>
                    <a:pt x="6" y="23"/>
                  </a:cubicBezTo>
                  <a:cubicBezTo>
                    <a:pt x="10" y="27"/>
                    <a:pt x="15" y="29"/>
                    <a:pt x="21" y="29"/>
                  </a:cubicBezTo>
                  <a:cubicBezTo>
                    <a:pt x="779" y="29"/>
                    <a:pt x="779" y="29"/>
                    <a:pt x="779" y="29"/>
                  </a:cubicBezTo>
                  <a:cubicBezTo>
                    <a:pt x="785" y="29"/>
                    <a:pt x="790" y="27"/>
                    <a:pt x="794" y="23"/>
                  </a:cubicBezTo>
                  <a:cubicBezTo>
                    <a:pt x="798" y="19"/>
                    <a:pt x="800" y="14"/>
                    <a:pt x="800" y="9"/>
                  </a:cubicBezTo>
                  <a:cubicBezTo>
                    <a:pt x="800" y="0"/>
                    <a:pt x="800" y="0"/>
                    <a:pt x="800" y="0"/>
                  </a:cubicBezTo>
                  <a:cubicBezTo>
                    <a:pt x="798" y="2"/>
                    <a:pt x="795" y="3"/>
                    <a:pt x="791" y="3"/>
                  </a:cubicBezTo>
                  <a:close/>
                  <a:moveTo>
                    <a:pt x="72" y="21"/>
                  </a:moveTo>
                  <a:cubicBezTo>
                    <a:pt x="70" y="21"/>
                    <a:pt x="68" y="19"/>
                    <a:pt x="68" y="16"/>
                  </a:cubicBezTo>
                  <a:cubicBezTo>
                    <a:pt x="68" y="14"/>
                    <a:pt x="70" y="12"/>
                    <a:pt x="72" y="12"/>
                  </a:cubicBezTo>
                  <a:cubicBezTo>
                    <a:pt x="75" y="12"/>
                    <a:pt x="77" y="14"/>
                    <a:pt x="77" y="16"/>
                  </a:cubicBezTo>
                  <a:cubicBezTo>
                    <a:pt x="77" y="19"/>
                    <a:pt x="75" y="21"/>
                    <a:pt x="72" y="21"/>
                  </a:cubicBezTo>
                  <a:close/>
                  <a:moveTo>
                    <a:pt x="94" y="21"/>
                  </a:moveTo>
                  <a:cubicBezTo>
                    <a:pt x="91" y="21"/>
                    <a:pt x="89" y="19"/>
                    <a:pt x="89" y="16"/>
                  </a:cubicBezTo>
                  <a:cubicBezTo>
                    <a:pt x="89" y="14"/>
                    <a:pt x="91" y="12"/>
                    <a:pt x="94" y="12"/>
                  </a:cubicBezTo>
                  <a:cubicBezTo>
                    <a:pt x="96" y="12"/>
                    <a:pt x="98" y="14"/>
                    <a:pt x="98" y="16"/>
                  </a:cubicBezTo>
                  <a:cubicBezTo>
                    <a:pt x="98" y="19"/>
                    <a:pt x="96" y="21"/>
                    <a:pt x="94" y="21"/>
                  </a:cubicBezTo>
                  <a:close/>
                  <a:moveTo>
                    <a:pt x="115" y="21"/>
                  </a:moveTo>
                  <a:cubicBezTo>
                    <a:pt x="113" y="21"/>
                    <a:pt x="111" y="19"/>
                    <a:pt x="111" y="16"/>
                  </a:cubicBezTo>
                  <a:cubicBezTo>
                    <a:pt x="111" y="14"/>
                    <a:pt x="113" y="12"/>
                    <a:pt x="115" y="12"/>
                  </a:cubicBezTo>
                  <a:cubicBezTo>
                    <a:pt x="118" y="12"/>
                    <a:pt x="120" y="14"/>
                    <a:pt x="120" y="16"/>
                  </a:cubicBezTo>
                  <a:cubicBezTo>
                    <a:pt x="120" y="19"/>
                    <a:pt x="118" y="21"/>
                    <a:pt x="11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Freeform 15"/>
            <p:cNvSpPr/>
            <p:nvPr/>
          </p:nvSpPr>
          <p:spPr bwMode="auto">
            <a:xfrm>
              <a:off x="1624" y="1386"/>
              <a:ext cx="48" cy="56"/>
            </a:xfrm>
            <a:custGeom>
              <a:avLst/>
              <a:gdLst>
                <a:gd name="T0" fmla="*/ 48 w 48"/>
                <a:gd name="T1" fmla="*/ 56 h 56"/>
                <a:gd name="T2" fmla="*/ 0 w 48"/>
                <a:gd name="T3" fmla="*/ 56 h 56"/>
                <a:gd name="T4" fmla="*/ 0 w 48"/>
                <a:gd name="T5" fmla="*/ 5 h 56"/>
                <a:gd name="T6" fmla="*/ 2 w 48"/>
                <a:gd name="T7" fmla="*/ 2 h 56"/>
                <a:gd name="T8" fmla="*/ 5 w 48"/>
                <a:gd name="T9" fmla="*/ 0 h 56"/>
                <a:gd name="T10" fmla="*/ 43 w 48"/>
                <a:gd name="T11" fmla="*/ 0 h 56"/>
                <a:gd name="T12" fmla="*/ 47 w 48"/>
                <a:gd name="T13" fmla="*/ 2 h 56"/>
                <a:gd name="T14" fmla="*/ 48 w 48"/>
                <a:gd name="T15" fmla="*/ 5 h 56"/>
                <a:gd name="T16" fmla="*/ 48 w 48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56">
                  <a:moveTo>
                    <a:pt x="48" y="56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3"/>
                    <a:pt x="2" y="2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6" y="1"/>
                    <a:pt x="47" y="2"/>
                  </a:cubicBezTo>
                  <a:cubicBezTo>
                    <a:pt x="48" y="3"/>
                    <a:pt x="48" y="4"/>
                    <a:pt x="48" y="5"/>
                  </a:cubicBezTo>
                  <a:cubicBezTo>
                    <a:pt x="48" y="56"/>
                    <a:pt x="48" y="56"/>
                    <a:pt x="48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Freeform 16"/>
            <p:cNvSpPr/>
            <p:nvPr/>
          </p:nvSpPr>
          <p:spPr bwMode="auto">
            <a:xfrm>
              <a:off x="1723" y="1314"/>
              <a:ext cx="47" cy="128"/>
            </a:xfrm>
            <a:custGeom>
              <a:avLst/>
              <a:gdLst>
                <a:gd name="T0" fmla="*/ 47 w 47"/>
                <a:gd name="T1" fmla="*/ 128 h 128"/>
                <a:gd name="T2" fmla="*/ 0 w 47"/>
                <a:gd name="T3" fmla="*/ 128 h 128"/>
                <a:gd name="T4" fmla="*/ 0 w 47"/>
                <a:gd name="T5" fmla="*/ 5 h 128"/>
                <a:gd name="T6" fmla="*/ 1 w 47"/>
                <a:gd name="T7" fmla="*/ 2 h 128"/>
                <a:gd name="T8" fmla="*/ 5 w 47"/>
                <a:gd name="T9" fmla="*/ 0 h 128"/>
                <a:gd name="T10" fmla="*/ 42 w 47"/>
                <a:gd name="T11" fmla="*/ 0 h 128"/>
                <a:gd name="T12" fmla="*/ 46 w 47"/>
                <a:gd name="T13" fmla="*/ 2 h 128"/>
                <a:gd name="T14" fmla="*/ 47 w 47"/>
                <a:gd name="T15" fmla="*/ 5 h 128"/>
                <a:gd name="T16" fmla="*/ 47 w 47"/>
                <a:gd name="T17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28">
                  <a:moveTo>
                    <a:pt x="47" y="128"/>
                  </a:moveTo>
                  <a:cubicBezTo>
                    <a:pt x="0" y="128"/>
                    <a:pt x="0" y="128"/>
                    <a:pt x="0" y="12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3" y="0"/>
                    <a:pt x="5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5" y="1"/>
                    <a:pt x="46" y="2"/>
                  </a:cubicBezTo>
                  <a:cubicBezTo>
                    <a:pt x="47" y="3"/>
                    <a:pt x="47" y="4"/>
                    <a:pt x="47" y="5"/>
                  </a:cubicBezTo>
                  <a:lnTo>
                    <a:pt x="47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Freeform 17"/>
            <p:cNvSpPr/>
            <p:nvPr/>
          </p:nvSpPr>
          <p:spPr bwMode="auto">
            <a:xfrm>
              <a:off x="1821" y="1353"/>
              <a:ext cx="48" cy="89"/>
            </a:xfrm>
            <a:custGeom>
              <a:avLst/>
              <a:gdLst>
                <a:gd name="T0" fmla="*/ 48 w 48"/>
                <a:gd name="T1" fmla="*/ 89 h 89"/>
                <a:gd name="T2" fmla="*/ 0 w 48"/>
                <a:gd name="T3" fmla="*/ 89 h 89"/>
                <a:gd name="T4" fmla="*/ 0 w 48"/>
                <a:gd name="T5" fmla="*/ 6 h 89"/>
                <a:gd name="T6" fmla="*/ 1 w 48"/>
                <a:gd name="T7" fmla="*/ 2 h 89"/>
                <a:gd name="T8" fmla="*/ 5 w 48"/>
                <a:gd name="T9" fmla="*/ 0 h 89"/>
                <a:gd name="T10" fmla="*/ 43 w 48"/>
                <a:gd name="T11" fmla="*/ 0 h 89"/>
                <a:gd name="T12" fmla="*/ 46 w 48"/>
                <a:gd name="T13" fmla="*/ 2 h 89"/>
                <a:gd name="T14" fmla="*/ 48 w 48"/>
                <a:gd name="T15" fmla="*/ 6 h 89"/>
                <a:gd name="T16" fmla="*/ 48 w 48"/>
                <a:gd name="T1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89">
                  <a:moveTo>
                    <a:pt x="48" y="89"/>
                  </a:moveTo>
                  <a:cubicBezTo>
                    <a:pt x="0" y="89"/>
                    <a:pt x="0" y="89"/>
                    <a:pt x="0" y="8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4" y="0"/>
                    <a:pt x="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5" y="1"/>
                    <a:pt x="46" y="2"/>
                  </a:cubicBezTo>
                  <a:cubicBezTo>
                    <a:pt x="47" y="3"/>
                    <a:pt x="48" y="4"/>
                    <a:pt x="48" y="6"/>
                  </a:cubicBezTo>
                  <a:cubicBezTo>
                    <a:pt x="48" y="89"/>
                    <a:pt x="48" y="89"/>
                    <a:pt x="48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Freeform 18"/>
            <p:cNvSpPr/>
            <p:nvPr/>
          </p:nvSpPr>
          <p:spPr bwMode="auto">
            <a:xfrm>
              <a:off x="1901" y="1205"/>
              <a:ext cx="84" cy="237"/>
            </a:xfrm>
            <a:custGeom>
              <a:avLst/>
              <a:gdLst>
                <a:gd name="T0" fmla="*/ 79 w 84"/>
                <a:gd name="T1" fmla="*/ 64 h 237"/>
                <a:gd name="T2" fmla="*/ 84 w 84"/>
                <a:gd name="T3" fmla="*/ 62 h 237"/>
                <a:gd name="T4" fmla="*/ 83 w 84"/>
                <a:gd name="T5" fmla="*/ 56 h 237"/>
                <a:gd name="T6" fmla="*/ 46 w 84"/>
                <a:gd name="T7" fmla="*/ 2 h 237"/>
                <a:gd name="T8" fmla="*/ 42 w 84"/>
                <a:gd name="T9" fmla="*/ 0 h 237"/>
                <a:gd name="T10" fmla="*/ 38 w 84"/>
                <a:gd name="T11" fmla="*/ 2 h 237"/>
                <a:gd name="T12" fmla="*/ 1 w 84"/>
                <a:gd name="T13" fmla="*/ 56 h 237"/>
                <a:gd name="T14" fmla="*/ 1 w 84"/>
                <a:gd name="T15" fmla="*/ 62 h 237"/>
                <a:gd name="T16" fmla="*/ 5 w 84"/>
                <a:gd name="T17" fmla="*/ 64 h 237"/>
                <a:gd name="T18" fmla="*/ 18 w 84"/>
                <a:gd name="T19" fmla="*/ 64 h 237"/>
                <a:gd name="T20" fmla="*/ 18 w 84"/>
                <a:gd name="T21" fmla="*/ 237 h 237"/>
                <a:gd name="T22" fmla="*/ 66 w 84"/>
                <a:gd name="T23" fmla="*/ 237 h 237"/>
                <a:gd name="T24" fmla="*/ 66 w 84"/>
                <a:gd name="T25" fmla="*/ 64 h 237"/>
                <a:gd name="T26" fmla="*/ 79 w 84"/>
                <a:gd name="T27" fmla="*/ 64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4" h="237">
                  <a:moveTo>
                    <a:pt x="79" y="64"/>
                  </a:moveTo>
                  <a:cubicBezTo>
                    <a:pt x="81" y="64"/>
                    <a:pt x="83" y="63"/>
                    <a:pt x="84" y="62"/>
                  </a:cubicBezTo>
                  <a:cubicBezTo>
                    <a:pt x="84" y="60"/>
                    <a:pt x="84" y="58"/>
                    <a:pt x="83" y="56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5" y="1"/>
                    <a:pt x="44" y="0"/>
                    <a:pt x="42" y="0"/>
                  </a:cubicBezTo>
                  <a:cubicBezTo>
                    <a:pt x="40" y="0"/>
                    <a:pt x="39" y="1"/>
                    <a:pt x="38" y="2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0" y="58"/>
                    <a:pt x="0" y="60"/>
                    <a:pt x="1" y="62"/>
                  </a:cubicBezTo>
                  <a:cubicBezTo>
                    <a:pt x="1" y="63"/>
                    <a:pt x="3" y="64"/>
                    <a:pt x="5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8" y="237"/>
                    <a:pt x="18" y="237"/>
                    <a:pt x="18" y="237"/>
                  </a:cubicBezTo>
                  <a:cubicBezTo>
                    <a:pt x="66" y="237"/>
                    <a:pt x="66" y="237"/>
                    <a:pt x="66" y="237"/>
                  </a:cubicBezTo>
                  <a:cubicBezTo>
                    <a:pt x="66" y="64"/>
                    <a:pt x="66" y="64"/>
                    <a:pt x="66" y="64"/>
                  </a:cubicBezTo>
                  <a:lnTo>
                    <a:pt x="79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Freeform 19"/>
            <p:cNvSpPr/>
            <p:nvPr/>
          </p:nvSpPr>
          <p:spPr bwMode="auto">
            <a:xfrm>
              <a:off x="1552" y="1187"/>
              <a:ext cx="510" cy="276"/>
            </a:xfrm>
            <a:custGeom>
              <a:avLst/>
              <a:gdLst>
                <a:gd name="T0" fmla="*/ 8 w 512"/>
                <a:gd name="T1" fmla="*/ 268 h 276"/>
                <a:gd name="T2" fmla="*/ 8 w 512"/>
                <a:gd name="T3" fmla="*/ 4 h 276"/>
                <a:gd name="T4" fmla="*/ 7 w 512"/>
                <a:gd name="T5" fmla="*/ 1 h 276"/>
                <a:gd name="T6" fmla="*/ 4 w 512"/>
                <a:gd name="T7" fmla="*/ 0 h 276"/>
                <a:gd name="T8" fmla="*/ 4 w 512"/>
                <a:gd name="T9" fmla="*/ 0 h 276"/>
                <a:gd name="T10" fmla="*/ 1 w 512"/>
                <a:gd name="T11" fmla="*/ 1 h 276"/>
                <a:gd name="T12" fmla="*/ 0 w 512"/>
                <a:gd name="T13" fmla="*/ 4 h 276"/>
                <a:gd name="T14" fmla="*/ 0 w 512"/>
                <a:gd name="T15" fmla="*/ 276 h 276"/>
                <a:gd name="T16" fmla="*/ 508 w 512"/>
                <a:gd name="T17" fmla="*/ 276 h 276"/>
                <a:gd name="T18" fmla="*/ 511 w 512"/>
                <a:gd name="T19" fmla="*/ 275 h 276"/>
                <a:gd name="T20" fmla="*/ 512 w 512"/>
                <a:gd name="T21" fmla="*/ 272 h 276"/>
                <a:gd name="T22" fmla="*/ 512 w 512"/>
                <a:gd name="T23" fmla="*/ 272 h 276"/>
                <a:gd name="T24" fmla="*/ 511 w 512"/>
                <a:gd name="T25" fmla="*/ 269 h 276"/>
                <a:gd name="T26" fmla="*/ 508 w 512"/>
                <a:gd name="T27" fmla="*/ 268 h 276"/>
                <a:gd name="T28" fmla="*/ 8 w 512"/>
                <a:gd name="T29" fmla="*/ 268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2" h="276">
                  <a:moveTo>
                    <a:pt x="8" y="268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8" y="2"/>
                    <a:pt x="7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1"/>
                    <a:pt x="1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508" y="276"/>
                    <a:pt x="508" y="276"/>
                    <a:pt x="508" y="276"/>
                  </a:cubicBezTo>
                  <a:cubicBezTo>
                    <a:pt x="509" y="276"/>
                    <a:pt x="510" y="276"/>
                    <a:pt x="511" y="275"/>
                  </a:cubicBezTo>
                  <a:cubicBezTo>
                    <a:pt x="512" y="274"/>
                    <a:pt x="512" y="273"/>
                    <a:pt x="512" y="272"/>
                  </a:cubicBezTo>
                  <a:cubicBezTo>
                    <a:pt x="512" y="272"/>
                    <a:pt x="512" y="272"/>
                    <a:pt x="512" y="272"/>
                  </a:cubicBezTo>
                  <a:cubicBezTo>
                    <a:pt x="512" y="271"/>
                    <a:pt x="512" y="270"/>
                    <a:pt x="511" y="269"/>
                  </a:cubicBezTo>
                  <a:cubicBezTo>
                    <a:pt x="510" y="268"/>
                    <a:pt x="509" y="268"/>
                    <a:pt x="508" y="268"/>
                  </a:cubicBezTo>
                  <a:cubicBezTo>
                    <a:pt x="8" y="268"/>
                    <a:pt x="8" y="268"/>
                    <a:pt x="8" y="2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Group 32"/>
          <p:cNvGrpSpPr>
            <a:grpSpLocks noChangeAspect="1"/>
          </p:cNvGrpSpPr>
          <p:nvPr/>
        </p:nvGrpSpPr>
        <p:grpSpPr bwMode="auto">
          <a:xfrm>
            <a:off x="8850038" y="2625223"/>
            <a:ext cx="1536286" cy="1090764"/>
            <a:chOff x="4354" y="1098"/>
            <a:chExt cx="800" cy="568"/>
          </a:xfrm>
          <a:solidFill>
            <a:schemeClr val="bg1"/>
          </a:solidFill>
        </p:grpSpPr>
        <p:sp>
          <p:nvSpPr>
            <p:cNvPr id="27" name="Freeform 33"/>
            <p:cNvSpPr>
              <a:spLocks noEditPoints="1"/>
            </p:cNvSpPr>
            <p:nvPr/>
          </p:nvSpPr>
          <p:spPr bwMode="auto">
            <a:xfrm>
              <a:off x="4441" y="1098"/>
              <a:ext cx="626" cy="423"/>
            </a:xfrm>
            <a:custGeom>
              <a:avLst/>
              <a:gdLst>
                <a:gd name="T0" fmla="*/ 621 w 628"/>
                <a:gd name="T1" fmla="*/ 7 h 423"/>
                <a:gd name="T2" fmla="*/ 605 w 628"/>
                <a:gd name="T3" fmla="*/ 0 h 423"/>
                <a:gd name="T4" fmla="*/ 24 w 628"/>
                <a:gd name="T5" fmla="*/ 0 h 423"/>
                <a:gd name="T6" fmla="*/ 7 w 628"/>
                <a:gd name="T7" fmla="*/ 7 h 423"/>
                <a:gd name="T8" fmla="*/ 0 w 628"/>
                <a:gd name="T9" fmla="*/ 23 h 423"/>
                <a:gd name="T10" fmla="*/ 0 w 628"/>
                <a:gd name="T11" fmla="*/ 423 h 423"/>
                <a:gd name="T12" fmla="*/ 628 w 628"/>
                <a:gd name="T13" fmla="*/ 423 h 423"/>
                <a:gd name="T14" fmla="*/ 628 w 628"/>
                <a:gd name="T15" fmla="*/ 23 h 423"/>
                <a:gd name="T16" fmla="*/ 621 w 628"/>
                <a:gd name="T17" fmla="*/ 7 h 423"/>
                <a:gd name="T18" fmla="*/ 314 w 628"/>
                <a:gd name="T19" fmla="*/ 13 h 423"/>
                <a:gd name="T20" fmla="*/ 321 w 628"/>
                <a:gd name="T21" fmla="*/ 20 h 423"/>
                <a:gd name="T22" fmla="*/ 314 w 628"/>
                <a:gd name="T23" fmla="*/ 27 h 423"/>
                <a:gd name="T24" fmla="*/ 307 w 628"/>
                <a:gd name="T25" fmla="*/ 20 h 423"/>
                <a:gd name="T26" fmla="*/ 314 w 628"/>
                <a:gd name="T27" fmla="*/ 13 h 423"/>
                <a:gd name="T28" fmla="*/ 587 w 628"/>
                <a:gd name="T29" fmla="*/ 382 h 423"/>
                <a:gd name="T30" fmla="*/ 41 w 628"/>
                <a:gd name="T31" fmla="*/ 382 h 423"/>
                <a:gd name="T32" fmla="*/ 41 w 628"/>
                <a:gd name="T33" fmla="*/ 41 h 423"/>
                <a:gd name="T34" fmla="*/ 587 w 628"/>
                <a:gd name="T35" fmla="*/ 41 h 423"/>
                <a:gd name="T36" fmla="*/ 587 w 628"/>
                <a:gd name="T37" fmla="*/ 382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28" h="423">
                  <a:moveTo>
                    <a:pt x="621" y="7"/>
                  </a:moveTo>
                  <a:cubicBezTo>
                    <a:pt x="617" y="2"/>
                    <a:pt x="611" y="0"/>
                    <a:pt x="60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7" y="0"/>
                    <a:pt x="11" y="2"/>
                    <a:pt x="7" y="7"/>
                  </a:cubicBezTo>
                  <a:cubicBezTo>
                    <a:pt x="2" y="11"/>
                    <a:pt x="0" y="17"/>
                    <a:pt x="0" y="23"/>
                  </a:cubicBezTo>
                  <a:cubicBezTo>
                    <a:pt x="0" y="423"/>
                    <a:pt x="0" y="423"/>
                    <a:pt x="0" y="423"/>
                  </a:cubicBezTo>
                  <a:cubicBezTo>
                    <a:pt x="628" y="423"/>
                    <a:pt x="628" y="423"/>
                    <a:pt x="628" y="423"/>
                  </a:cubicBezTo>
                  <a:cubicBezTo>
                    <a:pt x="628" y="23"/>
                    <a:pt x="628" y="23"/>
                    <a:pt x="628" y="23"/>
                  </a:cubicBezTo>
                  <a:cubicBezTo>
                    <a:pt x="628" y="17"/>
                    <a:pt x="626" y="11"/>
                    <a:pt x="621" y="7"/>
                  </a:cubicBezTo>
                  <a:close/>
                  <a:moveTo>
                    <a:pt x="314" y="13"/>
                  </a:moveTo>
                  <a:cubicBezTo>
                    <a:pt x="318" y="13"/>
                    <a:pt x="321" y="16"/>
                    <a:pt x="321" y="20"/>
                  </a:cubicBezTo>
                  <a:cubicBezTo>
                    <a:pt x="321" y="24"/>
                    <a:pt x="318" y="27"/>
                    <a:pt x="314" y="27"/>
                  </a:cubicBezTo>
                  <a:cubicBezTo>
                    <a:pt x="310" y="27"/>
                    <a:pt x="307" y="24"/>
                    <a:pt x="307" y="20"/>
                  </a:cubicBezTo>
                  <a:cubicBezTo>
                    <a:pt x="307" y="16"/>
                    <a:pt x="310" y="13"/>
                    <a:pt x="314" y="13"/>
                  </a:cubicBezTo>
                  <a:close/>
                  <a:moveTo>
                    <a:pt x="587" y="382"/>
                  </a:moveTo>
                  <a:cubicBezTo>
                    <a:pt x="41" y="382"/>
                    <a:pt x="41" y="382"/>
                    <a:pt x="41" y="382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587" y="41"/>
                    <a:pt x="587" y="41"/>
                    <a:pt x="587" y="41"/>
                  </a:cubicBezTo>
                  <a:lnTo>
                    <a:pt x="587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Freeform 34"/>
            <p:cNvSpPr>
              <a:spLocks noEditPoints="1"/>
            </p:cNvSpPr>
            <p:nvPr/>
          </p:nvSpPr>
          <p:spPr bwMode="auto">
            <a:xfrm>
              <a:off x="4354" y="1538"/>
              <a:ext cx="800" cy="97"/>
            </a:xfrm>
            <a:custGeom>
              <a:avLst/>
              <a:gdLst>
                <a:gd name="T0" fmla="*/ 87 w 802"/>
                <a:gd name="T1" fmla="*/ 0 h 97"/>
                <a:gd name="T2" fmla="*/ 4 w 802"/>
                <a:gd name="T3" fmla="*/ 83 h 97"/>
                <a:gd name="T4" fmla="*/ 2 w 802"/>
                <a:gd name="T5" fmla="*/ 92 h 97"/>
                <a:gd name="T6" fmla="*/ 10 w 802"/>
                <a:gd name="T7" fmla="*/ 97 h 97"/>
                <a:gd name="T8" fmla="*/ 792 w 802"/>
                <a:gd name="T9" fmla="*/ 97 h 97"/>
                <a:gd name="T10" fmla="*/ 800 w 802"/>
                <a:gd name="T11" fmla="*/ 92 h 97"/>
                <a:gd name="T12" fmla="*/ 798 w 802"/>
                <a:gd name="T13" fmla="*/ 83 h 97"/>
                <a:gd name="T14" fmla="*/ 715 w 802"/>
                <a:gd name="T15" fmla="*/ 0 h 97"/>
                <a:gd name="T16" fmla="*/ 87 w 802"/>
                <a:gd name="T17" fmla="*/ 0 h 97"/>
                <a:gd name="T18" fmla="*/ 711 w 802"/>
                <a:gd name="T19" fmla="*/ 47 h 97"/>
                <a:gd name="T20" fmla="*/ 712 w 802"/>
                <a:gd name="T21" fmla="*/ 54 h 97"/>
                <a:gd name="T22" fmla="*/ 706 w 802"/>
                <a:gd name="T23" fmla="*/ 58 h 97"/>
                <a:gd name="T24" fmla="*/ 484 w 802"/>
                <a:gd name="T25" fmla="*/ 58 h 97"/>
                <a:gd name="T26" fmla="*/ 485 w 802"/>
                <a:gd name="T27" fmla="*/ 64 h 97"/>
                <a:gd name="T28" fmla="*/ 484 w 802"/>
                <a:gd name="T29" fmla="*/ 67 h 97"/>
                <a:gd name="T30" fmla="*/ 481 w 802"/>
                <a:gd name="T31" fmla="*/ 69 h 97"/>
                <a:gd name="T32" fmla="*/ 321 w 802"/>
                <a:gd name="T33" fmla="*/ 69 h 97"/>
                <a:gd name="T34" fmla="*/ 318 w 802"/>
                <a:gd name="T35" fmla="*/ 67 h 97"/>
                <a:gd name="T36" fmla="*/ 317 w 802"/>
                <a:gd name="T37" fmla="*/ 64 h 97"/>
                <a:gd name="T38" fmla="*/ 318 w 802"/>
                <a:gd name="T39" fmla="*/ 58 h 97"/>
                <a:gd name="T40" fmla="*/ 96 w 802"/>
                <a:gd name="T41" fmla="*/ 58 h 97"/>
                <a:gd name="T42" fmla="*/ 90 w 802"/>
                <a:gd name="T43" fmla="*/ 54 h 97"/>
                <a:gd name="T44" fmla="*/ 91 w 802"/>
                <a:gd name="T45" fmla="*/ 47 h 97"/>
                <a:gd name="T46" fmla="*/ 113 w 802"/>
                <a:gd name="T47" fmla="*/ 20 h 97"/>
                <a:gd name="T48" fmla="*/ 689 w 802"/>
                <a:gd name="T49" fmla="*/ 20 h 97"/>
                <a:gd name="T50" fmla="*/ 711 w 802"/>
                <a:gd name="T51" fmla="*/ 4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02" h="97">
                  <a:moveTo>
                    <a:pt x="87" y="0"/>
                  </a:moveTo>
                  <a:cubicBezTo>
                    <a:pt x="4" y="83"/>
                    <a:pt x="4" y="83"/>
                    <a:pt x="4" y="83"/>
                  </a:cubicBezTo>
                  <a:cubicBezTo>
                    <a:pt x="1" y="85"/>
                    <a:pt x="0" y="89"/>
                    <a:pt x="2" y="92"/>
                  </a:cubicBezTo>
                  <a:cubicBezTo>
                    <a:pt x="3" y="95"/>
                    <a:pt x="6" y="97"/>
                    <a:pt x="10" y="97"/>
                  </a:cubicBezTo>
                  <a:cubicBezTo>
                    <a:pt x="792" y="97"/>
                    <a:pt x="792" y="97"/>
                    <a:pt x="792" y="97"/>
                  </a:cubicBezTo>
                  <a:cubicBezTo>
                    <a:pt x="796" y="97"/>
                    <a:pt x="799" y="95"/>
                    <a:pt x="800" y="92"/>
                  </a:cubicBezTo>
                  <a:cubicBezTo>
                    <a:pt x="802" y="89"/>
                    <a:pt x="801" y="85"/>
                    <a:pt x="798" y="83"/>
                  </a:cubicBezTo>
                  <a:cubicBezTo>
                    <a:pt x="715" y="0"/>
                    <a:pt x="715" y="0"/>
                    <a:pt x="715" y="0"/>
                  </a:cubicBezTo>
                  <a:lnTo>
                    <a:pt x="87" y="0"/>
                  </a:lnTo>
                  <a:close/>
                  <a:moveTo>
                    <a:pt x="711" y="47"/>
                  </a:moveTo>
                  <a:cubicBezTo>
                    <a:pt x="713" y="49"/>
                    <a:pt x="713" y="51"/>
                    <a:pt x="712" y="54"/>
                  </a:cubicBezTo>
                  <a:cubicBezTo>
                    <a:pt x="711" y="56"/>
                    <a:pt x="709" y="58"/>
                    <a:pt x="706" y="58"/>
                  </a:cubicBezTo>
                  <a:cubicBezTo>
                    <a:pt x="484" y="58"/>
                    <a:pt x="484" y="58"/>
                    <a:pt x="484" y="58"/>
                  </a:cubicBezTo>
                  <a:cubicBezTo>
                    <a:pt x="485" y="64"/>
                    <a:pt x="485" y="64"/>
                    <a:pt x="485" y="64"/>
                  </a:cubicBezTo>
                  <a:cubicBezTo>
                    <a:pt x="485" y="65"/>
                    <a:pt x="485" y="66"/>
                    <a:pt x="484" y="67"/>
                  </a:cubicBezTo>
                  <a:cubicBezTo>
                    <a:pt x="483" y="68"/>
                    <a:pt x="482" y="69"/>
                    <a:pt x="481" y="69"/>
                  </a:cubicBezTo>
                  <a:cubicBezTo>
                    <a:pt x="321" y="69"/>
                    <a:pt x="321" y="69"/>
                    <a:pt x="321" y="69"/>
                  </a:cubicBezTo>
                  <a:cubicBezTo>
                    <a:pt x="320" y="69"/>
                    <a:pt x="319" y="68"/>
                    <a:pt x="318" y="67"/>
                  </a:cubicBezTo>
                  <a:cubicBezTo>
                    <a:pt x="317" y="66"/>
                    <a:pt x="317" y="65"/>
                    <a:pt x="317" y="64"/>
                  </a:cubicBezTo>
                  <a:cubicBezTo>
                    <a:pt x="318" y="58"/>
                    <a:pt x="318" y="58"/>
                    <a:pt x="318" y="58"/>
                  </a:cubicBezTo>
                  <a:cubicBezTo>
                    <a:pt x="96" y="58"/>
                    <a:pt x="96" y="58"/>
                    <a:pt x="96" y="58"/>
                  </a:cubicBezTo>
                  <a:cubicBezTo>
                    <a:pt x="93" y="58"/>
                    <a:pt x="91" y="56"/>
                    <a:pt x="90" y="54"/>
                  </a:cubicBezTo>
                  <a:cubicBezTo>
                    <a:pt x="89" y="51"/>
                    <a:pt x="89" y="49"/>
                    <a:pt x="91" y="47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689" y="20"/>
                    <a:pt x="689" y="20"/>
                    <a:pt x="689" y="20"/>
                  </a:cubicBezTo>
                  <a:lnTo>
                    <a:pt x="71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9" name="Freeform 35"/>
            <p:cNvSpPr>
              <a:spLocks noEditPoints="1"/>
            </p:cNvSpPr>
            <p:nvPr/>
          </p:nvSpPr>
          <p:spPr bwMode="auto">
            <a:xfrm>
              <a:off x="4355" y="1637"/>
              <a:ext cx="798" cy="29"/>
            </a:xfrm>
            <a:custGeom>
              <a:avLst/>
              <a:gdLst>
                <a:gd name="T0" fmla="*/ 791 w 800"/>
                <a:gd name="T1" fmla="*/ 3 h 29"/>
                <a:gd name="T2" fmla="*/ 469 w 800"/>
                <a:gd name="T3" fmla="*/ 3 h 29"/>
                <a:gd name="T4" fmla="*/ 468 w 800"/>
                <a:gd name="T5" fmla="*/ 6 h 29"/>
                <a:gd name="T6" fmla="*/ 461 w 800"/>
                <a:gd name="T7" fmla="*/ 9 h 29"/>
                <a:gd name="T8" fmla="*/ 339 w 800"/>
                <a:gd name="T9" fmla="*/ 9 h 29"/>
                <a:gd name="T10" fmla="*/ 332 w 800"/>
                <a:gd name="T11" fmla="*/ 6 h 29"/>
                <a:gd name="T12" fmla="*/ 331 w 800"/>
                <a:gd name="T13" fmla="*/ 3 h 29"/>
                <a:gd name="T14" fmla="*/ 9 w 800"/>
                <a:gd name="T15" fmla="*/ 3 h 29"/>
                <a:gd name="T16" fmla="*/ 0 w 800"/>
                <a:gd name="T17" fmla="*/ 0 h 29"/>
                <a:gd name="T18" fmla="*/ 0 w 800"/>
                <a:gd name="T19" fmla="*/ 9 h 29"/>
                <a:gd name="T20" fmla="*/ 6 w 800"/>
                <a:gd name="T21" fmla="*/ 23 h 29"/>
                <a:gd name="T22" fmla="*/ 21 w 800"/>
                <a:gd name="T23" fmla="*/ 29 h 29"/>
                <a:gd name="T24" fmla="*/ 779 w 800"/>
                <a:gd name="T25" fmla="*/ 29 h 29"/>
                <a:gd name="T26" fmla="*/ 794 w 800"/>
                <a:gd name="T27" fmla="*/ 23 h 29"/>
                <a:gd name="T28" fmla="*/ 800 w 800"/>
                <a:gd name="T29" fmla="*/ 9 h 29"/>
                <a:gd name="T30" fmla="*/ 800 w 800"/>
                <a:gd name="T31" fmla="*/ 0 h 29"/>
                <a:gd name="T32" fmla="*/ 791 w 800"/>
                <a:gd name="T33" fmla="*/ 3 h 29"/>
                <a:gd name="T34" fmla="*/ 72 w 800"/>
                <a:gd name="T35" fmla="*/ 21 h 29"/>
                <a:gd name="T36" fmla="*/ 68 w 800"/>
                <a:gd name="T37" fmla="*/ 16 h 29"/>
                <a:gd name="T38" fmla="*/ 72 w 800"/>
                <a:gd name="T39" fmla="*/ 12 h 29"/>
                <a:gd name="T40" fmla="*/ 77 w 800"/>
                <a:gd name="T41" fmla="*/ 16 h 29"/>
                <a:gd name="T42" fmla="*/ 72 w 800"/>
                <a:gd name="T43" fmla="*/ 21 h 29"/>
                <a:gd name="T44" fmla="*/ 94 w 800"/>
                <a:gd name="T45" fmla="*/ 21 h 29"/>
                <a:gd name="T46" fmla="*/ 89 w 800"/>
                <a:gd name="T47" fmla="*/ 16 h 29"/>
                <a:gd name="T48" fmla="*/ 94 w 800"/>
                <a:gd name="T49" fmla="*/ 12 h 29"/>
                <a:gd name="T50" fmla="*/ 98 w 800"/>
                <a:gd name="T51" fmla="*/ 16 h 29"/>
                <a:gd name="T52" fmla="*/ 94 w 800"/>
                <a:gd name="T53" fmla="*/ 21 h 29"/>
                <a:gd name="T54" fmla="*/ 115 w 800"/>
                <a:gd name="T55" fmla="*/ 21 h 29"/>
                <a:gd name="T56" fmla="*/ 111 w 800"/>
                <a:gd name="T57" fmla="*/ 16 h 29"/>
                <a:gd name="T58" fmla="*/ 115 w 800"/>
                <a:gd name="T59" fmla="*/ 12 h 29"/>
                <a:gd name="T60" fmla="*/ 120 w 800"/>
                <a:gd name="T61" fmla="*/ 16 h 29"/>
                <a:gd name="T62" fmla="*/ 115 w 800"/>
                <a:gd name="T63" fmla="*/ 2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0" h="29">
                  <a:moveTo>
                    <a:pt x="791" y="3"/>
                  </a:moveTo>
                  <a:cubicBezTo>
                    <a:pt x="469" y="3"/>
                    <a:pt x="469" y="3"/>
                    <a:pt x="469" y="3"/>
                  </a:cubicBezTo>
                  <a:cubicBezTo>
                    <a:pt x="469" y="4"/>
                    <a:pt x="468" y="5"/>
                    <a:pt x="468" y="6"/>
                  </a:cubicBezTo>
                  <a:cubicBezTo>
                    <a:pt x="466" y="8"/>
                    <a:pt x="463" y="9"/>
                    <a:pt x="461" y="9"/>
                  </a:cubicBezTo>
                  <a:cubicBezTo>
                    <a:pt x="339" y="9"/>
                    <a:pt x="339" y="9"/>
                    <a:pt x="339" y="9"/>
                  </a:cubicBezTo>
                  <a:cubicBezTo>
                    <a:pt x="337" y="9"/>
                    <a:pt x="334" y="8"/>
                    <a:pt x="332" y="6"/>
                  </a:cubicBezTo>
                  <a:cubicBezTo>
                    <a:pt x="332" y="5"/>
                    <a:pt x="331" y="4"/>
                    <a:pt x="331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5" y="3"/>
                    <a:pt x="2" y="2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4"/>
                    <a:pt x="2" y="19"/>
                    <a:pt x="6" y="23"/>
                  </a:cubicBezTo>
                  <a:cubicBezTo>
                    <a:pt x="10" y="27"/>
                    <a:pt x="15" y="29"/>
                    <a:pt x="21" y="29"/>
                  </a:cubicBezTo>
                  <a:cubicBezTo>
                    <a:pt x="779" y="29"/>
                    <a:pt x="779" y="29"/>
                    <a:pt x="779" y="29"/>
                  </a:cubicBezTo>
                  <a:cubicBezTo>
                    <a:pt x="785" y="29"/>
                    <a:pt x="790" y="27"/>
                    <a:pt x="794" y="23"/>
                  </a:cubicBezTo>
                  <a:cubicBezTo>
                    <a:pt x="798" y="19"/>
                    <a:pt x="800" y="14"/>
                    <a:pt x="800" y="9"/>
                  </a:cubicBezTo>
                  <a:cubicBezTo>
                    <a:pt x="800" y="0"/>
                    <a:pt x="800" y="0"/>
                    <a:pt x="800" y="0"/>
                  </a:cubicBezTo>
                  <a:cubicBezTo>
                    <a:pt x="798" y="2"/>
                    <a:pt x="795" y="3"/>
                    <a:pt x="791" y="3"/>
                  </a:cubicBezTo>
                  <a:close/>
                  <a:moveTo>
                    <a:pt x="72" y="21"/>
                  </a:moveTo>
                  <a:cubicBezTo>
                    <a:pt x="70" y="21"/>
                    <a:pt x="68" y="19"/>
                    <a:pt x="68" y="16"/>
                  </a:cubicBezTo>
                  <a:cubicBezTo>
                    <a:pt x="68" y="14"/>
                    <a:pt x="70" y="12"/>
                    <a:pt x="72" y="12"/>
                  </a:cubicBezTo>
                  <a:cubicBezTo>
                    <a:pt x="75" y="12"/>
                    <a:pt x="77" y="14"/>
                    <a:pt x="77" y="16"/>
                  </a:cubicBezTo>
                  <a:cubicBezTo>
                    <a:pt x="77" y="19"/>
                    <a:pt x="75" y="21"/>
                    <a:pt x="72" y="21"/>
                  </a:cubicBezTo>
                  <a:close/>
                  <a:moveTo>
                    <a:pt x="94" y="21"/>
                  </a:moveTo>
                  <a:cubicBezTo>
                    <a:pt x="91" y="21"/>
                    <a:pt x="89" y="19"/>
                    <a:pt x="89" y="16"/>
                  </a:cubicBezTo>
                  <a:cubicBezTo>
                    <a:pt x="89" y="14"/>
                    <a:pt x="91" y="12"/>
                    <a:pt x="94" y="12"/>
                  </a:cubicBezTo>
                  <a:cubicBezTo>
                    <a:pt x="96" y="12"/>
                    <a:pt x="98" y="14"/>
                    <a:pt x="98" y="16"/>
                  </a:cubicBezTo>
                  <a:cubicBezTo>
                    <a:pt x="98" y="19"/>
                    <a:pt x="96" y="21"/>
                    <a:pt x="94" y="21"/>
                  </a:cubicBezTo>
                  <a:close/>
                  <a:moveTo>
                    <a:pt x="115" y="21"/>
                  </a:moveTo>
                  <a:cubicBezTo>
                    <a:pt x="113" y="21"/>
                    <a:pt x="111" y="19"/>
                    <a:pt x="111" y="16"/>
                  </a:cubicBezTo>
                  <a:cubicBezTo>
                    <a:pt x="111" y="14"/>
                    <a:pt x="113" y="12"/>
                    <a:pt x="115" y="12"/>
                  </a:cubicBezTo>
                  <a:cubicBezTo>
                    <a:pt x="118" y="12"/>
                    <a:pt x="120" y="14"/>
                    <a:pt x="120" y="16"/>
                  </a:cubicBezTo>
                  <a:cubicBezTo>
                    <a:pt x="120" y="19"/>
                    <a:pt x="118" y="21"/>
                    <a:pt x="11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Freeform 36"/>
            <p:cNvSpPr/>
            <p:nvPr/>
          </p:nvSpPr>
          <p:spPr bwMode="auto">
            <a:xfrm>
              <a:off x="4702" y="1225"/>
              <a:ext cx="50" cy="48"/>
            </a:xfrm>
            <a:custGeom>
              <a:avLst/>
              <a:gdLst>
                <a:gd name="T0" fmla="*/ 50 w 50"/>
                <a:gd name="T1" fmla="*/ 24 h 48"/>
                <a:gd name="T2" fmla="*/ 47 w 50"/>
                <a:gd name="T3" fmla="*/ 36 h 48"/>
                <a:gd name="T4" fmla="*/ 40 w 50"/>
                <a:gd name="T5" fmla="*/ 30 h 48"/>
                <a:gd name="T6" fmla="*/ 41 w 50"/>
                <a:gd name="T7" fmla="*/ 24 h 48"/>
                <a:gd name="T8" fmla="*/ 25 w 50"/>
                <a:gd name="T9" fmla="*/ 8 h 48"/>
                <a:gd name="T10" fmla="*/ 9 w 50"/>
                <a:gd name="T11" fmla="*/ 24 h 48"/>
                <a:gd name="T12" fmla="*/ 19 w 50"/>
                <a:gd name="T13" fmla="*/ 40 h 48"/>
                <a:gd name="T14" fmla="*/ 19 w 50"/>
                <a:gd name="T15" fmla="*/ 48 h 48"/>
                <a:gd name="T16" fmla="*/ 0 w 50"/>
                <a:gd name="T17" fmla="*/ 24 h 48"/>
                <a:gd name="T18" fmla="*/ 25 w 50"/>
                <a:gd name="T19" fmla="*/ 0 h 48"/>
                <a:gd name="T20" fmla="*/ 50 w 50"/>
                <a:gd name="T21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48">
                  <a:moveTo>
                    <a:pt x="50" y="24"/>
                  </a:moveTo>
                  <a:cubicBezTo>
                    <a:pt x="50" y="29"/>
                    <a:pt x="48" y="33"/>
                    <a:pt x="47" y="36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1" y="28"/>
                    <a:pt x="41" y="26"/>
                    <a:pt x="41" y="24"/>
                  </a:cubicBezTo>
                  <a:cubicBezTo>
                    <a:pt x="41" y="15"/>
                    <a:pt x="34" y="8"/>
                    <a:pt x="25" y="8"/>
                  </a:cubicBezTo>
                  <a:cubicBezTo>
                    <a:pt x="16" y="8"/>
                    <a:pt x="9" y="15"/>
                    <a:pt x="9" y="24"/>
                  </a:cubicBezTo>
                  <a:cubicBezTo>
                    <a:pt x="9" y="31"/>
                    <a:pt x="13" y="37"/>
                    <a:pt x="19" y="40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8" y="45"/>
                    <a:pt x="0" y="36"/>
                    <a:pt x="0" y="24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39" y="0"/>
                    <a:pt x="50" y="11"/>
                    <a:pt x="5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1" name="Freeform 37"/>
            <p:cNvSpPr/>
            <p:nvPr/>
          </p:nvSpPr>
          <p:spPr bwMode="auto">
            <a:xfrm>
              <a:off x="4682" y="1204"/>
              <a:ext cx="90" cy="90"/>
            </a:xfrm>
            <a:custGeom>
              <a:avLst/>
              <a:gdLst>
                <a:gd name="T0" fmla="*/ 45 w 90"/>
                <a:gd name="T1" fmla="*/ 0 h 90"/>
                <a:gd name="T2" fmla="*/ 0 w 90"/>
                <a:gd name="T3" fmla="*/ 45 h 90"/>
                <a:gd name="T4" fmla="*/ 39 w 90"/>
                <a:gd name="T5" fmla="*/ 90 h 90"/>
                <a:gd name="T6" fmla="*/ 39 w 90"/>
                <a:gd name="T7" fmla="*/ 82 h 90"/>
                <a:gd name="T8" fmla="*/ 8 w 90"/>
                <a:gd name="T9" fmla="*/ 45 h 90"/>
                <a:gd name="T10" fmla="*/ 45 w 90"/>
                <a:gd name="T11" fmla="*/ 9 h 90"/>
                <a:gd name="T12" fmla="*/ 82 w 90"/>
                <a:gd name="T13" fmla="*/ 45 h 90"/>
                <a:gd name="T14" fmla="*/ 75 w 90"/>
                <a:gd name="T15" fmla="*/ 66 h 90"/>
                <a:gd name="T16" fmla="*/ 81 w 90"/>
                <a:gd name="T17" fmla="*/ 72 h 90"/>
                <a:gd name="T18" fmla="*/ 90 w 90"/>
                <a:gd name="T19" fmla="*/ 45 h 90"/>
                <a:gd name="T20" fmla="*/ 45 w 90"/>
                <a:gd name="T2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90">
                  <a:moveTo>
                    <a:pt x="45" y="0"/>
                  </a:moveTo>
                  <a:cubicBezTo>
                    <a:pt x="20" y="0"/>
                    <a:pt x="0" y="21"/>
                    <a:pt x="0" y="45"/>
                  </a:cubicBezTo>
                  <a:cubicBezTo>
                    <a:pt x="0" y="68"/>
                    <a:pt x="17" y="87"/>
                    <a:pt x="39" y="90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21" y="79"/>
                    <a:pt x="8" y="64"/>
                    <a:pt x="8" y="45"/>
                  </a:cubicBezTo>
                  <a:cubicBezTo>
                    <a:pt x="8" y="25"/>
                    <a:pt x="25" y="9"/>
                    <a:pt x="45" y="9"/>
                  </a:cubicBezTo>
                  <a:cubicBezTo>
                    <a:pt x="65" y="9"/>
                    <a:pt x="82" y="25"/>
                    <a:pt x="82" y="45"/>
                  </a:cubicBezTo>
                  <a:cubicBezTo>
                    <a:pt x="82" y="53"/>
                    <a:pt x="79" y="60"/>
                    <a:pt x="75" y="66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87" y="65"/>
                    <a:pt x="90" y="55"/>
                    <a:pt x="90" y="45"/>
                  </a:cubicBezTo>
                  <a:cubicBezTo>
                    <a:pt x="90" y="21"/>
                    <a:pt x="70" y="0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Freeform 38"/>
            <p:cNvSpPr/>
            <p:nvPr/>
          </p:nvSpPr>
          <p:spPr bwMode="auto">
            <a:xfrm>
              <a:off x="4727" y="1248"/>
              <a:ext cx="99" cy="167"/>
            </a:xfrm>
            <a:custGeom>
              <a:avLst/>
              <a:gdLst>
                <a:gd name="T0" fmla="*/ 0 w 99"/>
                <a:gd name="T1" fmla="*/ 1 h 167"/>
                <a:gd name="T2" fmla="*/ 0 w 99"/>
                <a:gd name="T3" fmla="*/ 1 h 167"/>
                <a:gd name="T4" fmla="*/ 0 w 99"/>
                <a:gd name="T5" fmla="*/ 143 h 167"/>
                <a:gd name="T6" fmla="*/ 0 w 99"/>
                <a:gd name="T7" fmla="*/ 143 h 167"/>
                <a:gd name="T8" fmla="*/ 1 w 99"/>
                <a:gd name="T9" fmla="*/ 143 h 167"/>
                <a:gd name="T10" fmla="*/ 1 w 99"/>
                <a:gd name="T11" fmla="*/ 143 h 167"/>
                <a:gd name="T12" fmla="*/ 29 w 99"/>
                <a:gd name="T13" fmla="*/ 119 h 167"/>
                <a:gd name="T14" fmla="*/ 29 w 99"/>
                <a:gd name="T15" fmla="*/ 119 h 167"/>
                <a:gd name="T16" fmla="*/ 29 w 99"/>
                <a:gd name="T17" fmla="*/ 119 h 167"/>
                <a:gd name="T18" fmla="*/ 30 w 99"/>
                <a:gd name="T19" fmla="*/ 119 h 167"/>
                <a:gd name="T20" fmla="*/ 47 w 99"/>
                <a:gd name="T21" fmla="*/ 163 h 167"/>
                <a:gd name="T22" fmla="*/ 50 w 99"/>
                <a:gd name="T23" fmla="*/ 166 h 167"/>
                <a:gd name="T24" fmla="*/ 54 w 99"/>
                <a:gd name="T25" fmla="*/ 166 h 167"/>
                <a:gd name="T26" fmla="*/ 76 w 99"/>
                <a:gd name="T27" fmla="*/ 157 h 167"/>
                <a:gd name="T28" fmla="*/ 79 w 99"/>
                <a:gd name="T29" fmla="*/ 155 h 167"/>
                <a:gd name="T30" fmla="*/ 79 w 99"/>
                <a:gd name="T31" fmla="*/ 151 h 167"/>
                <a:gd name="T32" fmla="*/ 61 w 99"/>
                <a:gd name="T33" fmla="*/ 107 h 167"/>
                <a:gd name="T34" fmla="*/ 61 w 99"/>
                <a:gd name="T35" fmla="*/ 106 h 167"/>
                <a:gd name="T36" fmla="*/ 61 w 99"/>
                <a:gd name="T37" fmla="*/ 106 h 167"/>
                <a:gd name="T38" fmla="*/ 62 w 99"/>
                <a:gd name="T39" fmla="*/ 106 h 167"/>
                <a:gd name="T40" fmla="*/ 98 w 99"/>
                <a:gd name="T41" fmla="*/ 104 h 167"/>
                <a:gd name="T42" fmla="*/ 99 w 99"/>
                <a:gd name="T43" fmla="*/ 104 h 167"/>
                <a:gd name="T44" fmla="*/ 99 w 99"/>
                <a:gd name="T45" fmla="*/ 104 h 167"/>
                <a:gd name="T46" fmla="*/ 99 w 99"/>
                <a:gd name="T47" fmla="*/ 103 h 167"/>
                <a:gd name="T48" fmla="*/ 1 w 99"/>
                <a:gd name="T49" fmla="*/ 1 h 167"/>
                <a:gd name="T50" fmla="*/ 0 w 99"/>
                <a:gd name="T51" fmla="*/ 1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9" h="167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" y="143"/>
                    <a:pt x="1" y="143"/>
                    <a:pt x="1" y="143"/>
                  </a:cubicBezTo>
                  <a:cubicBezTo>
                    <a:pt x="1" y="143"/>
                    <a:pt x="1" y="143"/>
                    <a:pt x="1" y="143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29" y="119"/>
                    <a:pt x="30" y="119"/>
                    <a:pt x="30" y="119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9" y="165"/>
                    <a:pt x="50" y="166"/>
                  </a:cubicBezTo>
                  <a:cubicBezTo>
                    <a:pt x="52" y="167"/>
                    <a:pt x="53" y="167"/>
                    <a:pt x="54" y="166"/>
                  </a:cubicBezTo>
                  <a:cubicBezTo>
                    <a:pt x="76" y="157"/>
                    <a:pt x="76" y="157"/>
                    <a:pt x="76" y="157"/>
                  </a:cubicBezTo>
                  <a:cubicBezTo>
                    <a:pt x="77" y="157"/>
                    <a:pt x="78" y="156"/>
                    <a:pt x="79" y="155"/>
                  </a:cubicBezTo>
                  <a:cubicBezTo>
                    <a:pt x="79" y="153"/>
                    <a:pt x="79" y="152"/>
                    <a:pt x="79" y="151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6"/>
                    <a:pt x="62" y="106"/>
                    <a:pt x="62" y="106"/>
                  </a:cubicBezTo>
                  <a:cubicBezTo>
                    <a:pt x="98" y="104"/>
                    <a:pt x="98" y="104"/>
                    <a:pt x="98" y="104"/>
                  </a:cubicBezTo>
                  <a:cubicBezTo>
                    <a:pt x="98" y="104"/>
                    <a:pt x="98" y="104"/>
                    <a:pt x="99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104"/>
                    <a:pt x="99" y="103"/>
                    <a:pt x="99" y="103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Group 121"/>
          <p:cNvGrpSpPr>
            <a:grpSpLocks noChangeAspect="1"/>
          </p:cNvGrpSpPr>
          <p:nvPr/>
        </p:nvGrpSpPr>
        <p:grpSpPr bwMode="auto">
          <a:xfrm>
            <a:off x="1983891" y="2627144"/>
            <a:ext cx="1277036" cy="1086922"/>
            <a:chOff x="515" y="3088"/>
            <a:chExt cx="665" cy="566"/>
          </a:xfrm>
          <a:solidFill>
            <a:schemeClr val="bg1"/>
          </a:solidFill>
        </p:grpSpPr>
        <p:sp>
          <p:nvSpPr>
            <p:cNvPr id="34" name="Freeform 122"/>
            <p:cNvSpPr/>
            <p:nvPr/>
          </p:nvSpPr>
          <p:spPr bwMode="auto">
            <a:xfrm>
              <a:off x="706" y="3550"/>
              <a:ext cx="283" cy="104"/>
            </a:xfrm>
            <a:custGeom>
              <a:avLst/>
              <a:gdLst>
                <a:gd name="T0" fmla="*/ 269 w 340"/>
                <a:gd name="T1" fmla="*/ 71 h 125"/>
                <a:gd name="T2" fmla="*/ 269 w 340"/>
                <a:gd name="T3" fmla="*/ 12 h 125"/>
                <a:gd name="T4" fmla="*/ 266 w 340"/>
                <a:gd name="T5" fmla="*/ 3 h 125"/>
                <a:gd name="T6" fmla="*/ 257 w 340"/>
                <a:gd name="T7" fmla="*/ 0 h 125"/>
                <a:gd name="T8" fmla="*/ 83 w 340"/>
                <a:gd name="T9" fmla="*/ 0 h 125"/>
                <a:gd name="T10" fmla="*/ 74 w 340"/>
                <a:gd name="T11" fmla="*/ 3 h 125"/>
                <a:gd name="T12" fmla="*/ 71 w 340"/>
                <a:gd name="T13" fmla="*/ 12 h 125"/>
                <a:gd name="T14" fmla="*/ 71 w 340"/>
                <a:gd name="T15" fmla="*/ 71 h 125"/>
                <a:gd name="T16" fmla="*/ 2 w 340"/>
                <a:gd name="T17" fmla="*/ 108 h 125"/>
                <a:gd name="T18" fmla="*/ 1 w 340"/>
                <a:gd name="T19" fmla="*/ 110 h 125"/>
                <a:gd name="T20" fmla="*/ 0 w 340"/>
                <a:gd name="T21" fmla="*/ 112 h 125"/>
                <a:gd name="T22" fmla="*/ 0 w 340"/>
                <a:gd name="T23" fmla="*/ 120 h 125"/>
                <a:gd name="T24" fmla="*/ 1 w 340"/>
                <a:gd name="T25" fmla="*/ 124 h 125"/>
                <a:gd name="T26" fmla="*/ 5 w 340"/>
                <a:gd name="T27" fmla="*/ 125 h 125"/>
                <a:gd name="T28" fmla="*/ 335 w 340"/>
                <a:gd name="T29" fmla="*/ 125 h 125"/>
                <a:gd name="T30" fmla="*/ 339 w 340"/>
                <a:gd name="T31" fmla="*/ 124 h 125"/>
                <a:gd name="T32" fmla="*/ 340 w 340"/>
                <a:gd name="T33" fmla="*/ 120 h 125"/>
                <a:gd name="T34" fmla="*/ 340 w 340"/>
                <a:gd name="T35" fmla="*/ 112 h 125"/>
                <a:gd name="T36" fmla="*/ 339 w 340"/>
                <a:gd name="T37" fmla="*/ 110 h 125"/>
                <a:gd name="T38" fmla="*/ 338 w 340"/>
                <a:gd name="T39" fmla="*/ 108 h 125"/>
                <a:gd name="T40" fmla="*/ 269 w 340"/>
                <a:gd name="T41" fmla="*/ 7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0" h="125">
                  <a:moveTo>
                    <a:pt x="269" y="71"/>
                  </a:moveTo>
                  <a:cubicBezTo>
                    <a:pt x="269" y="12"/>
                    <a:pt x="269" y="12"/>
                    <a:pt x="269" y="12"/>
                  </a:cubicBezTo>
                  <a:cubicBezTo>
                    <a:pt x="269" y="9"/>
                    <a:pt x="268" y="6"/>
                    <a:pt x="266" y="3"/>
                  </a:cubicBezTo>
                  <a:cubicBezTo>
                    <a:pt x="263" y="1"/>
                    <a:pt x="260" y="0"/>
                    <a:pt x="257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0" y="0"/>
                    <a:pt x="77" y="1"/>
                    <a:pt x="74" y="3"/>
                  </a:cubicBezTo>
                  <a:cubicBezTo>
                    <a:pt x="72" y="6"/>
                    <a:pt x="71" y="9"/>
                    <a:pt x="71" y="12"/>
                  </a:cubicBezTo>
                  <a:cubicBezTo>
                    <a:pt x="71" y="71"/>
                    <a:pt x="71" y="71"/>
                    <a:pt x="71" y="71"/>
                  </a:cubicBezTo>
                  <a:cubicBezTo>
                    <a:pt x="2" y="108"/>
                    <a:pt x="2" y="108"/>
                    <a:pt x="2" y="108"/>
                  </a:cubicBezTo>
                  <a:cubicBezTo>
                    <a:pt x="2" y="109"/>
                    <a:pt x="1" y="109"/>
                    <a:pt x="1" y="110"/>
                  </a:cubicBezTo>
                  <a:cubicBezTo>
                    <a:pt x="0" y="111"/>
                    <a:pt x="0" y="111"/>
                    <a:pt x="0" y="112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2"/>
                    <a:pt x="1" y="123"/>
                    <a:pt x="1" y="124"/>
                  </a:cubicBezTo>
                  <a:cubicBezTo>
                    <a:pt x="2" y="124"/>
                    <a:pt x="3" y="125"/>
                    <a:pt x="5" y="125"/>
                  </a:cubicBezTo>
                  <a:cubicBezTo>
                    <a:pt x="335" y="125"/>
                    <a:pt x="335" y="125"/>
                    <a:pt x="335" y="125"/>
                  </a:cubicBezTo>
                  <a:cubicBezTo>
                    <a:pt x="337" y="125"/>
                    <a:pt x="338" y="124"/>
                    <a:pt x="339" y="124"/>
                  </a:cubicBezTo>
                  <a:cubicBezTo>
                    <a:pt x="339" y="123"/>
                    <a:pt x="340" y="122"/>
                    <a:pt x="340" y="120"/>
                  </a:cubicBezTo>
                  <a:cubicBezTo>
                    <a:pt x="340" y="112"/>
                    <a:pt x="340" y="112"/>
                    <a:pt x="340" y="112"/>
                  </a:cubicBezTo>
                  <a:cubicBezTo>
                    <a:pt x="340" y="111"/>
                    <a:pt x="340" y="111"/>
                    <a:pt x="339" y="110"/>
                  </a:cubicBezTo>
                  <a:cubicBezTo>
                    <a:pt x="339" y="109"/>
                    <a:pt x="338" y="109"/>
                    <a:pt x="338" y="108"/>
                  </a:cubicBezTo>
                  <a:lnTo>
                    <a:pt x="269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" name="Freeform 123"/>
            <p:cNvSpPr>
              <a:spLocks noEditPoints="1"/>
            </p:cNvSpPr>
            <p:nvPr/>
          </p:nvSpPr>
          <p:spPr bwMode="auto">
            <a:xfrm>
              <a:off x="515" y="3088"/>
              <a:ext cx="665" cy="449"/>
            </a:xfrm>
            <a:custGeom>
              <a:avLst/>
              <a:gdLst>
                <a:gd name="T0" fmla="*/ 791 w 800"/>
                <a:gd name="T1" fmla="*/ 9 h 539"/>
                <a:gd name="T2" fmla="*/ 770 w 800"/>
                <a:gd name="T3" fmla="*/ 0 h 539"/>
                <a:gd name="T4" fmla="*/ 30 w 800"/>
                <a:gd name="T5" fmla="*/ 0 h 539"/>
                <a:gd name="T6" fmla="*/ 9 w 800"/>
                <a:gd name="T7" fmla="*/ 9 h 539"/>
                <a:gd name="T8" fmla="*/ 0 w 800"/>
                <a:gd name="T9" fmla="*/ 30 h 539"/>
                <a:gd name="T10" fmla="*/ 0 w 800"/>
                <a:gd name="T11" fmla="*/ 509 h 539"/>
                <a:gd name="T12" fmla="*/ 9 w 800"/>
                <a:gd name="T13" fmla="*/ 530 h 539"/>
                <a:gd name="T14" fmla="*/ 30 w 800"/>
                <a:gd name="T15" fmla="*/ 539 h 539"/>
                <a:gd name="T16" fmla="*/ 770 w 800"/>
                <a:gd name="T17" fmla="*/ 539 h 539"/>
                <a:gd name="T18" fmla="*/ 791 w 800"/>
                <a:gd name="T19" fmla="*/ 530 h 539"/>
                <a:gd name="T20" fmla="*/ 800 w 800"/>
                <a:gd name="T21" fmla="*/ 509 h 539"/>
                <a:gd name="T22" fmla="*/ 800 w 800"/>
                <a:gd name="T23" fmla="*/ 30 h 539"/>
                <a:gd name="T24" fmla="*/ 791 w 800"/>
                <a:gd name="T25" fmla="*/ 9 h 539"/>
                <a:gd name="T26" fmla="*/ 400 w 800"/>
                <a:gd name="T27" fmla="*/ 526 h 539"/>
                <a:gd name="T28" fmla="*/ 387 w 800"/>
                <a:gd name="T29" fmla="*/ 513 h 539"/>
                <a:gd name="T30" fmla="*/ 400 w 800"/>
                <a:gd name="T31" fmla="*/ 500 h 539"/>
                <a:gd name="T32" fmla="*/ 413 w 800"/>
                <a:gd name="T33" fmla="*/ 513 h 539"/>
                <a:gd name="T34" fmla="*/ 400 w 800"/>
                <a:gd name="T35" fmla="*/ 526 h 539"/>
                <a:gd name="T36" fmla="*/ 748 w 800"/>
                <a:gd name="T37" fmla="*/ 487 h 539"/>
                <a:gd name="T38" fmla="*/ 52 w 800"/>
                <a:gd name="T39" fmla="*/ 487 h 539"/>
                <a:gd name="T40" fmla="*/ 52 w 800"/>
                <a:gd name="T41" fmla="*/ 52 h 539"/>
                <a:gd name="T42" fmla="*/ 748 w 800"/>
                <a:gd name="T43" fmla="*/ 52 h 539"/>
                <a:gd name="T44" fmla="*/ 748 w 800"/>
                <a:gd name="T45" fmla="*/ 487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0" h="539">
                  <a:moveTo>
                    <a:pt x="791" y="9"/>
                  </a:moveTo>
                  <a:cubicBezTo>
                    <a:pt x="785" y="3"/>
                    <a:pt x="778" y="0"/>
                    <a:pt x="77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2" y="0"/>
                    <a:pt x="15" y="3"/>
                    <a:pt x="9" y="9"/>
                  </a:cubicBezTo>
                  <a:cubicBezTo>
                    <a:pt x="3" y="15"/>
                    <a:pt x="0" y="23"/>
                    <a:pt x="0" y="30"/>
                  </a:cubicBezTo>
                  <a:cubicBezTo>
                    <a:pt x="0" y="509"/>
                    <a:pt x="0" y="509"/>
                    <a:pt x="0" y="509"/>
                  </a:cubicBezTo>
                  <a:cubicBezTo>
                    <a:pt x="0" y="517"/>
                    <a:pt x="3" y="525"/>
                    <a:pt x="9" y="530"/>
                  </a:cubicBezTo>
                  <a:cubicBezTo>
                    <a:pt x="15" y="536"/>
                    <a:pt x="22" y="539"/>
                    <a:pt x="30" y="539"/>
                  </a:cubicBezTo>
                  <a:cubicBezTo>
                    <a:pt x="770" y="539"/>
                    <a:pt x="770" y="539"/>
                    <a:pt x="770" y="539"/>
                  </a:cubicBezTo>
                  <a:cubicBezTo>
                    <a:pt x="778" y="539"/>
                    <a:pt x="785" y="536"/>
                    <a:pt x="791" y="530"/>
                  </a:cubicBezTo>
                  <a:cubicBezTo>
                    <a:pt x="797" y="525"/>
                    <a:pt x="800" y="517"/>
                    <a:pt x="800" y="509"/>
                  </a:cubicBezTo>
                  <a:cubicBezTo>
                    <a:pt x="800" y="30"/>
                    <a:pt x="800" y="30"/>
                    <a:pt x="800" y="30"/>
                  </a:cubicBezTo>
                  <a:cubicBezTo>
                    <a:pt x="800" y="23"/>
                    <a:pt x="797" y="15"/>
                    <a:pt x="791" y="9"/>
                  </a:cubicBezTo>
                  <a:close/>
                  <a:moveTo>
                    <a:pt x="400" y="526"/>
                  </a:moveTo>
                  <a:cubicBezTo>
                    <a:pt x="393" y="526"/>
                    <a:pt x="387" y="521"/>
                    <a:pt x="387" y="513"/>
                  </a:cubicBezTo>
                  <a:cubicBezTo>
                    <a:pt x="387" y="506"/>
                    <a:pt x="393" y="500"/>
                    <a:pt x="400" y="500"/>
                  </a:cubicBezTo>
                  <a:cubicBezTo>
                    <a:pt x="407" y="500"/>
                    <a:pt x="413" y="506"/>
                    <a:pt x="413" y="513"/>
                  </a:cubicBezTo>
                  <a:cubicBezTo>
                    <a:pt x="413" y="521"/>
                    <a:pt x="407" y="526"/>
                    <a:pt x="400" y="526"/>
                  </a:cubicBezTo>
                  <a:close/>
                  <a:moveTo>
                    <a:pt x="748" y="487"/>
                  </a:moveTo>
                  <a:cubicBezTo>
                    <a:pt x="52" y="487"/>
                    <a:pt x="52" y="487"/>
                    <a:pt x="52" y="487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748" y="52"/>
                    <a:pt x="748" y="52"/>
                    <a:pt x="748" y="52"/>
                  </a:cubicBezTo>
                  <a:lnTo>
                    <a:pt x="748" y="4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6" name="Freeform 124"/>
            <p:cNvSpPr/>
            <p:nvPr/>
          </p:nvSpPr>
          <p:spPr bwMode="auto">
            <a:xfrm>
              <a:off x="646" y="3459"/>
              <a:ext cx="56" cy="9"/>
            </a:xfrm>
            <a:custGeom>
              <a:avLst/>
              <a:gdLst>
                <a:gd name="T0" fmla="*/ 6 w 67"/>
                <a:gd name="T1" fmla="*/ 0 h 11"/>
                <a:gd name="T2" fmla="*/ 2 w 67"/>
                <a:gd name="T3" fmla="*/ 2 h 11"/>
                <a:gd name="T4" fmla="*/ 0 w 67"/>
                <a:gd name="T5" fmla="*/ 6 h 11"/>
                <a:gd name="T6" fmla="*/ 0 w 67"/>
                <a:gd name="T7" fmla="*/ 11 h 11"/>
                <a:gd name="T8" fmla="*/ 67 w 67"/>
                <a:gd name="T9" fmla="*/ 11 h 11"/>
                <a:gd name="T10" fmla="*/ 67 w 67"/>
                <a:gd name="T11" fmla="*/ 6 h 11"/>
                <a:gd name="T12" fmla="*/ 65 w 67"/>
                <a:gd name="T13" fmla="*/ 2 h 11"/>
                <a:gd name="T14" fmla="*/ 61 w 67"/>
                <a:gd name="T15" fmla="*/ 0 h 11"/>
                <a:gd name="T16" fmla="*/ 6 w 67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1">
                  <a:moveTo>
                    <a:pt x="6" y="0"/>
                  </a:moveTo>
                  <a:cubicBezTo>
                    <a:pt x="4" y="0"/>
                    <a:pt x="3" y="1"/>
                    <a:pt x="2" y="2"/>
                  </a:cubicBezTo>
                  <a:cubicBezTo>
                    <a:pt x="0" y="3"/>
                    <a:pt x="0" y="5"/>
                    <a:pt x="0" y="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5"/>
                    <a:pt x="66" y="3"/>
                    <a:pt x="65" y="2"/>
                  </a:cubicBezTo>
                  <a:cubicBezTo>
                    <a:pt x="64" y="1"/>
                    <a:pt x="62" y="0"/>
                    <a:pt x="61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7" name="Freeform 125"/>
            <p:cNvSpPr/>
            <p:nvPr/>
          </p:nvSpPr>
          <p:spPr bwMode="auto">
            <a:xfrm>
              <a:off x="715" y="3395"/>
              <a:ext cx="55" cy="73"/>
            </a:xfrm>
            <a:custGeom>
              <a:avLst/>
              <a:gdLst>
                <a:gd name="T0" fmla="*/ 6 w 67"/>
                <a:gd name="T1" fmla="*/ 0 h 88"/>
                <a:gd name="T2" fmla="*/ 2 w 67"/>
                <a:gd name="T3" fmla="*/ 1 h 88"/>
                <a:gd name="T4" fmla="*/ 0 w 67"/>
                <a:gd name="T5" fmla="*/ 6 h 88"/>
                <a:gd name="T6" fmla="*/ 0 w 67"/>
                <a:gd name="T7" fmla="*/ 88 h 88"/>
                <a:gd name="T8" fmla="*/ 67 w 67"/>
                <a:gd name="T9" fmla="*/ 88 h 88"/>
                <a:gd name="T10" fmla="*/ 67 w 67"/>
                <a:gd name="T11" fmla="*/ 6 h 88"/>
                <a:gd name="T12" fmla="*/ 65 w 67"/>
                <a:gd name="T13" fmla="*/ 1 h 88"/>
                <a:gd name="T14" fmla="*/ 61 w 67"/>
                <a:gd name="T15" fmla="*/ 0 h 88"/>
                <a:gd name="T16" fmla="*/ 6 w 67"/>
                <a:gd name="T1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88">
                  <a:moveTo>
                    <a:pt x="6" y="0"/>
                  </a:moveTo>
                  <a:cubicBezTo>
                    <a:pt x="4" y="0"/>
                    <a:pt x="3" y="0"/>
                    <a:pt x="2" y="1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4"/>
                    <a:pt x="66" y="3"/>
                    <a:pt x="65" y="1"/>
                  </a:cubicBezTo>
                  <a:cubicBezTo>
                    <a:pt x="64" y="0"/>
                    <a:pt x="62" y="0"/>
                    <a:pt x="61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8" name="Freeform 126"/>
            <p:cNvSpPr/>
            <p:nvPr/>
          </p:nvSpPr>
          <p:spPr bwMode="auto">
            <a:xfrm>
              <a:off x="783" y="3368"/>
              <a:ext cx="55" cy="100"/>
            </a:xfrm>
            <a:custGeom>
              <a:avLst/>
              <a:gdLst>
                <a:gd name="T0" fmla="*/ 6 w 67"/>
                <a:gd name="T1" fmla="*/ 0 h 120"/>
                <a:gd name="T2" fmla="*/ 2 w 67"/>
                <a:gd name="T3" fmla="*/ 2 h 120"/>
                <a:gd name="T4" fmla="*/ 0 w 67"/>
                <a:gd name="T5" fmla="*/ 6 h 120"/>
                <a:gd name="T6" fmla="*/ 0 w 67"/>
                <a:gd name="T7" fmla="*/ 120 h 120"/>
                <a:gd name="T8" fmla="*/ 67 w 67"/>
                <a:gd name="T9" fmla="*/ 120 h 120"/>
                <a:gd name="T10" fmla="*/ 67 w 67"/>
                <a:gd name="T11" fmla="*/ 6 h 120"/>
                <a:gd name="T12" fmla="*/ 65 w 67"/>
                <a:gd name="T13" fmla="*/ 2 h 120"/>
                <a:gd name="T14" fmla="*/ 61 w 67"/>
                <a:gd name="T15" fmla="*/ 0 h 120"/>
                <a:gd name="T16" fmla="*/ 6 w 67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20">
                  <a:moveTo>
                    <a:pt x="6" y="0"/>
                  </a:moveTo>
                  <a:cubicBezTo>
                    <a:pt x="4" y="0"/>
                    <a:pt x="3" y="0"/>
                    <a:pt x="2" y="2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4"/>
                    <a:pt x="66" y="3"/>
                    <a:pt x="65" y="2"/>
                  </a:cubicBezTo>
                  <a:cubicBezTo>
                    <a:pt x="64" y="0"/>
                    <a:pt x="62" y="0"/>
                    <a:pt x="61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9" name="Freeform 127"/>
            <p:cNvSpPr/>
            <p:nvPr/>
          </p:nvSpPr>
          <p:spPr bwMode="auto">
            <a:xfrm>
              <a:off x="851" y="3379"/>
              <a:ext cx="56" cy="89"/>
            </a:xfrm>
            <a:custGeom>
              <a:avLst/>
              <a:gdLst>
                <a:gd name="T0" fmla="*/ 6 w 67"/>
                <a:gd name="T1" fmla="*/ 0 h 107"/>
                <a:gd name="T2" fmla="*/ 2 w 67"/>
                <a:gd name="T3" fmla="*/ 2 h 107"/>
                <a:gd name="T4" fmla="*/ 0 w 67"/>
                <a:gd name="T5" fmla="*/ 6 h 107"/>
                <a:gd name="T6" fmla="*/ 0 w 67"/>
                <a:gd name="T7" fmla="*/ 107 h 107"/>
                <a:gd name="T8" fmla="*/ 67 w 67"/>
                <a:gd name="T9" fmla="*/ 107 h 107"/>
                <a:gd name="T10" fmla="*/ 67 w 67"/>
                <a:gd name="T11" fmla="*/ 6 h 107"/>
                <a:gd name="T12" fmla="*/ 65 w 67"/>
                <a:gd name="T13" fmla="*/ 2 h 107"/>
                <a:gd name="T14" fmla="*/ 61 w 67"/>
                <a:gd name="T15" fmla="*/ 0 h 107"/>
                <a:gd name="T16" fmla="*/ 6 w 67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07">
                  <a:moveTo>
                    <a:pt x="6" y="0"/>
                  </a:moveTo>
                  <a:cubicBezTo>
                    <a:pt x="5" y="0"/>
                    <a:pt x="3" y="0"/>
                    <a:pt x="2" y="2"/>
                  </a:cubicBezTo>
                  <a:cubicBezTo>
                    <a:pt x="0" y="3"/>
                    <a:pt x="0" y="5"/>
                    <a:pt x="0" y="6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5"/>
                    <a:pt x="66" y="3"/>
                    <a:pt x="65" y="2"/>
                  </a:cubicBezTo>
                  <a:cubicBezTo>
                    <a:pt x="64" y="0"/>
                    <a:pt x="62" y="0"/>
                    <a:pt x="61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0" name="Freeform 128"/>
            <p:cNvSpPr/>
            <p:nvPr/>
          </p:nvSpPr>
          <p:spPr bwMode="auto">
            <a:xfrm>
              <a:off x="919" y="3337"/>
              <a:ext cx="56" cy="131"/>
            </a:xfrm>
            <a:custGeom>
              <a:avLst/>
              <a:gdLst>
                <a:gd name="T0" fmla="*/ 6 w 67"/>
                <a:gd name="T1" fmla="*/ 0 h 158"/>
                <a:gd name="T2" fmla="*/ 2 w 67"/>
                <a:gd name="T3" fmla="*/ 1 h 158"/>
                <a:gd name="T4" fmla="*/ 0 w 67"/>
                <a:gd name="T5" fmla="*/ 6 h 158"/>
                <a:gd name="T6" fmla="*/ 0 w 67"/>
                <a:gd name="T7" fmla="*/ 158 h 158"/>
                <a:gd name="T8" fmla="*/ 67 w 67"/>
                <a:gd name="T9" fmla="*/ 158 h 158"/>
                <a:gd name="T10" fmla="*/ 67 w 67"/>
                <a:gd name="T11" fmla="*/ 6 h 158"/>
                <a:gd name="T12" fmla="*/ 65 w 67"/>
                <a:gd name="T13" fmla="*/ 1 h 158"/>
                <a:gd name="T14" fmla="*/ 61 w 67"/>
                <a:gd name="T15" fmla="*/ 0 h 158"/>
                <a:gd name="T16" fmla="*/ 6 w 67"/>
                <a:gd name="T1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58">
                  <a:moveTo>
                    <a:pt x="6" y="0"/>
                  </a:moveTo>
                  <a:cubicBezTo>
                    <a:pt x="5" y="0"/>
                    <a:pt x="3" y="0"/>
                    <a:pt x="2" y="1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67" y="158"/>
                    <a:pt x="67" y="158"/>
                    <a:pt x="67" y="158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4"/>
                    <a:pt x="66" y="3"/>
                    <a:pt x="65" y="1"/>
                  </a:cubicBezTo>
                  <a:cubicBezTo>
                    <a:pt x="64" y="0"/>
                    <a:pt x="62" y="0"/>
                    <a:pt x="61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1" name="Freeform 129"/>
            <p:cNvSpPr/>
            <p:nvPr/>
          </p:nvSpPr>
          <p:spPr bwMode="auto">
            <a:xfrm>
              <a:off x="987" y="3284"/>
              <a:ext cx="56" cy="184"/>
            </a:xfrm>
            <a:custGeom>
              <a:avLst/>
              <a:gdLst>
                <a:gd name="T0" fmla="*/ 6 w 67"/>
                <a:gd name="T1" fmla="*/ 0 h 222"/>
                <a:gd name="T2" fmla="*/ 2 w 67"/>
                <a:gd name="T3" fmla="*/ 1 h 222"/>
                <a:gd name="T4" fmla="*/ 0 w 67"/>
                <a:gd name="T5" fmla="*/ 6 h 222"/>
                <a:gd name="T6" fmla="*/ 0 w 67"/>
                <a:gd name="T7" fmla="*/ 222 h 222"/>
                <a:gd name="T8" fmla="*/ 67 w 67"/>
                <a:gd name="T9" fmla="*/ 222 h 222"/>
                <a:gd name="T10" fmla="*/ 67 w 67"/>
                <a:gd name="T11" fmla="*/ 6 h 222"/>
                <a:gd name="T12" fmla="*/ 65 w 67"/>
                <a:gd name="T13" fmla="*/ 1 h 222"/>
                <a:gd name="T14" fmla="*/ 61 w 67"/>
                <a:gd name="T15" fmla="*/ 0 h 222"/>
                <a:gd name="T16" fmla="*/ 6 w 67"/>
                <a:gd name="T17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222">
                  <a:moveTo>
                    <a:pt x="6" y="0"/>
                  </a:moveTo>
                  <a:cubicBezTo>
                    <a:pt x="5" y="0"/>
                    <a:pt x="3" y="0"/>
                    <a:pt x="2" y="1"/>
                  </a:cubicBezTo>
                  <a:cubicBezTo>
                    <a:pt x="1" y="3"/>
                    <a:pt x="0" y="4"/>
                    <a:pt x="0" y="6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67" y="222"/>
                    <a:pt x="67" y="222"/>
                    <a:pt x="67" y="222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4"/>
                    <a:pt x="66" y="3"/>
                    <a:pt x="65" y="1"/>
                  </a:cubicBezTo>
                  <a:cubicBezTo>
                    <a:pt x="64" y="0"/>
                    <a:pt x="62" y="0"/>
                    <a:pt x="61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2" name="Freeform 130"/>
            <p:cNvSpPr/>
            <p:nvPr/>
          </p:nvSpPr>
          <p:spPr bwMode="auto">
            <a:xfrm>
              <a:off x="610" y="3178"/>
              <a:ext cx="475" cy="289"/>
            </a:xfrm>
            <a:custGeom>
              <a:avLst/>
              <a:gdLst>
                <a:gd name="T0" fmla="*/ 572 w 572"/>
                <a:gd name="T1" fmla="*/ 7 h 347"/>
                <a:gd name="T2" fmla="*/ 571 w 572"/>
                <a:gd name="T3" fmla="*/ 2 h 347"/>
                <a:gd name="T4" fmla="*/ 567 w 572"/>
                <a:gd name="T5" fmla="*/ 1 h 347"/>
                <a:gd name="T6" fmla="*/ 500 w 572"/>
                <a:gd name="T7" fmla="*/ 20 h 347"/>
                <a:gd name="T8" fmla="*/ 497 w 572"/>
                <a:gd name="T9" fmla="*/ 23 h 347"/>
                <a:gd name="T10" fmla="*/ 498 w 572"/>
                <a:gd name="T11" fmla="*/ 27 h 347"/>
                <a:gd name="T12" fmla="*/ 506 w 572"/>
                <a:gd name="T13" fmla="*/ 37 h 347"/>
                <a:gd name="T14" fmla="*/ 302 w 572"/>
                <a:gd name="T15" fmla="*/ 196 h 347"/>
                <a:gd name="T16" fmla="*/ 190 w 572"/>
                <a:gd name="T17" fmla="*/ 148 h 347"/>
                <a:gd name="T18" fmla="*/ 2 w 572"/>
                <a:gd name="T19" fmla="*/ 327 h 347"/>
                <a:gd name="T20" fmla="*/ 0 w 572"/>
                <a:gd name="T21" fmla="*/ 331 h 347"/>
                <a:gd name="T22" fmla="*/ 2 w 572"/>
                <a:gd name="T23" fmla="*/ 336 h 347"/>
                <a:gd name="T24" fmla="*/ 10 w 572"/>
                <a:gd name="T25" fmla="*/ 345 h 347"/>
                <a:gd name="T26" fmla="*/ 15 w 572"/>
                <a:gd name="T27" fmla="*/ 347 h 347"/>
                <a:gd name="T28" fmla="*/ 19 w 572"/>
                <a:gd name="T29" fmla="*/ 345 h 347"/>
                <a:gd name="T30" fmla="*/ 195 w 572"/>
                <a:gd name="T31" fmla="*/ 178 h 347"/>
                <a:gd name="T32" fmla="*/ 306 w 572"/>
                <a:gd name="T33" fmla="*/ 225 h 347"/>
                <a:gd name="T34" fmla="*/ 521 w 572"/>
                <a:gd name="T35" fmla="*/ 57 h 347"/>
                <a:gd name="T36" fmla="*/ 529 w 572"/>
                <a:gd name="T37" fmla="*/ 68 h 347"/>
                <a:gd name="T38" fmla="*/ 533 w 572"/>
                <a:gd name="T39" fmla="*/ 69 h 347"/>
                <a:gd name="T40" fmla="*/ 536 w 572"/>
                <a:gd name="T41" fmla="*/ 67 h 347"/>
                <a:gd name="T42" fmla="*/ 572 w 572"/>
                <a:gd name="T43" fmla="*/ 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72" h="347">
                  <a:moveTo>
                    <a:pt x="572" y="7"/>
                  </a:moveTo>
                  <a:cubicBezTo>
                    <a:pt x="572" y="5"/>
                    <a:pt x="572" y="4"/>
                    <a:pt x="571" y="2"/>
                  </a:cubicBezTo>
                  <a:cubicBezTo>
                    <a:pt x="570" y="1"/>
                    <a:pt x="568" y="0"/>
                    <a:pt x="567" y="1"/>
                  </a:cubicBezTo>
                  <a:cubicBezTo>
                    <a:pt x="500" y="20"/>
                    <a:pt x="500" y="20"/>
                    <a:pt x="500" y="20"/>
                  </a:cubicBezTo>
                  <a:cubicBezTo>
                    <a:pt x="498" y="21"/>
                    <a:pt x="497" y="22"/>
                    <a:pt x="497" y="23"/>
                  </a:cubicBezTo>
                  <a:cubicBezTo>
                    <a:pt x="496" y="25"/>
                    <a:pt x="497" y="26"/>
                    <a:pt x="498" y="27"/>
                  </a:cubicBezTo>
                  <a:cubicBezTo>
                    <a:pt x="506" y="37"/>
                    <a:pt x="506" y="37"/>
                    <a:pt x="506" y="37"/>
                  </a:cubicBezTo>
                  <a:cubicBezTo>
                    <a:pt x="302" y="196"/>
                    <a:pt x="302" y="196"/>
                    <a:pt x="302" y="196"/>
                  </a:cubicBezTo>
                  <a:cubicBezTo>
                    <a:pt x="190" y="148"/>
                    <a:pt x="190" y="148"/>
                    <a:pt x="190" y="148"/>
                  </a:cubicBezTo>
                  <a:cubicBezTo>
                    <a:pt x="2" y="327"/>
                    <a:pt x="2" y="327"/>
                    <a:pt x="2" y="327"/>
                  </a:cubicBezTo>
                  <a:cubicBezTo>
                    <a:pt x="1" y="328"/>
                    <a:pt x="0" y="329"/>
                    <a:pt x="0" y="331"/>
                  </a:cubicBezTo>
                  <a:cubicBezTo>
                    <a:pt x="0" y="333"/>
                    <a:pt x="0" y="334"/>
                    <a:pt x="2" y="336"/>
                  </a:cubicBezTo>
                  <a:cubicBezTo>
                    <a:pt x="10" y="345"/>
                    <a:pt x="10" y="345"/>
                    <a:pt x="10" y="345"/>
                  </a:cubicBezTo>
                  <a:cubicBezTo>
                    <a:pt x="11" y="346"/>
                    <a:pt x="13" y="347"/>
                    <a:pt x="15" y="347"/>
                  </a:cubicBezTo>
                  <a:cubicBezTo>
                    <a:pt x="16" y="347"/>
                    <a:pt x="18" y="346"/>
                    <a:pt x="19" y="345"/>
                  </a:cubicBezTo>
                  <a:cubicBezTo>
                    <a:pt x="195" y="178"/>
                    <a:pt x="195" y="178"/>
                    <a:pt x="195" y="178"/>
                  </a:cubicBezTo>
                  <a:cubicBezTo>
                    <a:pt x="306" y="225"/>
                    <a:pt x="306" y="225"/>
                    <a:pt x="306" y="225"/>
                  </a:cubicBezTo>
                  <a:cubicBezTo>
                    <a:pt x="521" y="57"/>
                    <a:pt x="521" y="57"/>
                    <a:pt x="521" y="57"/>
                  </a:cubicBezTo>
                  <a:cubicBezTo>
                    <a:pt x="529" y="68"/>
                    <a:pt x="529" y="68"/>
                    <a:pt x="529" y="68"/>
                  </a:cubicBezTo>
                  <a:cubicBezTo>
                    <a:pt x="530" y="69"/>
                    <a:pt x="531" y="69"/>
                    <a:pt x="533" y="69"/>
                  </a:cubicBezTo>
                  <a:cubicBezTo>
                    <a:pt x="534" y="69"/>
                    <a:pt x="535" y="68"/>
                    <a:pt x="536" y="67"/>
                  </a:cubicBezTo>
                  <a:lnTo>
                    <a:pt x="572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1402992" y="3810317"/>
            <a:ext cx="24023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295536" y="4176945"/>
            <a:ext cx="2617259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1600" dirty="0">
                <a:latin typeface="宋体" panose="02010600030101010101" pitchFamily="2" charset="-122"/>
                <a:ea typeface="宋体" panose="02010600030101010101" pitchFamily="2" charset="-122"/>
              </a:rPr>
              <a:t>此处添加详细文本描述，建议与标题相关并符合整体语言风格。</a:t>
            </a:r>
            <a:endParaRPr lang="zh-CN" altLang="en-US"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894826" y="3810317"/>
            <a:ext cx="24023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787370" y="4176945"/>
            <a:ext cx="2617259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1600" dirty="0">
                <a:latin typeface="宋体" panose="02010600030101010101" pitchFamily="2" charset="-122"/>
                <a:ea typeface="宋体" panose="02010600030101010101" pitchFamily="2" charset="-122"/>
              </a:rPr>
              <a:t>此处添加详细文本描述，建议与标题相关并符合整体语言风格。</a:t>
            </a:r>
            <a:endParaRPr lang="zh-CN" altLang="en-US"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8417007" y="3810317"/>
            <a:ext cx="24023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8309551" y="4176945"/>
            <a:ext cx="2617259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1600" dirty="0">
                <a:latin typeface="宋体" panose="02010600030101010101" pitchFamily="2" charset="-122"/>
                <a:ea typeface="宋体" panose="02010600030101010101" pitchFamily="2" charset="-122"/>
              </a:rPr>
              <a:t>此处添加详细文本描述，建议与标题相关并符合整体语言风格。</a:t>
            </a:r>
            <a:endParaRPr lang="zh-CN" altLang="en-US"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4312117" y="5237244"/>
            <a:ext cx="3484344" cy="887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9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14" grpId="0" animBg="1"/>
      <p:bldP spid="15" grpId="0" animBg="1"/>
      <p:bldP spid="16" grpId="0" animBg="1"/>
      <p:bldP spid="44" grpId="0"/>
      <p:bldP spid="45" grpId="0"/>
      <p:bldP spid="46" grpId="0"/>
      <p:bldP spid="47" grpId="0"/>
      <p:bldP spid="48" grpId="0"/>
      <p:bldP spid="49" grpId="0"/>
      <p:bldP spid="5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3"/>
          <p:cNvSpPr/>
          <p:nvPr/>
        </p:nvSpPr>
        <p:spPr bwMode="auto">
          <a:xfrm>
            <a:off x="1172759" y="2686197"/>
            <a:ext cx="2118330" cy="2132545"/>
          </a:xfrm>
          <a:prstGeom prst="ellipse">
            <a:avLst/>
          </a:prstGeom>
          <a:solidFill>
            <a:srgbClr val="F6E8AD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1776440" y="2705196"/>
            <a:ext cx="89127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3800" i="0" u="none" strike="noStrike" kern="0" cap="none" spc="0" normalizeH="0" baseline="0" noProof="0" dirty="0">
                <a:ln>
                  <a:noFill/>
                </a:ln>
                <a:solidFill>
                  <a:srgbClr val="E61A15"/>
                </a:solidFill>
                <a:effectLst/>
                <a:uLnTx/>
                <a:uFillTx/>
                <a:latin typeface="方正小标宋简体" panose="02010601030101010101" pitchFamily="2" charset="-122"/>
                <a:ea typeface="方正小标宋简体" panose="02010601030101010101" pitchFamily="2" charset="-122"/>
                <a:cs typeface="宋体" panose="02010600030101010101" pitchFamily="2" charset="-122"/>
              </a:rPr>
              <a:t>4</a:t>
            </a:r>
            <a:endParaRPr kumimoji="0" lang="zh-CN" altLang="zh-CN" sz="2000" i="0" u="none" strike="noStrike" kern="0" cap="none" spc="0" normalizeH="0" baseline="0" noProof="0" dirty="0">
              <a:ln>
                <a:noFill/>
              </a:ln>
              <a:solidFill>
                <a:srgbClr val="E61A15"/>
              </a:solidFill>
              <a:effectLst/>
              <a:uLnTx/>
              <a:uFillTx/>
              <a:latin typeface="方正小标宋简体" panose="02010601030101010101" pitchFamily="2" charset="-122"/>
              <a:ea typeface="方正小标宋简体" panose="02010601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TextBox 20"/>
          <p:cNvSpPr txBox="1"/>
          <p:nvPr/>
        </p:nvSpPr>
        <p:spPr>
          <a:xfrm>
            <a:off x="3427286" y="2840037"/>
            <a:ext cx="63528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6000" b="0" dirty="0">
                <a:solidFill>
                  <a:schemeClr val="bg1"/>
                </a:solidFill>
              </a:rPr>
              <a:t>此处输入您的标题</a:t>
            </a:r>
            <a:endParaRPr lang="zh-CN" altLang="en-US" sz="6000" b="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427286" y="3869724"/>
            <a:ext cx="6139458" cy="813511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defRPr/>
            </a:pPr>
            <a:r>
              <a:rPr lang="en-US" altLang="zh-CN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zh-CN" altLang="en-US" sz="16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4176"/>
            <a:ext cx="6096000" cy="5438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6318152"/>
            <a:ext cx="6096000" cy="539848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 rot="10800000">
            <a:off x="0" y="0"/>
            <a:ext cx="12191999" cy="543824"/>
            <a:chOff x="0" y="735641"/>
            <a:chExt cx="12191999" cy="543824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735641"/>
              <a:ext cx="6096000" cy="543824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9" y="739617"/>
              <a:ext cx="6096000" cy="539848"/>
            </a:xfrm>
            <a:prstGeom prst="rect">
              <a:avLst/>
            </a:prstGeom>
          </p:spPr>
        </p:pic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457" y="841659"/>
            <a:ext cx="3269022" cy="179362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796" y="1697305"/>
            <a:ext cx="854796" cy="200601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1369"/>
            <a:ext cx="2171700" cy="62316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045" y="5158161"/>
            <a:ext cx="819705" cy="4428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3"/>
          <p:cNvSpPr/>
          <p:nvPr/>
        </p:nvSpPr>
        <p:spPr bwMode="auto">
          <a:xfrm>
            <a:off x="121950" y="112660"/>
            <a:ext cx="709613" cy="714375"/>
          </a:xfrm>
          <a:prstGeom prst="ellipse">
            <a:avLst/>
          </a:prstGeom>
          <a:solidFill>
            <a:srgbClr val="F6E8AD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5" name="TextBox 47"/>
          <p:cNvSpPr txBox="1"/>
          <p:nvPr/>
        </p:nvSpPr>
        <p:spPr>
          <a:xfrm>
            <a:off x="823381" y="145013"/>
            <a:ext cx="4000047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600" b="0" dirty="0">
                <a:solidFill>
                  <a:schemeClr val="bg1"/>
                </a:solidFill>
              </a:rPr>
              <a:t>此处输入您的标题</a:t>
            </a:r>
            <a:endParaRPr lang="zh-CN" altLang="en-US" sz="3600" b="0" dirty="0">
              <a:solidFill>
                <a:schemeClr val="bg1"/>
              </a:solidFill>
            </a:endParaRPr>
          </a:p>
        </p:txBody>
      </p:sp>
      <p:sp>
        <p:nvSpPr>
          <p:cNvPr id="6" name="TextBox 58"/>
          <p:cNvSpPr txBox="1"/>
          <p:nvPr/>
        </p:nvSpPr>
        <p:spPr>
          <a:xfrm>
            <a:off x="253186" y="158110"/>
            <a:ext cx="417102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61A15"/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4</a:t>
            </a:r>
            <a:endParaRPr lang="zh-CN" altLang="en-US" sz="3600" b="1" dirty="0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" y="6495261"/>
            <a:ext cx="12191999" cy="362739"/>
            <a:chOff x="0" y="6314176"/>
            <a:chExt cx="18278445" cy="54382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14176"/>
              <a:ext cx="6096000" cy="54382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9" y="6318152"/>
              <a:ext cx="6096000" cy="539848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182445" y="6318152"/>
              <a:ext cx="6096000" cy="539848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020300" y="195878"/>
            <a:ext cx="2171700" cy="62316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87272" y="586570"/>
            <a:ext cx="819705" cy="442829"/>
          </a:xfrm>
          <a:prstGeom prst="rect">
            <a:avLst/>
          </a:prstGeom>
        </p:spPr>
      </p:pic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436298" y="3844095"/>
            <a:ext cx="9513235" cy="11630"/>
          </a:xfrm>
          <a:prstGeom prst="rect">
            <a:avLst/>
          </a:prstGeom>
          <a:solidFill>
            <a:srgbClr val="E6E7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1436298" y="3253555"/>
            <a:ext cx="9513235" cy="10338"/>
          </a:xfrm>
          <a:prstGeom prst="rect">
            <a:avLst/>
          </a:prstGeom>
          <a:solidFill>
            <a:srgbClr val="E6E7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1436298" y="2663017"/>
            <a:ext cx="9513235" cy="10338"/>
          </a:xfrm>
          <a:prstGeom prst="rect">
            <a:avLst/>
          </a:prstGeom>
          <a:solidFill>
            <a:srgbClr val="E6E7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1436298" y="2071186"/>
            <a:ext cx="9513235" cy="11630"/>
          </a:xfrm>
          <a:prstGeom prst="rect">
            <a:avLst/>
          </a:prstGeom>
          <a:solidFill>
            <a:srgbClr val="E6E7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1436298" y="1480646"/>
            <a:ext cx="9513235" cy="11630"/>
          </a:xfrm>
          <a:prstGeom prst="rect">
            <a:avLst/>
          </a:prstGeom>
          <a:solidFill>
            <a:srgbClr val="E6E7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2650974" y="1120575"/>
            <a:ext cx="7408228" cy="3333441"/>
            <a:chOff x="2650974" y="1700808"/>
            <a:chExt cx="7408228" cy="3914098"/>
          </a:xfrm>
        </p:grpSpPr>
        <p:sp>
          <p:nvSpPr>
            <p:cNvPr id="20" name="Rectangle 12"/>
            <p:cNvSpPr>
              <a:spLocks noChangeArrowheads="1"/>
            </p:cNvSpPr>
            <p:nvPr/>
          </p:nvSpPr>
          <p:spPr bwMode="auto">
            <a:xfrm>
              <a:off x="2650974" y="1700808"/>
              <a:ext cx="11630" cy="391409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Rectangle 13"/>
            <p:cNvSpPr>
              <a:spLocks noChangeArrowheads="1"/>
            </p:cNvSpPr>
            <p:nvPr/>
          </p:nvSpPr>
          <p:spPr bwMode="auto">
            <a:xfrm>
              <a:off x="4501415" y="1700808"/>
              <a:ext cx="10338" cy="391409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Rectangle 14"/>
            <p:cNvSpPr>
              <a:spLocks noChangeArrowheads="1"/>
            </p:cNvSpPr>
            <p:nvPr/>
          </p:nvSpPr>
          <p:spPr bwMode="auto">
            <a:xfrm>
              <a:off x="6350565" y="1700808"/>
              <a:ext cx="11630" cy="391409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Rectangle 15"/>
            <p:cNvSpPr>
              <a:spLocks noChangeArrowheads="1"/>
            </p:cNvSpPr>
            <p:nvPr/>
          </p:nvSpPr>
          <p:spPr bwMode="auto">
            <a:xfrm>
              <a:off x="8198422" y="1700808"/>
              <a:ext cx="11630" cy="391409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Rectangle 16"/>
            <p:cNvSpPr>
              <a:spLocks noChangeArrowheads="1"/>
            </p:cNvSpPr>
            <p:nvPr/>
          </p:nvSpPr>
          <p:spPr bwMode="auto">
            <a:xfrm>
              <a:off x="10048864" y="1700808"/>
              <a:ext cx="10338" cy="391409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5" name="Freeform 17"/>
          <p:cNvSpPr/>
          <p:nvPr/>
        </p:nvSpPr>
        <p:spPr bwMode="auto">
          <a:xfrm>
            <a:off x="1259265" y="3217373"/>
            <a:ext cx="29721" cy="91747"/>
          </a:xfrm>
          <a:custGeom>
            <a:avLst/>
            <a:gdLst>
              <a:gd name="T0" fmla="*/ 15 w 23"/>
              <a:gd name="T1" fmla="*/ 9 h 71"/>
              <a:gd name="T2" fmla="*/ 15 w 23"/>
              <a:gd name="T3" fmla="*/ 9 h 71"/>
              <a:gd name="T4" fmla="*/ 2 w 23"/>
              <a:gd name="T5" fmla="*/ 15 h 71"/>
              <a:gd name="T6" fmla="*/ 0 w 23"/>
              <a:gd name="T7" fmla="*/ 6 h 71"/>
              <a:gd name="T8" fmla="*/ 15 w 23"/>
              <a:gd name="T9" fmla="*/ 0 h 71"/>
              <a:gd name="T10" fmla="*/ 23 w 23"/>
              <a:gd name="T11" fmla="*/ 0 h 71"/>
              <a:gd name="T12" fmla="*/ 23 w 23"/>
              <a:gd name="T13" fmla="*/ 71 h 71"/>
              <a:gd name="T14" fmla="*/ 15 w 23"/>
              <a:gd name="T15" fmla="*/ 71 h 71"/>
              <a:gd name="T16" fmla="*/ 15 w 23"/>
              <a:gd name="T17" fmla="*/ 9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" h="71">
                <a:moveTo>
                  <a:pt x="15" y="9"/>
                </a:moveTo>
                <a:lnTo>
                  <a:pt x="15" y="9"/>
                </a:lnTo>
                <a:lnTo>
                  <a:pt x="2" y="15"/>
                </a:lnTo>
                <a:lnTo>
                  <a:pt x="0" y="6"/>
                </a:lnTo>
                <a:lnTo>
                  <a:pt x="15" y="0"/>
                </a:lnTo>
                <a:lnTo>
                  <a:pt x="23" y="0"/>
                </a:lnTo>
                <a:lnTo>
                  <a:pt x="23" y="71"/>
                </a:lnTo>
                <a:lnTo>
                  <a:pt x="15" y="71"/>
                </a:lnTo>
                <a:lnTo>
                  <a:pt x="15" y="9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18"/>
          <p:cNvSpPr>
            <a:spLocks noEditPoints="1"/>
          </p:cNvSpPr>
          <p:nvPr/>
        </p:nvSpPr>
        <p:spPr bwMode="auto">
          <a:xfrm>
            <a:off x="1322584" y="3214789"/>
            <a:ext cx="60734" cy="94332"/>
          </a:xfrm>
          <a:custGeom>
            <a:avLst/>
            <a:gdLst>
              <a:gd name="T0" fmla="*/ 22 w 22"/>
              <a:gd name="T1" fmla="*/ 17 h 34"/>
              <a:gd name="T2" fmla="*/ 11 w 22"/>
              <a:gd name="T3" fmla="*/ 34 h 34"/>
              <a:gd name="T4" fmla="*/ 0 w 22"/>
              <a:gd name="T5" fmla="*/ 17 h 34"/>
              <a:gd name="T6" fmla="*/ 11 w 22"/>
              <a:gd name="T7" fmla="*/ 0 h 34"/>
              <a:gd name="T8" fmla="*/ 22 w 22"/>
              <a:gd name="T9" fmla="*/ 17 h 34"/>
              <a:gd name="T10" fmla="*/ 4 w 22"/>
              <a:gd name="T11" fmla="*/ 17 h 34"/>
              <a:gd name="T12" fmla="*/ 11 w 22"/>
              <a:gd name="T13" fmla="*/ 31 h 34"/>
              <a:gd name="T14" fmla="*/ 18 w 22"/>
              <a:gd name="T15" fmla="*/ 17 h 34"/>
              <a:gd name="T16" fmla="*/ 11 w 22"/>
              <a:gd name="T17" fmla="*/ 3 h 34"/>
              <a:gd name="T18" fmla="*/ 4 w 22"/>
              <a:gd name="T19" fmla="*/ 17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" h="34">
                <a:moveTo>
                  <a:pt x="22" y="17"/>
                </a:moveTo>
                <a:cubicBezTo>
                  <a:pt x="22" y="28"/>
                  <a:pt x="18" y="34"/>
                  <a:pt x="11" y="34"/>
                </a:cubicBezTo>
                <a:cubicBezTo>
                  <a:pt x="4" y="34"/>
                  <a:pt x="0" y="28"/>
                  <a:pt x="0" y="17"/>
                </a:cubicBezTo>
                <a:cubicBezTo>
                  <a:pt x="0" y="6"/>
                  <a:pt x="5" y="0"/>
                  <a:pt x="11" y="0"/>
                </a:cubicBezTo>
                <a:cubicBezTo>
                  <a:pt x="18" y="0"/>
                  <a:pt x="22" y="6"/>
                  <a:pt x="22" y="17"/>
                </a:cubicBezTo>
                <a:close/>
                <a:moveTo>
                  <a:pt x="4" y="17"/>
                </a:moveTo>
                <a:cubicBezTo>
                  <a:pt x="4" y="26"/>
                  <a:pt x="7" y="31"/>
                  <a:pt x="11" y="31"/>
                </a:cubicBezTo>
                <a:cubicBezTo>
                  <a:pt x="16" y="31"/>
                  <a:pt x="18" y="26"/>
                  <a:pt x="18" y="17"/>
                </a:cubicBezTo>
                <a:cubicBezTo>
                  <a:pt x="18" y="9"/>
                  <a:pt x="16" y="3"/>
                  <a:pt x="11" y="3"/>
                </a:cubicBezTo>
                <a:cubicBezTo>
                  <a:pt x="7" y="3"/>
                  <a:pt x="4" y="8"/>
                  <a:pt x="4" y="17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19"/>
          <p:cNvSpPr/>
          <p:nvPr/>
        </p:nvSpPr>
        <p:spPr bwMode="auto">
          <a:xfrm>
            <a:off x="1259265" y="2620373"/>
            <a:ext cx="29721" cy="94332"/>
          </a:xfrm>
          <a:custGeom>
            <a:avLst/>
            <a:gdLst>
              <a:gd name="T0" fmla="*/ 15 w 23"/>
              <a:gd name="T1" fmla="*/ 9 h 73"/>
              <a:gd name="T2" fmla="*/ 15 w 23"/>
              <a:gd name="T3" fmla="*/ 9 h 73"/>
              <a:gd name="T4" fmla="*/ 2 w 23"/>
              <a:gd name="T5" fmla="*/ 18 h 73"/>
              <a:gd name="T6" fmla="*/ 0 w 23"/>
              <a:gd name="T7" fmla="*/ 9 h 73"/>
              <a:gd name="T8" fmla="*/ 15 w 23"/>
              <a:gd name="T9" fmla="*/ 0 h 73"/>
              <a:gd name="T10" fmla="*/ 23 w 23"/>
              <a:gd name="T11" fmla="*/ 0 h 73"/>
              <a:gd name="T12" fmla="*/ 23 w 23"/>
              <a:gd name="T13" fmla="*/ 73 h 73"/>
              <a:gd name="T14" fmla="*/ 15 w 23"/>
              <a:gd name="T15" fmla="*/ 73 h 73"/>
              <a:gd name="T16" fmla="*/ 15 w 23"/>
              <a:gd name="T17" fmla="*/ 9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" h="73">
                <a:moveTo>
                  <a:pt x="15" y="9"/>
                </a:moveTo>
                <a:lnTo>
                  <a:pt x="15" y="9"/>
                </a:lnTo>
                <a:lnTo>
                  <a:pt x="2" y="18"/>
                </a:lnTo>
                <a:lnTo>
                  <a:pt x="0" y="9"/>
                </a:lnTo>
                <a:lnTo>
                  <a:pt x="15" y="0"/>
                </a:lnTo>
                <a:lnTo>
                  <a:pt x="23" y="0"/>
                </a:lnTo>
                <a:lnTo>
                  <a:pt x="23" y="73"/>
                </a:lnTo>
                <a:lnTo>
                  <a:pt x="15" y="73"/>
                </a:lnTo>
                <a:lnTo>
                  <a:pt x="15" y="9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Freeform 20"/>
          <p:cNvSpPr/>
          <p:nvPr/>
        </p:nvSpPr>
        <p:spPr bwMode="auto">
          <a:xfrm>
            <a:off x="1322584" y="2620373"/>
            <a:ext cx="58150" cy="94332"/>
          </a:xfrm>
          <a:custGeom>
            <a:avLst/>
            <a:gdLst>
              <a:gd name="T0" fmla="*/ 20 w 21"/>
              <a:gd name="T1" fmla="*/ 4 h 34"/>
              <a:gd name="T2" fmla="*/ 7 w 21"/>
              <a:gd name="T3" fmla="*/ 4 h 34"/>
              <a:gd name="T4" fmla="*/ 6 w 21"/>
              <a:gd name="T5" fmla="*/ 13 h 34"/>
              <a:gd name="T6" fmla="*/ 9 w 21"/>
              <a:gd name="T7" fmla="*/ 12 h 34"/>
              <a:gd name="T8" fmla="*/ 16 w 21"/>
              <a:gd name="T9" fmla="*/ 14 h 34"/>
              <a:gd name="T10" fmla="*/ 21 w 21"/>
              <a:gd name="T11" fmla="*/ 23 h 34"/>
              <a:gd name="T12" fmla="*/ 8 w 21"/>
              <a:gd name="T13" fmla="*/ 34 h 34"/>
              <a:gd name="T14" fmla="*/ 0 w 21"/>
              <a:gd name="T15" fmla="*/ 32 h 34"/>
              <a:gd name="T16" fmla="*/ 1 w 21"/>
              <a:gd name="T17" fmla="*/ 29 h 34"/>
              <a:gd name="T18" fmla="*/ 8 w 21"/>
              <a:gd name="T19" fmla="*/ 30 h 34"/>
              <a:gd name="T20" fmla="*/ 16 w 21"/>
              <a:gd name="T21" fmla="*/ 23 h 34"/>
              <a:gd name="T22" fmla="*/ 7 w 21"/>
              <a:gd name="T23" fmla="*/ 16 h 34"/>
              <a:gd name="T24" fmla="*/ 2 w 21"/>
              <a:gd name="T25" fmla="*/ 16 h 34"/>
              <a:gd name="T26" fmla="*/ 4 w 21"/>
              <a:gd name="T27" fmla="*/ 0 h 34"/>
              <a:gd name="T28" fmla="*/ 20 w 21"/>
              <a:gd name="T29" fmla="*/ 0 h 34"/>
              <a:gd name="T30" fmla="*/ 20 w 21"/>
              <a:gd name="T31" fmla="*/ 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34">
                <a:moveTo>
                  <a:pt x="20" y="4"/>
                </a:moveTo>
                <a:cubicBezTo>
                  <a:pt x="7" y="4"/>
                  <a:pt x="7" y="4"/>
                  <a:pt x="7" y="4"/>
                </a:cubicBezTo>
                <a:cubicBezTo>
                  <a:pt x="6" y="13"/>
                  <a:pt x="6" y="13"/>
                  <a:pt x="6" y="13"/>
                </a:cubicBezTo>
                <a:cubicBezTo>
                  <a:pt x="7" y="12"/>
                  <a:pt x="8" y="12"/>
                  <a:pt x="9" y="12"/>
                </a:cubicBezTo>
                <a:cubicBezTo>
                  <a:pt x="11" y="12"/>
                  <a:pt x="14" y="13"/>
                  <a:pt x="16" y="14"/>
                </a:cubicBezTo>
                <a:cubicBezTo>
                  <a:pt x="19" y="16"/>
                  <a:pt x="21" y="19"/>
                  <a:pt x="21" y="23"/>
                </a:cubicBezTo>
                <a:cubicBezTo>
                  <a:pt x="21" y="29"/>
                  <a:pt x="16" y="34"/>
                  <a:pt x="8" y="34"/>
                </a:cubicBezTo>
                <a:cubicBezTo>
                  <a:pt x="5" y="34"/>
                  <a:pt x="2" y="33"/>
                  <a:pt x="0" y="32"/>
                </a:cubicBezTo>
                <a:cubicBezTo>
                  <a:pt x="1" y="29"/>
                  <a:pt x="1" y="29"/>
                  <a:pt x="1" y="29"/>
                </a:cubicBezTo>
                <a:cubicBezTo>
                  <a:pt x="3" y="29"/>
                  <a:pt x="5" y="30"/>
                  <a:pt x="8" y="30"/>
                </a:cubicBezTo>
                <a:cubicBezTo>
                  <a:pt x="13" y="30"/>
                  <a:pt x="16" y="28"/>
                  <a:pt x="16" y="23"/>
                </a:cubicBezTo>
                <a:cubicBezTo>
                  <a:pt x="16" y="19"/>
                  <a:pt x="13" y="16"/>
                  <a:pt x="7" y="16"/>
                </a:cubicBezTo>
                <a:cubicBezTo>
                  <a:pt x="5" y="16"/>
                  <a:pt x="3" y="16"/>
                  <a:pt x="2" y="16"/>
                </a:cubicBezTo>
                <a:cubicBezTo>
                  <a:pt x="4" y="0"/>
                  <a:pt x="4" y="0"/>
                  <a:pt x="4" y="0"/>
                </a:cubicBezTo>
                <a:cubicBezTo>
                  <a:pt x="20" y="0"/>
                  <a:pt x="20" y="0"/>
                  <a:pt x="20" y="0"/>
                </a:cubicBezTo>
                <a:lnTo>
                  <a:pt x="20" y="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Freeform 21"/>
          <p:cNvSpPr/>
          <p:nvPr/>
        </p:nvSpPr>
        <p:spPr bwMode="auto">
          <a:xfrm>
            <a:off x="1322584" y="3802744"/>
            <a:ext cx="58150" cy="94332"/>
          </a:xfrm>
          <a:custGeom>
            <a:avLst/>
            <a:gdLst>
              <a:gd name="T0" fmla="*/ 20 w 21"/>
              <a:gd name="T1" fmla="*/ 4 h 34"/>
              <a:gd name="T2" fmla="*/ 7 w 21"/>
              <a:gd name="T3" fmla="*/ 4 h 34"/>
              <a:gd name="T4" fmla="*/ 6 w 21"/>
              <a:gd name="T5" fmla="*/ 12 h 34"/>
              <a:gd name="T6" fmla="*/ 9 w 21"/>
              <a:gd name="T7" fmla="*/ 12 h 34"/>
              <a:gd name="T8" fmla="*/ 16 w 21"/>
              <a:gd name="T9" fmla="*/ 14 h 34"/>
              <a:gd name="T10" fmla="*/ 21 w 21"/>
              <a:gd name="T11" fmla="*/ 23 h 34"/>
              <a:gd name="T12" fmla="*/ 8 w 21"/>
              <a:gd name="T13" fmla="*/ 34 h 34"/>
              <a:gd name="T14" fmla="*/ 0 w 21"/>
              <a:gd name="T15" fmla="*/ 32 h 34"/>
              <a:gd name="T16" fmla="*/ 1 w 21"/>
              <a:gd name="T17" fmla="*/ 28 h 34"/>
              <a:gd name="T18" fmla="*/ 8 w 21"/>
              <a:gd name="T19" fmla="*/ 30 h 34"/>
              <a:gd name="T20" fmla="*/ 16 w 21"/>
              <a:gd name="T21" fmla="*/ 23 h 34"/>
              <a:gd name="T22" fmla="*/ 7 w 21"/>
              <a:gd name="T23" fmla="*/ 16 h 34"/>
              <a:gd name="T24" fmla="*/ 2 w 21"/>
              <a:gd name="T25" fmla="*/ 16 h 34"/>
              <a:gd name="T26" fmla="*/ 4 w 21"/>
              <a:gd name="T27" fmla="*/ 0 h 34"/>
              <a:gd name="T28" fmla="*/ 20 w 21"/>
              <a:gd name="T29" fmla="*/ 0 h 34"/>
              <a:gd name="T30" fmla="*/ 20 w 21"/>
              <a:gd name="T31" fmla="*/ 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34">
                <a:moveTo>
                  <a:pt x="20" y="4"/>
                </a:moveTo>
                <a:cubicBezTo>
                  <a:pt x="7" y="4"/>
                  <a:pt x="7" y="4"/>
                  <a:pt x="7" y="4"/>
                </a:cubicBezTo>
                <a:cubicBezTo>
                  <a:pt x="6" y="12"/>
                  <a:pt x="6" y="12"/>
                  <a:pt x="6" y="12"/>
                </a:cubicBezTo>
                <a:cubicBezTo>
                  <a:pt x="7" y="12"/>
                  <a:pt x="8" y="12"/>
                  <a:pt x="9" y="12"/>
                </a:cubicBezTo>
                <a:cubicBezTo>
                  <a:pt x="11" y="12"/>
                  <a:pt x="14" y="13"/>
                  <a:pt x="16" y="14"/>
                </a:cubicBezTo>
                <a:cubicBezTo>
                  <a:pt x="19" y="15"/>
                  <a:pt x="21" y="18"/>
                  <a:pt x="21" y="23"/>
                </a:cubicBezTo>
                <a:cubicBezTo>
                  <a:pt x="21" y="29"/>
                  <a:pt x="16" y="34"/>
                  <a:pt x="8" y="34"/>
                </a:cubicBezTo>
                <a:cubicBezTo>
                  <a:pt x="5" y="34"/>
                  <a:pt x="2" y="33"/>
                  <a:pt x="0" y="32"/>
                </a:cubicBezTo>
                <a:cubicBezTo>
                  <a:pt x="1" y="28"/>
                  <a:pt x="1" y="28"/>
                  <a:pt x="1" y="28"/>
                </a:cubicBezTo>
                <a:cubicBezTo>
                  <a:pt x="3" y="29"/>
                  <a:pt x="5" y="30"/>
                  <a:pt x="8" y="30"/>
                </a:cubicBezTo>
                <a:cubicBezTo>
                  <a:pt x="13" y="30"/>
                  <a:pt x="16" y="27"/>
                  <a:pt x="16" y="23"/>
                </a:cubicBezTo>
                <a:cubicBezTo>
                  <a:pt x="16" y="19"/>
                  <a:pt x="13" y="16"/>
                  <a:pt x="7" y="16"/>
                </a:cubicBezTo>
                <a:cubicBezTo>
                  <a:pt x="5" y="16"/>
                  <a:pt x="3" y="16"/>
                  <a:pt x="2" y="16"/>
                </a:cubicBezTo>
                <a:cubicBezTo>
                  <a:pt x="4" y="0"/>
                  <a:pt x="4" y="0"/>
                  <a:pt x="4" y="0"/>
                </a:cubicBezTo>
                <a:cubicBezTo>
                  <a:pt x="20" y="0"/>
                  <a:pt x="20" y="0"/>
                  <a:pt x="20" y="0"/>
                </a:cubicBezTo>
                <a:lnTo>
                  <a:pt x="20" y="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22"/>
          <p:cNvSpPr>
            <a:spLocks noEditPoints="1"/>
          </p:cNvSpPr>
          <p:nvPr/>
        </p:nvSpPr>
        <p:spPr bwMode="auto">
          <a:xfrm>
            <a:off x="1322584" y="4468230"/>
            <a:ext cx="60734" cy="94332"/>
          </a:xfrm>
          <a:custGeom>
            <a:avLst/>
            <a:gdLst>
              <a:gd name="T0" fmla="*/ 22 w 22"/>
              <a:gd name="T1" fmla="*/ 17 h 34"/>
              <a:gd name="T2" fmla="*/ 11 w 22"/>
              <a:gd name="T3" fmla="*/ 34 h 34"/>
              <a:gd name="T4" fmla="*/ 0 w 22"/>
              <a:gd name="T5" fmla="*/ 17 h 34"/>
              <a:gd name="T6" fmla="*/ 11 w 22"/>
              <a:gd name="T7" fmla="*/ 0 h 34"/>
              <a:gd name="T8" fmla="*/ 22 w 22"/>
              <a:gd name="T9" fmla="*/ 17 h 34"/>
              <a:gd name="T10" fmla="*/ 4 w 22"/>
              <a:gd name="T11" fmla="*/ 17 h 34"/>
              <a:gd name="T12" fmla="*/ 11 w 22"/>
              <a:gd name="T13" fmla="*/ 31 h 34"/>
              <a:gd name="T14" fmla="*/ 18 w 22"/>
              <a:gd name="T15" fmla="*/ 17 h 34"/>
              <a:gd name="T16" fmla="*/ 11 w 22"/>
              <a:gd name="T17" fmla="*/ 3 h 34"/>
              <a:gd name="T18" fmla="*/ 4 w 22"/>
              <a:gd name="T19" fmla="*/ 17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" h="34">
                <a:moveTo>
                  <a:pt x="22" y="17"/>
                </a:moveTo>
                <a:cubicBezTo>
                  <a:pt x="22" y="28"/>
                  <a:pt x="18" y="34"/>
                  <a:pt x="11" y="34"/>
                </a:cubicBezTo>
                <a:cubicBezTo>
                  <a:pt x="4" y="34"/>
                  <a:pt x="0" y="28"/>
                  <a:pt x="0" y="17"/>
                </a:cubicBezTo>
                <a:cubicBezTo>
                  <a:pt x="0" y="6"/>
                  <a:pt x="5" y="0"/>
                  <a:pt x="11" y="0"/>
                </a:cubicBezTo>
                <a:cubicBezTo>
                  <a:pt x="18" y="0"/>
                  <a:pt x="22" y="6"/>
                  <a:pt x="22" y="17"/>
                </a:cubicBezTo>
                <a:close/>
                <a:moveTo>
                  <a:pt x="4" y="17"/>
                </a:moveTo>
                <a:cubicBezTo>
                  <a:pt x="4" y="26"/>
                  <a:pt x="7" y="31"/>
                  <a:pt x="11" y="31"/>
                </a:cubicBezTo>
                <a:cubicBezTo>
                  <a:pt x="16" y="31"/>
                  <a:pt x="18" y="25"/>
                  <a:pt x="18" y="17"/>
                </a:cubicBezTo>
                <a:cubicBezTo>
                  <a:pt x="18" y="9"/>
                  <a:pt x="16" y="3"/>
                  <a:pt x="11" y="3"/>
                </a:cubicBezTo>
                <a:cubicBezTo>
                  <a:pt x="7" y="3"/>
                  <a:pt x="4" y="8"/>
                  <a:pt x="4" y="17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23"/>
          <p:cNvSpPr/>
          <p:nvPr/>
        </p:nvSpPr>
        <p:spPr bwMode="auto">
          <a:xfrm>
            <a:off x="2601870" y="4490198"/>
            <a:ext cx="29721" cy="91747"/>
          </a:xfrm>
          <a:custGeom>
            <a:avLst/>
            <a:gdLst>
              <a:gd name="T0" fmla="*/ 15 w 23"/>
              <a:gd name="T1" fmla="*/ 9 h 71"/>
              <a:gd name="T2" fmla="*/ 12 w 23"/>
              <a:gd name="T3" fmla="*/ 9 h 71"/>
              <a:gd name="T4" fmla="*/ 2 w 23"/>
              <a:gd name="T5" fmla="*/ 15 h 71"/>
              <a:gd name="T6" fmla="*/ 0 w 23"/>
              <a:gd name="T7" fmla="*/ 9 h 71"/>
              <a:gd name="T8" fmla="*/ 15 w 23"/>
              <a:gd name="T9" fmla="*/ 0 h 71"/>
              <a:gd name="T10" fmla="*/ 23 w 23"/>
              <a:gd name="T11" fmla="*/ 0 h 71"/>
              <a:gd name="T12" fmla="*/ 23 w 23"/>
              <a:gd name="T13" fmla="*/ 71 h 71"/>
              <a:gd name="T14" fmla="*/ 15 w 23"/>
              <a:gd name="T15" fmla="*/ 71 h 71"/>
              <a:gd name="T16" fmla="*/ 15 w 23"/>
              <a:gd name="T17" fmla="*/ 9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" h="71">
                <a:moveTo>
                  <a:pt x="15" y="9"/>
                </a:moveTo>
                <a:lnTo>
                  <a:pt x="12" y="9"/>
                </a:lnTo>
                <a:lnTo>
                  <a:pt x="2" y="15"/>
                </a:lnTo>
                <a:lnTo>
                  <a:pt x="0" y="9"/>
                </a:lnTo>
                <a:lnTo>
                  <a:pt x="15" y="0"/>
                </a:lnTo>
                <a:lnTo>
                  <a:pt x="23" y="0"/>
                </a:lnTo>
                <a:lnTo>
                  <a:pt x="23" y="71"/>
                </a:lnTo>
                <a:lnTo>
                  <a:pt x="15" y="71"/>
                </a:lnTo>
                <a:lnTo>
                  <a:pt x="15" y="9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24"/>
          <p:cNvSpPr>
            <a:spLocks noEditPoints="1"/>
          </p:cNvSpPr>
          <p:nvPr/>
        </p:nvSpPr>
        <p:spPr bwMode="auto">
          <a:xfrm>
            <a:off x="2665187" y="4487614"/>
            <a:ext cx="60734" cy="96916"/>
          </a:xfrm>
          <a:custGeom>
            <a:avLst/>
            <a:gdLst>
              <a:gd name="T0" fmla="*/ 22 w 22"/>
              <a:gd name="T1" fmla="*/ 17 h 35"/>
              <a:gd name="T2" fmla="*/ 11 w 22"/>
              <a:gd name="T3" fmla="*/ 35 h 35"/>
              <a:gd name="T4" fmla="*/ 0 w 22"/>
              <a:gd name="T5" fmla="*/ 18 h 35"/>
              <a:gd name="T6" fmla="*/ 11 w 22"/>
              <a:gd name="T7" fmla="*/ 0 h 35"/>
              <a:gd name="T8" fmla="*/ 22 w 22"/>
              <a:gd name="T9" fmla="*/ 17 h 35"/>
              <a:gd name="T10" fmla="*/ 4 w 22"/>
              <a:gd name="T11" fmla="*/ 18 h 35"/>
              <a:gd name="T12" fmla="*/ 11 w 22"/>
              <a:gd name="T13" fmla="*/ 31 h 35"/>
              <a:gd name="T14" fmla="*/ 18 w 22"/>
              <a:gd name="T15" fmla="*/ 18 h 35"/>
              <a:gd name="T16" fmla="*/ 11 w 22"/>
              <a:gd name="T17" fmla="*/ 4 h 35"/>
              <a:gd name="T18" fmla="*/ 4 w 22"/>
              <a:gd name="T19" fmla="*/ 18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" h="35">
                <a:moveTo>
                  <a:pt x="22" y="17"/>
                </a:moveTo>
                <a:cubicBezTo>
                  <a:pt x="22" y="29"/>
                  <a:pt x="18" y="35"/>
                  <a:pt x="11" y="35"/>
                </a:cubicBezTo>
                <a:cubicBezTo>
                  <a:pt x="4" y="35"/>
                  <a:pt x="0" y="29"/>
                  <a:pt x="0" y="18"/>
                </a:cubicBezTo>
                <a:cubicBezTo>
                  <a:pt x="0" y="7"/>
                  <a:pt x="4" y="0"/>
                  <a:pt x="11" y="0"/>
                </a:cubicBezTo>
                <a:cubicBezTo>
                  <a:pt x="18" y="0"/>
                  <a:pt x="22" y="7"/>
                  <a:pt x="22" y="17"/>
                </a:cubicBezTo>
                <a:close/>
                <a:moveTo>
                  <a:pt x="4" y="18"/>
                </a:moveTo>
                <a:cubicBezTo>
                  <a:pt x="4" y="26"/>
                  <a:pt x="7" y="31"/>
                  <a:pt x="11" y="31"/>
                </a:cubicBezTo>
                <a:cubicBezTo>
                  <a:pt x="15" y="31"/>
                  <a:pt x="18" y="26"/>
                  <a:pt x="18" y="18"/>
                </a:cubicBezTo>
                <a:cubicBezTo>
                  <a:pt x="18" y="9"/>
                  <a:pt x="16" y="4"/>
                  <a:pt x="11" y="4"/>
                </a:cubicBezTo>
                <a:cubicBezTo>
                  <a:pt x="7" y="4"/>
                  <a:pt x="4" y="9"/>
                  <a:pt x="4" y="18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25"/>
          <p:cNvSpPr/>
          <p:nvPr/>
        </p:nvSpPr>
        <p:spPr bwMode="auto">
          <a:xfrm>
            <a:off x="4421298" y="4487614"/>
            <a:ext cx="60734" cy="94332"/>
          </a:xfrm>
          <a:custGeom>
            <a:avLst/>
            <a:gdLst>
              <a:gd name="T0" fmla="*/ 0 w 22"/>
              <a:gd name="T1" fmla="*/ 34 h 34"/>
              <a:gd name="T2" fmla="*/ 0 w 22"/>
              <a:gd name="T3" fmla="*/ 32 h 34"/>
              <a:gd name="T4" fmla="*/ 4 w 22"/>
              <a:gd name="T5" fmla="*/ 28 h 34"/>
              <a:gd name="T6" fmla="*/ 16 w 22"/>
              <a:gd name="T7" fmla="*/ 11 h 34"/>
              <a:gd name="T8" fmla="*/ 10 w 22"/>
              <a:gd name="T9" fmla="*/ 4 h 34"/>
              <a:gd name="T10" fmla="*/ 3 w 22"/>
              <a:gd name="T11" fmla="*/ 7 h 34"/>
              <a:gd name="T12" fmla="*/ 1 w 22"/>
              <a:gd name="T13" fmla="*/ 4 h 34"/>
              <a:gd name="T14" fmla="*/ 11 w 22"/>
              <a:gd name="T15" fmla="*/ 0 h 34"/>
              <a:gd name="T16" fmla="*/ 21 w 22"/>
              <a:gd name="T17" fmla="*/ 10 h 34"/>
              <a:gd name="T18" fmla="*/ 9 w 22"/>
              <a:gd name="T19" fmla="*/ 28 h 34"/>
              <a:gd name="T20" fmla="*/ 7 w 22"/>
              <a:gd name="T21" fmla="*/ 30 h 34"/>
              <a:gd name="T22" fmla="*/ 7 w 22"/>
              <a:gd name="T23" fmla="*/ 31 h 34"/>
              <a:gd name="T24" fmla="*/ 22 w 22"/>
              <a:gd name="T25" fmla="*/ 31 h 34"/>
              <a:gd name="T26" fmla="*/ 22 w 22"/>
              <a:gd name="T27" fmla="*/ 34 h 34"/>
              <a:gd name="T28" fmla="*/ 0 w 22"/>
              <a:gd name="T29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2" h="34">
                <a:moveTo>
                  <a:pt x="0" y="34"/>
                </a:moveTo>
                <a:cubicBezTo>
                  <a:pt x="0" y="32"/>
                  <a:pt x="0" y="32"/>
                  <a:pt x="0" y="32"/>
                </a:cubicBezTo>
                <a:cubicBezTo>
                  <a:pt x="4" y="28"/>
                  <a:pt x="4" y="28"/>
                  <a:pt x="4" y="28"/>
                </a:cubicBezTo>
                <a:cubicBezTo>
                  <a:pt x="12" y="20"/>
                  <a:pt x="16" y="16"/>
                  <a:pt x="16" y="11"/>
                </a:cubicBezTo>
                <a:cubicBezTo>
                  <a:pt x="16" y="7"/>
                  <a:pt x="15" y="4"/>
                  <a:pt x="10" y="4"/>
                </a:cubicBezTo>
                <a:cubicBezTo>
                  <a:pt x="7" y="4"/>
                  <a:pt x="4" y="6"/>
                  <a:pt x="3" y="7"/>
                </a:cubicBezTo>
                <a:cubicBezTo>
                  <a:pt x="1" y="4"/>
                  <a:pt x="1" y="4"/>
                  <a:pt x="1" y="4"/>
                </a:cubicBezTo>
                <a:cubicBezTo>
                  <a:pt x="3" y="2"/>
                  <a:pt x="7" y="0"/>
                  <a:pt x="11" y="0"/>
                </a:cubicBezTo>
                <a:cubicBezTo>
                  <a:pt x="18" y="0"/>
                  <a:pt x="21" y="5"/>
                  <a:pt x="21" y="10"/>
                </a:cubicBezTo>
                <a:cubicBezTo>
                  <a:pt x="21" y="16"/>
                  <a:pt x="16" y="21"/>
                  <a:pt x="9" y="28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1"/>
                  <a:pt x="7" y="31"/>
                  <a:pt x="7" y="31"/>
                </a:cubicBezTo>
                <a:cubicBezTo>
                  <a:pt x="22" y="31"/>
                  <a:pt x="22" y="31"/>
                  <a:pt x="22" y="31"/>
                </a:cubicBezTo>
                <a:cubicBezTo>
                  <a:pt x="22" y="34"/>
                  <a:pt x="22" y="34"/>
                  <a:pt x="22" y="34"/>
                </a:cubicBezTo>
                <a:lnTo>
                  <a:pt x="0" y="3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26"/>
          <p:cNvSpPr/>
          <p:nvPr/>
        </p:nvSpPr>
        <p:spPr bwMode="auto">
          <a:xfrm>
            <a:off x="4492369" y="4490198"/>
            <a:ext cx="59442" cy="94332"/>
          </a:xfrm>
          <a:custGeom>
            <a:avLst/>
            <a:gdLst>
              <a:gd name="T0" fmla="*/ 20 w 21"/>
              <a:gd name="T1" fmla="*/ 4 h 34"/>
              <a:gd name="T2" fmla="*/ 8 w 21"/>
              <a:gd name="T3" fmla="*/ 4 h 34"/>
              <a:gd name="T4" fmla="*/ 6 w 21"/>
              <a:gd name="T5" fmla="*/ 12 h 34"/>
              <a:gd name="T6" fmla="*/ 9 w 21"/>
              <a:gd name="T7" fmla="*/ 12 h 34"/>
              <a:gd name="T8" fmla="*/ 16 w 21"/>
              <a:gd name="T9" fmla="*/ 14 h 34"/>
              <a:gd name="T10" fmla="*/ 21 w 21"/>
              <a:gd name="T11" fmla="*/ 23 h 34"/>
              <a:gd name="T12" fmla="*/ 9 w 21"/>
              <a:gd name="T13" fmla="*/ 34 h 34"/>
              <a:gd name="T14" fmla="*/ 0 w 21"/>
              <a:gd name="T15" fmla="*/ 32 h 34"/>
              <a:gd name="T16" fmla="*/ 2 w 21"/>
              <a:gd name="T17" fmla="*/ 28 h 34"/>
              <a:gd name="T18" fmla="*/ 9 w 21"/>
              <a:gd name="T19" fmla="*/ 30 h 34"/>
              <a:gd name="T20" fmla="*/ 17 w 21"/>
              <a:gd name="T21" fmla="*/ 23 h 34"/>
              <a:gd name="T22" fmla="*/ 7 w 21"/>
              <a:gd name="T23" fmla="*/ 16 h 34"/>
              <a:gd name="T24" fmla="*/ 2 w 21"/>
              <a:gd name="T25" fmla="*/ 16 h 34"/>
              <a:gd name="T26" fmla="*/ 5 w 21"/>
              <a:gd name="T27" fmla="*/ 0 h 34"/>
              <a:gd name="T28" fmla="*/ 20 w 21"/>
              <a:gd name="T29" fmla="*/ 0 h 34"/>
              <a:gd name="T30" fmla="*/ 20 w 21"/>
              <a:gd name="T31" fmla="*/ 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34">
                <a:moveTo>
                  <a:pt x="20" y="4"/>
                </a:moveTo>
                <a:cubicBezTo>
                  <a:pt x="8" y="4"/>
                  <a:pt x="8" y="4"/>
                  <a:pt x="8" y="4"/>
                </a:cubicBezTo>
                <a:cubicBezTo>
                  <a:pt x="6" y="12"/>
                  <a:pt x="6" y="12"/>
                  <a:pt x="6" y="12"/>
                </a:cubicBezTo>
                <a:cubicBezTo>
                  <a:pt x="7" y="12"/>
                  <a:pt x="8" y="12"/>
                  <a:pt x="9" y="12"/>
                </a:cubicBezTo>
                <a:cubicBezTo>
                  <a:pt x="12" y="12"/>
                  <a:pt x="14" y="13"/>
                  <a:pt x="16" y="14"/>
                </a:cubicBezTo>
                <a:cubicBezTo>
                  <a:pt x="19" y="15"/>
                  <a:pt x="21" y="18"/>
                  <a:pt x="21" y="23"/>
                </a:cubicBezTo>
                <a:cubicBezTo>
                  <a:pt x="21" y="29"/>
                  <a:pt x="16" y="34"/>
                  <a:pt x="9" y="34"/>
                </a:cubicBezTo>
                <a:cubicBezTo>
                  <a:pt x="5" y="34"/>
                  <a:pt x="2" y="33"/>
                  <a:pt x="0" y="32"/>
                </a:cubicBezTo>
                <a:cubicBezTo>
                  <a:pt x="2" y="28"/>
                  <a:pt x="2" y="28"/>
                  <a:pt x="2" y="28"/>
                </a:cubicBezTo>
                <a:cubicBezTo>
                  <a:pt x="3" y="29"/>
                  <a:pt x="6" y="30"/>
                  <a:pt x="9" y="30"/>
                </a:cubicBezTo>
                <a:cubicBezTo>
                  <a:pt x="13" y="30"/>
                  <a:pt x="17" y="27"/>
                  <a:pt x="17" y="23"/>
                </a:cubicBezTo>
                <a:cubicBezTo>
                  <a:pt x="16" y="19"/>
                  <a:pt x="14" y="16"/>
                  <a:pt x="7" y="16"/>
                </a:cubicBezTo>
                <a:cubicBezTo>
                  <a:pt x="5" y="16"/>
                  <a:pt x="4" y="16"/>
                  <a:pt x="2" y="16"/>
                </a:cubicBezTo>
                <a:cubicBezTo>
                  <a:pt x="5" y="0"/>
                  <a:pt x="5" y="0"/>
                  <a:pt x="5" y="0"/>
                </a:cubicBezTo>
                <a:cubicBezTo>
                  <a:pt x="20" y="0"/>
                  <a:pt x="20" y="0"/>
                  <a:pt x="20" y="0"/>
                </a:cubicBezTo>
                <a:lnTo>
                  <a:pt x="20" y="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27"/>
          <p:cNvSpPr>
            <a:spLocks noEditPoints="1"/>
          </p:cNvSpPr>
          <p:nvPr/>
        </p:nvSpPr>
        <p:spPr bwMode="auto">
          <a:xfrm>
            <a:off x="6284662" y="4490198"/>
            <a:ext cx="65903" cy="91747"/>
          </a:xfrm>
          <a:custGeom>
            <a:avLst/>
            <a:gdLst>
              <a:gd name="T0" fmla="*/ 15 w 24"/>
              <a:gd name="T1" fmla="*/ 33 h 33"/>
              <a:gd name="T2" fmla="*/ 15 w 24"/>
              <a:gd name="T3" fmla="*/ 24 h 33"/>
              <a:gd name="T4" fmla="*/ 0 w 24"/>
              <a:gd name="T5" fmla="*/ 24 h 33"/>
              <a:gd name="T6" fmla="*/ 0 w 24"/>
              <a:gd name="T7" fmla="*/ 21 h 33"/>
              <a:gd name="T8" fmla="*/ 15 w 24"/>
              <a:gd name="T9" fmla="*/ 0 h 33"/>
              <a:gd name="T10" fmla="*/ 19 w 24"/>
              <a:gd name="T11" fmla="*/ 0 h 33"/>
              <a:gd name="T12" fmla="*/ 19 w 24"/>
              <a:gd name="T13" fmla="*/ 21 h 33"/>
              <a:gd name="T14" fmla="*/ 24 w 24"/>
              <a:gd name="T15" fmla="*/ 21 h 33"/>
              <a:gd name="T16" fmla="*/ 24 w 24"/>
              <a:gd name="T17" fmla="*/ 24 h 33"/>
              <a:gd name="T18" fmla="*/ 19 w 24"/>
              <a:gd name="T19" fmla="*/ 24 h 33"/>
              <a:gd name="T20" fmla="*/ 19 w 24"/>
              <a:gd name="T21" fmla="*/ 33 h 33"/>
              <a:gd name="T22" fmla="*/ 15 w 24"/>
              <a:gd name="T23" fmla="*/ 33 h 33"/>
              <a:gd name="T24" fmla="*/ 15 w 24"/>
              <a:gd name="T25" fmla="*/ 21 h 33"/>
              <a:gd name="T26" fmla="*/ 15 w 24"/>
              <a:gd name="T27" fmla="*/ 10 h 33"/>
              <a:gd name="T28" fmla="*/ 15 w 24"/>
              <a:gd name="T29" fmla="*/ 4 h 33"/>
              <a:gd name="T30" fmla="*/ 15 w 24"/>
              <a:gd name="T31" fmla="*/ 4 h 33"/>
              <a:gd name="T32" fmla="*/ 12 w 24"/>
              <a:gd name="T33" fmla="*/ 9 h 33"/>
              <a:gd name="T34" fmla="*/ 4 w 24"/>
              <a:gd name="T35" fmla="*/ 21 h 33"/>
              <a:gd name="T36" fmla="*/ 4 w 24"/>
              <a:gd name="T37" fmla="*/ 21 h 33"/>
              <a:gd name="T38" fmla="*/ 15 w 24"/>
              <a:gd name="T39" fmla="*/ 21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" h="33">
                <a:moveTo>
                  <a:pt x="15" y="33"/>
                </a:moveTo>
                <a:cubicBezTo>
                  <a:pt x="15" y="24"/>
                  <a:pt x="15" y="24"/>
                  <a:pt x="15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1"/>
                  <a:pt x="0" y="21"/>
                  <a:pt x="0" y="21"/>
                </a:cubicBezTo>
                <a:cubicBezTo>
                  <a:pt x="15" y="0"/>
                  <a:pt x="15" y="0"/>
                  <a:pt x="15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9" y="21"/>
                  <a:pt x="19" y="21"/>
                  <a:pt x="19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4"/>
                  <a:pt x="24" y="24"/>
                  <a:pt x="24" y="24"/>
                </a:cubicBezTo>
                <a:cubicBezTo>
                  <a:pt x="19" y="24"/>
                  <a:pt x="19" y="24"/>
                  <a:pt x="19" y="24"/>
                </a:cubicBezTo>
                <a:cubicBezTo>
                  <a:pt x="19" y="33"/>
                  <a:pt x="19" y="33"/>
                  <a:pt x="19" y="33"/>
                </a:cubicBezTo>
                <a:lnTo>
                  <a:pt x="15" y="33"/>
                </a:lnTo>
                <a:close/>
                <a:moveTo>
                  <a:pt x="15" y="21"/>
                </a:moveTo>
                <a:cubicBezTo>
                  <a:pt x="15" y="10"/>
                  <a:pt x="15" y="10"/>
                  <a:pt x="15" y="10"/>
                </a:cubicBezTo>
                <a:cubicBezTo>
                  <a:pt x="15" y="8"/>
                  <a:pt x="15" y="6"/>
                  <a:pt x="15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6"/>
                  <a:pt x="13" y="8"/>
                  <a:pt x="12" y="9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lnTo>
                  <a:pt x="15" y="21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28"/>
          <p:cNvSpPr>
            <a:spLocks noEditPoints="1"/>
          </p:cNvSpPr>
          <p:nvPr/>
        </p:nvSpPr>
        <p:spPr bwMode="auto">
          <a:xfrm>
            <a:off x="6359610" y="4487614"/>
            <a:ext cx="63319" cy="96916"/>
          </a:xfrm>
          <a:custGeom>
            <a:avLst/>
            <a:gdLst>
              <a:gd name="T0" fmla="*/ 23 w 23"/>
              <a:gd name="T1" fmla="*/ 17 h 35"/>
              <a:gd name="T2" fmla="*/ 11 w 23"/>
              <a:gd name="T3" fmla="*/ 35 h 35"/>
              <a:gd name="T4" fmla="*/ 0 w 23"/>
              <a:gd name="T5" fmla="*/ 18 h 35"/>
              <a:gd name="T6" fmla="*/ 12 w 23"/>
              <a:gd name="T7" fmla="*/ 0 h 35"/>
              <a:gd name="T8" fmla="*/ 23 w 23"/>
              <a:gd name="T9" fmla="*/ 17 h 35"/>
              <a:gd name="T10" fmla="*/ 5 w 23"/>
              <a:gd name="T11" fmla="*/ 18 h 35"/>
              <a:gd name="T12" fmla="*/ 11 w 23"/>
              <a:gd name="T13" fmla="*/ 31 h 35"/>
              <a:gd name="T14" fmla="*/ 18 w 23"/>
              <a:gd name="T15" fmla="*/ 18 h 35"/>
              <a:gd name="T16" fmla="*/ 11 w 23"/>
              <a:gd name="T17" fmla="*/ 4 h 35"/>
              <a:gd name="T18" fmla="*/ 5 w 23"/>
              <a:gd name="T19" fmla="*/ 18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" h="35">
                <a:moveTo>
                  <a:pt x="23" y="17"/>
                </a:moveTo>
                <a:cubicBezTo>
                  <a:pt x="23" y="29"/>
                  <a:pt x="18" y="35"/>
                  <a:pt x="11" y="35"/>
                </a:cubicBezTo>
                <a:cubicBezTo>
                  <a:pt x="5" y="35"/>
                  <a:pt x="0" y="29"/>
                  <a:pt x="0" y="18"/>
                </a:cubicBezTo>
                <a:cubicBezTo>
                  <a:pt x="0" y="7"/>
                  <a:pt x="5" y="0"/>
                  <a:pt x="12" y="0"/>
                </a:cubicBezTo>
                <a:cubicBezTo>
                  <a:pt x="19" y="0"/>
                  <a:pt x="23" y="7"/>
                  <a:pt x="23" y="17"/>
                </a:cubicBezTo>
                <a:close/>
                <a:moveTo>
                  <a:pt x="5" y="18"/>
                </a:moveTo>
                <a:cubicBezTo>
                  <a:pt x="5" y="26"/>
                  <a:pt x="7" y="31"/>
                  <a:pt x="11" y="31"/>
                </a:cubicBezTo>
                <a:cubicBezTo>
                  <a:pt x="16" y="31"/>
                  <a:pt x="18" y="26"/>
                  <a:pt x="18" y="18"/>
                </a:cubicBezTo>
                <a:cubicBezTo>
                  <a:pt x="18" y="9"/>
                  <a:pt x="16" y="4"/>
                  <a:pt x="11" y="4"/>
                </a:cubicBezTo>
                <a:cubicBezTo>
                  <a:pt x="7" y="4"/>
                  <a:pt x="5" y="9"/>
                  <a:pt x="5" y="18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29"/>
          <p:cNvSpPr>
            <a:spLocks noEditPoints="1"/>
          </p:cNvSpPr>
          <p:nvPr/>
        </p:nvSpPr>
        <p:spPr bwMode="auto">
          <a:xfrm>
            <a:off x="8140272" y="4490198"/>
            <a:ext cx="60734" cy="94332"/>
          </a:xfrm>
          <a:custGeom>
            <a:avLst/>
            <a:gdLst>
              <a:gd name="T0" fmla="*/ 19 w 22"/>
              <a:gd name="T1" fmla="*/ 3 h 34"/>
              <a:gd name="T2" fmla="*/ 16 w 22"/>
              <a:gd name="T3" fmla="*/ 3 h 34"/>
              <a:gd name="T4" fmla="*/ 4 w 22"/>
              <a:gd name="T5" fmla="*/ 15 h 34"/>
              <a:gd name="T6" fmla="*/ 4 w 22"/>
              <a:gd name="T7" fmla="*/ 15 h 34"/>
              <a:gd name="T8" fmla="*/ 12 w 22"/>
              <a:gd name="T9" fmla="*/ 11 h 34"/>
              <a:gd name="T10" fmla="*/ 22 w 22"/>
              <a:gd name="T11" fmla="*/ 22 h 34"/>
              <a:gd name="T12" fmla="*/ 11 w 22"/>
              <a:gd name="T13" fmla="*/ 34 h 34"/>
              <a:gd name="T14" fmla="*/ 0 w 22"/>
              <a:gd name="T15" fmla="*/ 20 h 34"/>
              <a:gd name="T16" fmla="*/ 5 w 22"/>
              <a:gd name="T17" fmla="*/ 5 h 34"/>
              <a:gd name="T18" fmla="*/ 16 w 22"/>
              <a:gd name="T19" fmla="*/ 0 h 34"/>
              <a:gd name="T20" fmla="*/ 19 w 22"/>
              <a:gd name="T21" fmla="*/ 0 h 34"/>
              <a:gd name="T22" fmla="*/ 19 w 22"/>
              <a:gd name="T23" fmla="*/ 3 h 34"/>
              <a:gd name="T24" fmla="*/ 18 w 22"/>
              <a:gd name="T25" fmla="*/ 22 h 34"/>
              <a:gd name="T26" fmla="*/ 11 w 22"/>
              <a:gd name="T27" fmla="*/ 15 h 34"/>
              <a:gd name="T28" fmla="*/ 5 w 22"/>
              <a:gd name="T29" fmla="*/ 19 h 34"/>
              <a:gd name="T30" fmla="*/ 4 w 22"/>
              <a:gd name="T31" fmla="*/ 21 h 34"/>
              <a:gd name="T32" fmla="*/ 11 w 22"/>
              <a:gd name="T33" fmla="*/ 30 h 34"/>
              <a:gd name="T34" fmla="*/ 18 w 22"/>
              <a:gd name="T35" fmla="*/ 22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2" h="34">
                <a:moveTo>
                  <a:pt x="19" y="3"/>
                </a:moveTo>
                <a:cubicBezTo>
                  <a:pt x="18" y="3"/>
                  <a:pt x="17" y="3"/>
                  <a:pt x="16" y="3"/>
                </a:cubicBezTo>
                <a:cubicBezTo>
                  <a:pt x="9" y="5"/>
                  <a:pt x="5" y="10"/>
                  <a:pt x="4" y="15"/>
                </a:cubicBezTo>
                <a:cubicBezTo>
                  <a:pt x="4" y="15"/>
                  <a:pt x="4" y="15"/>
                  <a:pt x="4" y="15"/>
                </a:cubicBezTo>
                <a:cubicBezTo>
                  <a:pt x="6" y="13"/>
                  <a:pt x="9" y="11"/>
                  <a:pt x="12" y="11"/>
                </a:cubicBezTo>
                <a:cubicBezTo>
                  <a:pt x="18" y="11"/>
                  <a:pt x="22" y="16"/>
                  <a:pt x="22" y="22"/>
                </a:cubicBezTo>
                <a:cubicBezTo>
                  <a:pt x="22" y="28"/>
                  <a:pt x="18" y="34"/>
                  <a:pt x="11" y="34"/>
                </a:cubicBezTo>
                <a:cubicBezTo>
                  <a:pt x="4" y="34"/>
                  <a:pt x="0" y="28"/>
                  <a:pt x="0" y="20"/>
                </a:cubicBezTo>
                <a:cubicBezTo>
                  <a:pt x="0" y="13"/>
                  <a:pt x="2" y="8"/>
                  <a:pt x="5" y="5"/>
                </a:cubicBezTo>
                <a:cubicBezTo>
                  <a:pt x="8" y="2"/>
                  <a:pt x="12" y="0"/>
                  <a:pt x="16" y="0"/>
                </a:cubicBezTo>
                <a:cubicBezTo>
                  <a:pt x="17" y="0"/>
                  <a:pt x="18" y="0"/>
                  <a:pt x="19" y="0"/>
                </a:cubicBezTo>
                <a:lnTo>
                  <a:pt x="19" y="3"/>
                </a:lnTo>
                <a:close/>
                <a:moveTo>
                  <a:pt x="18" y="22"/>
                </a:moveTo>
                <a:cubicBezTo>
                  <a:pt x="18" y="18"/>
                  <a:pt x="15" y="15"/>
                  <a:pt x="11" y="15"/>
                </a:cubicBezTo>
                <a:cubicBezTo>
                  <a:pt x="8" y="15"/>
                  <a:pt x="6" y="16"/>
                  <a:pt x="5" y="19"/>
                </a:cubicBezTo>
                <a:cubicBezTo>
                  <a:pt x="4" y="19"/>
                  <a:pt x="4" y="20"/>
                  <a:pt x="4" y="21"/>
                </a:cubicBezTo>
                <a:cubicBezTo>
                  <a:pt x="4" y="26"/>
                  <a:pt x="7" y="30"/>
                  <a:pt x="11" y="30"/>
                </a:cubicBezTo>
                <a:cubicBezTo>
                  <a:pt x="15" y="30"/>
                  <a:pt x="18" y="27"/>
                  <a:pt x="18" y="22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Freeform 30"/>
          <p:cNvSpPr/>
          <p:nvPr/>
        </p:nvSpPr>
        <p:spPr bwMode="auto">
          <a:xfrm>
            <a:off x="8212636" y="4490198"/>
            <a:ext cx="58150" cy="94332"/>
          </a:xfrm>
          <a:custGeom>
            <a:avLst/>
            <a:gdLst>
              <a:gd name="T0" fmla="*/ 20 w 21"/>
              <a:gd name="T1" fmla="*/ 4 h 34"/>
              <a:gd name="T2" fmla="*/ 8 w 21"/>
              <a:gd name="T3" fmla="*/ 4 h 34"/>
              <a:gd name="T4" fmla="*/ 6 w 21"/>
              <a:gd name="T5" fmla="*/ 12 h 34"/>
              <a:gd name="T6" fmla="*/ 9 w 21"/>
              <a:gd name="T7" fmla="*/ 12 h 34"/>
              <a:gd name="T8" fmla="*/ 16 w 21"/>
              <a:gd name="T9" fmla="*/ 14 h 34"/>
              <a:gd name="T10" fmla="*/ 21 w 21"/>
              <a:gd name="T11" fmla="*/ 23 h 34"/>
              <a:gd name="T12" fmla="*/ 9 w 21"/>
              <a:gd name="T13" fmla="*/ 34 h 34"/>
              <a:gd name="T14" fmla="*/ 0 w 21"/>
              <a:gd name="T15" fmla="*/ 32 h 34"/>
              <a:gd name="T16" fmla="*/ 1 w 21"/>
              <a:gd name="T17" fmla="*/ 28 h 34"/>
              <a:gd name="T18" fmla="*/ 8 w 21"/>
              <a:gd name="T19" fmla="*/ 30 h 34"/>
              <a:gd name="T20" fmla="*/ 16 w 21"/>
              <a:gd name="T21" fmla="*/ 23 h 34"/>
              <a:gd name="T22" fmla="*/ 7 w 21"/>
              <a:gd name="T23" fmla="*/ 16 h 34"/>
              <a:gd name="T24" fmla="*/ 2 w 21"/>
              <a:gd name="T25" fmla="*/ 16 h 34"/>
              <a:gd name="T26" fmla="*/ 4 w 21"/>
              <a:gd name="T27" fmla="*/ 0 h 34"/>
              <a:gd name="T28" fmla="*/ 20 w 21"/>
              <a:gd name="T29" fmla="*/ 0 h 34"/>
              <a:gd name="T30" fmla="*/ 20 w 21"/>
              <a:gd name="T31" fmla="*/ 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34">
                <a:moveTo>
                  <a:pt x="20" y="4"/>
                </a:moveTo>
                <a:cubicBezTo>
                  <a:pt x="8" y="4"/>
                  <a:pt x="8" y="4"/>
                  <a:pt x="8" y="4"/>
                </a:cubicBezTo>
                <a:cubicBezTo>
                  <a:pt x="6" y="12"/>
                  <a:pt x="6" y="12"/>
                  <a:pt x="6" y="12"/>
                </a:cubicBezTo>
                <a:cubicBezTo>
                  <a:pt x="7" y="12"/>
                  <a:pt x="8" y="12"/>
                  <a:pt x="9" y="12"/>
                </a:cubicBezTo>
                <a:cubicBezTo>
                  <a:pt x="12" y="12"/>
                  <a:pt x="14" y="13"/>
                  <a:pt x="16" y="14"/>
                </a:cubicBezTo>
                <a:cubicBezTo>
                  <a:pt x="19" y="15"/>
                  <a:pt x="21" y="18"/>
                  <a:pt x="21" y="23"/>
                </a:cubicBezTo>
                <a:cubicBezTo>
                  <a:pt x="21" y="29"/>
                  <a:pt x="16" y="34"/>
                  <a:pt x="9" y="34"/>
                </a:cubicBezTo>
                <a:cubicBezTo>
                  <a:pt x="5" y="34"/>
                  <a:pt x="2" y="33"/>
                  <a:pt x="0" y="32"/>
                </a:cubicBezTo>
                <a:cubicBezTo>
                  <a:pt x="1" y="28"/>
                  <a:pt x="1" y="28"/>
                  <a:pt x="1" y="28"/>
                </a:cubicBezTo>
                <a:cubicBezTo>
                  <a:pt x="3" y="29"/>
                  <a:pt x="5" y="30"/>
                  <a:pt x="8" y="30"/>
                </a:cubicBezTo>
                <a:cubicBezTo>
                  <a:pt x="13" y="30"/>
                  <a:pt x="16" y="27"/>
                  <a:pt x="16" y="23"/>
                </a:cubicBezTo>
                <a:cubicBezTo>
                  <a:pt x="16" y="19"/>
                  <a:pt x="13" y="16"/>
                  <a:pt x="7" y="16"/>
                </a:cubicBezTo>
                <a:cubicBezTo>
                  <a:pt x="5" y="16"/>
                  <a:pt x="3" y="16"/>
                  <a:pt x="2" y="16"/>
                </a:cubicBezTo>
                <a:cubicBezTo>
                  <a:pt x="4" y="0"/>
                  <a:pt x="4" y="0"/>
                  <a:pt x="4" y="0"/>
                </a:cubicBezTo>
                <a:cubicBezTo>
                  <a:pt x="20" y="0"/>
                  <a:pt x="20" y="0"/>
                  <a:pt x="20" y="0"/>
                </a:cubicBezTo>
                <a:lnTo>
                  <a:pt x="20" y="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" name="Freeform 31"/>
          <p:cNvSpPr>
            <a:spLocks noEditPoints="1"/>
          </p:cNvSpPr>
          <p:nvPr/>
        </p:nvSpPr>
        <p:spPr bwMode="auto">
          <a:xfrm>
            <a:off x="9993298" y="4487614"/>
            <a:ext cx="60734" cy="96916"/>
          </a:xfrm>
          <a:custGeom>
            <a:avLst/>
            <a:gdLst>
              <a:gd name="T0" fmla="*/ 0 w 22"/>
              <a:gd name="T1" fmla="*/ 26 h 35"/>
              <a:gd name="T2" fmla="*/ 6 w 22"/>
              <a:gd name="T3" fmla="*/ 17 h 35"/>
              <a:gd name="T4" fmla="*/ 6 w 22"/>
              <a:gd name="T5" fmla="*/ 17 h 35"/>
              <a:gd name="T6" fmla="*/ 1 w 22"/>
              <a:gd name="T7" fmla="*/ 9 h 35"/>
              <a:gd name="T8" fmla="*/ 11 w 22"/>
              <a:gd name="T9" fmla="*/ 0 h 35"/>
              <a:gd name="T10" fmla="*/ 21 w 22"/>
              <a:gd name="T11" fmla="*/ 9 h 35"/>
              <a:gd name="T12" fmla="*/ 15 w 22"/>
              <a:gd name="T13" fmla="*/ 16 h 35"/>
              <a:gd name="T14" fmla="*/ 15 w 22"/>
              <a:gd name="T15" fmla="*/ 17 h 35"/>
              <a:gd name="T16" fmla="*/ 22 w 22"/>
              <a:gd name="T17" fmla="*/ 25 h 35"/>
              <a:gd name="T18" fmla="*/ 11 w 22"/>
              <a:gd name="T19" fmla="*/ 35 h 35"/>
              <a:gd name="T20" fmla="*/ 0 w 22"/>
              <a:gd name="T21" fmla="*/ 26 h 35"/>
              <a:gd name="T22" fmla="*/ 17 w 22"/>
              <a:gd name="T23" fmla="*/ 26 h 35"/>
              <a:gd name="T24" fmla="*/ 10 w 22"/>
              <a:gd name="T25" fmla="*/ 18 h 35"/>
              <a:gd name="T26" fmla="*/ 4 w 22"/>
              <a:gd name="T27" fmla="*/ 25 h 35"/>
              <a:gd name="T28" fmla="*/ 11 w 22"/>
              <a:gd name="T29" fmla="*/ 32 h 35"/>
              <a:gd name="T30" fmla="*/ 17 w 22"/>
              <a:gd name="T31" fmla="*/ 26 h 35"/>
              <a:gd name="T32" fmla="*/ 5 w 22"/>
              <a:gd name="T33" fmla="*/ 9 h 35"/>
              <a:gd name="T34" fmla="*/ 11 w 22"/>
              <a:gd name="T35" fmla="*/ 15 h 35"/>
              <a:gd name="T36" fmla="*/ 16 w 22"/>
              <a:gd name="T37" fmla="*/ 9 h 35"/>
              <a:gd name="T38" fmla="*/ 11 w 22"/>
              <a:gd name="T39" fmla="*/ 4 h 35"/>
              <a:gd name="T40" fmla="*/ 5 w 22"/>
              <a:gd name="T41" fmla="*/ 9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" h="35">
                <a:moveTo>
                  <a:pt x="0" y="26"/>
                </a:moveTo>
                <a:cubicBezTo>
                  <a:pt x="0" y="22"/>
                  <a:pt x="2" y="19"/>
                  <a:pt x="6" y="17"/>
                </a:cubicBezTo>
                <a:cubicBezTo>
                  <a:pt x="6" y="17"/>
                  <a:pt x="6" y="17"/>
                  <a:pt x="6" y="17"/>
                </a:cubicBezTo>
                <a:cubicBezTo>
                  <a:pt x="2" y="15"/>
                  <a:pt x="1" y="12"/>
                  <a:pt x="1" y="9"/>
                </a:cubicBezTo>
                <a:cubicBezTo>
                  <a:pt x="1" y="4"/>
                  <a:pt x="5" y="0"/>
                  <a:pt x="11" y="0"/>
                </a:cubicBezTo>
                <a:cubicBezTo>
                  <a:pt x="18" y="0"/>
                  <a:pt x="21" y="5"/>
                  <a:pt x="21" y="9"/>
                </a:cubicBezTo>
                <a:cubicBezTo>
                  <a:pt x="21" y="11"/>
                  <a:pt x="19" y="15"/>
                  <a:pt x="15" y="16"/>
                </a:cubicBezTo>
                <a:cubicBezTo>
                  <a:pt x="15" y="17"/>
                  <a:pt x="15" y="17"/>
                  <a:pt x="15" y="17"/>
                </a:cubicBezTo>
                <a:cubicBezTo>
                  <a:pt x="19" y="18"/>
                  <a:pt x="22" y="21"/>
                  <a:pt x="22" y="25"/>
                </a:cubicBezTo>
                <a:cubicBezTo>
                  <a:pt x="22" y="31"/>
                  <a:pt x="17" y="35"/>
                  <a:pt x="11" y="35"/>
                </a:cubicBezTo>
                <a:cubicBezTo>
                  <a:pt x="4" y="35"/>
                  <a:pt x="0" y="31"/>
                  <a:pt x="0" y="26"/>
                </a:cubicBezTo>
                <a:close/>
                <a:moveTo>
                  <a:pt x="17" y="26"/>
                </a:moveTo>
                <a:cubicBezTo>
                  <a:pt x="17" y="22"/>
                  <a:pt x="15" y="20"/>
                  <a:pt x="10" y="18"/>
                </a:cubicBezTo>
                <a:cubicBezTo>
                  <a:pt x="6" y="20"/>
                  <a:pt x="4" y="22"/>
                  <a:pt x="4" y="25"/>
                </a:cubicBezTo>
                <a:cubicBezTo>
                  <a:pt x="4" y="29"/>
                  <a:pt x="7" y="32"/>
                  <a:pt x="11" y="32"/>
                </a:cubicBezTo>
                <a:cubicBezTo>
                  <a:pt x="15" y="32"/>
                  <a:pt x="17" y="29"/>
                  <a:pt x="17" y="26"/>
                </a:cubicBezTo>
                <a:close/>
                <a:moveTo>
                  <a:pt x="5" y="9"/>
                </a:moveTo>
                <a:cubicBezTo>
                  <a:pt x="5" y="12"/>
                  <a:pt x="8" y="14"/>
                  <a:pt x="11" y="15"/>
                </a:cubicBezTo>
                <a:cubicBezTo>
                  <a:pt x="14" y="14"/>
                  <a:pt x="16" y="12"/>
                  <a:pt x="16" y="9"/>
                </a:cubicBezTo>
                <a:cubicBezTo>
                  <a:pt x="16" y="6"/>
                  <a:pt x="15" y="4"/>
                  <a:pt x="11" y="4"/>
                </a:cubicBezTo>
                <a:cubicBezTo>
                  <a:pt x="7" y="4"/>
                  <a:pt x="5" y="6"/>
                  <a:pt x="5" y="9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Freeform 32"/>
          <p:cNvSpPr>
            <a:spLocks noEditPoints="1"/>
          </p:cNvSpPr>
          <p:nvPr/>
        </p:nvSpPr>
        <p:spPr bwMode="auto">
          <a:xfrm>
            <a:off x="10064370" y="4487614"/>
            <a:ext cx="62026" cy="96916"/>
          </a:xfrm>
          <a:custGeom>
            <a:avLst/>
            <a:gdLst>
              <a:gd name="T0" fmla="*/ 22 w 22"/>
              <a:gd name="T1" fmla="*/ 17 h 35"/>
              <a:gd name="T2" fmla="*/ 11 w 22"/>
              <a:gd name="T3" fmla="*/ 35 h 35"/>
              <a:gd name="T4" fmla="*/ 0 w 22"/>
              <a:gd name="T5" fmla="*/ 18 h 35"/>
              <a:gd name="T6" fmla="*/ 11 w 22"/>
              <a:gd name="T7" fmla="*/ 0 h 35"/>
              <a:gd name="T8" fmla="*/ 22 w 22"/>
              <a:gd name="T9" fmla="*/ 17 h 35"/>
              <a:gd name="T10" fmla="*/ 4 w 22"/>
              <a:gd name="T11" fmla="*/ 18 h 35"/>
              <a:gd name="T12" fmla="*/ 11 w 22"/>
              <a:gd name="T13" fmla="*/ 31 h 35"/>
              <a:gd name="T14" fmla="*/ 18 w 22"/>
              <a:gd name="T15" fmla="*/ 18 h 35"/>
              <a:gd name="T16" fmla="*/ 11 w 22"/>
              <a:gd name="T17" fmla="*/ 4 h 35"/>
              <a:gd name="T18" fmla="*/ 4 w 22"/>
              <a:gd name="T19" fmla="*/ 18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" h="35">
                <a:moveTo>
                  <a:pt x="22" y="17"/>
                </a:moveTo>
                <a:cubicBezTo>
                  <a:pt x="22" y="29"/>
                  <a:pt x="18" y="35"/>
                  <a:pt x="11" y="35"/>
                </a:cubicBezTo>
                <a:cubicBezTo>
                  <a:pt x="4" y="35"/>
                  <a:pt x="0" y="29"/>
                  <a:pt x="0" y="18"/>
                </a:cubicBezTo>
                <a:cubicBezTo>
                  <a:pt x="0" y="7"/>
                  <a:pt x="5" y="0"/>
                  <a:pt x="11" y="0"/>
                </a:cubicBezTo>
                <a:cubicBezTo>
                  <a:pt x="18" y="0"/>
                  <a:pt x="22" y="7"/>
                  <a:pt x="22" y="17"/>
                </a:cubicBezTo>
                <a:close/>
                <a:moveTo>
                  <a:pt x="4" y="18"/>
                </a:moveTo>
                <a:cubicBezTo>
                  <a:pt x="4" y="26"/>
                  <a:pt x="7" y="31"/>
                  <a:pt x="11" y="31"/>
                </a:cubicBezTo>
                <a:cubicBezTo>
                  <a:pt x="16" y="31"/>
                  <a:pt x="18" y="26"/>
                  <a:pt x="18" y="18"/>
                </a:cubicBezTo>
                <a:cubicBezTo>
                  <a:pt x="18" y="9"/>
                  <a:pt x="16" y="4"/>
                  <a:pt x="11" y="4"/>
                </a:cubicBezTo>
                <a:cubicBezTo>
                  <a:pt x="7" y="4"/>
                  <a:pt x="4" y="9"/>
                  <a:pt x="4" y="18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" name="Freeform 33"/>
          <p:cNvSpPr/>
          <p:nvPr/>
        </p:nvSpPr>
        <p:spPr bwMode="auto">
          <a:xfrm>
            <a:off x="1242467" y="2029835"/>
            <a:ext cx="58150" cy="94332"/>
          </a:xfrm>
          <a:custGeom>
            <a:avLst/>
            <a:gdLst>
              <a:gd name="T0" fmla="*/ 0 w 21"/>
              <a:gd name="T1" fmla="*/ 34 h 34"/>
              <a:gd name="T2" fmla="*/ 0 w 21"/>
              <a:gd name="T3" fmla="*/ 31 h 34"/>
              <a:gd name="T4" fmla="*/ 4 w 21"/>
              <a:gd name="T5" fmla="*/ 28 h 34"/>
              <a:gd name="T6" fmla="*/ 16 w 21"/>
              <a:gd name="T7" fmla="*/ 10 h 34"/>
              <a:gd name="T8" fmla="*/ 9 w 21"/>
              <a:gd name="T9" fmla="*/ 4 h 34"/>
              <a:gd name="T10" fmla="*/ 2 w 21"/>
              <a:gd name="T11" fmla="*/ 6 h 34"/>
              <a:gd name="T12" fmla="*/ 1 w 21"/>
              <a:gd name="T13" fmla="*/ 3 h 34"/>
              <a:gd name="T14" fmla="*/ 10 w 21"/>
              <a:gd name="T15" fmla="*/ 0 h 34"/>
              <a:gd name="T16" fmla="*/ 20 w 21"/>
              <a:gd name="T17" fmla="*/ 10 h 34"/>
              <a:gd name="T18" fmla="*/ 9 w 21"/>
              <a:gd name="T19" fmla="*/ 27 h 34"/>
              <a:gd name="T20" fmla="*/ 6 w 21"/>
              <a:gd name="T21" fmla="*/ 30 h 34"/>
              <a:gd name="T22" fmla="*/ 6 w 21"/>
              <a:gd name="T23" fmla="*/ 30 h 34"/>
              <a:gd name="T24" fmla="*/ 21 w 21"/>
              <a:gd name="T25" fmla="*/ 30 h 34"/>
              <a:gd name="T26" fmla="*/ 21 w 21"/>
              <a:gd name="T27" fmla="*/ 34 h 34"/>
              <a:gd name="T28" fmla="*/ 0 w 21"/>
              <a:gd name="T29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" h="34">
                <a:moveTo>
                  <a:pt x="0" y="34"/>
                </a:moveTo>
                <a:cubicBezTo>
                  <a:pt x="0" y="31"/>
                  <a:pt x="0" y="31"/>
                  <a:pt x="0" y="31"/>
                </a:cubicBezTo>
                <a:cubicBezTo>
                  <a:pt x="4" y="28"/>
                  <a:pt x="4" y="28"/>
                  <a:pt x="4" y="28"/>
                </a:cubicBezTo>
                <a:cubicBezTo>
                  <a:pt x="12" y="19"/>
                  <a:pt x="16" y="15"/>
                  <a:pt x="16" y="10"/>
                </a:cubicBezTo>
                <a:cubicBezTo>
                  <a:pt x="16" y="7"/>
                  <a:pt x="14" y="4"/>
                  <a:pt x="9" y="4"/>
                </a:cubicBezTo>
                <a:cubicBezTo>
                  <a:pt x="6" y="4"/>
                  <a:pt x="4" y="5"/>
                  <a:pt x="2" y="6"/>
                </a:cubicBezTo>
                <a:cubicBezTo>
                  <a:pt x="1" y="3"/>
                  <a:pt x="1" y="3"/>
                  <a:pt x="1" y="3"/>
                </a:cubicBezTo>
                <a:cubicBezTo>
                  <a:pt x="3" y="1"/>
                  <a:pt x="6" y="0"/>
                  <a:pt x="10" y="0"/>
                </a:cubicBezTo>
                <a:cubicBezTo>
                  <a:pt x="17" y="0"/>
                  <a:pt x="20" y="5"/>
                  <a:pt x="20" y="10"/>
                </a:cubicBezTo>
                <a:cubicBezTo>
                  <a:pt x="20" y="16"/>
                  <a:pt x="16" y="21"/>
                  <a:pt x="9" y="27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4"/>
                  <a:pt x="21" y="34"/>
                  <a:pt x="21" y="34"/>
                </a:cubicBezTo>
                <a:lnTo>
                  <a:pt x="0" y="3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" name="Freeform 34"/>
          <p:cNvSpPr>
            <a:spLocks noEditPoints="1"/>
          </p:cNvSpPr>
          <p:nvPr/>
        </p:nvSpPr>
        <p:spPr bwMode="auto">
          <a:xfrm>
            <a:off x="1314831" y="2029835"/>
            <a:ext cx="60734" cy="94332"/>
          </a:xfrm>
          <a:custGeom>
            <a:avLst/>
            <a:gdLst>
              <a:gd name="T0" fmla="*/ 22 w 22"/>
              <a:gd name="T1" fmla="*/ 17 h 34"/>
              <a:gd name="T2" fmla="*/ 11 w 22"/>
              <a:gd name="T3" fmla="*/ 34 h 34"/>
              <a:gd name="T4" fmla="*/ 0 w 22"/>
              <a:gd name="T5" fmla="*/ 17 h 34"/>
              <a:gd name="T6" fmla="*/ 11 w 22"/>
              <a:gd name="T7" fmla="*/ 0 h 34"/>
              <a:gd name="T8" fmla="*/ 22 w 22"/>
              <a:gd name="T9" fmla="*/ 17 h 34"/>
              <a:gd name="T10" fmla="*/ 4 w 22"/>
              <a:gd name="T11" fmla="*/ 17 h 34"/>
              <a:gd name="T12" fmla="*/ 11 w 22"/>
              <a:gd name="T13" fmla="*/ 31 h 34"/>
              <a:gd name="T14" fmla="*/ 18 w 22"/>
              <a:gd name="T15" fmla="*/ 17 h 34"/>
              <a:gd name="T16" fmla="*/ 11 w 22"/>
              <a:gd name="T17" fmla="*/ 3 h 34"/>
              <a:gd name="T18" fmla="*/ 4 w 22"/>
              <a:gd name="T19" fmla="*/ 17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" h="34">
                <a:moveTo>
                  <a:pt x="22" y="17"/>
                </a:moveTo>
                <a:cubicBezTo>
                  <a:pt x="22" y="28"/>
                  <a:pt x="18" y="34"/>
                  <a:pt x="11" y="34"/>
                </a:cubicBezTo>
                <a:cubicBezTo>
                  <a:pt x="4" y="34"/>
                  <a:pt x="0" y="28"/>
                  <a:pt x="0" y="17"/>
                </a:cubicBezTo>
                <a:cubicBezTo>
                  <a:pt x="0" y="6"/>
                  <a:pt x="5" y="0"/>
                  <a:pt x="11" y="0"/>
                </a:cubicBezTo>
                <a:cubicBezTo>
                  <a:pt x="18" y="0"/>
                  <a:pt x="22" y="6"/>
                  <a:pt x="22" y="17"/>
                </a:cubicBezTo>
                <a:close/>
                <a:moveTo>
                  <a:pt x="4" y="17"/>
                </a:moveTo>
                <a:cubicBezTo>
                  <a:pt x="4" y="26"/>
                  <a:pt x="7" y="31"/>
                  <a:pt x="11" y="31"/>
                </a:cubicBezTo>
                <a:cubicBezTo>
                  <a:pt x="16" y="31"/>
                  <a:pt x="18" y="25"/>
                  <a:pt x="18" y="17"/>
                </a:cubicBezTo>
                <a:cubicBezTo>
                  <a:pt x="18" y="9"/>
                  <a:pt x="16" y="3"/>
                  <a:pt x="11" y="3"/>
                </a:cubicBezTo>
                <a:cubicBezTo>
                  <a:pt x="7" y="3"/>
                  <a:pt x="4" y="8"/>
                  <a:pt x="4" y="17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" name="Freeform 35"/>
          <p:cNvSpPr/>
          <p:nvPr/>
        </p:nvSpPr>
        <p:spPr bwMode="auto">
          <a:xfrm>
            <a:off x="1242467" y="1439296"/>
            <a:ext cx="58150" cy="94332"/>
          </a:xfrm>
          <a:custGeom>
            <a:avLst/>
            <a:gdLst>
              <a:gd name="T0" fmla="*/ 0 w 21"/>
              <a:gd name="T1" fmla="*/ 34 h 34"/>
              <a:gd name="T2" fmla="*/ 0 w 21"/>
              <a:gd name="T3" fmla="*/ 31 h 34"/>
              <a:gd name="T4" fmla="*/ 4 w 21"/>
              <a:gd name="T5" fmla="*/ 27 h 34"/>
              <a:gd name="T6" fmla="*/ 16 w 21"/>
              <a:gd name="T7" fmla="*/ 10 h 34"/>
              <a:gd name="T8" fmla="*/ 9 w 21"/>
              <a:gd name="T9" fmla="*/ 4 h 34"/>
              <a:gd name="T10" fmla="*/ 2 w 21"/>
              <a:gd name="T11" fmla="*/ 6 h 34"/>
              <a:gd name="T12" fmla="*/ 1 w 21"/>
              <a:gd name="T13" fmla="*/ 3 h 34"/>
              <a:gd name="T14" fmla="*/ 10 w 21"/>
              <a:gd name="T15" fmla="*/ 0 h 34"/>
              <a:gd name="T16" fmla="*/ 20 w 21"/>
              <a:gd name="T17" fmla="*/ 9 h 34"/>
              <a:gd name="T18" fmla="*/ 9 w 21"/>
              <a:gd name="T19" fmla="*/ 27 h 34"/>
              <a:gd name="T20" fmla="*/ 6 w 21"/>
              <a:gd name="T21" fmla="*/ 30 h 34"/>
              <a:gd name="T22" fmla="*/ 6 w 21"/>
              <a:gd name="T23" fmla="*/ 30 h 34"/>
              <a:gd name="T24" fmla="*/ 21 w 21"/>
              <a:gd name="T25" fmla="*/ 30 h 34"/>
              <a:gd name="T26" fmla="*/ 21 w 21"/>
              <a:gd name="T27" fmla="*/ 34 h 34"/>
              <a:gd name="T28" fmla="*/ 0 w 21"/>
              <a:gd name="T29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" h="34">
                <a:moveTo>
                  <a:pt x="0" y="34"/>
                </a:moveTo>
                <a:cubicBezTo>
                  <a:pt x="0" y="31"/>
                  <a:pt x="0" y="31"/>
                  <a:pt x="0" y="31"/>
                </a:cubicBezTo>
                <a:cubicBezTo>
                  <a:pt x="4" y="27"/>
                  <a:pt x="4" y="27"/>
                  <a:pt x="4" y="27"/>
                </a:cubicBezTo>
                <a:cubicBezTo>
                  <a:pt x="12" y="19"/>
                  <a:pt x="16" y="15"/>
                  <a:pt x="16" y="10"/>
                </a:cubicBezTo>
                <a:cubicBezTo>
                  <a:pt x="16" y="7"/>
                  <a:pt x="14" y="4"/>
                  <a:pt x="9" y="4"/>
                </a:cubicBezTo>
                <a:cubicBezTo>
                  <a:pt x="6" y="4"/>
                  <a:pt x="4" y="5"/>
                  <a:pt x="2" y="6"/>
                </a:cubicBezTo>
                <a:cubicBezTo>
                  <a:pt x="1" y="3"/>
                  <a:pt x="1" y="3"/>
                  <a:pt x="1" y="3"/>
                </a:cubicBezTo>
                <a:cubicBezTo>
                  <a:pt x="3" y="1"/>
                  <a:pt x="6" y="0"/>
                  <a:pt x="10" y="0"/>
                </a:cubicBezTo>
                <a:cubicBezTo>
                  <a:pt x="17" y="0"/>
                  <a:pt x="20" y="5"/>
                  <a:pt x="20" y="9"/>
                </a:cubicBezTo>
                <a:cubicBezTo>
                  <a:pt x="20" y="16"/>
                  <a:pt x="16" y="21"/>
                  <a:pt x="9" y="27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4"/>
                  <a:pt x="21" y="34"/>
                  <a:pt x="21" y="34"/>
                </a:cubicBezTo>
                <a:lnTo>
                  <a:pt x="0" y="3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" name="Freeform 36"/>
          <p:cNvSpPr/>
          <p:nvPr/>
        </p:nvSpPr>
        <p:spPr bwMode="auto">
          <a:xfrm>
            <a:off x="1314831" y="1439296"/>
            <a:ext cx="58150" cy="94332"/>
          </a:xfrm>
          <a:custGeom>
            <a:avLst/>
            <a:gdLst>
              <a:gd name="T0" fmla="*/ 20 w 21"/>
              <a:gd name="T1" fmla="*/ 4 h 34"/>
              <a:gd name="T2" fmla="*/ 7 w 21"/>
              <a:gd name="T3" fmla="*/ 4 h 34"/>
              <a:gd name="T4" fmla="*/ 6 w 21"/>
              <a:gd name="T5" fmla="*/ 13 h 34"/>
              <a:gd name="T6" fmla="*/ 9 w 21"/>
              <a:gd name="T7" fmla="*/ 13 h 34"/>
              <a:gd name="T8" fmla="*/ 16 w 21"/>
              <a:gd name="T9" fmla="*/ 14 h 34"/>
              <a:gd name="T10" fmla="*/ 21 w 21"/>
              <a:gd name="T11" fmla="*/ 23 h 34"/>
              <a:gd name="T12" fmla="*/ 8 w 21"/>
              <a:gd name="T13" fmla="*/ 34 h 34"/>
              <a:gd name="T14" fmla="*/ 0 w 21"/>
              <a:gd name="T15" fmla="*/ 32 h 34"/>
              <a:gd name="T16" fmla="*/ 1 w 21"/>
              <a:gd name="T17" fmla="*/ 29 h 34"/>
              <a:gd name="T18" fmla="*/ 8 w 21"/>
              <a:gd name="T19" fmla="*/ 31 h 34"/>
              <a:gd name="T20" fmla="*/ 16 w 21"/>
              <a:gd name="T21" fmla="*/ 23 h 34"/>
              <a:gd name="T22" fmla="*/ 7 w 21"/>
              <a:gd name="T23" fmla="*/ 16 h 34"/>
              <a:gd name="T24" fmla="*/ 2 w 21"/>
              <a:gd name="T25" fmla="*/ 16 h 34"/>
              <a:gd name="T26" fmla="*/ 4 w 21"/>
              <a:gd name="T27" fmla="*/ 0 h 34"/>
              <a:gd name="T28" fmla="*/ 20 w 21"/>
              <a:gd name="T29" fmla="*/ 0 h 34"/>
              <a:gd name="T30" fmla="*/ 20 w 21"/>
              <a:gd name="T31" fmla="*/ 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34">
                <a:moveTo>
                  <a:pt x="20" y="4"/>
                </a:moveTo>
                <a:cubicBezTo>
                  <a:pt x="7" y="4"/>
                  <a:pt x="7" y="4"/>
                  <a:pt x="7" y="4"/>
                </a:cubicBezTo>
                <a:cubicBezTo>
                  <a:pt x="6" y="13"/>
                  <a:pt x="6" y="13"/>
                  <a:pt x="6" y="13"/>
                </a:cubicBezTo>
                <a:cubicBezTo>
                  <a:pt x="7" y="13"/>
                  <a:pt x="8" y="13"/>
                  <a:pt x="9" y="13"/>
                </a:cubicBezTo>
                <a:cubicBezTo>
                  <a:pt x="11" y="13"/>
                  <a:pt x="14" y="13"/>
                  <a:pt x="16" y="14"/>
                </a:cubicBezTo>
                <a:cubicBezTo>
                  <a:pt x="19" y="16"/>
                  <a:pt x="21" y="19"/>
                  <a:pt x="21" y="23"/>
                </a:cubicBezTo>
                <a:cubicBezTo>
                  <a:pt x="21" y="29"/>
                  <a:pt x="16" y="34"/>
                  <a:pt x="8" y="34"/>
                </a:cubicBezTo>
                <a:cubicBezTo>
                  <a:pt x="5" y="34"/>
                  <a:pt x="2" y="33"/>
                  <a:pt x="0" y="32"/>
                </a:cubicBezTo>
                <a:cubicBezTo>
                  <a:pt x="1" y="29"/>
                  <a:pt x="1" y="29"/>
                  <a:pt x="1" y="29"/>
                </a:cubicBezTo>
                <a:cubicBezTo>
                  <a:pt x="3" y="30"/>
                  <a:pt x="5" y="31"/>
                  <a:pt x="8" y="31"/>
                </a:cubicBezTo>
                <a:cubicBezTo>
                  <a:pt x="13" y="31"/>
                  <a:pt x="16" y="28"/>
                  <a:pt x="16" y="23"/>
                </a:cubicBezTo>
                <a:cubicBezTo>
                  <a:pt x="16" y="19"/>
                  <a:pt x="13" y="16"/>
                  <a:pt x="7" y="16"/>
                </a:cubicBezTo>
                <a:cubicBezTo>
                  <a:pt x="5" y="16"/>
                  <a:pt x="3" y="16"/>
                  <a:pt x="2" y="16"/>
                </a:cubicBezTo>
                <a:cubicBezTo>
                  <a:pt x="4" y="0"/>
                  <a:pt x="4" y="0"/>
                  <a:pt x="4" y="0"/>
                </a:cubicBezTo>
                <a:cubicBezTo>
                  <a:pt x="20" y="0"/>
                  <a:pt x="20" y="0"/>
                  <a:pt x="20" y="0"/>
                </a:cubicBezTo>
                <a:lnTo>
                  <a:pt x="20" y="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" name="Rectangle 39"/>
          <p:cNvSpPr>
            <a:spLocks noChangeArrowheads="1"/>
          </p:cNvSpPr>
          <p:nvPr/>
        </p:nvSpPr>
        <p:spPr bwMode="auto">
          <a:xfrm>
            <a:off x="1990655" y="4230464"/>
            <a:ext cx="1301254" cy="2132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" name="Rectangle 40"/>
          <p:cNvSpPr>
            <a:spLocks noChangeArrowheads="1"/>
          </p:cNvSpPr>
          <p:nvPr/>
        </p:nvSpPr>
        <p:spPr bwMode="auto">
          <a:xfrm>
            <a:off x="1990655" y="3769147"/>
            <a:ext cx="1301254" cy="4613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" name="Rectangle 41"/>
          <p:cNvSpPr>
            <a:spLocks noChangeArrowheads="1"/>
          </p:cNvSpPr>
          <p:nvPr/>
        </p:nvSpPr>
        <p:spPr bwMode="auto">
          <a:xfrm>
            <a:off x="1990655" y="3188945"/>
            <a:ext cx="1301254" cy="58020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" name="Rectangle 42"/>
          <p:cNvSpPr>
            <a:spLocks noChangeArrowheads="1"/>
          </p:cNvSpPr>
          <p:nvPr/>
        </p:nvSpPr>
        <p:spPr bwMode="auto">
          <a:xfrm>
            <a:off x="1990655" y="2312828"/>
            <a:ext cx="1301254" cy="87611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Rectangle 44"/>
          <p:cNvSpPr>
            <a:spLocks noChangeArrowheads="1"/>
          </p:cNvSpPr>
          <p:nvPr/>
        </p:nvSpPr>
        <p:spPr bwMode="auto">
          <a:xfrm>
            <a:off x="3857896" y="4226588"/>
            <a:ext cx="1297377" cy="2145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" name="Rectangle 45"/>
          <p:cNvSpPr>
            <a:spLocks noChangeArrowheads="1"/>
          </p:cNvSpPr>
          <p:nvPr/>
        </p:nvSpPr>
        <p:spPr bwMode="auto">
          <a:xfrm>
            <a:off x="3857896" y="3993991"/>
            <a:ext cx="1297377" cy="2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Rectangle 46"/>
          <p:cNvSpPr>
            <a:spLocks noChangeArrowheads="1"/>
          </p:cNvSpPr>
          <p:nvPr/>
        </p:nvSpPr>
        <p:spPr bwMode="auto">
          <a:xfrm>
            <a:off x="3857896" y="3176023"/>
            <a:ext cx="1297377" cy="8179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Rectangle 47"/>
          <p:cNvSpPr>
            <a:spLocks noChangeArrowheads="1"/>
          </p:cNvSpPr>
          <p:nvPr/>
        </p:nvSpPr>
        <p:spPr bwMode="auto">
          <a:xfrm>
            <a:off x="3857896" y="2557056"/>
            <a:ext cx="1297377" cy="618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" name="Rectangle 49"/>
          <p:cNvSpPr>
            <a:spLocks noChangeArrowheads="1"/>
          </p:cNvSpPr>
          <p:nvPr/>
        </p:nvSpPr>
        <p:spPr bwMode="auto">
          <a:xfrm>
            <a:off x="7554903" y="3996575"/>
            <a:ext cx="1301254" cy="4445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" name="Rectangle 50"/>
          <p:cNvSpPr>
            <a:spLocks noChangeArrowheads="1"/>
          </p:cNvSpPr>
          <p:nvPr/>
        </p:nvSpPr>
        <p:spPr bwMode="auto">
          <a:xfrm>
            <a:off x="7554903" y="3763978"/>
            <a:ext cx="1301254" cy="2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" name="Rectangle 51"/>
          <p:cNvSpPr>
            <a:spLocks noChangeArrowheads="1"/>
          </p:cNvSpPr>
          <p:nvPr/>
        </p:nvSpPr>
        <p:spPr bwMode="auto">
          <a:xfrm>
            <a:off x="7554903" y="2426542"/>
            <a:ext cx="1301254" cy="133743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6" name="Rectangle 52"/>
          <p:cNvSpPr>
            <a:spLocks noChangeArrowheads="1"/>
          </p:cNvSpPr>
          <p:nvPr/>
        </p:nvSpPr>
        <p:spPr bwMode="auto">
          <a:xfrm>
            <a:off x="7554903" y="2000114"/>
            <a:ext cx="1301254" cy="42642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" name="Rectangle 54"/>
          <p:cNvSpPr>
            <a:spLocks noChangeArrowheads="1"/>
          </p:cNvSpPr>
          <p:nvPr/>
        </p:nvSpPr>
        <p:spPr bwMode="auto">
          <a:xfrm>
            <a:off x="9405344" y="4185237"/>
            <a:ext cx="1297377" cy="2558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Rectangle 55"/>
          <p:cNvSpPr>
            <a:spLocks noChangeArrowheads="1"/>
          </p:cNvSpPr>
          <p:nvPr/>
        </p:nvSpPr>
        <p:spPr bwMode="auto">
          <a:xfrm>
            <a:off x="9405344" y="3430588"/>
            <a:ext cx="1297377" cy="7546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9" name="Rectangle 56"/>
          <p:cNvSpPr>
            <a:spLocks noChangeArrowheads="1"/>
          </p:cNvSpPr>
          <p:nvPr/>
        </p:nvSpPr>
        <p:spPr bwMode="auto">
          <a:xfrm>
            <a:off x="9405344" y="2781900"/>
            <a:ext cx="1297377" cy="64868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Rectangle 57"/>
          <p:cNvSpPr>
            <a:spLocks noChangeArrowheads="1"/>
          </p:cNvSpPr>
          <p:nvPr/>
        </p:nvSpPr>
        <p:spPr bwMode="auto">
          <a:xfrm>
            <a:off x="9405344" y="2354179"/>
            <a:ext cx="1297377" cy="4277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" name="Rectangle 59"/>
          <p:cNvSpPr>
            <a:spLocks noChangeArrowheads="1"/>
          </p:cNvSpPr>
          <p:nvPr/>
        </p:nvSpPr>
        <p:spPr bwMode="auto">
          <a:xfrm>
            <a:off x="5704460" y="4226588"/>
            <a:ext cx="1301254" cy="2145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2" name="Rectangle 60"/>
          <p:cNvSpPr>
            <a:spLocks noChangeArrowheads="1"/>
          </p:cNvSpPr>
          <p:nvPr/>
        </p:nvSpPr>
        <p:spPr bwMode="auto">
          <a:xfrm>
            <a:off x="5704460" y="3364685"/>
            <a:ext cx="1301254" cy="861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" name="Rectangle 61"/>
          <p:cNvSpPr>
            <a:spLocks noChangeArrowheads="1"/>
          </p:cNvSpPr>
          <p:nvPr/>
        </p:nvSpPr>
        <p:spPr bwMode="auto">
          <a:xfrm>
            <a:off x="5704460" y="2734088"/>
            <a:ext cx="1301254" cy="63059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4" name="Rectangle 62"/>
          <p:cNvSpPr>
            <a:spLocks noChangeArrowheads="1"/>
          </p:cNvSpPr>
          <p:nvPr/>
        </p:nvSpPr>
        <p:spPr bwMode="auto">
          <a:xfrm>
            <a:off x="5704460" y="2102199"/>
            <a:ext cx="1301254" cy="6318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" name="Freeform 64"/>
          <p:cNvSpPr/>
          <p:nvPr/>
        </p:nvSpPr>
        <p:spPr bwMode="auto">
          <a:xfrm>
            <a:off x="1428545" y="1120576"/>
            <a:ext cx="9477053" cy="3325687"/>
          </a:xfrm>
          <a:custGeom>
            <a:avLst/>
            <a:gdLst>
              <a:gd name="T0" fmla="*/ 7334 w 7334"/>
              <a:gd name="T1" fmla="*/ 2990 h 2990"/>
              <a:gd name="T2" fmla="*/ 8 w 7334"/>
              <a:gd name="T3" fmla="*/ 2990 h 2990"/>
              <a:gd name="T4" fmla="*/ 8 w 7334"/>
              <a:gd name="T5" fmla="*/ 2986 h 2990"/>
              <a:gd name="T6" fmla="*/ 0 w 7334"/>
              <a:gd name="T7" fmla="*/ 0 h 2990"/>
              <a:gd name="T8" fmla="*/ 8 w 7334"/>
              <a:gd name="T9" fmla="*/ 0 h 2990"/>
              <a:gd name="T10" fmla="*/ 17 w 7334"/>
              <a:gd name="T11" fmla="*/ 2981 h 2990"/>
              <a:gd name="T12" fmla="*/ 7334 w 7334"/>
              <a:gd name="T13" fmla="*/ 2981 h 2990"/>
              <a:gd name="T14" fmla="*/ 7334 w 7334"/>
              <a:gd name="T15" fmla="*/ 2990 h 2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334" h="2990">
                <a:moveTo>
                  <a:pt x="7334" y="2990"/>
                </a:moveTo>
                <a:lnTo>
                  <a:pt x="8" y="2990"/>
                </a:lnTo>
                <a:lnTo>
                  <a:pt x="8" y="2986"/>
                </a:lnTo>
                <a:lnTo>
                  <a:pt x="0" y="0"/>
                </a:lnTo>
                <a:lnTo>
                  <a:pt x="8" y="0"/>
                </a:lnTo>
                <a:lnTo>
                  <a:pt x="17" y="2981"/>
                </a:lnTo>
                <a:lnTo>
                  <a:pt x="7334" y="2981"/>
                </a:lnTo>
                <a:lnTo>
                  <a:pt x="7334" y="2990"/>
                </a:lnTo>
                <a:close/>
              </a:path>
            </a:pathLst>
          </a:custGeom>
          <a:solidFill>
            <a:srgbClr val="BDBD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" name="Freeform 65"/>
          <p:cNvSpPr/>
          <p:nvPr/>
        </p:nvSpPr>
        <p:spPr bwMode="auto">
          <a:xfrm>
            <a:off x="1389779" y="1072655"/>
            <a:ext cx="87870" cy="89163"/>
          </a:xfrm>
          <a:custGeom>
            <a:avLst/>
            <a:gdLst>
              <a:gd name="T0" fmla="*/ 0 w 32"/>
              <a:gd name="T1" fmla="*/ 16 h 32"/>
              <a:gd name="T2" fmla="*/ 16 w 32"/>
              <a:gd name="T3" fmla="*/ 0 h 32"/>
              <a:gd name="T4" fmla="*/ 32 w 32"/>
              <a:gd name="T5" fmla="*/ 16 h 32"/>
              <a:gd name="T6" fmla="*/ 16 w 32"/>
              <a:gd name="T7" fmla="*/ 32 h 32"/>
              <a:gd name="T8" fmla="*/ 0 w 32"/>
              <a:gd name="T9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0" y="16"/>
                </a:moveTo>
                <a:cubicBezTo>
                  <a:pt x="0" y="7"/>
                  <a:pt x="7" y="0"/>
                  <a:pt x="16" y="0"/>
                </a:cubicBezTo>
                <a:cubicBezTo>
                  <a:pt x="24" y="0"/>
                  <a:pt x="32" y="7"/>
                  <a:pt x="32" y="16"/>
                </a:cubicBezTo>
                <a:cubicBezTo>
                  <a:pt x="32" y="25"/>
                  <a:pt x="25" y="32"/>
                  <a:pt x="16" y="32"/>
                </a:cubicBezTo>
                <a:cubicBezTo>
                  <a:pt x="7" y="32"/>
                  <a:pt x="0" y="25"/>
                  <a:pt x="0" y="16"/>
                </a:cubicBezTo>
                <a:close/>
              </a:path>
            </a:pathLst>
          </a:custGeom>
          <a:solidFill>
            <a:srgbClr val="BDBD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7" name="Oval 66"/>
          <p:cNvSpPr>
            <a:spLocks noChangeArrowheads="1"/>
          </p:cNvSpPr>
          <p:nvPr/>
        </p:nvSpPr>
        <p:spPr bwMode="auto">
          <a:xfrm>
            <a:off x="10857786" y="4395867"/>
            <a:ext cx="89163" cy="89163"/>
          </a:xfrm>
          <a:prstGeom prst="ellipse">
            <a:avLst/>
          </a:prstGeom>
          <a:solidFill>
            <a:srgbClr val="BDBD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8" name="矩形 67"/>
          <p:cNvSpPr>
            <a:spLocks noChangeArrowheads="1"/>
          </p:cNvSpPr>
          <p:nvPr/>
        </p:nvSpPr>
        <p:spPr bwMode="auto">
          <a:xfrm>
            <a:off x="1659966" y="4731304"/>
            <a:ext cx="2030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矩形 124"/>
          <p:cNvSpPr>
            <a:spLocks noChangeArrowheads="1"/>
          </p:cNvSpPr>
          <p:nvPr/>
        </p:nvSpPr>
        <p:spPr bwMode="auto">
          <a:xfrm>
            <a:off x="1659966" y="5244067"/>
            <a:ext cx="8878370" cy="10763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dirty="0">
                <a:solidFill>
                  <a:schemeClr val="bg1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此处添加详细文本描述，建议与标题相关并符合整体语言风格，其中本模版所有图形线条及其相应素材均可编辑、更改颜色。此处添加详细文本描述，建议与标题相关并符合整体语言风格，其中本模版所有图形线条及其相应素材均可编辑、更改颜色。</a:t>
            </a:r>
            <a:endParaRPr lang="zh-CN" altLang="en-US" sz="1600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>
            <a:off x="1709394" y="5206996"/>
            <a:ext cx="1882676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14" grpId="0" animBg="1"/>
      <p:bldP spid="15" grpId="0" animBg="1"/>
      <p:bldP spid="16" grpId="0" animBg="1"/>
      <p:bldP spid="17" grpId="0" animBg="1"/>
      <p:bldP spid="18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/>
      <p:bldP spid="6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3"/>
          <p:cNvSpPr/>
          <p:nvPr/>
        </p:nvSpPr>
        <p:spPr bwMode="auto">
          <a:xfrm>
            <a:off x="121950" y="112660"/>
            <a:ext cx="709613" cy="714375"/>
          </a:xfrm>
          <a:prstGeom prst="ellipse">
            <a:avLst/>
          </a:prstGeom>
          <a:solidFill>
            <a:srgbClr val="F6E8AD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5" name="TextBox 47"/>
          <p:cNvSpPr txBox="1"/>
          <p:nvPr/>
        </p:nvSpPr>
        <p:spPr>
          <a:xfrm>
            <a:off x="823381" y="145013"/>
            <a:ext cx="4000047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600" b="0" dirty="0">
                <a:solidFill>
                  <a:schemeClr val="bg1"/>
                </a:solidFill>
              </a:rPr>
              <a:t>此处输入您的标题</a:t>
            </a:r>
            <a:endParaRPr lang="zh-CN" altLang="en-US" sz="3600" b="0" dirty="0">
              <a:solidFill>
                <a:schemeClr val="bg1"/>
              </a:solidFill>
            </a:endParaRPr>
          </a:p>
        </p:txBody>
      </p:sp>
      <p:sp>
        <p:nvSpPr>
          <p:cNvPr id="6" name="TextBox 58"/>
          <p:cNvSpPr txBox="1"/>
          <p:nvPr/>
        </p:nvSpPr>
        <p:spPr>
          <a:xfrm>
            <a:off x="253186" y="158110"/>
            <a:ext cx="417102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61A15"/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4</a:t>
            </a:r>
            <a:endParaRPr lang="zh-CN" altLang="en-US" sz="3600" b="1" dirty="0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" y="6495261"/>
            <a:ext cx="12191999" cy="362739"/>
            <a:chOff x="0" y="6314176"/>
            <a:chExt cx="18278445" cy="54382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14176"/>
              <a:ext cx="6096000" cy="54382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9" y="6318152"/>
              <a:ext cx="6096000" cy="539848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182445" y="6318152"/>
              <a:ext cx="6096000" cy="539848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020300" y="195878"/>
            <a:ext cx="2171700" cy="62316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87272" y="586570"/>
            <a:ext cx="819705" cy="442829"/>
          </a:xfrm>
          <a:prstGeom prst="rect">
            <a:avLst/>
          </a:prstGeom>
        </p:spPr>
      </p:pic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3455988" y="4908405"/>
            <a:ext cx="2660650" cy="6048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8745538" y="4908405"/>
            <a:ext cx="2660650" cy="6048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3455988" y="2354118"/>
            <a:ext cx="14288" cy="2554288"/>
          </a:xfrm>
          <a:prstGeom prst="rect">
            <a:avLst/>
          </a:prstGeom>
          <a:solidFill>
            <a:srgbClr val="9395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6102351" y="2354118"/>
            <a:ext cx="14288" cy="2554288"/>
          </a:xfrm>
          <a:prstGeom prst="rect">
            <a:avLst/>
          </a:prstGeom>
          <a:solidFill>
            <a:srgbClr val="9395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8745538" y="2354118"/>
            <a:ext cx="14288" cy="2554288"/>
          </a:xfrm>
          <a:prstGeom prst="rect">
            <a:avLst/>
          </a:prstGeom>
          <a:solidFill>
            <a:srgbClr val="9395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808038" y="1790555"/>
            <a:ext cx="2662238" cy="6048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auto">
          <a:xfrm>
            <a:off x="6102351" y="1790555"/>
            <a:ext cx="2657475" cy="6048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Rectangle 175"/>
          <p:cNvSpPr>
            <a:spLocks noChangeArrowheads="1"/>
          </p:cNvSpPr>
          <p:nvPr/>
        </p:nvSpPr>
        <p:spPr bwMode="auto">
          <a:xfrm>
            <a:off x="1773238" y="1922318"/>
            <a:ext cx="55143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100" b="0" i="0" u="none" strike="noStrike" cap="none" normalizeH="0" baseline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Myriad Pro" panose="020B0503030403020204" pitchFamily="34" charset="0"/>
              </a:rPr>
              <a:t>201</a:t>
            </a:r>
            <a:r>
              <a:rPr kumimoji="0" lang="en-US" altLang="zh-CN" sz="2100" b="0" i="0" u="none" strike="noStrike" cap="none" normalizeH="0" baseline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Myriad Pro" panose="020B0503030403020204" pitchFamily="34" charset="0"/>
              </a:rPr>
              <a:t>4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</a:endParaRPr>
          </a:p>
        </p:txBody>
      </p:sp>
      <p:sp>
        <p:nvSpPr>
          <p:cNvPr id="22" name="Rectangle 176"/>
          <p:cNvSpPr>
            <a:spLocks noChangeArrowheads="1"/>
          </p:cNvSpPr>
          <p:nvPr/>
        </p:nvSpPr>
        <p:spPr bwMode="auto">
          <a:xfrm>
            <a:off x="1869249" y="2737987"/>
            <a:ext cx="335028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5100" b="0" i="0" u="none" strike="noStrike" cap="none" normalizeH="0" baseline="0" dirty="0">
                <a:ln>
                  <a:noFill/>
                </a:ln>
                <a:solidFill>
                  <a:srgbClr val="939598"/>
                </a:solidFill>
                <a:effectLst/>
                <a:latin typeface="Myriad Pro" panose="020B0503030403020204" pitchFamily="34" charset="0"/>
              </a:rPr>
              <a:t>1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ectangle 177"/>
          <p:cNvSpPr>
            <a:spLocks noChangeArrowheads="1"/>
          </p:cNvSpPr>
          <p:nvPr/>
        </p:nvSpPr>
        <p:spPr bwMode="auto">
          <a:xfrm>
            <a:off x="4397376" y="5073505"/>
            <a:ext cx="55143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100" b="0" i="0" u="none" strike="noStrike" cap="none" normalizeH="0" baseline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Myriad Pro" panose="020B0503030403020204" pitchFamily="34" charset="0"/>
              </a:rPr>
              <a:t>201</a:t>
            </a:r>
            <a:r>
              <a:rPr kumimoji="0" lang="en-US" altLang="zh-CN" sz="2100" b="0" i="0" u="none" strike="noStrike" cap="none" normalizeH="0" baseline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Myriad Pro" panose="020B0503030403020204" pitchFamily="34" charset="0"/>
              </a:rPr>
              <a:t>5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</a:endParaRPr>
          </a:p>
        </p:txBody>
      </p:sp>
      <p:sp>
        <p:nvSpPr>
          <p:cNvPr id="24" name="Rectangle 178"/>
          <p:cNvSpPr>
            <a:spLocks noChangeArrowheads="1"/>
          </p:cNvSpPr>
          <p:nvPr/>
        </p:nvSpPr>
        <p:spPr bwMode="auto">
          <a:xfrm>
            <a:off x="7078663" y="1922318"/>
            <a:ext cx="55143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100" b="0" i="0" u="none" strike="noStrike" cap="none" normalizeH="0" baseline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Myriad Pro" panose="020B0503030403020204" pitchFamily="34" charset="0"/>
              </a:rPr>
              <a:t>201</a:t>
            </a:r>
            <a:r>
              <a:rPr kumimoji="0" lang="en-US" altLang="zh-CN" sz="2100" b="0" i="0" u="none" strike="noStrike" cap="none" normalizeH="0" baseline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Myriad Pro" panose="020B0503030403020204" pitchFamily="34" charset="0"/>
              </a:rPr>
              <a:t>6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</a:endParaRPr>
          </a:p>
        </p:txBody>
      </p:sp>
      <p:sp>
        <p:nvSpPr>
          <p:cNvPr id="25" name="Rectangle 179"/>
          <p:cNvSpPr>
            <a:spLocks noChangeArrowheads="1"/>
          </p:cNvSpPr>
          <p:nvPr/>
        </p:nvSpPr>
        <p:spPr bwMode="auto">
          <a:xfrm>
            <a:off x="9780588" y="5073505"/>
            <a:ext cx="55143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100" b="0" i="0" u="none" strike="noStrike" cap="none" normalizeH="0" baseline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Myriad Pro" panose="020B0503030403020204" pitchFamily="34" charset="0"/>
              </a:rPr>
              <a:t>201</a:t>
            </a:r>
            <a:r>
              <a:rPr kumimoji="0" lang="en-US" altLang="zh-CN" sz="2100" b="0" i="0" u="none" strike="noStrike" cap="none" normalizeH="0" baseline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Myriad Pro" panose="020B0503030403020204" pitchFamily="34" charset="0"/>
              </a:rPr>
              <a:t>7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</a:endParaRPr>
          </a:p>
        </p:txBody>
      </p:sp>
      <p:sp>
        <p:nvSpPr>
          <p:cNvPr id="26" name="Freeform 390"/>
          <p:cNvSpPr>
            <a:spLocks noEditPoints="1"/>
          </p:cNvSpPr>
          <p:nvPr/>
        </p:nvSpPr>
        <p:spPr bwMode="auto">
          <a:xfrm>
            <a:off x="1428751" y="2519215"/>
            <a:ext cx="1216025" cy="1222375"/>
          </a:xfrm>
          <a:custGeom>
            <a:avLst/>
            <a:gdLst>
              <a:gd name="T0" fmla="*/ 162 w 324"/>
              <a:gd name="T1" fmla="*/ 325 h 325"/>
              <a:gd name="T2" fmla="*/ 0 w 324"/>
              <a:gd name="T3" fmla="*/ 162 h 325"/>
              <a:gd name="T4" fmla="*/ 162 w 324"/>
              <a:gd name="T5" fmla="*/ 0 h 325"/>
              <a:gd name="T6" fmla="*/ 324 w 324"/>
              <a:gd name="T7" fmla="*/ 162 h 325"/>
              <a:gd name="T8" fmla="*/ 162 w 324"/>
              <a:gd name="T9" fmla="*/ 325 h 325"/>
              <a:gd name="T10" fmla="*/ 162 w 324"/>
              <a:gd name="T11" fmla="*/ 8 h 325"/>
              <a:gd name="T12" fmla="*/ 8 w 324"/>
              <a:gd name="T13" fmla="*/ 162 h 325"/>
              <a:gd name="T14" fmla="*/ 162 w 324"/>
              <a:gd name="T15" fmla="*/ 317 h 325"/>
              <a:gd name="T16" fmla="*/ 316 w 324"/>
              <a:gd name="T17" fmla="*/ 162 h 325"/>
              <a:gd name="T18" fmla="*/ 162 w 324"/>
              <a:gd name="T19" fmla="*/ 8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4" h="325">
                <a:moveTo>
                  <a:pt x="162" y="325"/>
                </a:moveTo>
                <a:cubicBezTo>
                  <a:pt x="72" y="325"/>
                  <a:pt x="0" y="252"/>
                  <a:pt x="0" y="162"/>
                </a:cubicBezTo>
                <a:cubicBezTo>
                  <a:pt x="0" y="73"/>
                  <a:pt x="72" y="0"/>
                  <a:pt x="162" y="0"/>
                </a:cubicBezTo>
                <a:cubicBezTo>
                  <a:pt x="252" y="0"/>
                  <a:pt x="324" y="73"/>
                  <a:pt x="324" y="162"/>
                </a:cubicBezTo>
                <a:cubicBezTo>
                  <a:pt x="324" y="252"/>
                  <a:pt x="252" y="325"/>
                  <a:pt x="162" y="325"/>
                </a:cubicBezTo>
                <a:close/>
                <a:moveTo>
                  <a:pt x="162" y="8"/>
                </a:moveTo>
                <a:cubicBezTo>
                  <a:pt x="77" y="8"/>
                  <a:pt x="8" y="77"/>
                  <a:pt x="8" y="162"/>
                </a:cubicBezTo>
                <a:cubicBezTo>
                  <a:pt x="8" y="247"/>
                  <a:pt x="77" y="317"/>
                  <a:pt x="162" y="317"/>
                </a:cubicBezTo>
                <a:cubicBezTo>
                  <a:pt x="247" y="317"/>
                  <a:pt x="316" y="247"/>
                  <a:pt x="316" y="162"/>
                </a:cubicBezTo>
                <a:cubicBezTo>
                  <a:pt x="316" y="77"/>
                  <a:pt x="247" y="8"/>
                  <a:pt x="162" y="8"/>
                </a:cubicBezTo>
                <a:close/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Rectangle 391"/>
          <p:cNvSpPr>
            <a:spLocks noChangeArrowheads="1"/>
          </p:cNvSpPr>
          <p:nvPr/>
        </p:nvSpPr>
        <p:spPr bwMode="auto">
          <a:xfrm>
            <a:off x="4618799" y="2016182"/>
            <a:ext cx="335028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5100" b="0" i="0" u="none" strike="noStrike" cap="none" normalizeH="0" baseline="0">
                <a:ln>
                  <a:noFill/>
                </a:ln>
                <a:solidFill>
                  <a:srgbClr val="939598"/>
                </a:solidFill>
                <a:effectLst/>
                <a:latin typeface="Myriad Pro" panose="020B0503030403020204" pitchFamily="34" charset="0"/>
              </a:rPr>
              <a:t>2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Freeform 392"/>
          <p:cNvSpPr>
            <a:spLocks noEditPoints="1"/>
          </p:cNvSpPr>
          <p:nvPr/>
        </p:nvSpPr>
        <p:spPr bwMode="auto">
          <a:xfrm>
            <a:off x="4176713" y="1797410"/>
            <a:ext cx="1219200" cy="1222375"/>
          </a:xfrm>
          <a:custGeom>
            <a:avLst/>
            <a:gdLst>
              <a:gd name="T0" fmla="*/ 162 w 325"/>
              <a:gd name="T1" fmla="*/ 325 h 325"/>
              <a:gd name="T2" fmla="*/ 0 w 325"/>
              <a:gd name="T3" fmla="*/ 163 h 325"/>
              <a:gd name="T4" fmla="*/ 162 w 325"/>
              <a:gd name="T5" fmla="*/ 0 h 325"/>
              <a:gd name="T6" fmla="*/ 325 w 325"/>
              <a:gd name="T7" fmla="*/ 163 h 325"/>
              <a:gd name="T8" fmla="*/ 162 w 325"/>
              <a:gd name="T9" fmla="*/ 325 h 325"/>
              <a:gd name="T10" fmla="*/ 162 w 325"/>
              <a:gd name="T11" fmla="*/ 8 h 325"/>
              <a:gd name="T12" fmla="*/ 8 w 325"/>
              <a:gd name="T13" fmla="*/ 163 h 325"/>
              <a:gd name="T14" fmla="*/ 162 w 325"/>
              <a:gd name="T15" fmla="*/ 317 h 325"/>
              <a:gd name="T16" fmla="*/ 317 w 325"/>
              <a:gd name="T17" fmla="*/ 163 h 325"/>
              <a:gd name="T18" fmla="*/ 162 w 325"/>
              <a:gd name="T19" fmla="*/ 8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5" h="325">
                <a:moveTo>
                  <a:pt x="162" y="325"/>
                </a:moveTo>
                <a:cubicBezTo>
                  <a:pt x="73" y="325"/>
                  <a:pt x="0" y="252"/>
                  <a:pt x="0" y="163"/>
                </a:cubicBezTo>
                <a:cubicBezTo>
                  <a:pt x="0" y="73"/>
                  <a:pt x="73" y="0"/>
                  <a:pt x="162" y="0"/>
                </a:cubicBezTo>
                <a:cubicBezTo>
                  <a:pt x="252" y="0"/>
                  <a:pt x="325" y="73"/>
                  <a:pt x="325" y="163"/>
                </a:cubicBezTo>
                <a:cubicBezTo>
                  <a:pt x="325" y="252"/>
                  <a:pt x="252" y="325"/>
                  <a:pt x="162" y="325"/>
                </a:cubicBezTo>
                <a:close/>
                <a:moveTo>
                  <a:pt x="162" y="8"/>
                </a:moveTo>
                <a:cubicBezTo>
                  <a:pt x="77" y="8"/>
                  <a:pt x="8" y="78"/>
                  <a:pt x="8" y="163"/>
                </a:cubicBezTo>
                <a:cubicBezTo>
                  <a:pt x="8" y="248"/>
                  <a:pt x="77" y="317"/>
                  <a:pt x="162" y="317"/>
                </a:cubicBezTo>
                <a:cubicBezTo>
                  <a:pt x="247" y="317"/>
                  <a:pt x="317" y="248"/>
                  <a:pt x="317" y="163"/>
                </a:cubicBezTo>
                <a:cubicBezTo>
                  <a:pt x="317" y="78"/>
                  <a:pt x="247" y="8"/>
                  <a:pt x="162" y="8"/>
                </a:cubicBezTo>
                <a:close/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Rectangle 393"/>
          <p:cNvSpPr>
            <a:spLocks noChangeArrowheads="1"/>
          </p:cNvSpPr>
          <p:nvPr/>
        </p:nvSpPr>
        <p:spPr bwMode="auto">
          <a:xfrm>
            <a:off x="7235052" y="2737987"/>
            <a:ext cx="335028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5100" b="0" i="0" u="none" strike="noStrike" cap="none" normalizeH="0" baseline="0" dirty="0">
                <a:ln>
                  <a:noFill/>
                </a:ln>
                <a:solidFill>
                  <a:srgbClr val="939598"/>
                </a:solidFill>
                <a:effectLst/>
                <a:latin typeface="Myriad Pro" panose="020B0503030403020204" pitchFamily="34" charset="0"/>
              </a:rPr>
              <a:t>3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Freeform 394"/>
          <p:cNvSpPr>
            <a:spLocks noEditPoints="1"/>
          </p:cNvSpPr>
          <p:nvPr/>
        </p:nvSpPr>
        <p:spPr bwMode="auto">
          <a:xfrm>
            <a:off x="6818313" y="2519215"/>
            <a:ext cx="1220788" cy="1222375"/>
          </a:xfrm>
          <a:custGeom>
            <a:avLst/>
            <a:gdLst>
              <a:gd name="T0" fmla="*/ 162 w 325"/>
              <a:gd name="T1" fmla="*/ 325 h 325"/>
              <a:gd name="T2" fmla="*/ 0 w 325"/>
              <a:gd name="T3" fmla="*/ 162 h 325"/>
              <a:gd name="T4" fmla="*/ 162 w 325"/>
              <a:gd name="T5" fmla="*/ 0 h 325"/>
              <a:gd name="T6" fmla="*/ 325 w 325"/>
              <a:gd name="T7" fmla="*/ 162 h 325"/>
              <a:gd name="T8" fmla="*/ 162 w 325"/>
              <a:gd name="T9" fmla="*/ 325 h 325"/>
              <a:gd name="T10" fmla="*/ 162 w 325"/>
              <a:gd name="T11" fmla="*/ 8 h 325"/>
              <a:gd name="T12" fmla="*/ 8 w 325"/>
              <a:gd name="T13" fmla="*/ 162 h 325"/>
              <a:gd name="T14" fmla="*/ 162 w 325"/>
              <a:gd name="T15" fmla="*/ 317 h 325"/>
              <a:gd name="T16" fmla="*/ 317 w 325"/>
              <a:gd name="T17" fmla="*/ 162 h 325"/>
              <a:gd name="T18" fmla="*/ 162 w 325"/>
              <a:gd name="T19" fmla="*/ 8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5" h="325">
                <a:moveTo>
                  <a:pt x="162" y="325"/>
                </a:moveTo>
                <a:cubicBezTo>
                  <a:pt x="73" y="325"/>
                  <a:pt x="0" y="252"/>
                  <a:pt x="0" y="162"/>
                </a:cubicBezTo>
                <a:cubicBezTo>
                  <a:pt x="0" y="73"/>
                  <a:pt x="73" y="0"/>
                  <a:pt x="162" y="0"/>
                </a:cubicBezTo>
                <a:cubicBezTo>
                  <a:pt x="252" y="0"/>
                  <a:pt x="325" y="73"/>
                  <a:pt x="325" y="162"/>
                </a:cubicBezTo>
                <a:cubicBezTo>
                  <a:pt x="325" y="252"/>
                  <a:pt x="252" y="325"/>
                  <a:pt x="162" y="325"/>
                </a:cubicBezTo>
                <a:close/>
                <a:moveTo>
                  <a:pt x="162" y="8"/>
                </a:moveTo>
                <a:cubicBezTo>
                  <a:pt x="77" y="8"/>
                  <a:pt x="8" y="77"/>
                  <a:pt x="8" y="162"/>
                </a:cubicBezTo>
                <a:cubicBezTo>
                  <a:pt x="8" y="247"/>
                  <a:pt x="77" y="317"/>
                  <a:pt x="162" y="317"/>
                </a:cubicBezTo>
                <a:cubicBezTo>
                  <a:pt x="248" y="317"/>
                  <a:pt x="317" y="247"/>
                  <a:pt x="317" y="162"/>
                </a:cubicBezTo>
                <a:cubicBezTo>
                  <a:pt x="317" y="77"/>
                  <a:pt x="248" y="8"/>
                  <a:pt x="162" y="8"/>
                </a:cubicBezTo>
                <a:close/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Rectangle 395"/>
          <p:cNvSpPr>
            <a:spLocks noChangeArrowheads="1"/>
          </p:cNvSpPr>
          <p:nvPr/>
        </p:nvSpPr>
        <p:spPr bwMode="auto">
          <a:xfrm>
            <a:off x="9908349" y="2016182"/>
            <a:ext cx="335028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5100" b="0" i="0" u="none" strike="noStrike" cap="none" normalizeH="0" baseline="0">
                <a:ln>
                  <a:noFill/>
                </a:ln>
                <a:solidFill>
                  <a:srgbClr val="939598"/>
                </a:solidFill>
                <a:effectLst/>
                <a:latin typeface="Myriad Pro" panose="020B0503030403020204" pitchFamily="34" charset="0"/>
              </a:rPr>
              <a:t>4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Freeform 396"/>
          <p:cNvSpPr>
            <a:spLocks noEditPoints="1"/>
          </p:cNvSpPr>
          <p:nvPr/>
        </p:nvSpPr>
        <p:spPr bwMode="auto">
          <a:xfrm>
            <a:off x="9466263" y="1799791"/>
            <a:ext cx="1219200" cy="1217613"/>
          </a:xfrm>
          <a:custGeom>
            <a:avLst/>
            <a:gdLst>
              <a:gd name="T0" fmla="*/ 163 w 325"/>
              <a:gd name="T1" fmla="*/ 324 h 324"/>
              <a:gd name="T2" fmla="*/ 0 w 325"/>
              <a:gd name="T3" fmla="*/ 162 h 324"/>
              <a:gd name="T4" fmla="*/ 163 w 325"/>
              <a:gd name="T5" fmla="*/ 0 h 324"/>
              <a:gd name="T6" fmla="*/ 325 w 325"/>
              <a:gd name="T7" fmla="*/ 162 h 324"/>
              <a:gd name="T8" fmla="*/ 163 w 325"/>
              <a:gd name="T9" fmla="*/ 324 h 324"/>
              <a:gd name="T10" fmla="*/ 163 w 325"/>
              <a:gd name="T11" fmla="*/ 8 h 324"/>
              <a:gd name="T12" fmla="*/ 8 w 325"/>
              <a:gd name="T13" fmla="*/ 162 h 324"/>
              <a:gd name="T14" fmla="*/ 163 w 325"/>
              <a:gd name="T15" fmla="*/ 316 h 324"/>
              <a:gd name="T16" fmla="*/ 317 w 325"/>
              <a:gd name="T17" fmla="*/ 162 h 324"/>
              <a:gd name="T18" fmla="*/ 163 w 325"/>
              <a:gd name="T19" fmla="*/ 8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5" h="324">
                <a:moveTo>
                  <a:pt x="163" y="324"/>
                </a:moveTo>
                <a:cubicBezTo>
                  <a:pt x="73" y="324"/>
                  <a:pt x="0" y="251"/>
                  <a:pt x="0" y="162"/>
                </a:cubicBezTo>
                <a:cubicBezTo>
                  <a:pt x="0" y="72"/>
                  <a:pt x="73" y="0"/>
                  <a:pt x="163" y="0"/>
                </a:cubicBezTo>
                <a:cubicBezTo>
                  <a:pt x="252" y="0"/>
                  <a:pt x="325" y="72"/>
                  <a:pt x="325" y="162"/>
                </a:cubicBezTo>
                <a:cubicBezTo>
                  <a:pt x="325" y="251"/>
                  <a:pt x="252" y="324"/>
                  <a:pt x="163" y="324"/>
                </a:cubicBezTo>
                <a:close/>
                <a:moveTo>
                  <a:pt x="163" y="8"/>
                </a:moveTo>
                <a:cubicBezTo>
                  <a:pt x="78" y="8"/>
                  <a:pt x="8" y="77"/>
                  <a:pt x="8" y="162"/>
                </a:cubicBezTo>
                <a:cubicBezTo>
                  <a:pt x="8" y="247"/>
                  <a:pt x="78" y="316"/>
                  <a:pt x="163" y="316"/>
                </a:cubicBezTo>
                <a:cubicBezTo>
                  <a:pt x="248" y="316"/>
                  <a:pt x="317" y="247"/>
                  <a:pt x="317" y="162"/>
                </a:cubicBezTo>
                <a:cubicBezTo>
                  <a:pt x="317" y="77"/>
                  <a:pt x="248" y="8"/>
                  <a:pt x="163" y="8"/>
                </a:cubicBezTo>
                <a:close/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911424" y="4243992"/>
            <a:ext cx="2347336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此处添加详细文本描述，建议与标题相关并符合整体语言风格，相应素材均可编辑、更改颜色。</a:t>
            </a:r>
            <a:endParaRPr lang="zh-CN" altLang="en-US" sz="16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036776" y="3812799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  <a:endParaRPr kumimoji="1" lang="zh-CN" altLang="en-US" sz="2400" b="1" dirty="0">
              <a:solidFill>
                <a:schemeClr val="accent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575720" y="3569692"/>
            <a:ext cx="2389671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此处添加详细文本描述，建议与标题相关并符合整体语言风格，相应素材均可编辑、更改颜色。</a:t>
            </a:r>
            <a:endParaRPr lang="zh-CN" altLang="en-US" sz="16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768263" y="3138499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2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  <a:endParaRPr kumimoji="1" lang="zh-CN" altLang="en-US" sz="2400" b="1" dirty="0">
              <a:solidFill>
                <a:schemeClr val="accent2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226537" y="4210706"/>
            <a:ext cx="241151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此处添加详细文本描述，建议与标题相关并符合整体语言风格，相应素材均可编辑、更改颜色。</a:t>
            </a:r>
            <a:endParaRPr lang="zh-CN" altLang="en-US" sz="16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430061" y="3779513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3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  <a:endParaRPr kumimoji="1" lang="zh-CN" altLang="en-US" sz="2400" b="1" dirty="0">
              <a:solidFill>
                <a:schemeClr val="accent3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882540" y="3569692"/>
            <a:ext cx="2395346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此处添加详细文本描述，建议与标题相关并符合整体语言风格，相应素材均可编辑、更改颜色。</a:t>
            </a:r>
            <a:endParaRPr lang="zh-CN" altLang="en-US" sz="16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9067369" y="3138499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4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  <a:endParaRPr kumimoji="1" lang="zh-CN" altLang="en-US" sz="2400" b="1" dirty="0">
              <a:solidFill>
                <a:schemeClr val="accent4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4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9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4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900"/>
                            </p:stCondLst>
                            <p:childTnLst>
                              <p:par>
                                <p:cTn id="8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4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 animBg="1"/>
      <p:bldP spid="27" grpId="0"/>
      <p:bldP spid="28" grpId="0" animBg="1"/>
      <p:bldP spid="29" grpId="0"/>
      <p:bldP spid="30" grpId="0" animBg="1"/>
      <p:bldP spid="31" grpId="0"/>
      <p:bldP spid="32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3"/>
          <p:cNvSpPr/>
          <p:nvPr/>
        </p:nvSpPr>
        <p:spPr bwMode="auto">
          <a:xfrm>
            <a:off x="121950" y="112660"/>
            <a:ext cx="709613" cy="714375"/>
          </a:xfrm>
          <a:prstGeom prst="ellipse">
            <a:avLst/>
          </a:prstGeom>
          <a:solidFill>
            <a:srgbClr val="F6E8AD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5" name="TextBox 47"/>
          <p:cNvSpPr txBox="1"/>
          <p:nvPr/>
        </p:nvSpPr>
        <p:spPr>
          <a:xfrm>
            <a:off x="823381" y="145013"/>
            <a:ext cx="4000047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600" b="0" dirty="0">
                <a:solidFill>
                  <a:schemeClr val="bg1"/>
                </a:solidFill>
              </a:rPr>
              <a:t>此处输入您的标题</a:t>
            </a:r>
            <a:endParaRPr lang="zh-CN" altLang="en-US" sz="3600" b="0" dirty="0">
              <a:solidFill>
                <a:schemeClr val="bg1"/>
              </a:solidFill>
            </a:endParaRPr>
          </a:p>
        </p:txBody>
      </p:sp>
      <p:sp>
        <p:nvSpPr>
          <p:cNvPr id="6" name="TextBox 58"/>
          <p:cNvSpPr txBox="1"/>
          <p:nvPr/>
        </p:nvSpPr>
        <p:spPr>
          <a:xfrm>
            <a:off x="253186" y="158110"/>
            <a:ext cx="417102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61A15"/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4</a:t>
            </a:r>
            <a:endParaRPr lang="zh-CN" altLang="en-US" sz="3600" b="1" dirty="0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" y="6495261"/>
            <a:ext cx="12191999" cy="362739"/>
            <a:chOff x="0" y="6314176"/>
            <a:chExt cx="18278445" cy="54382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14176"/>
              <a:ext cx="6096000" cy="54382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9" y="6318152"/>
              <a:ext cx="6096000" cy="539848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182445" y="6318152"/>
              <a:ext cx="6096000" cy="539848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020300" y="195878"/>
            <a:ext cx="2171700" cy="62316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87272" y="586570"/>
            <a:ext cx="819705" cy="442829"/>
          </a:xfrm>
          <a:prstGeom prst="rect">
            <a:avLst/>
          </a:prstGeom>
        </p:spPr>
      </p:pic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246188" y="4614863"/>
            <a:ext cx="477837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100" b="0" i="0" u="none" strike="noStrike" cap="none" normalizeH="0" baseline="0">
                <a:ln>
                  <a:noFill/>
                </a:ln>
                <a:solidFill>
                  <a:srgbClr val="808284"/>
                </a:solidFill>
                <a:effectLst/>
                <a:latin typeface="Myriad Pro" panose="020B0503030403020204" pitchFamily="34" charset="0"/>
              </a:rPr>
              <a:t>1.0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1246188" y="3941763"/>
            <a:ext cx="477837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100" b="0" i="0" u="none" strike="noStrike" cap="none" normalizeH="0" baseline="0">
                <a:ln>
                  <a:noFill/>
                </a:ln>
                <a:solidFill>
                  <a:srgbClr val="808284"/>
                </a:solidFill>
                <a:effectLst/>
                <a:latin typeface="Myriad Pro" panose="020B0503030403020204" pitchFamily="34" charset="0"/>
              </a:rPr>
              <a:t>2.0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1246188" y="3268663"/>
            <a:ext cx="477837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100" b="0" i="0" u="none" strike="noStrike" cap="none" normalizeH="0" baseline="0">
                <a:ln>
                  <a:noFill/>
                </a:ln>
                <a:solidFill>
                  <a:srgbClr val="808284"/>
                </a:solidFill>
                <a:effectLst/>
                <a:latin typeface="Myriad Pro" panose="020B0503030403020204" pitchFamily="34" charset="0"/>
              </a:rPr>
              <a:t>3.0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1246188" y="2613025"/>
            <a:ext cx="477837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100" b="0" i="0" u="none" strike="noStrike" cap="none" normalizeH="0" baseline="0">
                <a:ln>
                  <a:noFill/>
                </a:ln>
                <a:solidFill>
                  <a:srgbClr val="808284"/>
                </a:solidFill>
                <a:effectLst/>
                <a:latin typeface="Myriad Pro" panose="020B0503030403020204" pitchFamily="34" charset="0"/>
              </a:rPr>
              <a:t>4.0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1246188" y="1944688"/>
            <a:ext cx="477837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100" b="0" i="0" u="none" strike="noStrike" cap="none" normalizeH="0" baseline="0" dirty="0">
                <a:ln>
                  <a:noFill/>
                </a:ln>
                <a:solidFill>
                  <a:srgbClr val="808284"/>
                </a:solidFill>
                <a:effectLst/>
                <a:latin typeface="Myriad Pro" panose="020B0503030403020204" pitchFamily="34" charset="0"/>
              </a:rPr>
              <a:t>5.0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1846263" y="2095500"/>
            <a:ext cx="9123362" cy="26988"/>
          </a:xfrm>
          <a:prstGeom prst="rect">
            <a:avLst/>
          </a:prstGeom>
          <a:solidFill>
            <a:srgbClr val="BCBE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auto">
          <a:xfrm>
            <a:off x="1846263" y="2757488"/>
            <a:ext cx="9123362" cy="26988"/>
          </a:xfrm>
          <a:prstGeom prst="rect">
            <a:avLst/>
          </a:prstGeom>
          <a:solidFill>
            <a:srgbClr val="BCBE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Rectangle 12"/>
          <p:cNvSpPr>
            <a:spLocks noChangeArrowheads="1"/>
          </p:cNvSpPr>
          <p:nvPr/>
        </p:nvSpPr>
        <p:spPr bwMode="auto">
          <a:xfrm>
            <a:off x="1846263" y="3438525"/>
            <a:ext cx="9123362" cy="25400"/>
          </a:xfrm>
          <a:prstGeom prst="rect">
            <a:avLst/>
          </a:prstGeom>
          <a:solidFill>
            <a:srgbClr val="BCBE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1846263" y="4111625"/>
            <a:ext cx="9123362" cy="25400"/>
          </a:xfrm>
          <a:prstGeom prst="rect">
            <a:avLst/>
          </a:prstGeom>
          <a:solidFill>
            <a:srgbClr val="BCBE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Rectangle 14"/>
          <p:cNvSpPr>
            <a:spLocks noChangeArrowheads="1"/>
          </p:cNvSpPr>
          <p:nvPr/>
        </p:nvSpPr>
        <p:spPr bwMode="auto">
          <a:xfrm>
            <a:off x="1846263" y="4779963"/>
            <a:ext cx="9123362" cy="26988"/>
          </a:xfrm>
          <a:prstGeom prst="rect">
            <a:avLst/>
          </a:prstGeom>
          <a:solidFill>
            <a:srgbClr val="BCBE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51"/>
          <p:cNvSpPr/>
          <p:nvPr/>
        </p:nvSpPr>
        <p:spPr bwMode="auto">
          <a:xfrm>
            <a:off x="6697663" y="1193800"/>
            <a:ext cx="431800" cy="428625"/>
          </a:xfrm>
          <a:custGeom>
            <a:avLst/>
            <a:gdLst>
              <a:gd name="T0" fmla="*/ 0 w 115"/>
              <a:gd name="T1" fmla="*/ 104 h 114"/>
              <a:gd name="T2" fmla="*/ 10 w 115"/>
              <a:gd name="T3" fmla="*/ 114 h 114"/>
              <a:gd name="T4" fmla="*/ 105 w 115"/>
              <a:gd name="T5" fmla="*/ 114 h 114"/>
              <a:gd name="T6" fmla="*/ 115 w 115"/>
              <a:gd name="T7" fmla="*/ 104 h 114"/>
              <a:gd name="T8" fmla="*/ 115 w 115"/>
              <a:gd name="T9" fmla="*/ 9 h 114"/>
              <a:gd name="T10" fmla="*/ 105 w 115"/>
              <a:gd name="T11" fmla="*/ 0 h 114"/>
              <a:gd name="T12" fmla="*/ 10 w 115"/>
              <a:gd name="T13" fmla="*/ 0 h 114"/>
              <a:gd name="T14" fmla="*/ 0 w 115"/>
              <a:gd name="T15" fmla="*/ 9 h 114"/>
              <a:gd name="T16" fmla="*/ 0 w 115"/>
              <a:gd name="T17" fmla="*/ 104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5" h="114">
                <a:moveTo>
                  <a:pt x="0" y="104"/>
                </a:moveTo>
                <a:cubicBezTo>
                  <a:pt x="0" y="109"/>
                  <a:pt x="5" y="114"/>
                  <a:pt x="10" y="114"/>
                </a:cubicBezTo>
                <a:cubicBezTo>
                  <a:pt x="105" y="114"/>
                  <a:pt x="105" y="114"/>
                  <a:pt x="105" y="114"/>
                </a:cubicBezTo>
                <a:cubicBezTo>
                  <a:pt x="110" y="114"/>
                  <a:pt x="115" y="109"/>
                  <a:pt x="115" y="104"/>
                </a:cubicBezTo>
                <a:cubicBezTo>
                  <a:pt x="115" y="9"/>
                  <a:pt x="115" y="9"/>
                  <a:pt x="115" y="9"/>
                </a:cubicBezTo>
                <a:cubicBezTo>
                  <a:pt x="115" y="4"/>
                  <a:pt x="110" y="0"/>
                  <a:pt x="105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9"/>
                </a:cubicBezTo>
                <a:lnTo>
                  <a:pt x="0" y="10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70"/>
          <p:cNvSpPr/>
          <p:nvPr/>
        </p:nvSpPr>
        <p:spPr bwMode="auto">
          <a:xfrm>
            <a:off x="4648200" y="1193800"/>
            <a:ext cx="427037" cy="428625"/>
          </a:xfrm>
          <a:custGeom>
            <a:avLst/>
            <a:gdLst>
              <a:gd name="T0" fmla="*/ 0 w 114"/>
              <a:gd name="T1" fmla="*/ 104 h 114"/>
              <a:gd name="T2" fmla="*/ 10 w 114"/>
              <a:gd name="T3" fmla="*/ 114 h 114"/>
              <a:gd name="T4" fmla="*/ 105 w 114"/>
              <a:gd name="T5" fmla="*/ 114 h 114"/>
              <a:gd name="T6" fmla="*/ 114 w 114"/>
              <a:gd name="T7" fmla="*/ 104 h 114"/>
              <a:gd name="T8" fmla="*/ 114 w 114"/>
              <a:gd name="T9" fmla="*/ 9 h 114"/>
              <a:gd name="T10" fmla="*/ 105 w 114"/>
              <a:gd name="T11" fmla="*/ 0 h 114"/>
              <a:gd name="T12" fmla="*/ 10 w 114"/>
              <a:gd name="T13" fmla="*/ 0 h 114"/>
              <a:gd name="T14" fmla="*/ 0 w 114"/>
              <a:gd name="T15" fmla="*/ 9 h 114"/>
              <a:gd name="T16" fmla="*/ 0 w 114"/>
              <a:gd name="T17" fmla="*/ 104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" h="114">
                <a:moveTo>
                  <a:pt x="0" y="104"/>
                </a:moveTo>
                <a:cubicBezTo>
                  <a:pt x="0" y="109"/>
                  <a:pt x="5" y="114"/>
                  <a:pt x="10" y="114"/>
                </a:cubicBezTo>
                <a:cubicBezTo>
                  <a:pt x="105" y="114"/>
                  <a:pt x="105" y="114"/>
                  <a:pt x="105" y="114"/>
                </a:cubicBezTo>
                <a:cubicBezTo>
                  <a:pt x="110" y="114"/>
                  <a:pt x="114" y="109"/>
                  <a:pt x="114" y="104"/>
                </a:cubicBezTo>
                <a:cubicBezTo>
                  <a:pt x="114" y="9"/>
                  <a:pt x="114" y="9"/>
                  <a:pt x="114" y="9"/>
                </a:cubicBezTo>
                <a:cubicBezTo>
                  <a:pt x="114" y="4"/>
                  <a:pt x="110" y="0"/>
                  <a:pt x="105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9"/>
                </a:cubicBezTo>
                <a:lnTo>
                  <a:pt x="0" y="10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89"/>
          <p:cNvSpPr/>
          <p:nvPr/>
        </p:nvSpPr>
        <p:spPr bwMode="auto">
          <a:xfrm>
            <a:off x="2608263" y="1193800"/>
            <a:ext cx="431800" cy="428625"/>
          </a:xfrm>
          <a:custGeom>
            <a:avLst/>
            <a:gdLst>
              <a:gd name="T0" fmla="*/ 0 w 115"/>
              <a:gd name="T1" fmla="*/ 104 h 114"/>
              <a:gd name="T2" fmla="*/ 10 w 115"/>
              <a:gd name="T3" fmla="*/ 114 h 114"/>
              <a:gd name="T4" fmla="*/ 105 w 115"/>
              <a:gd name="T5" fmla="*/ 114 h 114"/>
              <a:gd name="T6" fmla="*/ 115 w 115"/>
              <a:gd name="T7" fmla="*/ 104 h 114"/>
              <a:gd name="T8" fmla="*/ 115 w 115"/>
              <a:gd name="T9" fmla="*/ 9 h 114"/>
              <a:gd name="T10" fmla="*/ 105 w 115"/>
              <a:gd name="T11" fmla="*/ 0 h 114"/>
              <a:gd name="T12" fmla="*/ 10 w 115"/>
              <a:gd name="T13" fmla="*/ 0 h 114"/>
              <a:gd name="T14" fmla="*/ 0 w 115"/>
              <a:gd name="T15" fmla="*/ 9 h 114"/>
              <a:gd name="T16" fmla="*/ 0 w 115"/>
              <a:gd name="T17" fmla="*/ 104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5" h="114">
                <a:moveTo>
                  <a:pt x="0" y="104"/>
                </a:moveTo>
                <a:cubicBezTo>
                  <a:pt x="0" y="109"/>
                  <a:pt x="5" y="114"/>
                  <a:pt x="10" y="114"/>
                </a:cubicBezTo>
                <a:cubicBezTo>
                  <a:pt x="105" y="114"/>
                  <a:pt x="105" y="114"/>
                  <a:pt x="105" y="114"/>
                </a:cubicBezTo>
                <a:cubicBezTo>
                  <a:pt x="110" y="114"/>
                  <a:pt x="115" y="109"/>
                  <a:pt x="115" y="104"/>
                </a:cubicBezTo>
                <a:cubicBezTo>
                  <a:pt x="115" y="9"/>
                  <a:pt x="115" y="9"/>
                  <a:pt x="115" y="9"/>
                </a:cubicBezTo>
                <a:cubicBezTo>
                  <a:pt x="115" y="4"/>
                  <a:pt x="110" y="0"/>
                  <a:pt x="105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9"/>
                </a:cubicBezTo>
                <a:lnTo>
                  <a:pt x="0" y="10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90"/>
          <p:cNvSpPr/>
          <p:nvPr/>
        </p:nvSpPr>
        <p:spPr bwMode="auto">
          <a:xfrm>
            <a:off x="8521700" y="1193800"/>
            <a:ext cx="428625" cy="428625"/>
          </a:xfrm>
          <a:custGeom>
            <a:avLst/>
            <a:gdLst>
              <a:gd name="T0" fmla="*/ 0 w 114"/>
              <a:gd name="T1" fmla="*/ 104 h 114"/>
              <a:gd name="T2" fmla="*/ 10 w 114"/>
              <a:gd name="T3" fmla="*/ 114 h 114"/>
              <a:gd name="T4" fmla="*/ 105 w 114"/>
              <a:gd name="T5" fmla="*/ 114 h 114"/>
              <a:gd name="T6" fmla="*/ 114 w 114"/>
              <a:gd name="T7" fmla="*/ 104 h 114"/>
              <a:gd name="T8" fmla="*/ 114 w 114"/>
              <a:gd name="T9" fmla="*/ 9 h 114"/>
              <a:gd name="T10" fmla="*/ 105 w 114"/>
              <a:gd name="T11" fmla="*/ 0 h 114"/>
              <a:gd name="T12" fmla="*/ 10 w 114"/>
              <a:gd name="T13" fmla="*/ 0 h 114"/>
              <a:gd name="T14" fmla="*/ 0 w 114"/>
              <a:gd name="T15" fmla="*/ 9 h 114"/>
              <a:gd name="T16" fmla="*/ 0 w 114"/>
              <a:gd name="T17" fmla="*/ 104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" h="114">
                <a:moveTo>
                  <a:pt x="0" y="104"/>
                </a:moveTo>
                <a:cubicBezTo>
                  <a:pt x="0" y="109"/>
                  <a:pt x="5" y="114"/>
                  <a:pt x="10" y="114"/>
                </a:cubicBezTo>
                <a:cubicBezTo>
                  <a:pt x="105" y="114"/>
                  <a:pt x="105" y="114"/>
                  <a:pt x="105" y="114"/>
                </a:cubicBezTo>
                <a:cubicBezTo>
                  <a:pt x="110" y="114"/>
                  <a:pt x="114" y="109"/>
                  <a:pt x="114" y="104"/>
                </a:cubicBezTo>
                <a:cubicBezTo>
                  <a:pt x="114" y="9"/>
                  <a:pt x="114" y="9"/>
                  <a:pt x="114" y="9"/>
                </a:cubicBezTo>
                <a:cubicBezTo>
                  <a:pt x="114" y="4"/>
                  <a:pt x="110" y="0"/>
                  <a:pt x="105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9"/>
                </a:cubicBezTo>
                <a:lnTo>
                  <a:pt x="0" y="10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Rectangle 91"/>
          <p:cNvSpPr>
            <a:spLocks noChangeArrowheads="1"/>
          </p:cNvSpPr>
          <p:nvPr/>
        </p:nvSpPr>
        <p:spPr bwMode="auto">
          <a:xfrm>
            <a:off x="2740025" y="4227513"/>
            <a:ext cx="811212" cy="9810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Rectangle 92"/>
          <p:cNvSpPr>
            <a:spLocks noChangeArrowheads="1"/>
          </p:cNvSpPr>
          <p:nvPr/>
        </p:nvSpPr>
        <p:spPr bwMode="auto">
          <a:xfrm>
            <a:off x="2740025" y="4227513"/>
            <a:ext cx="176212" cy="9810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Rectangle 93"/>
          <p:cNvSpPr>
            <a:spLocks noChangeArrowheads="1"/>
          </p:cNvSpPr>
          <p:nvPr/>
        </p:nvSpPr>
        <p:spPr bwMode="auto">
          <a:xfrm>
            <a:off x="4943475" y="2960688"/>
            <a:ext cx="811212" cy="224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Rectangle 94"/>
          <p:cNvSpPr>
            <a:spLocks noChangeArrowheads="1"/>
          </p:cNvSpPr>
          <p:nvPr/>
        </p:nvSpPr>
        <p:spPr bwMode="auto">
          <a:xfrm>
            <a:off x="4940300" y="2960688"/>
            <a:ext cx="176212" cy="22479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Rectangle 95"/>
          <p:cNvSpPr>
            <a:spLocks noChangeArrowheads="1"/>
          </p:cNvSpPr>
          <p:nvPr/>
        </p:nvSpPr>
        <p:spPr bwMode="auto">
          <a:xfrm>
            <a:off x="7050088" y="2339975"/>
            <a:ext cx="811212" cy="28797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Rectangle 96"/>
          <p:cNvSpPr>
            <a:spLocks noChangeArrowheads="1"/>
          </p:cNvSpPr>
          <p:nvPr/>
        </p:nvSpPr>
        <p:spPr bwMode="auto">
          <a:xfrm>
            <a:off x="7050088" y="2339975"/>
            <a:ext cx="173037" cy="287972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Rectangle 97"/>
          <p:cNvSpPr>
            <a:spLocks noChangeArrowheads="1"/>
          </p:cNvSpPr>
          <p:nvPr/>
        </p:nvSpPr>
        <p:spPr bwMode="auto">
          <a:xfrm>
            <a:off x="9255125" y="3652838"/>
            <a:ext cx="809625" cy="15716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Rectangle 98"/>
          <p:cNvSpPr>
            <a:spLocks noChangeArrowheads="1"/>
          </p:cNvSpPr>
          <p:nvPr/>
        </p:nvSpPr>
        <p:spPr bwMode="auto">
          <a:xfrm>
            <a:off x="9255125" y="3652838"/>
            <a:ext cx="171450" cy="157162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TextBox 15"/>
          <p:cNvSpPr txBox="1"/>
          <p:nvPr/>
        </p:nvSpPr>
        <p:spPr>
          <a:xfrm>
            <a:off x="2178540" y="5299076"/>
            <a:ext cx="1934181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管理资源吧致力于专业职场商务演示PPT模板免费下载。</a:t>
            </a:r>
            <a:endParaRPr lang="zh-CN" altLang="en-US" sz="1600" dirty="0">
              <a:solidFill>
                <a:srgbClr val="4D4D4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7" name="TextBox 15"/>
          <p:cNvSpPr txBox="1"/>
          <p:nvPr/>
        </p:nvSpPr>
        <p:spPr>
          <a:xfrm>
            <a:off x="4381990" y="5299076"/>
            <a:ext cx="1934181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管理资源吧致力于专业职场商务演示PPT模板免费下载。</a:t>
            </a:r>
            <a:endParaRPr lang="zh-CN" altLang="en-US" sz="1600" dirty="0">
              <a:solidFill>
                <a:srgbClr val="4D4D4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8" name="TextBox 15"/>
          <p:cNvSpPr txBox="1"/>
          <p:nvPr/>
        </p:nvSpPr>
        <p:spPr>
          <a:xfrm>
            <a:off x="6488603" y="5299076"/>
            <a:ext cx="1934181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管理资源吧致力于专业职场商务演示PPT模板免费下载。</a:t>
            </a:r>
            <a:endParaRPr lang="zh-CN" altLang="en-US" sz="1600" dirty="0">
              <a:solidFill>
                <a:srgbClr val="4D4D4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9" name="TextBox 15"/>
          <p:cNvSpPr txBox="1"/>
          <p:nvPr/>
        </p:nvSpPr>
        <p:spPr>
          <a:xfrm>
            <a:off x="8722593" y="5299076"/>
            <a:ext cx="1934181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管理资源吧致力于专业职场商务演示PPT模板免费下载。</a:t>
            </a:r>
            <a:endParaRPr lang="zh-CN" altLang="en-US" sz="1600" dirty="0">
              <a:solidFill>
                <a:srgbClr val="4D4D4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0" name="TextBox 46"/>
          <p:cNvSpPr txBox="1">
            <a:spLocks noChangeArrowheads="1"/>
          </p:cNvSpPr>
          <p:nvPr/>
        </p:nvSpPr>
        <p:spPr bwMode="auto">
          <a:xfrm>
            <a:off x="3047500" y="1200832"/>
            <a:ext cx="132030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6"/>
          <p:cNvSpPr txBox="1">
            <a:spLocks noChangeArrowheads="1"/>
          </p:cNvSpPr>
          <p:nvPr/>
        </p:nvSpPr>
        <p:spPr bwMode="auto">
          <a:xfrm>
            <a:off x="5075237" y="1200832"/>
            <a:ext cx="132030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6"/>
          <p:cNvSpPr txBox="1">
            <a:spLocks noChangeArrowheads="1"/>
          </p:cNvSpPr>
          <p:nvPr/>
        </p:nvSpPr>
        <p:spPr bwMode="auto">
          <a:xfrm>
            <a:off x="7115987" y="1200832"/>
            <a:ext cx="132030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6"/>
          <p:cNvSpPr txBox="1">
            <a:spLocks noChangeArrowheads="1"/>
          </p:cNvSpPr>
          <p:nvPr/>
        </p:nvSpPr>
        <p:spPr bwMode="auto">
          <a:xfrm>
            <a:off x="8950325" y="1200832"/>
            <a:ext cx="132030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4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9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14" grpId="0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3"/>
          <p:cNvSpPr/>
          <p:nvPr/>
        </p:nvSpPr>
        <p:spPr bwMode="auto">
          <a:xfrm>
            <a:off x="121950" y="112660"/>
            <a:ext cx="709613" cy="714375"/>
          </a:xfrm>
          <a:prstGeom prst="ellipse">
            <a:avLst/>
          </a:prstGeom>
          <a:solidFill>
            <a:srgbClr val="F6E8AD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5" name="TextBox 47"/>
          <p:cNvSpPr txBox="1"/>
          <p:nvPr/>
        </p:nvSpPr>
        <p:spPr>
          <a:xfrm>
            <a:off x="823381" y="145013"/>
            <a:ext cx="4000047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600" b="0" dirty="0">
                <a:solidFill>
                  <a:schemeClr val="bg1"/>
                </a:solidFill>
              </a:rPr>
              <a:t>此处输入您的标题</a:t>
            </a:r>
            <a:endParaRPr lang="zh-CN" altLang="en-US" sz="3600" b="0" dirty="0">
              <a:solidFill>
                <a:schemeClr val="bg1"/>
              </a:solidFill>
            </a:endParaRPr>
          </a:p>
        </p:txBody>
      </p:sp>
      <p:sp>
        <p:nvSpPr>
          <p:cNvPr id="6" name="TextBox 58"/>
          <p:cNvSpPr txBox="1"/>
          <p:nvPr/>
        </p:nvSpPr>
        <p:spPr>
          <a:xfrm>
            <a:off x="253186" y="158110"/>
            <a:ext cx="417102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61A15"/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4</a:t>
            </a:r>
            <a:endParaRPr lang="zh-CN" altLang="en-US" sz="3600" b="1" dirty="0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" y="6495261"/>
            <a:ext cx="12191999" cy="362739"/>
            <a:chOff x="0" y="6314176"/>
            <a:chExt cx="18278445" cy="54382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14176"/>
              <a:ext cx="6096000" cy="54382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9" y="6318152"/>
              <a:ext cx="6096000" cy="539848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182445" y="6318152"/>
              <a:ext cx="6096000" cy="539848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020300" y="195878"/>
            <a:ext cx="2171700" cy="62316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87272" y="586570"/>
            <a:ext cx="819705" cy="442829"/>
          </a:xfrm>
          <a:prstGeom prst="rect">
            <a:avLst/>
          </a:prstGeom>
        </p:spPr>
      </p:pic>
      <p:sp>
        <p:nvSpPr>
          <p:cNvPr id="14" name="Freeform 5"/>
          <p:cNvSpPr/>
          <p:nvPr/>
        </p:nvSpPr>
        <p:spPr bwMode="auto">
          <a:xfrm>
            <a:off x="6224588" y="1628775"/>
            <a:ext cx="1212850" cy="1035050"/>
          </a:xfrm>
          <a:custGeom>
            <a:avLst/>
            <a:gdLst>
              <a:gd name="T0" fmla="*/ 2147483646 w 714"/>
              <a:gd name="T1" fmla="*/ 525756936 h 609"/>
              <a:gd name="T2" fmla="*/ 2147483646 w 714"/>
              <a:gd name="T3" fmla="*/ 608228108 h 609"/>
              <a:gd name="T4" fmla="*/ 2147483646 w 714"/>
              <a:gd name="T5" fmla="*/ 288652315 h 609"/>
              <a:gd name="T6" fmla="*/ 2147483646 w 714"/>
              <a:gd name="T7" fmla="*/ 309270108 h 609"/>
              <a:gd name="T8" fmla="*/ 2147483646 w 714"/>
              <a:gd name="T9" fmla="*/ 113397862 h 609"/>
              <a:gd name="T10" fmla="*/ 2147483646 w 714"/>
              <a:gd name="T11" fmla="*/ 226795724 h 609"/>
              <a:gd name="T12" fmla="*/ 2147483646 w 714"/>
              <a:gd name="T13" fmla="*/ 432976867 h 609"/>
              <a:gd name="T14" fmla="*/ 2147483646 w 714"/>
              <a:gd name="T15" fmla="*/ 1257691802 h 609"/>
              <a:gd name="T16" fmla="*/ 2147483646 w 714"/>
              <a:gd name="T17" fmla="*/ 1618506393 h 609"/>
              <a:gd name="T18" fmla="*/ 2147483646 w 714"/>
              <a:gd name="T19" fmla="*/ 2147483646 h 609"/>
              <a:gd name="T20" fmla="*/ 2147483646 w 714"/>
              <a:gd name="T21" fmla="*/ 2147483646 h 609"/>
              <a:gd name="T22" fmla="*/ 2147483646 w 714"/>
              <a:gd name="T23" fmla="*/ 2147483646 h 609"/>
              <a:gd name="T24" fmla="*/ 2147483646 w 714"/>
              <a:gd name="T25" fmla="*/ 2147483646 h 609"/>
              <a:gd name="T26" fmla="*/ 2147483646 w 714"/>
              <a:gd name="T27" fmla="*/ 2147483646 h 609"/>
              <a:gd name="T28" fmla="*/ 2147483646 w 714"/>
              <a:gd name="T29" fmla="*/ 2147483646 h 609"/>
              <a:gd name="T30" fmla="*/ 2147483646 w 714"/>
              <a:gd name="T31" fmla="*/ 2147483646 h 609"/>
              <a:gd name="T32" fmla="*/ 1041247013 w 714"/>
              <a:gd name="T33" fmla="*/ 2147483646 h 609"/>
              <a:gd name="T34" fmla="*/ 10309154 w 714"/>
              <a:gd name="T35" fmla="*/ 2147483646 h 609"/>
              <a:gd name="T36" fmla="*/ 123713057 w 714"/>
              <a:gd name="T37" fmla="*/ 2147483646 h 609"/>
              <a:gd name="T38" fmla="*/ 237116960 w 714"/>
              <a:gd name="T39" fmla="*/ 2147483646 h 609"/>
              <a:gd name="T40" fmla="*/ 711347669 w 714"/>
              <a:gd name="T41" fmla="*/ 2147483646 h 609"/>
              <a:gd name="T42" fmla="*/ 711347669 w 714"/>
              <a:gd name="T43" fmla="*/ 2147483646 h 609"/>
              <a:gd name="T44" fmla="*/ 979388879 w 714"/>
              <a:gd name="T45" fmla="*/ 2147483646 h 609"/>
              <a:gd name="T46" fmla="*/ 1123720244 w 714"/>
              <a:gd name="T47" fmla="*/ 2147483646 h 609"/>
              <a:gd name="T48" fmla="*/ 1247433301 w 714"/>
              <a:gd name="T49" fmla="*/ 2147483646 h 609"/>
              <a:gd name="T50" fmla="*/ 1855686220 w 714"/>
              <a:gd name="T51" fmla="*/ 2147483646 h 609"/>
              <a:gd name="T52" fmla="*/ 1969090123 w 714"/>
              <a:gd name="T53" fmla="*/ 2147483646 h 609"/>
              <a:gd name="T54" fmla="*/ 1721664010 w 714"/>
              <a:gd name="T55" fmla="*/ 2147483646 h 609"/>
              <a:gd name="T56" fmla="*/ 2147483646 w 714"/>
              <a:gd name="T57" fmla="*/ 2147483646 h 609"/>
              <a:gd name="T58" fmla="*/ 2147483646 w 714"/>
              <a:gd name="T59" fmla="*/ 2147483646 h 609"/>
              <a:gd name="T60" fmla="*/ 2147483646 w 714"/>
              <a:gd name="T61" fmla="*/ 2147483646 h 609"/>
              <a:gd name="T62" fmla="*/ 2147483646 w 714"/>
              <a:gd name="T63" fmla="*/ 2147483646 h 609"/>
              <a:gd name="T64" fmla="*/ 2147483646 w 714"/>
              <a:gd name="T65" fmla="*/ 2147483646 h 609"/>
              <a:gd name="T66" fmla="*/ 2147483646 w 714"/>
              <a:gd name="T67" fmla="*/ 2147483646 h 609"/>
              <a:gd name="T68" fmla="*/ 2147483646 w 714"/>
              <a:gd name="T69" fmla="*/ 2147483646 h 609"/>
              <a:gd name="T70" fmla="*/ 2147483646 w 714"/>
              <a:gd name="T71" fmla="*/ 2147483646 h 609"/>
              <a:gd name="T72" fmla="*/ 2147483646 w 714"/>
              <a:gd name="T73" fmla="*/ 2147483646 h 609"/>
              <a:gd name="T74" fmla="*/ 2147483646 w 714"/>
              <a:gd name="T75" fmla="*/ 2147483646 h 609"/>
              <a:gd name="T76" fmla="*/ 2147483646 w 714"/>
              <a:gd name="T77" fmla="*/ 2147483646 h 609"/>
              <a:gd name="T78" fmla="*/ 2147483646 w 714"/>
              <a:gd name="T79" fmla="*/ 2147483646 h 609"/>
              <a:gd name="T80" fmla="*/ 2147483646 w 714"/>
              <a:gd name="T81" fmla="*/ 2147483646 h 609"/>
              <a:gd name="T82" fmla="*/ 2147483646 w 714"/>
              <a:gd name="T83" fmla="*/ 2147483646 h 609"/>
              <a:gd name="T84" fmla="*/ 2147483646 w 714"/>
              <a:gd name="T85" fmla="*/ 2147483646 h 609"/>
              <a:gd name="T86" fmla="*/ 2147483646 w 714"/>
              <a:gd name="T87" fmla="*/ 2147483646 h 609"/>
              <a:gd name="T88" fmla="*/ 2147483646 w 714"/>
              <a:gd name="T89" fmla="*/ 2147483646 h 609"/>
              <a:gd name="T90" fmla="*/ 2147483646 w 714"/>
              <a:gd name="T91" fmla="*/ 2147483646 h 609"/>
              <a:gd name="T92" fmla="*/ 2147483646 w 714"/>
              <a:gd name="T93" fmla="*/ 2147483646 h 609"/>
              <a:gd name="T94" fmla="*/ 2147483646 w 714"/>
              <a:gd name="T95" fmla="*/ 2147483646 h 609"/>
              <a:gd name="T96" fmla="*/ 2147483646 w 714"/>
              <a:gd name="T97" fmla="*/ 2147483646 h 609"/>
              <a:gd name="T98" fmla="*/ 2147483646 w 714"/>
              <a:gd name="T99" fmla="*/ 2147483646 h 609"/>
              <a:gd name="T100" fmla="*/ 2147483646 w 714"/>
              <a:gd name="T101" fmla="*/ 2147483646 h 609"/>
              <a:gd name="T102" fmla="*/ 2147483646 w 714"/>
              <a:gd name="T103" fmla="*/ 2147483646 h 609"/>
              <a:gd name="T104" fmla="*/ 2147483646 w 714"/>
              <a:gd name="T105" fmla="*/ 2147483646 h 609"/>
              <a:gd name="T106" fmla="*/ 2147483646 w 714"/>
              <a:gd name="T107" fmla="*/ 2147483646 h 609"/>
              <a:gd name="T108" fmla="*/ 2147483646 w 714"/>
              <a:gd name="T109" fmla="*/ 2147483646 h 609"/>
              <a:gd name="T110" fmla="*/ 2147483646 w 714"/>
              <a:gd name="T111" fmla="*/ 2147483646 h 609"/>
              <a:gd name="T112" fmla="*/ 2147483646 w 714"/>
              <a:gd name="T113" fmla="*/ 2147483646 h 609"/>
              <a:gd name="T114" fmla="*/ 2147483646 w 714"/>
              <a:gd name="T115" fmla="*/ 1958703191 h 609"/>
              <a:gd name="T116" fmla="*/ 2147483646 w 714"/>
              <a:gd name="T117" fmla="*/ 1731904255 h 609"/>
              <a:gd name="T118" fmla="*/ 2147483646 w 714"/>
              <a:gd name="T119" fmla="*/ 1680359772 h 609"/>
              <a:gd name="T120" fmla="*/ 2147483646 w 714"/>
              <a:gd name="T121" fmla="*/ 1288618492 h 609"/>
              <a:gd name="T122" fmla="*/ 2147483646 w 714"/>
              <a:gd name="T123" fmla="*/ 865953733 h 6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14" h="609">
                <a:moveTo>
                  <a:pt x="699" y="64"/>
                </a:moveTo>
                <a:cubicBezTo>
                  <a:pt x="697" y="56"/>
                  <a:pt x="697" y="56"/>
                  <a:pt x="697" y="56"/>
                </a:cubicBezTo>
                <a:cubicBezTo>
                  <a:pt x="689" y="43"/>
                  <a:pt x="689" y="43"/>
                  <a:pt x="689" y="43"/>
                </a:cubicBezTo>
                <a:cubicBezTo>
                  <a:pt x="683" y="40"/>
                  <a:pt x="683" y="40"/>
                  <a:pt x="683" y="40"/>
                </a:cubicBezTo>
                <a:cubicBezTo>
                  <a:pt x="677" y="43"/>
                  <a:pt x="677" y="43"/>
                  <a:pt x="677" y="43"/>
                </a:cubicBezTo>
                <a:cubicBezTo>
                  <a:pt x="674" y="50"/>
                  <a:pt x="674" y="50"/>
                  <a:pt x="674" y="50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2" y="51"/>
                  <a:pt x="672" y="51"/>
                  <a:pt x="672" y="51"/>
                </a:cubicBezTo>
                <a:cubicBezTo>
                  <a:pt x="661" y="53"/>
                  <a:pt x="661" y="53"/>
                  <a:pt x="661" y="53"/>
                </a:cubicBezTo>
                <a:cubicBezTo>
                  <a:pt x="660" y="54"/>
                  <a:pt x="659" y="54"/>
                  <a:pt x="658" y="56"/>
                </a:cubicBezTo>
                <a:cubicBezTo>
                  <a:pt x="655" y="58"/>
                  <a:pt x="655" y="58"/>
                  <a:pt x="655" y="58"/>
                </a:cubicBezTo>
                <a:cubicBezTo>
                  <a:pt x="649" y="63"/>
                  <a:pt x="649" y="63"/>
                  <a:pt x="649" y="63"/>
                </a:cubicBezTo>
                <a:cubicBezTo>
                  <a:pt x="648" y="64"/>
                  <a:pt x="648" y="64"/>
                  <a:pt x="648" y="64"/>
                </a:cubicBezTo>
                <a:cubicBezTo>
                  <a:pt x="643" y="65"/>
                  <a:pt x="643" y="65"/>
                  <a:pt x="643" y="65"/>
                </a:cubicBezTo>
                <a:cubicBezTo>
                  <a:pt x="640" y="64"/>
                  <a:pt x="637" y="62"/>
                  <a:pt x="632" y="59"/>
                </a:cubicBezTo>
                <a:cubicBezTo>
                  <a:pt x="631" y="58"/>
                  <a:pt x="631" y="58"/>
                  <a:pt x="631" y="58"/>
                </a:cubicBezTo>
                <a:cubicBezTo>
                  <a:pt x="623" y="50"/>
                  <a:pt x="619" y="45"/>
                  <a:pt x="619" y="42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0"/>
                  <a:pt x="619" y="30"/>
                  <a:pt x="619" y="30"/>
                </a:cubicBezTo>
                <a:cubicBezTo>
                  <a:pt x="621" y="28"/>
                  <a:pt x="621" y="28"/>
                  <a:pt x="621" y="28"/>
                </a:cubicBezTo>
                <a:cubicBezTo>
                  <a:pt x="609" y="24"/>
                  <a:pt x="609" y="24"/>
                  <a:pt x="609" y="24"/>
                </a:cubicBezTo>
                <a:cubicBezTo>
                  <a:pt x="609" y="28"/>
                  <a:pt x="609" y="28"/>
                  <a:pt x="609" y="28"/>
                </a:cubicBezTo>
                <a:cubicBezTo>
                  <a:pt x="609" y="30"/>
                  <a:pt x="607" y="31"/>
                  <a:pt x="605" y="32"/>
                </a:cubicBezTo>
                <a:cubicBezTo>
                  <a:pt x="601" y="34"/>
                  <a:pt x="601" y="34"/>
                  <a:pt x="601" y="34"/>
                </a:cubicBezTo>
                <a:cubicBezTo>
                  <a:pt x="600" y="34"/>
                  <a:pt x="600" y="34"/>
                  <a:pt x="600" y="34"/>
                </a:cubicBezTo>
                <a:cubicBezTo>
                  <a:pt x="600" y="33"/>
                  <a:pt x="600" y="33"/>
                  <a:pt x="600" y="33"/>
                </a:cubicBezTo>
                <a:cubicBezTo>
                  <a:pt x="594" y="32"/>
                  <a:pt x="594" y="32"/>
                  <a:pt x="594" y="32"/>
                </a:cubicBezTo>
                <a:cubicBezTo>
                  <a:pt x="595" y="36"/>
                  <a:pt x="595" y="36"/>
                  <a:pt x="595" y="36"/>
                </a:cubicBezTo>
                <a:cubicBezTo>
                  <a:pt x="585" y="30"/>
                  <a:pt x="585" y="30"/>
                  <a:pt x="585" y="30"/>
                </a:cubicBezTo>
                <a:cubicBezTo>
                  <a:pt x="584" y="30"/>
                  <a:pt x="584" y="30"/>
                  <a:pt x="584" y="30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2" y="25"/>
                  <a:pt x="581" y="20"/>
                  <a:pt x="581" y="16"/>
                </a:cubicBezTo>
                <a:cubicBezTo>
                  <a:pt x="581" y="12"/>
                  <a:pt x="582" y="9"/>
                  <a:pt x="583" y="8"/>
                </a:cubicBezTo>
                <a:cubicBezTo>
                  <a:pt x="586" y="3"/>
                  <a:pt x="586" y="3"/>
                  <a:pt x="586" y="3"/>
                </a:cubicBezTo>
                <a:cubicBezTo>
                  <a:pt x="585" y="0"/>
                  <a:pt x="585" y="0"/>
                  <a:pt x="585" y="0"/>
                </a:cubicBezTo>
                <a:cubicBezTo>
                  <a:pt x="575" y="1"/>
                  <a:pt x="575" y="1"/>
                  <a:pt x="575" y="1"/>
                </a:cubicBezTo>
                <a:cubicBezTo>
                  <a:pt x="569" y="2"/>
                  <a:pt x="566" y="5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58" y="20"/>
                  <a:pt x="558" y="20"/>
                  <a:pt x="558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70" y="22"/>
                  <a:pt x="570" y="22"/>
                  <a:pt x="570" y="22"/>
                </a:cubicBezTo>
                <a:cubicBezTo>
                  <a:pt x="571" y="22"/>
                  <a:pt x="571" y="22"/>
                  <a:pt x="571" y="22"/>
                </a:cubicBezTo>
                <a:cubicBezTo>
                  <a:pt x="571" y="23"/>
                  <a:pt x="571" y="23"/>
                  <a:pt x="571" y="23"/>
                </a:cubicBezTo>
                <a:cubicBezTo>
                  <a:pt x="571" y="24"/>
                  <a:pt x="571" y="24"/>
                  <a:pt x="571" y="24"/>
                </a:cubicBezTo>
                <a:cubicBezTo>
                  <a:pt x="572" y="32"/>
                  <a:pt x="572" y="32"/>
                  <a:pt x="572" y="32"/>
                </a:cubicBezTo>
                <a:cubicBezTo>
                  <a:pt x="575" y="40"/>
                  <a:pt x="575" y="40"/>
                  <a:pt x="575" y="40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2"/>
                  <a:pt x="575" y="42"/>
                  <a:pt x="575" y="42"/>
                </a:cubicBezTo>
                <a:cubicBezTo>
                  <a:pt x="561" y="68"/>
                  <a:pt x="561" y="68"/>
                  <a:pt x="561" y="68"/>
                </a:cubicBezTo>
                <a:cubicBezTo>
                  <a:pt x="559" y="71"/>
                  <a:pt x="558" y="81"/>
                  <a:pt x="557" y="95"/>
                </a:cubicBezTo>
                <a:cubicBezTo>
                  <a:pt x="557" y="96"/>
                  <a:pt x="557" y="96"/>
                  <a:pt x="557" y="96"/>
                </a:cubicBezTo>
                <a:cubicBezTo>
                  <a:pt x="552" y="106"/>
                  <a:pt x="552" y="106"/>
                  <a:pt x="552" y="106"/>
                </a:cubicBezTo>
                <a:cubicBezTo>
                  <a:pt x="555" y="110"/>
                  <a:pt x="555" y="110"/>
                  <a:pt x="555" y="110"/>
                </a:cubicBezTo>
                <a:cubicBezTo>
                  <a:pt x="555" y="111"/>
                  <a:pt x="555" y="111"/>
                  <a:pt x="555" y="111"/>
                </a:cubicBezTo>
                <a:cubicBezTo>
                  <a:pt x="556" y="117"/>
                  <a:pt x="555" y="121"/>
                  <a:pt x="554" y="122"/>
                </a:cubicBezTo>
                <a:cubicBezTo>
                  <a:pt x="553" y="122"/>
                  <a:pt x="553" y="122"/>
                  <a:pt x="553" y="122"/>
                </a:cubicBezTo>
                <a:cubicBezTo>
                  <a:pt x="550" y="124"/>
                  <a:pt x="541" y="133"/>
                  <a:pt x="526" y="151"/>
                </a:cubicBezTo>
                <a:cubicBezTo>
                  <a:pt x="525" y="152"/>
                  <a:pt x="525" y="152"/>
                  <a:pt x="525" y="152"/>
                </a:cubicBezTo>
                <a:cubicBezTo>
                  <a:pt x="524" y="152"/>
                  <a:pt x="524" y="152"/>
                  <a:pt x="524" y="152"/>
                </a:cubicBezTo>
                <a:cubicBezTo>
                  <a:pt x="523" y="151"/>
                  <a:pt x="523" y="151"/>
                  <a:pt x="523" y="151"/>
                </a:cubicBezTo>
                <a:cubicBezTo>
                  <a:pt x="517" y="148"/>
                  <a:pt x="513" y="144"/>
                  <a:pt x="510" y="141"/>
                </a:cubicBezTo>
                <a:cubicBezTo>
                  <a:pt x="507" y="140"/>
                  <a:pt x="501" y="138"/>
                  <a:pt x="491" y="138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83" y="192"/>
                  <a:pt x="483" y="192"/>
                  <a:pt x="483" y="192"/>
                </a:cubicBezTo>
                <a:cubicBezTo>
                  <a:pt x="482" y="196"/>
                  <a:pt x="481" y="204"/>
                  <a:pt x="481" y="216"/>
                </a:cubicBezTo>
                <a:cubicBezTo>
                  <a:pt x="484" y="220"/>
                  <a:pt x="484" y="220"/>
                  <a:pt x="484" y="220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4"/>
                  <a:pt x="487" y="214"/>
                  <a:pt x="487" y="214"/>
                </a:cubicBezTo>
                <a:cubicBezTo>
                  <a:pt x="497" y="210"/>
                  <a:pt x="497" y="210"/>
                  <a:pt x="497" y="210"/>
                </a:cubicBezTo>
                <a:cubicBezTo>
                  <a:pt x="522" y="214"/>
                  <a:pt x="522" y="214"/>
                  <a:pt x="522" y="214"/>
                </a:cubicBezTo>
                <a:cubicBezTo>
                  <a:pt x="525" y="210"/>
                  <a:pt x="525" y="210"/>
                  <a:pt x="525" y="210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30" y="203"/>
                  <a:pt x="530" y="203"/>
                  <a:pt x="530" y="203"/>
                </a:cubicBezTo>
                <a:cubicBezTo>
                  <a:pt x="540" y="201"/>
                  <a:pt x="540" y="201"/>
                  <a:pt x="540" y="201"/>
                </a:cubicBezTo>
                <a:cubicBezTo>
                  <a:pt x="553" y="200"/>
                  <a:pt x="553" y="200"/>
                  <a:pt x="553" y="200"/>
                </a:cubicBezTo>
                <a:cubicBezTo>
                  <a:pt x="557" y="201"/>
                  <a:pt x="562" y="206"/>
                  <a:pt x="568" y="214"/>
                </a:cubicBezTo>
                <a:cubicBezTo>
                  <a:pt x="584" y="222"/>
                  <a:pt x="593" y="230"/>
                  <a:pt x="595" y="236"/>
                </a:cubicBezTo>
                <a:cubicBezTo>
                  <a:pt x="596" y="239"/>
                  <a:pt x="596" y="242"/>
                  <a:pt x="595" y="244"/>
                </a:cubicBezTo>
                <a:cubicBezTo>
                  <a:pt x="593" y="247"/>
                  <a:pt x="591" y="249"/>
                  <a:pt x="587" y="249"/>
                </a:cubicBezTo>
                <a:cubicBezTo>
                  <a:pt x="586" y="249"/>
                  <a:pt x="586" y="249"/>
                  <a:pt x="586" y="249"/>
                </a:cubicBezTo>
                <a:cubicBezTo>
                  <a:pt x="567" y="248"/>
                  <a:pt x="555" y="248"/>
                  <a:pt x="551" y="250"/>
                </a:cubicBezTo>
                <a:cubicBezTo>
                  <a:pt x="542" y="256"/>
                  <a:pt x="542" y="256"/>
                  <a:pt x="542" y="256"/>
                </a:cubicBezTo>
                <a:cubicBezTo>
                  <a:pt x="530" y="265"/>
                  <a:pt x="522" y="269"/>
                  <a:pt x="517" y="269"/>
                </a:cubicBezTo>
                <a:cubicBezTo>
                  <a:pt x="509" y="270"/>
                  <a:pt x="509" y="270"/>
                  <a:pt x="509" y="270"/>
                </a:cubicBezTo>
                <a:cubicBezTo>
                  <a:pt x="505" y="290"/>
                  <a:pt x="505" y="290"/>
                  <a:pt x="505" y="290"/>
                </a:cubicBezTo>
                <a:cubicBezTo>
                  <a:pt x="503" y="296"/>
                  <a:pt x="501" y="300"/>
                  <a:pt x="498" y="303"/>
                </a:cubicBezTo>
                <a:cubicBezTo>
                  <a:pt x="495" y="306"/>
                  <a:pt x="490" y="308"/>
                  <a:pt x="483" y="310"/>
                </a:cubicBezTo>
                <a:cubicBezTo>
                  <a:pt x="476" y="311"/>
                  <a:pt x="469" y="314"/>
                  <a:pt x="463" y="317"/>
                </a:cubicBezTo>
                <a:cubicBezTo>
                  <a:pt x="457" y="332"/>
                  <a:pt x="457" y="332"/>
                  <a:pt x="457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5" y="332"/>
                  <a:pt x="455" y="332"/>
                  <a:pt x="455" y="332"/>
                </a:cubicBezTo>
                <a:cubicBezTo>
                  <a:pt x="437" y="340"/>
                  <a:pt x="437" y="340"/>
                  <a:pt x="437" y="340"/>
                </a:cubicBezTo>
                <a:cubicBezTo>
                  <a:pt x="436" y="340"/>
                  <a:pt x="436" y="340"/>
                  <a:pt x="436" y="340"/>
                </a:cubicBezTo>
                <a:cubicBezTo>
                  <a:pt x="427" y="338"/>
                  <a:pt x="427" y="338"/>
                  <a:pt x="427" y="338"/>
                </a:cubicBezTo>
                <a:cubicBezTo>
                  <a:pt x="419" y="336"/>
                  <a:pt x="414" y="334"/>
                  <a:pt x="410" y="332"/>
                </a:cubicBezTo>
                <a:cubicBezTo>
                  <a:pt x="405" y="330"/>
                  <a:pt x="400" y="329"/>
                  <a:pt x="395" y="331"/>
                </a:cubicBezTo>
                <a:cubicBezTo>
                  <a:pt x="390" y="338"/>
                  <a:pt x="387" y="346"/>
                  <a:pt x="388" y="355"/>
                </a:cubicBezTo>
                <a:cubicBezTo>
                  <a:pt x="388" y="360"/>
                  <a:pt x="389" y="363"/>
                  <a:pt x="391" y="364"/>
                </a:cubicBezTo>
                <a:cubicBezTo>
                  <a:pt x="393" y="364"/>
                  <a:pt x="393" y="364"/>
                  <a:pt x="393" y="364"/>
                </a:cubicBezTo>
                <a:cubicBezTo>
                  <a:pt x="397" y="362"/>
                  <a:pt x="397" y="362"/>
                  <a:pt x="397" y="362"/>
                </a:cubicBezTo>
                <a:cubicBezTo>
                  <a:pt x="397" y="374"/>
                  <a:pt x="397" y="374"/>
                  <a:pt x="397" y="374"/>
                </a:cubicBezTo>
                <a:cubicBezTo>
                  <a:pt x="397" y="379"/>
                  <a:pt x="396" y="382"/>
                  <a:pt x="393" y="384"/>
                </a:cubicBezTo>
                <a:cubicBezTo>
                  <a:pt x="391" y="386"/>
                  <a:pt x="387" y="388"/>
                  <a:pt x="382" y="389"/>
                </a:cubicBezTo>
                <a:cubicBezTo>
                  <a:pt x="379" y="390"/>
                  <a:pt x="379" y="390"/>
                  <a:pt x="379" y="390"/>
                </a:cubicBezTo>
                <a:cubicBezTo>
                  <a:pt x="375" y="392"/>
                  <a:pt x="366" y="402"/>
                  <a:pt x="354" y="422"/>
                </a:cubicBezTo>
                <a:cubicBezTo>
                  <a:pt x="354" y="422"/>
                  <a:pt x="354" y="422"/>
                  <a:pt x="354" y="422"/>
                </a:cubicBezTo>
                <a:cubicBezTo>
                  <a:pt x="353" y="422"/>
                  <a:pt x="353" y="422"/>
                  <a:pt x="353" y="422"/>
                </a:cubicBezTo>
                <a:cubicBezTo>
                  <a:pt x="341" y="430"/>
                  <a:pt x="341" y="430"/>
                  <a:pt x="341" y="430"/>
                </a:cubicBezTo>
                <a:cubicBezTo>
                  <a:pt x="343" y="430"/>
                  <a:pt x="345" y="430"/>
                  <a:pt x="344" y="432"/>
                </a:cubicBezTo>
                <a:cubicBezTo>
                  <a:pt x="344" y="434"/>
                  <a:pt x="343" y="434"/>
                  <a:pt x="339" y="434"/>
                </a:cubicBezTo>
                <a:cubicBezTo>
                  <a:pt x="305" y="434"/>
                  <a:pt x="305" y="434"/>
                  <a:pt x="305" y="434"/>
                </a:cubicBezTo>
                <a:cubicBezTo>
                  <a:pt x="267" y="432"/>
                  <a:pt x="238" y="443"/>
                  <a:pt x="217" y="464"/>
                </a:cubicBezTo>
                <a:cubicBezTo>
                  <a:pt x="216" y="465"/>
                  <a:pt x="216" y="465"/>
                  <a:pt x="216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01" y="467"/>
                  <a:pt x="201" y="467"/>
                  <a:pt x="201" y="467"/>
                </a:cubicBezTo>
                <a:cubicBezTo>
                  <a:pt x="200" y="467"/>
                  <a:pt x="200" y="467"/>
                  <a:pt x="200" y="467"/>
                </a:cubicBezTo>
                <a:cubicBezTo>
                  <a:pt x="199" y="467"/>
                  <a:pt x="199" y="467"/>
                  <a:pt x="199" y="467"/>
                </a:cubicBezTo>
                <a:cubicBezTo>
                  <a:pt x="195" y="458"/>
                  <a:pt x="195" y="458"/>
                  <a:pt x="195" y="458"/>
                </a:cubicBezTo>
                <a:cubicBezTo>
                  <a:pt x="181" y="461"/>
                  <a:pt x="181" y="461"/>
                  <a:pt x="181" y="461"/>
                </a:cubicBezTo>
                <a:cubicBezTo>
                  <a:pt x="173" y="462"/>
                  <a:pt x="163" y="460"/>
                  <a:pt x="152" y="454"/>
                </a:cubicBezTo>
                <a:cubicBezTo>
                  <a:pt x="142" y="450"/>
                  <a:pt x="133" y="444"/>
                  <a:pt x="123" y="436"/>
                </a:cubicBezTo>
                <a:cubicBezTo>
                  <a:pt x="117" y="432"/>
                  <a:pt x="110" y="428"/>
                  <a:pt x="101" y="427"/>
                </a:cubicBezTo>
                <a:cubicBezTo>
                  <a:pt x="88" y="426"/>
                  <a:pt x="88" y="426"/>
                  <a:pt x="88" y="426"/>
                </a:cubicBezTo>
                <a:cubicBezTo>
                  <a:pt x="74" y="428"/>
                  <a:pt x="74" y="428"/>
                  <a:pt x="74" y="428"/>
                </a:cubicBezTo>
                <a:cubicBezTo>
                  <a:pt x="63" y="429"/>
                  <a:pt x="53" y="429"/>
                  <a:pt x="43" y="428"/>
                </a:cubicBezTo>
                <a:cubicBezTo>
                  <a:pt x="32" y="428"/>
                  <a:pt x="18" y="424"/>
                  <a:pt x="1" y="419"/>
                </a:cubicBezTo>
                <a:cubicBezTo>
                  <a:pt x="0" y="422"/>
                  <a:pt x="0" y="422"/>
                  <a:pt x="0" y="422"/>
                </a:cubicBezTo>
                <a:cubicBezTo>
                  <a:pt x="0" y="422"/>
                  <a:pt x="0" y="422"/>
                  <a:pt x="0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6"/>
                  <a:pt x="1" y="426"/>
                  <a:pt x="1" y="426"/>
                </a:cubicBezTo>
                <a:cubicBezTo>
                  <a:pt x="5" y="434"/>
                  <a:pt x="5" y="434"/>
                  <a:pt x="5" y="434"/>
                </a:cubicBezTo>
                <a:cubicBezTo>
                  <a:pt x="13" y="444"/>
                  <a:pt x="13" y="444"/>
                  <a:pt x="13" y="444"/>
                </a:cubicBezTo>
                <a:cubicBezTo>
                  <a:pt x="14" y="446"/>
                  <a:pt x="14" y="446"/>
                  <a:pt x="14" y="446"/>
                </a:cubicBezTo>
                <a:cubicBezTo>
                  <a:pt x="12" y="453"/>
                  <a:pt x="12" y="453"/>
                  <a:pt x="12" y="453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7" y="460"/>
                  <a:pt x="7" y="460"/>
                  <a:pt x="7" y="460"/>
                </a:cubicBezTo>
                <a:cubicBezTo>
                  <a:pt x="12" y="465"/>
                  <a:pt x="12" y="465"/>
                  <a:pt x="12" y="465"/>
                </a:cubicBezTo>
                <a:cubicBezTo>
                  <a:pt x="14" y="467"/>
                  <a:pt x="15" y="469"/>
                  <a:pt x="15" y="470"/>
                </a:cubicBezTo>
                <a:cubicBezTo>
                  <a:pt x="17" y="478"/>
                  <a:pt x="17" y="478"/>
                  <a:pt x="17" y="478"/>
                </a:cubicBezTo>
                <a:cubicBezTo>
                  <a:pt x="23" y="484"/>
                  <a:pt x="23" y="484"/>
                  <a:pt x="23" y="484"/>
                </a:cubicBezTo>
                <a:cubicBezTo>
                  <a:pt x="23" y="485"/>
                  <a:pt x="23" y="485"/>
                  <a:pt x="23" y="485"/>
                </a:cubicBezTo>
                <a:cubicBezTo>
                  <a:pt x="23" y="490"/>
                  <a:pt x="23" y="490"/>
                  <a:pt x="23" y="490"/>
                </a:cubicBezTo>
                <a:cubicBezTo>
                  <a:pt x="23" y="494"/>
                  <a:pt x="23" y="494"/>
                  <a:pt x="23" y="494"/>
                </a:cubicBezTo>
                <a:cubicBezTo>
                  <a:pt x="27" y="497"/>
                  <a:pt x="27" y="497"/>
                  <a:pt x="27" y="497"/>
                </a:cubicBezTo>
                <a:cubicBezTo>
                  <a:pt x="29" y="496"/>
                  <a:pt x="29" y="496"/>
                  <a:pt x="29" y="496"/>
                </a:cubicBezTo>
                <a:cubicBezTo>
                  <a:pt x="30" y="495"/>
                  <a:pt x="30" y="495"/>
                  <a:pt x="30" y="495"/>
                </a:cubicBezTo>
                <a:cubicBezTo>
                  <a:pt x="31" y="492"/>
                  <a:pt x="33" y="490"/>
                  <a:pt x="36" y="490"/>
                </a:cubicBezTo>
                <a:cubicBezTo>
                  <a:pt x="39" y="488"/>
                  <a:pt x="39" y="488"/>
                  <a:pt x="39" y="488"/>
                </a:cubicBezTo>
                <a:cubicBezTo>
                  <a:pt x="60" y="486"/>
                  <a:pt x="60" y="486"/>
                  <a:pt x="60" y="486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71" y="482"/>
                  <a:pt x="71" y="482"/>
                  <a:pt x="71" y="48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6" y="494"/>
                  <a:pt x="75" y="496"/>
                  <a:pt x="74" y="498"/>
                </a:cubicBezTo>
                <a:cubicBezTo>
                  <a:pt x="63" y="514"/>
                  <a:pt x="63" y="514"/>
                  <a:pt x="63" y="514"/>
                </a:cubicBezTo>
                <a:cubicBezTo>
                  <a:pt x="63" y="517"/>
                  <a:pt x="63" y="517"/>
                  <a:pt x="63" y="517"/>
                </a:cubicBezTo>
                <a:cubicBezTo>
                  <a:pt x="69" y="522"/>
                  <a:pt x="69" y="522"/>
                  <a:pt x="69" y="522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7" y="529"/>
                  <a:pt x="79" y="531"/>
                  <a:pt x="81" y="532"/>
                </a:cubicBezTo>
                <a:cubicBezTo>
                  <a:pt x="84" y="532"/>
                  <a:pt x="87" y="535"/>
                  <a:pt x="89" y="538"/>
                </a:cubicBezTo>
                <a:cubicBezTo>
                  <a:pt x="89" y="539"/>
                  <a:pt x="89" y="539"/>
                  <a:pt x="89" y="539"/>
                </a:cubicBezTo>
                <a:cubicBezTo>
                  <a:pt x="93" y="541"/>
                  <a:pt x="93" y="541"/>
                  <a:pt x="93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7" y="550"/>
                  <a:pt x="97" y="550"/>
                  <a:pt x="97" y="550"/>
                </a:cubicBezTo>
                <a:cubicBezTo>
                  <a:pt x="98" y="556"/>
                  <a:pt x="98" y="556"/>
                  <a:pt x="98" y="556"/>
                </a:cubicBezTo>
                <a:cubicBezTo>
                  <a:pt x="108" y="558"/>
                  <a:pt x="108" y="558"/>
                  <a:pt x="108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9"/>
                  <a:pt x="109" y="559"/>
                  <a:pt x="109" y="559"/>
                </a:cubicBezTo>
                <a:cubicBezTo>
                  <a:pt x="110" y="560"/>
                  <a:pt x="110" y="560"/>
                  <a:pt x="110" y="560"/>
                </a:cubicBezTo>
                <a:cubicBezTo>
                  <a:pt x="113" y="565"/>
                  <a:pt x="113" y="565"/>
                  <a:pt x="113" y="565"/>
                </a:cubicBezTo>
                <a:cubicBezTo>
                  <a:pt x="121" y="568"/>
                  <a:pt x="121" y="568"/>
                  <a:pt x="121" y="568"/>
                </a:cubicBezTo>
                <a:cubicBezTo>
                  <a:pt x="126" y="565"/>
                  <a:pt x="126" y="565"/>
                  <a:pt x="126" y="565"/>
                </a:cubicBezTo>
                <a:cubicBezTo>
                  <a:pt x="125" y="562"/>
                  <a:pt x="125" y="562"/>
                  <a:pt x="125" y="562"/>
                </a:cubicBezTo>
                <a:cubicBezTo>
                  <a:pt x="120" y="557"/>
                  <a:pt x="120" y="557"/>
                  <a:pt x="120" y="557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5" y="547"/>
                  <a:pt x="125" y="547"/>
                  <a:pt x="125" y="547"/>
                </a:cubicBezTo>
                <a:cubicBezTo>
                  <a:pt x="135" y="547"/>
                  <a:pt x="135" y="547"/>
                  <a:pt x="135" y="547"/>
                </a:cubicBezTo>
                <a:cubicBezTo>
                  <a:pt x="135" y="548"/>
                  <a:pt x="135" y="548"/>
                  <a:pt x="135" y="548"/>
                </a:cubicBezTo>
                <a:cubicBezTo>
                  <a:pt x="149" y="552"/>
                  <a:pt x="149" y="552"/>
                  <a:pt x="149" y="552"/>
                </a:cubicBezTo>
                <a:cubicBezTo>
                  <a:pt x="157" y="551"/>
                  <a:pt x="157" y="551"/>
                  <a:pt x="157" y="551"/>
                </a:cubicBezTo>
                <a:cubicBezTo>
                  <a:pt x="163" y="546"/>
                  <a:pt x="163" y="546"/>
                  <a:pt x="163" y="546"/>
                </a:cubicBezTo>
                <a:cubicBezTo>
                  <a:pt x="169" y="537"/>
                  <a:pt x="174" y="534"/>
                  <a:pt x="177" y="536"/>
                </a:cubicBezTo>
                <a:cubicBezTo>
                  <a:pt x="180" y="535"/>
                  <a:pt x="180" y="535"/>
                  <a:pt x="180" y="535"/>
                </a:cubicBezTo>
                <a:cubicBezTo>
                  <a:pt x="183" y="535"/>
                  <a:pt x="185" y="536"/>
                  <a:pt x="187" y="536"/>
                </a:cubicBezTo>
                <a:cubicBezTo>
                  <a:pt x="187" y="537"/>
                  <a:pt x="187" y="538"/>
                  <a:pt x="187" y="538"/>
                </a:cubicBezTo>
                <a:cubicBezTo>
                  <a:pt x="187" y="540"/>
                  <a:pt x="189" y="543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3" y="554"/>
                  <a:pt x="193" y="554"/>
                  <a:pt x="193" y="554"/>
                </a:cubicBezTo>
                <a:cubicBezTo>
                  <a:pt x="193" y="555"/>
                  <a:pt x="193" y="555"/>
                  <a:pt x="193" y="555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84" y="570"/>
                  <a:pt x="184" y="570"/>
                  <a:pt x="184" y="570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69" y="577"/>
                  <a:pt x="169" y="577"/>
                  <a:pt x="169" y="577"/>
                </a:cubicBezTo>
                <a:cubicBezTo>
                  <a:pt x="167" y="581"/>
                  <a:pt x="167" y="581"/>
                  <a:pt x="167" y="581"/>
                </a:cubicBezTo>
                <a:cubicBezTo>
                  <a:pt x="165" y="593"/>
                  <a:pt x="165" y="593"/>
                  <a:pt x="165" y="593"/>
                </a:cubicBezTo>
                <a:cubicBezTo>
                  <a:pt x="166" y="598"/>
                  <a:pt x="166" y="598"/>
                  <a:pt x="166" y="598"/>
                </a:cubicBezTo>
                <a:cubicBezTo>
                  <a:pt x="170" y="604"/>
                  <a:pt x="170" y="604"/>
                  <a:pt x="170" y="604"/>
                </a:cubicBezTo>
                <a:cubicBezTo>
                  <a:pt x="171" y="606"/>
                  <a:pt x="171" y="606"/>
                  <a:pt x="171" y="606"/>
                </a:cubicBezTo>
                <a:cubicBezTo>
                  <a:pt x="176" y="609"/>
                  <a:pt x="176" y="609"/>
                  <a:pt x="176" y="609"/>
                </a:cubicBezTo>
                <a:cubicBezTo>
                  <a:pt x="193" y="609"/>
                  <a:pt x="193" y="609"/>
                  <a:pt x="193" y="609"/>
                </a:cubicBezTo>
                <a:cubicBezTo>
                  <a:pt x="207" y="607"/>
                  <a:pt x="207" y="607"/>
                  <a:pt x="207" y="607"/>
                </a:cubicBezTo>
                <a:cubicBezTo>
                  <a:pt x="209" y="605"/>
                  <a:pt x="209" y="605"/>
                  <a:pt x="209" y="605"/>
                </a:cubicBezTo>
                <a:cubicBezTo>
                  <a:pt x="211" y="602"/>
                  <a:pt x="213" y="602"/>
                  <a:pt x="214" y="602"/>
                </a:cubicBezTo>
                <a:cubicBezTo>
                  <a:pt x="224" y="603"/>
                  <a:pt x="224" y="603"/>
                  <a:pt x="224" y="603"/>
                </a:cubicBezTo>
                <a:cubicBezTo>
                  <a:pt x="225" y="602"/>
                  <a:pt x="225" y="602"/>
                  <a:pt x="225" y="602"/>
                </a:cubicBezTo>
                <a:cubicBezTo>
                  <a:pt x="224" y="599"/>
                  <a:pt x="224" y="596"/>
                  <a:pt x="225" y="594"/>
                </a:cubicBezTo>
                <a:cubicBezTo>
                  <a:pt x="229" y="587"/>
                  <a:pt x="229" y="587"/>
                  <a:pt x="229" y="587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50" y="542"/>
                  <a:pt x="250" y="542"/>
                  <a:pt x="250" y="542"/>
                </a:cubicBezTo>
                <a:cubicBezTo>
                  <a:pt x="251" y="541"/>
                  <a:pt x="251" y="541"/>
                  <a:pt x="251" y="541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7" y="550"/>
                  <a:pt x="270" y="553"/>
                  <a:pt x="270" y="555"/>
                </a:cubicBezTo>
                <a:cubicBezTo>
                  <a:pt x="269" y="564"/>
                  <a:pt x="269" y="564"/>
                  <a:pt x="269" y="564"/>
                </a:cubicBezTo>
                <a:cubicBezTo>
                  <a:pt x="265" y="570"/>
                  <a:pt x="265" y="570"/>
                  <a:pt x="265" y="570"/>
                </a:cubicBezTo>
                <a:cubicBezTo>
                  <a:pt x="263" y="578"/>
                  <a:pt x="263" y="578"/>
                  <a:pt x="263" y="578"/>
                </a:cubicBezTo>
                <a:cubicBezTo>
                  <a:pt x="263" y="586"/>
                  <a:pt x="263" y="586"/>
                  <a:pt x="263" y="586"/>
                </a:cubicBezTo>
                <a:cubicBezTo>
                  <a:pt x="265" y="590"/>
                  <a:pt x="265" y="590"/>
                  <a:pt x="265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70" y="590"/>
                  <a:pt x="270" y="590"/>
                  <a:pt x="270" y="590"/>
                </a:cubicBezTo>
                <a:cubicBezTo>
                  <a:pt x="276" y="590"/>
                  <a:pt x="276" y="590"/>
                  <a:pt x="276" y="590"/>
                </a:cubicBezTo>
                <a:cubicBezTo>
                  <a:pt x="279" y="592"/>
                  <a:pt x="281" y="594"/>
                  <a:pt x="283" y="598"/>
                </a:cubicBezTo>
                <a:cubicBezTo>
                  <a:pt x="286" y="600"/>
                  <a:pt x="286" y="600"/>
                  <a:pt x="286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301" y="606"/>
                  <a:pt x="301" y="606"/>
                  <a:pt x="301" y="606"/>
                </a:cubicBezTo>
                <a:cubicBezTo>
                  <a:pt x="307" y="608"/>
                  <a:pt x="307" y="608"/>
                  <a:pt x="307" y="608"/>
                </a:cubicBezTo>
                <a:cubicBezTo>
                  <a:pt x="315" y="607"/>
                  <a:pt x="315" y="607"/>
                  <a:pt x="315" y="607"/>
                </a:cubicBezTo>
                <a:cubicBezTo>
                  <a:pt x="319" y="602"/>
                  <a:pt x="319" y="602"/>
                  <a:pt x="319" y="602"/>
                </a:cubicBezTo>
                <a:cubicBezTo>
                  <a:pt x="323" y="582"/>
                  <a:pt x="323" y="582"/>
                  <a:pt x="323" y="582"/>
                </a:cubicBezTo>
                <a:cubicBezTo>
                  <a:pt x="324" y="572"/>
                  <a:pt x="324" y="572"/>
                  <a:pt x="324" y="572"/>
                </a:cubicBezTo>
                <a:cubicBezTo>
                  <a:pt x="324" y="571"/>
                  <a:pt x="324" y="571"/>
                  <a:pt x="324" y="571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33" y="564"/>
                  <a:pt x="333" y="564"/>
                  <a:pt x="333" y="564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45" y="554"/>
                  <a:pt x="345" y="554"/>
                  <a:pt x="345" y="554"/>
                </a:cubicBezTo>
                <a:cubicBezTo>
                  <a:pt x="350" y="551"/>
                  <a:pt x="350" y="551"/>
                  <a:pt x="350" y="551"/>
                </a:cubicBezTo>
                <a:cubicBezTo>
                  <a:pt x="356" y="549"/>
                  <a:pt x="356" y="549"/>
                  <a:pt x="356" y="549"/>
                </a:cubicBezTo>
                <a:cubicBezTo>
                  <a:pt x="353" y="537"/>
                  <a:pt x="353" y="537"/>
                  <a:pt x="353" y="537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1"/>
                  <a:pt x="374" y="541"/>
                  <a:pt x="374" y="541"/>
                </a:cubicBezTo>
                <a:cubicBezTo>
                  <a:pt x="376" y="534"/>
                  <a:pt x="376" y="534"/>
                  <a:pt x="376" y="534"/>
                </a:cubicBezTo>
                <a:cubicBezTo>
                  <a:pt x="376" y="532"/>
                  <a:pt x="376" y="532"/>
                  <a:pt x="376" y="532"/>
                </a:cubicBezTo>
                <a:cubicBezTo>
                  <a:pt x="377" y="533"/>
                  <a:pt x="377" y="533"/>
                  <a:pt x="377" y="533"/>
                </a:cubicBezTo>
                <a:cubicBezTo>
                  <a:pt x="378" y="533"/>
                  <a:pt x="378" y="533"/>
                  <a:pt x="378" y="533"/>
                </a:cubicBezTo>
                <a:cubicBezTo>
                  <a:pt x="384" y="534"/>
                  <a:pt x="384" y="534"/>
                  <a:pt x="384" y="534"/>
                </a:cubicBezTo>
                <a:cubicBezTo>
                  <a:pt x="387" y="534"/>
                  <a:pt x="387" y="534"/>
                  <a:pt x="387" y="534"/>
                </a:cubicBezTo>
                <a:cubicBezTo>
                  <a:pt x="393" y="528"/>
                  <a:pt x="393" y="528"/>
                  <a:pt x="393" y="528"/>
                </a:cubicBezTo>
                <a:cubicBezTo>
                  <a:pt x="394" y="528"/>
                  <a:pt x="394" y="528"/>
                  <a:pt x="394" y="528"/>
                </a:cubicBezTo>
                <a:cubicBezTo>
                  <a:pt x="394" y="527"/>
                  <a:pt x="394" y="527"/>
                  <a:pt x="394" y="527"/>
                </a:cubicBezTo>
                <a:cubicBezTo>
                  <a:pt x="395" y="527"/>
                  <a:pt x="395" y="527"/>
                  <a:pt x="395" y="527"/>
                </a:cubicBezTo>
                <a:cubicBezTo>
                  <a:pt x="403" y="526"/>
                  <a:pt x="403" y="526"/>
                  <a:pt x="403" y="526"/>
                </a:cubicBezTo>
                <a:cubicBezTo>
                  <a:pt x="409" y="519"/>
                  <a:pt x="409" y="519"/>
                  <a:pt x="409" y="519"/>
                </a:cubicBezTo>
                <a:cubicBezTo>
                  <a:pt x="413" y="514"/>
                  <a:pt x="413" y="514"/>
                  <a:pt x="413" y="514"/>
                </a:cubicBezTo>
                <a:cubicBezTo>
                  <a:pt x="413" y="508"/>
                  <a:pt x="413" y="508"/>
                  <a:pt x="413" y="508"/>
                </a:cubicBezTo>
                <a:cubicBezTo>
                  <a:pt x="413" y="505"/>
                  <a:pt x="414" y="504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8" y="502"/>
                  <a:pt x="418" y="502"/>
                  <a:pt x="418" y="502"/>
                </a:cubicBezTo>
                <a:cubicBezTo>
                  <a:pt x="425" y="503"/>
                  <a:pt x="425" y="503"/>
                  <a:pt x="425" y="503"/>
                </a:cubicBezTo>
                <a:cubicBezTo>
                  <a:pt x="429" y="501"/>
                  <a:pt x="429" y="501"/>
                  <a:pt x="429" y="501"/>
                </a:cubicBezTo>
                <a:cubicBezTo>
                  <a:pt x="430" y="496"/>
                  <a:pt x="430" y="496"/>
                  <a:pt x="430" y="496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49" y="494"/>
                  <a:pt x="449" y="494"/>
                  <a:pt x="449" y="494"/>
                </a:cubicBezTo>
                <a:cubicBezTo>
                  <a:pt x="457" y="492"/>
                  <a:pt x="457" y="492"/>
                  <a:pt x="457" y="492"/>
                </a:cubicBezTo>
                <a:cubicBezTo>
                  <a:pt x="461" y="488"/>
                  <a:pt x="461" y="488"/>
                  <a:pt x="461" y="488"/>
                </a:cubicBezTo>
                <a:cubicBezTo>
                  <a:pt x="465" y="481"/>
                  <a:pt x="465" y="481"/>
                  <a:pt x="465" y="481"/>
                </a:cubicBezTo>
                <a:cubicBezTo>
                  <a:pt x="459" y="475"/>
                  <a:pt x="459" y="475"/>
                  <a:pt x="459" y="475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9" y="456"/>
                  <a:pt x="459" y="456"/>
                  <a:pt x="459" y="456"/>
                </a:cubicBezTo>
                <a:cubicBezTo>
                  <a:pt x="459" y="454"/>
                  <a:pt x="461" y="451"/>
                  <a:pt x="464" y="448"/>
                </a:cubicBezTo>
                <a:cubicBezTo>
                  <a:pt x="468" y="439"/>
                  <a:pt x="468" y="439"/>
                  <a:pt x="468" y="439"/>
                </a:cubicBezTo>
                <a:cubicBezTo>
                  <a:pt x="468" y="438"/>
                  <a:pt x="468" y="438"/>
                  <a:pt x="468" y="438"/>
                </a:cubicBezTo>
                <a:cubicBezTo>
                  <a:pt x="469" y="438"/>
                  <a:pt x="469" y="438"/>
                  <a:pt x="469" y="438"/>
                </a:cubicBezTo>
                <a:cubicBezTo>
                  <a:pt x="473" y="432"/>
                  <a:pt x="473" y="432"/>
                  <a:pt x="473" y="432"/>
                </a:cubicBezTo>
                <a:cubicBezTo>
                  <a:pt x="479" y="420"/>
                  <a:pt x="479" y="420"/>
                  <a:pt x="479" y="420"/>
                </a:cubicBezTo>
                <a:cubicBezTo>
                  <a:pt x="484" y="428"/>
                  <a:pt x="484" y="428"/>
                  <a:pt x="484" y="428"/>
                </a:cubicBezTo>
                <a:cubicBezTo>
                  <a:pt x="485" y="428"/>
                  <a:pt x="485" y="428"/>
                  <a:pt x="485" y="428"/>
                </a:cubicBezTo>
                <a:cubicBezTo>
                  <a:pt x="485" y="429"/>
                  <a:pt x="485" y="429"/>
                  <a:pt x="485" y="429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8" y="445"/>
                  <a:pt x="488" y="445"/>
                  <a:pt x="488" y="445"/>
                </a:cubicBezTo>
                <a:cubicBezTo>
                  <a:pt x="493" y="448"/>
                  <a:pt x="493" y="448"/>
                  <a:pt x="493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5" y="448"/>
                  <a:pt x="495" y="448"/>
                  <a:pt x="495" y="448"/>
                </a:cubicBezTo>
                <a:cubicBezTo>
                  <a:pt x="496" y="448"/>
                  <a:pt x="496" y="448"/>
                  <a:pt x="496" y="448"/>
                </a:cubicBezTo>
                <a:cubicBezTo>
                  <a:pt x="501" y="440"/>
                  <a:pt x="501" y="440"/>
                  <a:pt x="501" y="440"/>
                </a:cubicBezTo>
                <a:cubicBezTo>
                  <a:pt x="503" y="432"/>
                  <a:pt x="503" y="432"/>
                  <a:pt x="503" y="432"/>
                </a:cubicBezTo>
                <a:cubicBezTo>
                  <a:pt x="505" y="432"/>
                  <a:pt x="505" y="432"/>
                  <a:pt x="505" y="432"/>
                </a:cubicBezTo>
                <a:cubicBezTo>
                  <a:pt x="506" y="432"/>
                  <a:pt x="506" y="432"/>
                  <a:pt x="506" y="432"/>
                </a:cubicBezTo>
                <a:cubicBezTo>
                  <a:pt x="517" y="436"/>
                  <a:pt x="517" y="436"/>
                  <a:pt x="517" y="436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4" y="432"/>
                  <a:pt x="524" y="432"/>
                  <a:pt x="524" y="432"/>
                </a:cubicBezTo>
                <a:cubicBezTo>
                  <a:pt x="530" y="431"/>
                  <a:pt x="530" y="431"/>
                  <a:pt x="530" y="431"/>
                </a:cubicBezTo>
                <a:cubicBezTo>
                  <a:pt x="534" y="424"/>
                  <a:pt x="534" y="424"/>
                  <a:pt x="534" y="424"/>
                </a:cubicBezTo>
                <a:cubicBezTo>
                  <a:pt x="534" y="416"/>
                  <a:pt x="534" y="416"/>
                  <a:pt x="534" y="416"/>
                </a:cubicBezTo>
                <a:cubicBezTo>
                  <a:pt x="537" y="403"/>
                  <a:pt x="537" y="403"/>
                  <a:pt x="537" y="403"/>
                </a:cubicBezTo>
                <a:cubicBezTo>
                  <a:pt x="537" y="404"/>
                  <a:pt x="537" y="404"/>
                  <a:pt x="537" y="404"/>
                </a:cubicBezTo>
                <a:cubicBezTo>
                  <a:pt x="539" y="404"/>
                  <a:pt x="539" y="404"/>
                  <a:pt x="539" y="404"/>
                </a:cubicBezTo>
                <a:cubicBezTo>
                  <a:pt x="547" y="406"/>
                  <a:pt x="547" y="406"/>
                  <a:pt x="547" y="406"/>
                </a:cubicBezTo>
                <a:cubicBezTo>
                  <a:pt x="551" y="398"/>
                  <a:pt x="551" y="398"/>
                  <a:pt x="551" y="398"/>
                </a:cubicBezTo>
                <a:cubicBezTo>
                  <a:pt x="552" y="398"/>
                  <a:pt x="552" y="398"/>
                  <a:pt x="552" y="398"/>
                </a:cubicBezTo>
                <a:cubicBezTo>
                  <a:pt x="553" y="398"/>
                  <a:pt x="553" y="398"/>
                  <a:pt x="553" y="398"/>
                </a:cubicBezTo>
                <a:cubicBezTo>
                  <a:pt x="561" y="398"/>
                  <a:pt x="561" y="398"/>
                  <a:pt x="561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3" y="398"/>
                  <a:pt x="563" y="398"/>
                  <a:pt x="563" y="398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5"/>
                  <a:pt x="567" y="405"/>
                  <a:pt x="567" y="405"/>
                </a:cubicBezTo>
                <a:cubicBezTo>
                  <a:pt x="567" y="406"/>
                  <a:pt x="567" y="406"/>
                  <a:pt x="567" y="406"/>
                </a:cubicBezTo>
                <a:cubicBezTo>
                  <a:pt x="568" y="414"/>
                  <a:pt x="568" y="414"/>
                  <a:pt x="568" y="414"/>
                </a:cubicBezTo>
                <a:cubicBezTo>
                  <a:pt x="572" y="417"/>
                  <a:pt x="572" y="417"/>
                  <a:pt x="572" y="417"/>
                </a:cubicBezTo>
                <a:cubicBezTo>
                  <a:pt x="577" y="412"/>
                  <a:pt x="577" y="412"/>
                  <a:pt x="577" y="412"/>
                </a:cubicBezTo>
                <a:cubicBezTo>
                  <a:pt x="579" y="414"/>
                  <a:pt x="579" y="414"/>
                  <a:pt x="579" y="414"/>
                </a:cubicBezTo>
                <a:cubicBezTo>
                  <a:pt x="581" y="416"/>
                  <a:pt x="581" y="418"/>
                  <a:pt x="581" y="420"/>
                </a:cubicBezTo>
                <a:cubicBezTo>
                  <a:pt x="581" y="427"/>
                  <a:pt x="581" y="427"/>
                  <a:pt x="581" y="427"/>
                </a:cubicBezTo>
                <a:cubicBezTo>
                  <a:pt x="579" y="434"/>
                  <a:pt x="579" y="434"/>
                  <a:pt x="579" y="434"/>
                </a:cubicBezTo>
                <a:cubicBezTo>
                  <a:pt x="581" y="438"/>
                  <a:pt x="581" y="438"/>
                  <a:pt x="581" y="438"/>
                </a:cubicBezTo>
                <a:cubicBezTo>
                  <a:pt x="585" y="442"/>
                  <a:pt x="585" y="442"/>
                  <a:pt x="585" y="442"/>
                </a:cubicBezTo>
                <a:cubicBezTo>
                  <a:pt x="601" y="444"/>
                  <a:pt x="601" y="444"/>
                  <a:pt x="601" y="444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4" y="446"/>
                  <a:pt x="604" y="446"/>
                  <a:pt x="604" y="446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13" y="436"/>
                  <a:pt x="613" y="436"/>
                  <a:pt x="613" y="436"/>
                </a:cubicBezTo>
                <a:cubicBezTo>
                  <a:pt x="611" y="430"/>
                  <a:pt x="611" y="430"/>
                  <a:pt x="611" y="430"/>
                </a:cubicBezTo>
                <a:cubicBezTo>
                  <a:pt x="607" y="404"/>
                  <a:pt x="607" y="404"/>
                  <a:pt x="607" y="404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25" y="416"/>
                  <a:pt x="625" y="416"/>
                  <a:pt x="625" y="416"/>
                </a:cubicBezTo>
                <a:cubicBezTo>
                  <a:pt x="628" y="419"/>
                  <a:pt x="628" y="419"/>
                  <a:pt x="628" y="419"/>
                </a:cubicBezTo>
                <a:cubicBezTo>
                  <a:pt x="633" y="416"/>
                  <a:pt x="633" y="416"/>
                  <a:pt x="633" y="416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50" y="398"/>
                  <a:pt x="650" y="398"/>
                  <a:pt x="650" y="398"/>
                </a:cubicBezTo>
                <a:cubicBezTo>
                  <a:pt x="656" y="393"/>
                  <a:pt x="656" y="393"/>
                  <a:pt x="656" y="393"/>
                </a:cubicBezTo>
                <a:cubicBezTo>
                  <a:pt x="663" y="384"/>
                  <a:pt x="663" y="384"/>
                  <a:pt x="663" y="384"/>
                </a:cubicBezTo>
                <a:cubicBezTo>
                  <a:pt x="663" y="383"/>
                  <a:pt x="663" y="383"/>
                  <a:pt x="663" y="383"/>
                </a:cubicBezTo>
                <a:cubicBezTo>
                  <a:pt x="672" y="385"/>
                  <a:pt x="672" y="385"/>
                  <a:pt x="672" y="385"/>
                </a:cubicBezTo>
                <a:cubicBezTo>
                  <a:pt x="677" y="385"/>
                  <a:pt x="677" y="385"/>
                  <a:pt x="677" y="385"/>
                </a:cubicBezTo>
                <a:cubicBezTo>
                  <a:pt x="677" y="382"/>
                  <a:pt x="677" y="379"/>
                  <a:pt x="678" y="378"/>
                </a:cubicBezTo>
                <a:cubicBezTo>
                  <a:pt x="685" y="370"/>
                  <a:pt x="685" y="370"/>
                  <a:pt x="685" y="370"/>
                </a:cubicBezTo>
                <a:cubicBezTo>
                  <a:pt x="687" y="368"/>
                  <a:pt x="687" y="368"/>
                  <a:pt x="687" y="368"/>
                </a:cubicBezTo>
                <a:cubicBezTo>
                  <a:pt x="695" y="371"/>
                  <a:pt x="695" y="371"/>
                  <a:pt x="695" y="371"/>
                </a:cubicBezTo>
                <a:cubicBezTo>
                  <a:pt x="704" y="370"/>
                  <a:pt x="704" y="370"/>
                  <a:pt x="704" y="370"/>
                </a:cubicBezTo>
                <a:cubicBezTo>
                  <a:pt x="711" y="363"/>
                  <a:pt x="711" y="363"/>
                  <a:pt x="711" y="363"/>
                </a:cubicBezTo>
                <a:cubicBezTo>
                  <a:pt x="714" y="357"/>
                  <a:pt x="714" y="357"/>
                  <a:pt x="714" y="357"/>
                </a:cubicBezTo>
                <a:cubicBezTo>
                  <a:pt x="712" y="354"/>
                  <a:pt x="712" y="354"/>
                  <a:pt x="712" y="354"/>
                </a:cubicBezTo>
                <a:cubicBezTo>
                  <a:pt x="706" y="357"/>
                  <a:pt x="706" y="357"/>
                  <a:pt x="706" y="357"/>
                </a:cubicBezTo>
                <a:cubicBezTo>
                  <a:pt x="706" y="356"/>
                  <a:pt x="706" y="356"/>
                  <a:pt x="706" y="356"/>
                </a:cubicBezTo>
                <a:cubicBezTo>
                  <a:pt x="705" y="356"/>
                  <a:pt x="705" y="356"/>
                  <a:pt x="705" y="356"/>
                </a:cubicBezTo>
                <a:cubicBezTo>
                  <a:pt x="698" y="350"/>
                  <a:pt x="698" y="350"/>
                  <a:pt x="698" y="350"/>
                </a:cubicBezTo>
                <a:cubicBezTo>
                  <a:pt x="698" y="349"/>
                  <a:pt x="698" y="349"/>
                  <a:pt x="698" y="349"/>
                </a:cubicBezTo>
                <a:cubicBezTo>
                  <a:pt x="701" y="338"/>
                  <a:pt x="701" y="338"/>
                  <a:pt x="701" y="338"/>
                </a:cubicBezTo>
                <a:cubicBezTo>
                  <a:pt x="701" y="330"/>
                  <a:pt x="701" y="330"/>
                  <a:pt x="701" y="330"/>
                </a:cubicBezTo>
                <a:cubicBezTo>
                  <a:pt x="699" y="324"/>
                  <a:pt x="699" y="324"/>
                  <a:pt x="699" y="324"/>
                </a:cubicBezTo>
                <a:cubicBezTo>
                  <a:pt x="694" y="322"/>
                  <a:pt x="694" y="322"/>
                  <a:pt x="694" y="322"/>
                </a:cubicBezTo>
                <a:cubicBezTo>
                  <a:pt x="694" y="321"/>
                  <a:pt x="694" y="321"/>
                  <a:pt x="694" y="321"/>
                </a:cubicBezTo>
                <a:cubicBezTo>
                  <a:pt x="693" y="321"/>
                  <a:pt x="693" y="321"/>
                  <a:pt x="693" y="321"/>
                </a:cubicBezTo>
                <a:cubicBezTo>
                  <a:pt x="693" y="320"/>
                  <a:pt x="693" y="320"/>
                  <a:pt x="693" y="320"/>
                </a:cubicBezTo>
                <a:cubicBezTo>
                  <a:pt x="688" y="311"/>
                  <a:pt x="688" y="311"/>
                  <a:pt x="688" y="311"/>
                </a:cubicBezTo>
                <a:cubicBezTo>
                  <a:pt x="687" y="310"/>
                  <a:pt x="687" y="310"/>
                  <a:pt x="687" y="310"/>
                </a:cubicBezTo>
                <a:cubicBezTo>
                  <a:pt x="681" y="318"/>
                  <a:pt x="681" y="318"/>
                  <a:pt x="681" y="318"/>
                </a:cubicBezTo>
                <a:cubicBezTo>
                  <a:pt x="674" y="322"/>
                  <a:pt x="674" y="322"/>
                  <a:pt x="674" y="322"/>
                </a:cubicBezTo>
                <a:cubicBezTo>
                  <a:pt x="672" y="323"/>
                  <a:pt x="672" y="323"/>
                  <a:pt x="672" y="323"/>
                </a:cubicBezTo>
                <a:cubicBezTo>
                  <a:pt x="672" y="322"/>
                  <a:pt x="672" y="322"/>
                  <a:pt x="672" y="322"/>
                </a:cubicBezTo>
                <a:cubicBezTo>
                  <a:pt x="671" y="322"/>
                  <a:pt x="671" y="322"/>
                  <a:pt x="671" y="322"/>
                </a:cubicBezTo>
                <a:cubicBezTo>
                  <a:pt x="664" y="315"/>
                  <a:pt x="664" y="315"/>
                  <a:pt x="664" y="315"/>
                </a:cubicBezTo>
                <a:cubicBezTo>
                  <a:pt x="664" y="314"/>
                  <a:pt x="664" y="314"/>
                  <a:pt x="664" y="314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7" y="295"/>
                  <a:pt x="657" y="295"/>
                  <a:pt x="657" y="295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82"/>
                  <a:pt x="657" y="282"/>
                  <a:pt x="657" y="282"/>
                </a:cubicBezTo>
                <a:cubicBezTo>
                  <a:pt x="656" y="275"/>
                  <a:pt x="656" y="275"/>
                  <a:pt x="656" y="275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37" y="263"/>
                  <a:pt x="637" y="263"/>
                  <a:pt x="637" y="263"/>
                </a:cubicBezTo>
                <a:cubicBezTo>
                  <a:pt x="638" y="262"/>
                  <a:pt x="638" y="262"/>
                  <a:pt x="638" y="262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4"/>
                  <a:pt x="644" y="254"/>
                  <a:pt x="644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51" y="254"/>
                  <a:pt x="651" y="254"/>
                  <a:pt x="651" y="254"/>
                </a:cubicBezTo>
                <a:cubicBezTo>
                  <a:pt x="652" y="254"/>
                  <a:pt x="652" y="254"/>
                  <a:pt x="652" y="254"/>
                </a:cubicBezTo>
                <a:cubicBezTo>
                  <a:pt x="654" y="254"/>
                  <a:pt x="656" y="255"/>
                  <a:pt x="657" y="257"/>
                </a:cubicBezTo>
                <a:cubicBezTo>
                  <a:pt x="663" y="261"/>
                  <a:pt x="663" y="261"/>
                  <a:pt x="663" y="261"/>
                </a:cubicBezTo>
                <a:cubicBezTo>
                  <a:pt x="669" y="256"/>
                  <a:pt x="669" y="256"/>
                  <a:pt x="669" y="256"/>
                </a:cubicBezTo>
                <a:cubicBezTo>
                  <a:pt x="673" y="250"/>
                  <a:pt x="673" y="250"/>
                  <a:pt x="673" y="250"/>
                </a:cubicBezTo>
                <a:cubicBezTo>
                  <a:pt x="673" y="245"/>
                  <a:pt x="673" y="245"/>
                  <a:pt x="673" y="245"/>
                </a:cubicBezTo>
                <a:cubicBezTo>
                  <a:pt x="672" y="232"/>
                  <a:pt x="672" y="232"/>
                  <a:pt x="672" y="232"/>
                </a:cubicBezTo>
                <a:cubicBezTo>
                  <a:pt x="671" y="227"/>
                  <a:pt x="671" y="227"/>
                  <a:pt x="671" y="227"/>
                </a:cubicBezTo>
                <a:cubicBezTo>
                  <a:pt x="662" y="226"/>
                  <a:pt x="662" y="226"/>
                  <a:pt x="662" y="226"/>
                </a:cubicBezTo>
                <a:cubicBezTo>
                  <a:pt x="662" y="220"/>
                  <a:pt x="662" y="220"/>
                  <a:pt x="662" y="220"/>
                </a:cubicBezTo>
                <a:cubicBezTo>
                  <a:pt x="654" y="210"/>
                  <a:pt x="654" y="210"/>
                  <a:pt x="654" y="210"/>
                </a:cubicBezTo>
                <a:cubicBezTo>
                  <a:pt x="653" y="210"/>
                  <a:pt x="653" y="210"/>
                  <a:pt x="653" y="210"/>
                </a:cubicBezTo>
                <a:cubicBezTo>
                  <a:pt x="649" y="203"/>
                  <a:pt x="649" y="203"/>
                  <a:pt x="649" y="203"/>
                </a:cubicBezTo>
                <a:cubicBezTo>
                  <a:pt x="649" y="202"/>
                  <a:pt x="649" y="202"/>
                  <a:pt x="649" y="202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57" y="190"/>
                  <a:pt x="657" y="190"/>
                  <a:pt x="657" y="190"/>
                </a:cubicBezTo>
                <a:cubicBezTo>
                  <a:pt x="657" y="189"/>
                  <a:pt x="657" y="189"/>
                  <a:pt x="657" y="189"/>
                </a:cubicBezTo>
                <a:cubicBezTo>
                  <a:pt x="658" y="189"/>
                  <a:pt x="658" y="189"/>
                  <a:pt x="658" y="189"/>
                </a:cubicBezTo>
                <a:cubicBezTo>
                  <a:pt x="658" y="188"/>
                  <a:pt x="658" y="188"/>
                  <a:pt x="658" y="188"/>
                </a:cubicBezTo>
                <a:cubicBezTo>
                  <a:pt x="659" y="188"/>
                  <a:pt x="659" y="188"/>
                  <a:pt x="659" y="188"/>
                </a:cubicBezTo>
                <a:cubicBezTo>
                  <a:pt x="662" y="188"/>
                  <a:pt x="662" y="188"/>
                  <a:pt x="662" y="188"/>
                </a:cubicBezTo>
                <a:cubicBezTo>
                  <a:pt x="667" y="184"/>
                  <a:pt x="667" y="184"/>
                  <a:pt x="667" y="184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9" y="161"/>
                  <a:pt x="679" y="161"/>
                  <a:pt x="679" y="161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87" y="158"/>
                  <a:pt x="687" y="158"/>
                  <a:pt x="687" y="158"/>
                </a:cubicBezTo>
                <a:cubicBezTo>
                  <a:pt x="687" y="159"/>
                  <a:pt x="687" y="159"/>
                  <a:pt x="687" y="159"/>
                </a:cubicBezTo>
                <a:cubicBezTo>
                  <a:pt x="691" y="163"/>
                  <a:pt x="691" y="163"/>
                  <a:pt x="691" y="163"/>
                </a:cubicBezTo>
                <a:cubicBezTo>
                  <a:pt x="693" y="164"/>
                  <a:pt x="693" y="164"/>
                  <a:pt x="693" y="164"/>
                </a:cubicBezTo>
                <a:cubicBezTo>
                  <a:pt x="696" y="151"/>
                  <a:pt x="696" y="151"/>
                  <a:pt x="696" y="151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1"/>
                  <a:pt x="693" y="141"/>
                  <a:pt x="693" y="141"/>
                </a:cubicBezTo>
                <a:cubicBezTo>
                  <a:pt x="694" y="131"/>
                  <a:pt x="694" y="131"/>
                  <a:pt x="694" y="131"/>
                </a:cubicBezTo>
                <a:cubicBezTo>
                  <a:pt x="694" y="130"/>
                  <a:pt x="694" y="130"/>
                  <a:pt x="694" y="130"/>
                </a:cubicBezTo>
                <a:cubicBezTo>
                  <a:pt x="699" y="125"/>
                  <a:pt x="699" y="125"/>
                  <a:pt x="699" y="125"/>
                </a:cubicBezTo>
                <a:cubicBezTo>
                  <a:pt x="702" y="120"/>
                  <a:pt x="702" y="120"/>
                  <a:pt x="702" y="120"/>
                </a:cubicBezTo>
                <a:cubicBezTo>
                  <a:pt x="702" y="115"/>
                  <a:pt x="702" y="115"/>
                  <a:pt x="702" y="115"/>
                </a:cubicBezTo>
                <a:cubicBezTo>
                  <a:pt x="702" y="112"/>
                  <a:pt x="701" y="108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93"/>
                  <a:pt x="699" y="93"/>
                  <a:pt x="699" y="93"/>
                </a:cubicBezTo>
                <a:cubicBezTo>
                  <a:pt x="699" y="92"/>
                  <a:pt x="699" y="92"/>
                  <a:pt x="699" y="92"/>
                </a:cubicBezTo>
                <a:cubicBezTo>
                  <a:pt x="701" y="84"/>
                  <a:pt x="701" y="84"/>
                  <a:pt x="701" y="84"/>
                </a:cubicBezTo>
                <a:cubicBezTo>
                  <a:pt x="699" y="80"/>
                  <a:pt x="698" y="78"/>
                  <a:pt x="698" y="76"/>
                </a:cubicBezTo>
                <a:lnTo>
                  <a:pt x="699" y="6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Freeform 10"/>
          <p:cNvSpPr/>
          <p:nvPr/>
        </p:nvSpPr>
        <p:spPr bwMode="auto">
          <a:xfrm>
            <a:off x="6284913" y="3352800"/>
            <a:ext cx="1128712" cy="990600"/>
          </a:xfrm>
          <a:custGeom>
            <a:avLst/>
            <a:gdLst>
              <a:gd name="T0" fmla="*/ 2147483646 w 351"/>
              <a:gd name="T1" fmla="*/ 2147483646 h 308"/>
              <a:gd name="T2" fmla="*/ 2147483646 w 351"/>
              <a:gd name="T3" fmla="*/ 2147483646 h 308"/>
              <a:gd name="T4" fmla="*/ 2147483646 w 351"/>
              <a:gd name="T5" fmla="*/ 2147483646 h 308"/>
              <a:gd name="T6" fmla="*/ 2147483646 w 351"/>
              <a:gd name="T7" fmla="*/ 2147483646 h 308"/>
              <a:gd name="T8" fmla="*/ 2147483646 w 351"/>
              <a:gd name="T9" fmla="*/ 2147483646 h 308"/>
              <a:gd name="T10" fmla="*/ 2147483646 w 351"/>
              <a:gd name="T11" fmla="*/ 2147483646 h 308"/>
              <a:gd name="T12" fmla="*/ 2147483646 w 351"/>
              <a:gd name="T13" fmla="*/ 2147483646 h 308"/>
              <a:gd name="T14" fmla="*/ 2147483646 w 351"/>
              <a:gd name="T15" fmla="*/ 2147483646 h 308"/>
              <a:gd name="T16" fmla="*/ 2147483646 w 351"/>
              <a:gd name="T17" fmla="*/ 2147483646 h 308"/>
              <a:gd name="T18" fmla="*/ 2147483646 w 351"/>
              <a:gd name="T19" fmla="*/ 2147483646 h 308"/>
              <a:gd name="T20" fmla="*/ 2147483646 w 351"/>
              <a:gd name="T21" fmla="*/ 2147483646 h 308"/>
              <a:gd name="T22" fmla="*/ 2147483646 w 351"/>
              <a:gd name="T23" fmla="*/ 2147483646 h 308"/>
              <a:gd name="T24" fmla="*/ 2147483646 w 351"/>
              <a:gd name="T25" fmla="*/ 2147483646 h 308"/>
              <a:gd name="T26" fmla="*/ 2147483646 w 351"/>
              <a:gd name="T27" fmla="*/ 2147483646 h 308"/>
              <a:gd name="T28" fmla="*/ 2147483646 w 351"/>
              <a:gd name="T29" fmla="*/ 2147483646 h 308"/>
              <a:gd name="T30" fmla="*/ 2147483646 w 351"/>
              <a:gd name="T31" fmla="*/ 2147483646 h 308"/>
              <a:gd name="T32" fmla="*/ 2147483646 w 351"/>
              <a:gd name="T33" fmla="*/ 2147483646 h 308"/>
              <a:gd name="T34" fmla="*/ 2147483646 w 351"/>
              <a:gd name="T35" fmla="*/ 2147483646 h 308"/>
              <a:gd name="T36" fmla="*/ 2147483646 w 351"/>
              <a:gd name="T37" fmla="*/ 2147483646 h 308"/>
              <a:gd name="T38" fmla="*/ 2147483646 w 351"/>
              <a:gd name="T39" fmla="*/ 2147483646 h 308"/>
              <a:gd name="T40" fmla="*/ 2147483646 w 351"/>
              <a:gd name="T41" fmla="*/ 2147483646 h 308"/>
              <a:gd name="T42" fmla="*/ 2147483646 w 351"/>
              <a:gd name="T43" fmla="*/ 2147483646 h 308"/>
              <a:gd name="T44" fmla="*/ 2147483646 w 351"/>
              <a:gd name="T45" fmla="*/ 2147483646 h 308"/>
              <a:gd name="T46" fmla="*/ 2147483646 w 351"/>
              <a:gd name="T47" fmla="*/ 2147483646 h 308"/>
              <a:gd name="T48" fmla="*/ 2147483646 w 351"/>
              <a:gd name="T49" fmla="*/ 2147483646 h 308"/>
              <a:gd name="T50" fmla="*/ 2147483646 w 351"/>
              <a:gd name="T51" fmla="*/ 2147483646 h 308"/>
              <a:gd name="T52" fmla="*/ 2147483646 w 351"/>
              <a:gd name="T53" fmla="*/ 2147483646 h 308"/>
              <a:gd name="T54" fmla="*/ 2147483646 w 351"/>
              <a:gd name="T55" fmla="*/ 2147483646 h 308"/>
              <a:gd name="T56" fmla="*/ 2147483646 w 351"/>
              <a:gd name="T57" fmla="*/ 2147483646 h 308"/>
              <a:gd name="T58" fmla="*/ 2147483646 w 351"/>
              <a:gd name="T59" fmla="*/ 2147483646 h 308"/>
              <a:gd name="T60" fmla="*/ 2147483646 w 351"/>
              <a:gd name="T61" fmla="*/ 2147483646 h 308"/>
              <a:gd name="T62" fmla="*/ 2147483646 w 351"/>
              <a:gd name="T63" fmla="*/ 2147483646 h 308"/>
              <a:gd name="T64" fmla="*/ 2147483646 w 351"/>
              <a:gd name="T65" fmla="*/ 2147483646 h 308"/>
              <a:gd name="T66" fmla="*/ 2147483646 w 351"/>
              <a:gd name="T67" fmla="*/ 2147483646 h 308"/>
              <a:gd name="T68" fmla="*/ 2147483646 w 351"/>
              <a:gd name="T69" fmla="*/ 2147483646 h 308"/>
              <a:gd name="T70" fmla="*/ 2147483646 w 351"/>
              <a:gd name="T71" fmla="*/ 2147483646 h 308"/>
              <a:gd name="T72" fmla="*/ 2147483646 w 351"/>
              <a:gd name="T73" fmla="*/ 2147483646 h 308"/>
              <a:gd name="T74" fmla="*/ 2147483646 w 351"/>
              <a:gd name="T75" fmla="*/ 2147483646 h 308"/>
              <a:gd name="T76" fmla="*/ 2147483646 w 351"/>
              <a:gd name="T77" fmla="*/ 2147483646 h 308"/>
              <a:gd name="T78" fmla="*/ 2147483646 w 351"/>
              <a:gd name="T79" fmla="*/ 2147483646 h 308"/>
              <a:gd name="T80" fmla="*/ 2147483646 w 351"/>
              <a:gd name="T81" fmla="*/ 2147483646 h 308"/>
              <a:gd name="T82" fmla="*/ 2147483646 w 351"/>
              <a:gd name="T83" fmla="*/ 2147483646 h 308"/>
              <a:gd name="T84" fmla="*/ 2147483646 w 351"/>
              <a:gd name="T85" fmla="*/ 2147483646 h 308"/>
              <a:gd name="T86" fmla="*/ 2147483646 w 351"/>
              <a:gd name="T87" fmla="*/ 2147483646 h 308"/>
              <a:gd name="T88" fmla="*/ 2147483646 w 351"/>
              <a:gd name="T89" fmla="*/ 2147483646 h 308"/>
              <a:gd name="T90" fmla="*/ 2147483646 w 351"/>
              <a:gd name="T91" fmla="*/ 2147483646 h 308"/>
              <a:gd name="T92" fmla="*/ 2147483646 w 351"/>
              <a:gd name="T93" fmla="*/ 2147483646 h 308"/>
              <a:gd name="T94" fmla="*/ 2147483646 w 351"/>
              <a:gd name="T95" fmla="*/ 2147483646 h 308"/>
              <a:gd name="T96" fmla="*/ 2147483646 w 351"/>
              <a:gd name="T97" fmla="*/ 2147483646 h 308"/>
              <a:gd name="T98" fmla="*/ 2147483646 w 351"/>
              <a:gd name="T99" fmla="*/ 2147483646 h 308"/>
              <a:gd name="T100" fmla="*/ 2147483646 w 351"/>
              <a:gd name="T101" fmla="*/ 2147483646 h 308"/>
              <a:gd name="T102" fmla="*/ 2147483646 w 351"/>
              <a:gd name="T103" fmla="*/ 2147483646 h 308"/>
              <a:gd name="T104" fmla="*/ 2147483646 w 351"/>
              <a:gd name="T105" fmla="*/ 2147483646 h 308"/>
              <a:gd name="T106" fmla="*/ 2147483646 w 351"/>
              <a:gd name="T107" fmla="*/ 2147483646 h 308"/>
              <a:gd name="T108" fmla="*/ 2147483646 w 351"/>
              <a:gd name="T109" fmla="*/ 2147483646 h 308"/>
              <a:gd name="T110" fmla="*/ 2147483646 w 351"/>
              <a:gd name="T111" fmla="*/ 2147483646 h 30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51" h="308">
                <a:moveTo>
                  <a:pt x="33" y="7"/>
                </a:moveTo>
                <a:cubicBezTo>
                  <a:pt x="23" y="5"/>
                  <a:pt x="23" y="5"/>
                  <a:pt x="23" y="5"/>
                </a:cubicBezTo>
                <a:cubicBezTo>
                  <a:pt x="14" y="3"/>
                  <a:pt x="14" y="3"/>
                  <a:pt x="14" y="3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33"/>
                  <a:pt x="13" y="33"/>
                  <a:pt x="13" y="33"/>
                </a:cubicBezTo>
                <a:cubicBezTo>
                  <a:pt x="13" y="35"/>
                  <a:pt x="13" y="35"/>
                  <a:pt x="13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1" y="45"/>
                  <a:pt x="11" y="45"/>
                  <a:pt x="11" y="45"/>
                </a:cubicBezTo>
                <a:cubicBezTo>
                  <a:pt x="3" y="47"/>
                  <a:pt x="3" y="47"/>
                  <a:pt x="3" y="47"/>
                </a:cubicBezTo>
                <a:cubicBezTo>
                  <a:pt x="0" y="53"/>
                  <a:pt x="0" y="53"/>
                  <a:pt x="0" y="53"/>
                </a:cubicBezTo>
                <a:cubicBezTo>
                  <a:pt x="4" y="57"/>
                  <a:pt x="4" y="57"/>
                  <a:pt x="4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19" y="68"/>
                  <a:pt x="19" y="68"/>
                  <a:pt x="19" y="68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79"/>
                  <a:pt x="21" y="79"/>
                  <a:pt x="21" y="79"/>
                </a:cubicBezTo>
                <a:cubicBezTo>
                  <a:pt x="28" y="89"/>
                  <a:pt x="28" y="89"/>
                  <a:pt x="28" y="89"/>
                </a:cubicBezTo>
                <a:cubicBezTo>
                  <a:pt x="29" y="91"/>
                  <a:pt x="31" y="93"/>
                  <a:pt x="35" y="97"/>
                </a:cubicBezTo>
                <a:cubicBezTo>
                  <a:pt x="35" y="97"/>
                  <a:pt x="35" y="97"/>
                  <a:pt x="35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37" y="109"/>
                  <a:pt x="37" y="115"/>
                  <a:pt x="37" y="122"/>
                </a:cubicBezTo>
                <a:cubicBezTo>
                  <a:pt x="41" y="127"/>
                  <a:pt x="42" y="131"/>
                  <a:pt x="42" y="133"/>
                </a:cubicBezTo>
                <a:cubicBezTo>
                  <a:pt x="42" y="135"/>
                  <a:pt x="43" y="138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6" y="149"/>
                  <a:pt x="46" y="153"/>
                  <a:pt x="45" y="157"/>
                </a:cubicBezTo>
                <a:cubicBezTo>
                  <a:pt x="43" y="160"/>
                  <a:pt x="45" y="165"/>
                  <a:pt x="49" y="173"/>
                </a:cubicBezTo>
                <a:cubicBezTo>
                  <a:pt x="50" y="173"/>
                  <a:pt x="50" y="173"/>
                  <a:pt x="50" y="173"/>
                </a:cubicBezTo>
                <a:cubicBezTo>
                  <a:pt x="50" y="174"/>
                  <a:pt x="50" y="174"/>
                  <a:pt x="50" y="174"/>
                </a:cubicBezTo>
                <a:cubicBezTo>
                  <a:pt x="50" y="175"/>
                  <a:pt x="50" y="175"/>
                  <a:pt x="50" y="175"/>
                </a:cubicBezTo>
                <a:cubicBezTo>
                  <a:pt x="43" y="189"/>
                  <a:pt x="43" y="189"/>
                  <a:pt x="43" y="189"/>
                </a:cubicBezTo>
                <a:cubicBezTo>
                  <a:pt x="45" y="192"/>
                  <a:pt x="45" y="194"/>
                  <a:pt x="45" y="196"/>
                </a:cubicBezTo>
                <a:cubicBezTo>
                  <a:pt x="43" y="209"/>
                  <a:pt x="43" y="209"/>
                  <a:pt x="43" y="209"/>
                </a:cubicBezTo>
                <a:cubicBezTo>
                  <a:pt x="43" y="213"/>
                  <a:pt x="43" y="216"/>
                  <a:pt x="45" y="217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51" y="220"/>
                  <a:pt x="52" y="222"/>
                  <a:pt x="52" y="224"/>
                </a:cubicBezTo>
                <a:cubicBezTo>
                  <a:pt x="51" y="231"/>
                  <a:pt x="51" y="231"/>
                  <a:pt x="51" y="231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4" y="232"/>
                  <a:pt x="54" y="232"/>
                  <a:pt x="54" y="232"/>
                </a:cubicBezTo>
                <a:cubicBezTo>
                  <a:pt x="55" y="231"/>
                  <a:pt x="55" y="231"/>
                  <a:pt x="55" y="231"/>
                </a:cubicBezTo>
                <a:cubicBezTo>
                  <a:pt x="56" y="229"/>
                  <a:pt x="57" y="228"/>
                  <a:pt x="58" y="226"/>
                </a:cubicBezTo>
                <a:cubicBezTo>
                  <a:pt x="59" y="225"/>
                  <a:pt x="59" y="225"/>
                  <a:pt x="59" y="225"/>
                </a:cubicBezTo>
                <a:cubicBezTo>
                  <a:pt x="59" y="224"/>
                  <a:pt x="59" y="224"/>
                  <a:pt x="59" y="224"/>
                </a:cubicBezTo>
                <a:cubicBezTo>
                  <a:pt x="61" y="223"/>
                  <a:pt x="61" y="222"/>
                  <a:pt x="63" y="220"/>
                </a:cubicBezTo>
                <a:cubicBezTo>
                  <a:pt x="63" y="218"/>
                  <a:pt x="63" y="215"/>
                  <a:pt x="62" y="213"/>
                </a:cubicBezTo>
                <a:cubicBezTo>
                  <a:pt x="61" y="211"/>
                  <a:pt x="61" y="211"/>
                  <a:pt x="61" y="211"/>
                </a:cubicBezTo>
                <a:cubicBezTo>
                  <a:pt x="63" y="210"/>
                  <a:pt x="63" y="210"/>
                  <a:pt x="63" y="210"/>
                </a:cubicBezTo>
                <a:cubicBezTo>
                  <a:pt x="70" y="209"/>
                  <a:pt x="73" y="209"/>
                  <a:pt x="75" y="212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1"/>
                  <a:pt x="78" y="221"/>
                  <a:pt x="78" y="221"/>
                </a:cubicBezTo>
                <a:cubicBezTo>
                  <a:pt x="79" y="234"/>
                  <a:pt x="79" y="234"/>
                  <a:pt x="79" y="234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9" y="239"/>
                  <a:pt x="89" y="239"/>
                  <a:pt x="89" y="239"/>
                </a:cubicBezTo>
                <a:cubicBezTo>
                  <a:pt x="92" y="236"/>
                  <a:pt x="92" y="236"/>
                  <a:pt x="92" y="236"/>
                </a:cubicBezTo>
                <a:cubicBezTo>
                  <a:pt x="95" y="233"/>
                  <a:pt x="95" y="233"/>
                  <a:pt x="95" y="233"/>
                </a:cubicBezTo>
                <a:cubicBezTo>
                  <a:pt x="97" y="233"/>
                  <a:pt x="97" y="233"/>
                  <a:pt x="97" y="233"/>
                </a:cubicBezTo>
                <a:cubicBezTo>
                  <a:pt x="99" y="234"/>
                  <a:pt x="101" y="236"/>
                  <a:pt x="102" y="239"/>
                </a:cubicBezTo>
                <a:cubicBezTo>
                  <a:pt x="103" y="249"/>
                  <a:pt x="103" y="249"/>
                  <a:pt x="103" y="249"/>
                </a:cubicBezTo>
                <a:cubicBezTo>
                  <a:pt x="104" y="251"/>
                  <a:pt x="104" y="251"/>
                  <a:pt x="104" y="251"/>
                </a:cubicBezTo>
                <a:cubicBezTo>
                  <a:pt x="115" y="274"/>
                  <a:pt x="115" y="274"/>
                  <a:pt x="115" y="274"/>
                </a:cubicBezTo>
                <a:cubicBezTo>
                  <a:pt x="119" y="278"/>
                  <a:pt x="119" y="278"/>
                  <a:pt x="119" y="278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2" y="298"/>
                  <a:pt x="122" y="298"/>
                  <a:pt x="122" y="298"/>
                </a:cubicBezTo>
                <a:cubicBezTo>
                  <a:pt x="123" y="299"/>
                  <a:pt x="123" y="299"/>
                  <a:pt x="123" y="299"/>
                </a:cubicBezTo>
                <a:cubicBezTo>
                  <a:pt x="125" y="295"/>
                  <a:pt x="128" y="293"/>
                  <a:pt x="129" y="293"/>
                </a:cubicBezTo>
                <a:cubicBezTo>
                  <a:pt x="131" y="294"/>
                  <a:pt x="131" y="295"/>
                  <a:pt x="131" y="296"/>
                </a:cubicBezTo>
                <a:cubicBezTo>
                  <a:pt x="131" y="299"/>
                  <a:pt x="131" y="299"/>
                  <a:pt x="131" y="299"/>
                </a:cubicBezTo>
                <a:cubicBezTo>
                  <a:pt x="131" y="306"/>
                  <a:pt x="131" y="306"/>
                  <a:pt x="131" y="306"/>
                </a:cubicBezTo>
                <a:cubicBezTo>
                  <a:pt x="131" y="308"/>
                  <a:pt x="131" y="308"/>
                  <a:pt x="131" y="308"/>
                </a:cubicBezTo>
                <a:cubicBezTo>
                  <a:pt x="133" y="308"/>
                  <a:pt x="135" y="308"/>
                  <a:pt x="135" y="307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44" y="297"/>
                  <a:pt x="144" y="297"/>
                  <a:pt x="144" y="297"/>
                </a:cubicBezTo>
                <a:cubicBezTo>
                  <a:pt x="147" y="295"/>
                  <a:pt x="149" y="293"/>
                  <a:pt x="153" y="293"/>
                </a:cubicBezTo>
                <a:cubicBezTo>
                  <a:pt x="153" y="293"/>
                  <a:pt x="153" y="293"/>
                  <a:pt x="153" y="293"/>
                </a:cubicBezTo>
                <a:cubicBezTo>
                  <a:pt x="161" y="295"/>
                  <a:pt x="161" y="295"/>
                  <a:pt x="161" y="295"/>
                </a:cubicBezTo>
                <a:cubicBezTo>
                  <a:pt x="164" y="294"/>
                  <a:pt x="164" y="294"/>
                  <a:pt x="164" y="294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79"/>
                  <a:pt x="167" y="279"/>
                  <a:pt x="167" y="279"/>
                </a:cubicBezTo>
                <a:cubicBezTo>
                  <a:pt x="165" y="275"/>
                  <a:pt x="163" y="271"/>
                  <a:pt x="164" y="268"/>
                </a:cubicBezTo>
                <a:cubicBezTo>
                  <a:pt x="165" y="261"/>
                  <a:pt x="165" y="261"/>
                  <a:pt x="165" y="261"/>
                </a:cubicBezTo>
                <a:cubicBezTo>
                  <a:pt x="165" y="260"/>
                  <a:pt x="165" y="260"/>
                  <a:pt x="165" y="260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73" y="255"/>
                  <a:pt x="173" y="255"/>
                  <a:pt x="173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9" y="251"/>
                  <a:pt x="179" y="251"/>
                  <a:pt x="179" y="251"/>
                </a:cubicBezTo>
                <a:cubicBezTo>
                  <a:pt x="186" y="242"/>
                  <a:pt x="186" y="242"/>
                  <a:pt x="186" y="242"/>
                </a:cubicBezTo>
                <a:cubicBezTo>
                  <a:pt x="187" y="235"/>
                  <a:pt x="187" y="235"/>
                  <a:pt x="187" y="235"/>
                </a:cubicBezTo>
                <a:cubicBezTo>
                  <a:pt x="179" y="218"/>
                  <a:pt x="179" y="218"/>
                  <a:pt x="179" y="218"/>
                </a:cubicBezTo>
                <a:cubicBezTo>
                  <a:pt x="195" y="225"/>
                  <a:pt x="195" y="225"/>
                  <a:pt x="195" y="225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8"/>
                  <a:pt x="195" y="218"/>
                  <a:pt x="195" y="218"/>
                </a:cubicBezTo>
                <a:cubicBezTo>
                  <a:pt x="201" y="213"/>
                  <a:pt x="201" y="213"/>
                  <a:pt x="201" y="213"/>
                </a:cubicBezTo>
                <a:cubicBezTo>
                  <a:pt x="213" y="210"/>
                  <a:pt x="213" y="210"/>
                  <a:pt x="213" y="210"/>
                </a:cubicBezTo>
                <a:cubicBezTo>
                  <a:pt x="214" y="210"/>
                  <a:pt x="214" y="210"/>
                  <a:pt x="214" y="210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0" y="231"/>
                  <a:pt x="220" y="231"/>
                  <a:pt x="220" y="231"/>
                </a:cubicBezTo>
                <a:cubicBezTo>
                  <a:pt x="221" y="236"/>
                  <a:pt x="221" y="236"/>
                  <a:pt x="221" y="236"/>
                </a:cubicBezTo>
                <a:cubicBezTo>
                  <a:pt x="221" y="239"/>
                  <a:pt x="223" y="240"/>
                  <a:pt x="224" y="240"/>
                </a:cubicBezTo>
                <a:cubicBezTo>
                  <a:pt x="226" y="240"/>
                  <a:pt x="227" y="239"/>
                  <a:pt x="229" y="237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30" y="236"/>
                  <a:pt x="230" y="236"/>
                  <a:pt x="230" y="236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40" y="233"/>
                  <a:pt x="240" y="233"/>
                  <a:pt x="240" y="233"/>
                </a:cubicBezTo>
                <a:cubicBezTo>
                  <a:pt x="245" y="233"/>
                  <a:pt x="247" y="234"/>
                  <a:pt x="249" y="236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51" y="248"/>
                  <a:pt x="251" y="248"/>
                  <a:pt x="251" y="248"/>
                </a:cubicBezTo>
                <a:cubicBezTo>
                  <a:pt x="255" y="249"/>
                  <a:pt x="255" y="249"/>
                  <a:pt x="255" y="249"/>
                </a:cubicBezTo>
                <a:cubicBezTo>
                  <a:pt x="261" y="249"/>
                  <a:pt x="261" y="249"/>
                  <a:pt x="261" y="249"/>
                </a:cubicBezTo>
                <a:cubicBezTo>
                  <a:pt x="271" y="246"/>
                  <a:pt x="271" y="246"/>
                  <a:pt x="271" y="246"/>
                </a:cubicBezTo>
                <a:cubicBezTo>
                  <a:pt x="277" y="241"/>
                  <a:pt x="277" y="241"/>
                  <a:pt x="277" y="241"/>
                </a:cubicBezTo>
                <a:cubicBezTo>
                  <a:pt x="278" y="236"/>
                  <a:pt x="278" y="236"/>
                  <a:pt x="278" y="236"/>
                </a:cubicBezTo>
                <a:cubicBezTo>
                  <a:pt x="275" y="233"/>
                  <a:pt x="275" y="233"/>
                  <a:pt x="275" y="23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52" y="217"/>
                  <a:pt x="252" y="217"/>
                  <a:pt x="252" y="217"/>
                </a:cubicBezTo>
                <a:cubicBezTo>
                  <a:pt x="253" y="216"/>
                  <a:pt x="253" y="216"/>
                  <a:pt x="253" y="216"/>
                </a:cubicBezTo>
                <a:cubicBezTo>
                  <a:pt x="259" y="211"/>
                  <a:pt x="259" y="211"/>
                  <a:pt x="259" y="211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7" y="208"/>
                  <a:pt x="267" y="208"/>
                  <a:pt x="267" y="208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10"/>
                  <a:pt x="275" y="210"/>
                  <a:pt x="275" y="210"/>
                </a:cubicBezTo>
                <a:cubicBezTo>
                  <a:pt x="275" y="207"/>
                  <a:pt x="275" y="207"/>
                  <a:pt x="275" y="207"/>
                </a:cubicBezTo>
                <a:cubicBezTo>
                  <a:pt x="272" y="201"/>
                  <a:pt x="272" y="201"/>
                  <a:pt x="272" y="201"/>
                </a:cubicBezTo>
                <a:cubicBezTo>
                  <a:pt x="266" y="198"/>
                  <a:pt x="266" y="198"/>
                  <a:pt x="266" y="198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5" y="173"/>
                  <a:pt x="255" y="173"/>
                  <a:pt x="255" y="173"/>
                </a:cubicBezTo>
                <a:cubicBezTo>
                  <a:pt x="255" y="163"/>
                  <a:pt x="255" y="163"/>
                  <a:pt x="255" y="163"/>
                </a:cubicBezTo>
                <a:cubicBezTo>
                  <a:pt x="261" y="157"/>
                  <a:pt x="261" y="157"/>
                  <a:pt x="261" y="157"/>
                </a:cubicBezTo>
                <a:cubicBezTo>
                  <a:pt x="271" y="157"/>
                  <a:pt x="271" y="157"/>
                  <a:pt x="271" y="157"/>
                </a:cubicBezTo>
                <a:cubicBezTo>
                  <a:pt x="293" y="159"/>
                  <a:pt x="293" y="159"/>
                  <a:pt x="293" y="159"/>
                </a:cubicBezTo>
                <a:cubicBezTo>
                  <a:pt x="303" y="144"/>
                  <a:pt x="303" y="144"/>
                  <a:pt x="303" y="144"/>
                </a:cubicBezTo>
                <a:cubicBezTo>
                  <a:pt x="303" y="143"/>
                  <a:pt x="303" y="143"/>
                  <a:pt x="303" y="143"/>
                </a:cubicBezTo>
                <a:cubicBezTo>
                  <a:pt x="304" y="143"/>
                  <a:pt x="304" y="143"/>
                  <a:pt x="304" y="143"/>
                </a:cubicBezTo>
                <a:cubicBezTo>
                  <a:pt x="313" y="139"/>
                  <a:pt x="313" y="139"/>
                  <a:pt x="313" y="139"/>
                </a:cubicBezTo>
                <a:cubicBezTo>
                  <a:pt x="317" y="130"/>
                  <a:pt x="317" y="130"/>
                  <a:pt x="317" y="130"/>
                </a:cubicBezTo>
                <a:cubicBezTo>
                  <a:pt x="317" y="129"/>
                  <a:pt x="317" y="129"/>
                  <a:pt x="317" y="129"/>
                </a:cubicBezTo>
                <a:cubicBezTo>
                  <a:pt x="327" y="121"/>
                  <a:pt x="327" y="121"/>
                  <a:pt x="327" y="121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2"/>
                  <a:pt x="333" y="112"/>
                  <a:pt x="333" y="112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7" y="107"/>
                  <a:pt x="337" y="107"/>
                  <a:pt x="337" y="107"/>
                </a:cubicBezTo>
                <a:cubicBezTo>
                  <a:pt x="341" y="99"/>
                  <a:pt x="341" y="99"/>
                  <a:pt x="341" y="99"/>
                </a:cubicBezTo>
                <a:cubicBezTo>
                  <a:pt x="343" y="87"/>
                  <a:pt x="343" y="87"/>
                  <a:pt x="343" y="87"/>
                </a:cubicBezTo>
                <a:cubicBezTo>
                  <a:pt x="343" y="86"/>
                  <a:pt x="343" y="86"/>
                  <a:pt x="343" y="86"/>
                </a:cubicBezTo>
                <a:cubicBezTo>
                  <a:pt x="343" y="85"/>
                  <a:pt x="343" y="85"/>
                  <a:pt x="343" y="85"/>
                </a:cubicBezTo>
                <a:cubicBezTo>
                  <a:pt x="350" y="81"/>
                  <a:pt x="350" y="81"/>
                  <a:pt x="350" y="81"/>
                </a:cubicBezTo>
                <a:cubicBezTo>
                  <a:pt x="351" y="79"/>
                  <a:pt x="351" y="79"/>
                  <a:pt x="351" y="79"/>
                </a:cubicBezTo>
                <a:cubicBezTo>
                  <a:pt x="342" y="78"/>
                  <a:pt x="342" y="78"/>
                  <a:pt x="342" y="78"/>
                </a:cubicBezTo>
                <a:cubicBezTo>
                  <a:pt x="326" y="79"/>
                  <a:pt x="326" y="79"/>
                  <a:pt x="326" y="79"/>
                </a:cubicBezTo>
                <a:cubicBezTo>
                  <a:pt x="325" y="78"/>
                  <a:pt x="325" y="78"/>
                  <a:pt x="325" y="78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5" y="68"/>
                  <a:pt x="315" y="68"/>
                  <a:pt x="315" y="68"/>
                </a:cubicBezTo>
                <a:cubicBezTo>
                  <a:pt x="315" y="69"/>
                  <a:pt x="315" y="69"/>
                  <a:pt x="315" y="69"/>
                </a:cubicBezTo>
                <a:cubicBezTo>
                  <a:pt x="314" y="69"/>
                  <a:pt x="314" y="69"/>
                  <a:pt x="314" y="69"/>
                </a:cubicBezTo>
                <a:cubicBezTo>
                  <a:pt x="313" y="71"/>
                  <a:pt x="311" y="71"/>
                  <a:pt x="309" y="71"/>
                </a:cubicBezTo>
                <a:cubicBezTo>
                  <a:pt x="307" y="72"/>
                  <a:pt x="307" y="72"/>
                  <a:pt x="307" y="72"/>
                </a:cubicBezTo>
                <a:cubicBezTo>
                  <a:pt x="306" y="73"/>
                  <a:pt x="305" y="73"/>
                  <a:pt x="304" y="73"/>
                </a:cubicBezTo>
                <a:cubicBezTo>
                  <a:pt x="303" y="73"/>
                  <a:pt x="303" y="71"/>
                  <a:pt x="302" y="69"/>
                </a:cubicBezTo>
                <a:cubicBezTo>
                  <a:pt x="302" y="67"/>
                  <a:pt x="301" y="65"/>
                  <a:pt x="299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6" y="57"/>
                  <a:pt x="296" y="57"/>
                  <a:pt x="296" y="57"/>
                </a:cubicBezTo>
                <a:cubicBezTo>
                  <a:pt x="294" y="57"/>
                  <a:pt x="294" y="57"/>
                  <a:pt x="294" y="57"/>
                </a:cubicBezTo>
                <a:cubicBezTo>
                  <a:pt x="288" y="61"/>
                  <a:pt x="288" y="61"/>
                  <a:pt x="288" y="61"/>
                </a:cubicBezTo>
                <a:cubicBezTo>
                  <a:pt x="288" y="62"/>
                  <a:pt x="288" y="62"/>
                  <a:pt x="288" y="62"/>
                </a:cubicBezTo>
                <a:cubicBezTo>
                  <a:pt x="287" y="62"/>
                  <a:pt x="287" y="62"/>
                  <a:pt x="287" y="62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2" y="64"/>
                  <a:pt x="272" y="64"/>
                  <a:pt x="272" y="64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59" y="52"/>
                  <a:pt x="259" y="52"/>
                  <a:pt x="259" y="52"/>
                </a:cubicBezTo>
                <a:cubicBezTo>
                  <a:pt x="253" y="59"/>
                  <a:pt x="253" y="59"/>
                  <a:pt x="253" y="59"/>
                </a:cubicBezTo>
                <a:cubicBezTo>
                  <a:pt x="248" y="65"/>
                  <a:pt x="244" y="67"/>
                  <a:pt x="242" y="65"/>
                </a:cubicBezTo>
                <a:cubicBezTo>
                  <a:pt x="233" y="60"/>
                  <a:pt x="233" y="60"/>
                  <a:pt x="233" y="60"/>
                </a:cubicBezTo>
                <a:cubicBezTo>
                  <a:pt x="226" y="59"/>
                  <a:pt x="226" y="59"/>
                  <a:pt x="226" y="59"/>
                </a:cubicBezTo>
                <a:cubicBezTo>
                  <a:pt x="225" y="60"/>
                  <a:pt x="225" y="60"/>
                  <a:pt x="225" y="60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8" y="55"/>
                  <a:pt x="218" y="55"/>
                  <a:pt x="218" y="55"/>
                </a:cubicBezTo>
                <a:cubicBezTo>
                  <a:pt x="221" y="44"/>
                  <a:pt x="221" y="44"/>
                  <a:pt x="221" y="44"/>
                </a:cubicBezTo>
                <a:cubicBezTo>
                  <a:pt x="221" y="40"/>
                  <a:pt x="221" y="40"/>
                  <a:pt x="221" y="40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188" y="21"/>
                  <a:pt x="188" y="21"/>
                  <a:pt x="188" y="21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8" y="15"/>
                  <a:pt x="176" y="13"/>
                  <a:pt x="175" y="9"/>
                </a:cubicBezTo>
                <a:cubicBezTo>
                  <a:pt x="174" y="6"/>
                  <a:pt x="174" y="6"/>
                  <a:pt x="174" y="6"/>
                </a:cubicBezTo>
                <a:cubicBezTo>
                  <a:pt x="172" y="0"/>
                  <a:pt x="172" y="0"/>
                  <a:pt x="172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3" y="5"/>
                  <a:pt x="163" y="5"/>
                  <a:pt x="163" y="5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7" y="21"/>
                  <a:pt x="157" y="21"/>
                  <a:pt x="157" y="21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4"/>
                  <a:pt x="156" y="35"/>
                  <a:pt x="153" y="35"/>
                </a:cubicBezTo>
                <a:cubicBezTo>
                  <a:pt x="145" y="35"/>
                  <a:pt x="145" y="35"/>
                  <a:pt x="145" y="35"/>
                </a:cubicBezTo>
                <a:cubicBezTo>
                  <a:pt x="140" y="33"/>
                  <a:pt x="140" y="33"/>
                  <a:pt x="140" y="33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43"/>
                  <a:pt x="120" y="45"/>
                  <a:pt x="121" y="48"/>
                </a:cubicBezTo>
                <a:cubicBezTo>
                  <a:pt x="123" y="51"/>
                  <a:pt x="123" y="53"/>
                  <a:pt x="122" y="55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19" y="59"/>
                  <a:pt x="116" y="60"/>
                  <a:pt x="111" y="59"/>
                </a:cubicBezTo>
                <a:cubicBezTo>
                  <a:pt x="104" y="59"/>
                  <a:pt x="104" y="59"/>
                  <a:pt x="104" y="59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95" y="67"/>
                  <a:pt x="95" y="67"/>
                  <a:pt x="95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89" y="59"/>
                  <a:pt x="89" y="59"/>
                  <a:pt x="89" y="59"/>
                </a:cubicBezTo>
                <a:cubicBezTo>
                  <a:pt x="80" y="55"/>
                  <a:pt x="80" y="55"/>
                  <a:pt x="80" y="55"/>
                </a:cubicBezTo>
                <a:cubicBezTo>
                  <a:pt x="77" y="50"/>
                  <a:pt x="77" y="50"/>
                  <a:pt x="77" y="50"/>
                </a:cubicBezTo>
                <a:cubicBezTo>
                  <a:pt x="74" y="53"/>
                  <a:pt x="74" y="53"/>
                  <a:pt x="74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67" y="54"/>
                  <a:pt x="67" y="54"/>
                  <a:pt x="67" y="54"/>
                </a:cubicBezTo>
                <a:cubicBezTo>
                  <a:pt x="66" y="54"/>
                  <a:pt x="66" y="54"/>
                  <a:pt x="66" y="54"/>
                </a:cubicBezTo>
                <a:cubicBezTo>
                  <a:pt x="63" y="47"/>
                  <a:pt x="63" y="47"/>
                  <a:pt x="63" y="47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2"/>
                  <a:pt x="59" y="42"/>
                  <a:pt x="59" y="42"/>
                </a:cubicBezTo>
                <a:cubicBezTo>
                  <a:pt x="56" y="38"/>
                  <a:pt x="54" y="35"/>
                  <a:pt x="53" y="33"/>
                </a:cubicBezTo>
                <a:cubicBezTo>
                  <a:pt x="53" y="32"/>
                  <a:pt x="53" y="31"/>
                  <a:pt x="51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6" y="29"/>
                  <a:pt x="44" y="27"/>
                  <a:pt x="43" y="23"/>
                </a:cubicBezTo>
                <a:cubicBezTo>
                  <a:pt x="41" y="17"/>
                  <a:pt x="41" y="17"/>
                  <a:pt x="41" y="17"/>
                </a:cubicBezTo>
                <a:cubicBezTo>
                  <a:pt x="41" y="11"/>
                  <a:pt x="41" y="11"/>
                  <a:pt x="41" y="11"/>
                </a:cubicBezTo>
                <a:cubicBezTo>
                  <a:pt x="39" y="6"/>
                  <a:pt x="39" y="6"/>
                  <a:pt x="39" y="6"/>
                </a:cubicBezTo>
                <a:cubicBezTo>
                  <a:pt x="34" y="7"/>
                  <a:pt x="34" y="7"/>
                  <a:pt x="34" y="7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7"/>
                  <a:pt x="33" y="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Freeform 19"/>
          <p:cNvSpPr/>
          <p:nvPr/>
        </p:nvSpPr>
        <p:spPr bwMode="auto">
          <a:xfrm>
            <a:off x="6300788" y="4933950"/>
            <a:ext cx="1185862" cy="744538"/>
          </a:xfrm>
          <a:custGeom>
            <a:avLst/>
            <a:gdLst>
              <a:gd name="T0" fmla="*/ 2147483646 w 244"/>
              <a:gd name="T1" fmla="*/ 2147483646 h 153"/>
              <a:gd name="T2" fmla="*/ 2147483646 w 244"/>
              <a:gd name="T3" fmla="*/ 2147483646 h 153"/>
              <a:gd name="T4" fmla="*/ 2147483646 w 244"/>
              <a:gd name="T5" fmla="*/ 2147483646 h 153"/>
              <a:gd name="T6" fmla="*/ 2147483646 w 244"/>
              <a:gd name="T7" fmla="*/ 2147483646 h 153"/>
              <a:gd name="T8" fmla="*/ 2147483646 w 244"/>
              <a:gd name="T9" fmla="*/ 2147483646 h 153"/>
              <a:gd name="T10" fmla="*/ 2147483646 w 244"/>
              <a:gd name="T11" fmla="*/ 2147483646 h 153"/>
              <a:gd name="T12" fmla="*/ 2147483646 w 244"/>
              <a:gd name="T13" fmla="*/ 2147483646 h 153"/>
              <a:gd name="T14" fmla="*/ 2147483646 w 244"/>
              <a:gd name="T15" fmla="*/ 2147483646 h 153"/>
              <a:gd name="T16" fmla="*/ 2147483646 w 244"/>
              <a:gd name="T17" fmla="*/ 2147483646 h 153"/>
              <a:gd name="T18" fmla="*/ 2147483646 w 244"/>
              <a:gd name="T19" fmla="*/ 2147483646 h 153"/>
              <a:gd name="T20" fmla="*/ 2147483646 w 244"/>
              <a:gd name="T21" fmla="*/ 2147483646 h 153"/>
              <a:gd name="T22" fmla="*/ 2147483646 w 244"/>
              <a:gd name="T23" fmla="*/ 2147483646 h 153"/>
              <a:gd name="T24" fmla="*/ 2147483646 w 244"/>
              <a:gd name="T25" fmla="*/ 2147483646 h 153"/>
              <a:gd name="T26" fmla="*/ 2147483646 w 244"/>
              <a:gd name="T27" fmla="*/ 2147483646 h 153"/>
              <a:gd name="T28" fmla="*/ 2147483646 w 244"/>
              <a:gd name="T29" fmla="*/ 2147483646 h 153"/>
              <a:gd name="T30" fmla="*/ 2147483646 w 244"/>
              <a:gd name="T31" fmla="*/ 2147483646 h 153"/>
              <a:gd name="T32" fmla="*/ 2147483646 w 244"/>
              <a:gd name="T33" fmla="*/ 2147483646 h 153"/>
              <a:gd name="T34" fmla="*/ 2147483646 w 244"/>
              <a:gd name="T35" fmla="*/ 2147483646 h 153"/>
              <a:gd name="T36" fmla="*/ 2147483646 w 244"/>
              <a:gd name="T37" fmla="*/ 2147483646 h 153"/>
              <a:gd name="T38" fmla="*/ 2147483646 w 244"/>
              <a:gd name="T39" fmla="*/ 2147483646 h 153"/>
              <a:gd name="T40" fmla="*/ 2147483646 w 244"/>
              <a:gd name="T41" fmla="*/ 2147483646 h 153"/>
              <a:gd name="T42" fmla="*/ 2147483646 w 244"/>
              <a:gd name="T43" fmla="*/ 2147483646 h 153"/>
              <a:gd name="T44" fmla="*/ 2147483646 w 244"/>
              <a:gd name="T45" fmla="*/ 2147483646 h 153"/>
              <a:gd name="T46" fmla="*/ 2147483646 w 244"/>
              <a:gd name="T47" fmla="*/ 2147483646 h 153"/>
              <a:gd name="T48" fmla="*/ 2147483646 w 244"/>
              <a:gd name="T49" fmla="*/ 2147483646 h 153"/>
              <a:gd name="T50" fmla="*/ 2147483646 w 244"/>
              <a:gd name="T51" fmla="*/ 2147483646 h 153"/>
              <a:gd name="T52" fmla="*/ 2147483646 w 244"/>
              <a:gd name="T53" fmla="*/ 2147483646 h 153"/>
              <a:gd name="T54" fmla="*/ 2147483646 w 244"/>
              <a:gd name="T55" fmla="*/ 2147483646 h 153"/>
              <a:gd name="T56" fmla="*/ 2147483646 w 244"/>
              <a:gd name="T57" fmla="*/ 2147483646 h 153"/>
              <a:gd name="T58" fmla="*/ 2147483646 w 244"/>
              <a:gd name="T59" fmla="*/ 2147483646 h 153"/>
              <a:gd name="T60" fmla="*/ 2147483646 w 244"/>
              <a:gd name="T61" fmla="*/ 2147483646 h 153"/>
              <a:gd name="T62" fmla="*/ 2147483646 w 244"/>
              <a:gd name="T63" fmla="*/ 2147483646 h 153"/>
              <a:gd name="T64" fmla="*/ 2147483646 w 244"/>
              <a:gd name="T65" fmla="*/ 2147483646 h 153"/>
              <a:gd name="T66" fmla="*/ 2147483646 w 244"/>
              <a:gd name="T67" fmla="*/ 2147483646 h 153"/>
              <a:gd name="T68" fmla="*/ 2147483646 w 244"/>
              <a:gd name="T69" fmla="*/ 2147483646 h 153"/>
              <a:gd name="T70" fmla="*/ 2147483646 w 244"/>
              <a:gd name="T71" fmla="*/ 2147483646 h 153"/>
              <a:gd name="T72" fmla="*/ 2147483646 w 244"/>
              <a:gd name="T73" fmla="*/ 2147483646 h 153"/>
              <a:gd name="T74" fmla="*/ 2147483646 w 244"/>
              <a:gd name="T75" fmla="*/ 2147483646 h 153"/>
              <a:gd name="T76" fmla="*/ 2147483646 w 244"/>
              <a:gd name="T77" fmla="*/ 2147483646 h 153"/>
              <a:gd name="T78" fmla="*/ 2147483646 w 244"/>
              <a:gd name="T79" fmla="*/ 2147483646 h 153"/>
              <a:gd name="T80" fmla="*/ 2147483646 w 244"/>
              <a:gd name="T81" fmla="*/ 2147483646 h 153"/>
              <a:gd name="T82" fmla="*/ 2147483646 w 244"/>
              <a:gd name="T83" fmla="*/ 2147483646 h 153"/>
              <a:gd name="T84" fmla="*/ 2147483646 w 244"/>
              <a:gd name="T85" fmla="*/ 2147483646 h 153"/>
              <a:gd name="T86" fmla="*/ 2147483646 w 244"/>
              <a:gd name="T87" fmla="*/ 2147483646 h 153"/>
              <a:gd name="T88" fmla="*/ 2147483646 w 244"/>
              <a:gd name="T89" fmla="*/ 2147483646 h 153"/>
              <a:gd name="T90" fmla="*/ 2147483646 w 244"/>
              <a:gd name="T91" fmla="*/ 0 h 153"/>
              <a:gd name="T92" fmla="*/ 2147483646 w 244"/>
              <a:gd name="T93" fmla="*/ 2147483646 h 153"/>
              <a:gd name="T94" fmla="*/ 2147483646 w 244"/>
              <a:gd name="T95" fmla="*/ 2147483646 h 153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44" h="153">
                <a:moveTo>
                  <a:pt x="31" y="1"/>
                </a:moveTo>
                <a:cubicBezTo>
                  <a:pt x="30" y="2"/>
                  <a:pt x="30" y="2"/>
                  <a:pt x="30" y="2"/>
                </a:cubicBezTo>
                <a:cubicBezTo>
                  <a:pt x="32" y="5"/>
                  <a:pt x="32" y="5"/>
                  <a:pt x="32" y="5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50" y="19"/>
                  <a:pt x="50" y="19"/>
                  <a:pt x="50" y="19"/>
                </a:cubicBezTo>
                <a:cubicBezTo>
                  <a:pt x="49" y="20"/>
                  <a:pt x="49" y="20"/>
                  <a:pt x="49" y="20"/>
                </a:cubicBezTo>
                <a:cubicBezTo>
                  <a:pt x="45" y="25"/>
                  <a:pt x="45" y="25"/>
                  <a:pt x="45" y="25"/>
                </a:cubicBezTo>
                <a:cubicBezTo>
                  <a:pt x="44" y="25"/>
                  <a:pt x="44" y="25"/>
                  <a:pt x="44" y="25"/>
                </a:cubicBezTo>
                <a:cubicBezTo>
                  <a:pt x="44" y="26"/>
                  <a:pt x="44" y="26"/>
                  <a:pt x="44" y="26"/>
                </a:cubicBezTo>
                <a:cubicBezTo>
                  <a:pt x="37" y="26"/>
                  <a:pt x="37" y="26"/>
                  <a:pt x="37" y="26"/>
                </a:cubicBezTo>
                <a:cubicBezTo>
                  <a:pt x="33" y="27"/>
                  <a:pt x="33" y="27"/>
                  <a:pt x="33" y="27"/>
                </a:cubicBezTo>
                <a:cubicBezTo>
                  <a:pt x="30" y="29"/>
                  <a:pt x="30" y="29"/>
                  <a:pt x="30" y="29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7"/>
                  <a:pt x="32" y="37"/>
                  <a:pt x="32" y="37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54"/>
                  <a:pt x="36" y="54"/>
                  <a:pt x="36" y="54"/>
                </a:cubicBezTo>
                <a:cubicBezTo>
                  <a:pt x="39" y="55"/>
                  <a:pt x="39" y="55"/>
                  <a:pt x="39" y="55"/>
                </a:cubicBezTo>
                <a:cubicBezTo>
                  <a:pt x="44" y="57"/>
                  <a:pt x="44" y="57"/>
                  <a:pt x="44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6" y="58"/>
                  <a:pt x="46" y="58"/>
                  <a:pt x="46" y="58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8"/>
                  <a:pt x="54" y="78"/>
                  <a:pt x="54" y="78"/>
                </a:cubicBezTo>
                <a:cubicBezTo>
                  <a:pt x="53" y="81"/>
                  <a:pt x="52" y="83"/>
                  <a:pt x="52" y="85"/>
                </a:cubicBezTo>
                <a:cubicBezTo>
                  <a:pt x="50" y="87"/>
                  <a:pt x="46" y="90"/>
                  <a:pt x="40" y="92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" y="102"/>
                  <a:pt x="2" y="102"/>
                  <a:pt x="2" y="102"/>
                </a:cubicBezTo>
                <a:cubicBezTo>
                  <a:pt x="0" y="108"/>
                  <a:pt x="0" y="108"/>
                  <a:pt x="0" y="108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7"/>
                  <a:pt x="4" y="117"/>
                  <a:pt x="4" y="117"/>
                </a:cubicBezTo>
                <a:cubicBezTo>
                  <a:pt x="6" y="127"/>
                  <a:pt x="6" y="127"/>
                  <a:pt x="6" y="127"/>
                </a:cubicBezTo>
                <a:cubicBezTo>
                  <a:pt x="19" y="143"/>
                  <a:pt x="19" y="143"/>
                  <a:pt x="19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8" y="128"/>
                  <a:pt x="38" y="128"/>
                  <a:pt x="38" y="128"/>
                </a:cubicBezTo>
                <a:cubicBezTo>
                  <a:pt x="39" y="127"/>
                  <a:pt x="39" y="127"/>
                  <a:pt x="39" y="127"/>
                </a:cubicBezTo>
                <a:cubicBezTo>
                  <a:pt x="49" y="123"/>
                  <a:pt x="49" y="123"/>
                  <a:pt x="49" y="12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4" y="126"/>
                  <a:pt x="64" y="126"/>
                  <a:pt x="64" y="126"/>
                </a:cubicBezTo>
                <a:cubicBezTo>
                  <a:pt x="62" y="112"/>
                  <a:pt x="62" y="112"/>
                  <a:pt x="62" y="112"/>
                </a:cubicBezTo>
                <a:cubicBezTo>
                  <a:pt x="63" y="111"/>
                  <a:pt x="63" y="111"/>
                  <a:pt x="63" y="111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79" y="111"/>
                  <a:pt x="79" y="111"/>
                  <a:pt x="79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96" y="119"/>
                  <a:pt x="96" y="119"/>
                  <a:pt x="96" y="119"/>
                </a:cubicBezTo>
                <a:cubicBezTo>
                  <a:pt x="109" y="121"/>
                  <a:pt x="109" y="121"/>
                  <a:pt x="109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4" y="125"/>
                  <a:pt x="114" y="125"/>
                  <a:pt x="114" y="125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7" y="132"/>
                  <a:pt x="127" y="132"/>
                  <a:pt x="127" y="132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27"/>
                  <a:pt x="132" y="127"/>
                  <a:pt x="132" y="127"/>
                </a:cubicBezTo>
                <a:cubicBezTo>
                  <a:pt x="138" y="122"/>
                  <a:pt x="138" y="122"/>
                  <a:pt x="138" y="12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20"/>
                  <a:pt x="148" y="120"/>
                  <a:pt x="148" y="120"/>
                </a:cubicBezTo>
                <a:cubicBezTo>
                  <a:pt x="150" y="125"/>
                  <a:pt x="150" y="125"/>
                  <a:pt x="150" y="125"/>
                </a:cubicBezTo>
                <a:cubicBezTo>
                  <a:pt x="150" y="126"/>
                  <a:pt x="150" y="126"/>
                  <a:pt x="150" y="126"/>
                </a:cubicBezTo>
                <a:cubicBezTo>
                  <a:pt x="149" y="129"/>
                  <a:pt x="149" y="129"/>
                  <a:pt x="149" y="129"/>
                </a:cubicBezTo>
                <a:cubicBezTo>
                  <a:pt x="150" y="130"/>
                  <a:pt x="150" y="130"/>
                  <a:pt x="150" y="130"/>
                </a:cubicBezTo>
                <a:cubicBezTo>
                  <a:pt x="154" y="128"/>
                  <a:pt x="154" y="128"/>
                  <a:pt x="154" y="128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8" y="125"/>
                  <a:pt x="168" y="125"/>
                  <a:pt x="168" y="125"/>
                </a:cubicBezTo>
                <a:cubicBezTo>
                  <a:pt x="171" y="128"/>
                  <a:pt x="172" y="130"/>
                  <a:pt x="171" y="132"/>
                </a:cubicBezTo>
                <a:cubicBezTo>
                  <a:pt x="170" y="141"/>
                  <a:pt x="170" y="141"/>
                  <a:pt x="170" y="141"/>
                </a:cubicBezTo>
                <a:cubicBezTo>
                  <a:pt x="173" y="145"/>
                  <a:pt x="173" y="145"/>
                  <a:pt x="173" y="145"/>
                </a:cubicBezTo>
                <a:cubicBezTo>
                  <a:pt x="174" y="145"/>
                  <a:pt x="174" y="145"/>
                  <a:pt x="174" y="145"/>
                </a:cubicBezTo>
                <a:cubicBezTo>
                  <a:pt x="183" y="135"/>
                  <a:pt x="190" y="130"/>
                  <a:pt x="194" y="130"/>
                </a:cubicBezTo>
                <a:cubicBezTo>
                  <a:pt x="204" y="130"/>
                  <a:pt x="204" y="130"/>
                  <a:pt x="204" y="130"/>
                </a:cubicBezTo>
                <a:cubicBezTo>
                  <a:pt x="207" y="125"/>
                  <a:pt x="207" y="125"/>
                  <a:pt x="207" y="125"/>
                </a:cubicBezTo>
                <a:cubicBezTo>
                  <a:pt x="215" y="121"/>
                  <a:pt x="215" y="121"/>
                  <a:pt x="215" y="121"/>
                </a:cubicBezTo>
                <a:cubicBezTo>
                  <a:pt x="216" y="121"/>
                  <a:pt x="216" y="121"/>
                  <a:pt x="216" y="121"/>
                </a:cubicBezTo>
                <a:cubicBezTo>
                  <a:pt x="226" y="120"/>
                  <a:pt x="226" y="120"/>
                  <a:pt x="226" y="120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44" y="114"/>
                  <a:pt x="244" y="114"/>
                  <a:pt x="244" y="114"/>
                </a:cubicBezTo>
                <a:cubicBezTo>
                  <a:pt x="242" y="111"/>
                  <a:pt x="242" y="111"/>
                  <a:pt x="242" y="111"/>
                </a:cubicBezTo>
                <a:cubicBezTo>
                  <a:pt x="243" y="110"/>
                  <a:pt x="243" y="110"/>
                  <a:pt x="243" y="110"/>
                </a:cubicBezTo>
                <a:cubicBezTo>
                  <a:pt x="244" y="108"/>
                  <a:pt x="244" y="108"/>
                  <a:pt x="244" y="108"/>
                </a:cubicBezTo>
                <a:cubicBezTo>
                  <a:pt x="230" y="77"/>
                  <a:pt x="230" y="77"/>
                  <a:pt x="230" y="77"/>
                </a:cubicBezTo>
                <a:cubicBezTo>
                  <a:pt x="230" y="76"/>
                  <a:pt x="230" y="76"/>
                  <a:pt x="230" y="76"/>
                </a:cubicBezTo>
                <a:cubicBezTo>
                  <a:pt x="229" y="75"/>
                  <a:pt x="229" y="75"/>
                  <a:pt x="229" y="75"/>
                </a:cubicBezTo>
                <a:cubicBezTo>
                  <a:pt x="236" y="67"/>
                  <a:pt x="236" y="67"/>
                  <a:pt x="236" y="67"/>
                </a:cubicBezTo>
                <a:cubicBezTo>
                  <a:pt x="234" y="65"/>
                  <a:pt x="234" y="65"/>
                  <a:pt x="234" y="65"/>
                </a:cubicBezTo>
                <a:cubicBezTo>
                  <a:pt x="223" y="63"/>
                  <a:pt x="223" y="63"/>
                  <a:pt x="223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2"/>
                  <a:pt x="222" y="62"/>
                  <a:pt x="222" y="62"/>
                </a:cubicBezTo>
                <a:cubicBezTo>
                  <a:pt x="215" y="55"/>
                  <a:pt x="215" y="55"/>
                  <a:pt x="215" y="55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4" y="54"/>
                  <a:pt x="214" y="54"/>
                  <a:pt x="214" y="54"/>
                </a:cubicBezTo>
                <a:cubicBezTo>
                  <a:pt x="208" y="50"/>
                  <a:pt x="208" y="50"/>
                  <a:pt x="208" y="50"/>
                </a:cubicBezTo>
                <a:cubicBezTo>
                  <a:pt x="206" y="53"/>
                  <a:pt x="203" y="56"/>
                  <a:pt x="200" y="57"/>
                </a:cubicBezTo>
                <a:cubicBezTo>
                  <a:pt x="197" y="58"/>
                  <a:pt x="192" y="55"/>
                  <a:pt x="186" y="47"/>
                </a:cubicBezTo>
                <a:cubicBezTo>
                  <a:pt x="183" y="43"/>
                  <a:pt x="183" y="43"/>
                  <a:pt x="183" y="43"/>
                </a:cubicBezTo>
                <a:cubicBezTo>
                  <a:pt x="183" y="43"/>
                  <a:pt x="180" y="43"/>
                  <a:pt x="176" y="45"/>
                </a:cubicBezTo>
                <a:cubicBezTo>
                  <a:pt x="169" y="47"/>
                  <a:pt x="164" y="48"/>
                  <a:pt x="162" y="47"/>
                </a:cubicBezTo>
                <a:cubicBezTo>
                  <a:pt x="160" y="45"/>
                  <a:pt x="160" y="41"/>
                  <a:pt x="160" y="35"/>
                </a:cubicBezTo>
                <a:cubicBezTo>
                  <a:pt x="161" y="31"/>
                  <a:pt x="160" y="29"/>
                  <a:pt x="160" y="27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3" y="23"/>
                  <a:pt x="99" y="21"/>
                  <a:pt x="97" y="19"/>
                </a:cubicBezTo>
                <a:cubicBezTo>
                  <a:pt x="89" y="17"/>
                  <a:pt x="89" y="17"/>
                  <a:pt x="89" y="17"/>
                </a:cubicBezTo>
                <a:cubicBezTo>
                  <a:pt x="86" y="15"/>
                  <a:pt x="80" y="10"/>
                  <a:pt x="72" y="0"/>
                </a:cubicBezTo>
                <a:cubicBezTo>
                  <a:pt x="66" y="5"/>
                  <a:pt x="66" y="5"/>
                  <a:pt x="66" y="5"/>
                </a:cubicBezTo>
                <a:cubicBezTo>
                  <a:pt x="58" y="2"/>
                  <a:pt x="58" y="2"/>
                  <a:pt x="58" y="2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lnTo>
                  <a:pt x="31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文本框 47"/>
          <p:cNvSpPr txBox="1">
            <a:spLocks noChangeArrowheads="1"/>
          </p:cNvSpPr>
          <p:nvPr/>
        </p:nvSpPr>
        <p:spPr bwMode="auto">
          <a:xfrm>
            <a:off x="7669213" y="1609725"/>
            <a:ext cx="3913187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600">
                <a:solidFill>
                  <a:schemeClr val="bg1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en-US" altLang="zh-CN" sz="160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18" name="文本框 47"/>
          <p:cNvSpPr txBox="1">
            <a:spLocks noChangeArrowheads="1"/>
          </p:cNvSpPr>
          <p:nvPr/>
        </p:nvSpPr>
        <p:spPr bwMode="auto">
          <a:xfrm>
            <a:off x="7669213" y="3278188"/>
            <a:ext cx="3913187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600">
                <a:solidFill>
                  <a:schemeClr val="bg1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en-US" altLang="zh-CN" sz="160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19" name="文本框 47"/>
          <p:cNvSpPr txBox="1">
            <a:spLocks noChangeArrowheads="1"/>
          </p:cNvSpPr>
          <p:nvPr/>
        </p:nvSpPr>
        <p:spPr bwMode="auto">
          <a:xfrm>
            <a:off x="7669213" y="4714875"/>
            <a:ext cx="3913187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600">
                <a:solidFill>
                  <a:schemeClr val="bg1"/>
                </a:solidFill>
                <a:latin typeface="宋体" panose="02010600030101010101" pitchFamily="2" charset="-122"/>
              </a:rPr>
              <a:t>此处添加详细文本描述，建议与标题相关并符合整体语言风格，其中本模版所有图形线条及其相应素材均可编辑、更改颜色。</a:t>
            </a:r>
            <a:endParaRPr lang="en-US" altLang="zh-CN" sz="160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20" name="Freeform 5"/>
          <p:cNvSpPr/>
          <p:nvPr/>
        </p:nvSpPr>
        <p:spPr bwMode="auto">
          <a:xfrm>
            <a:off x="2695575" y="1223963"/>
            <a:ext cx="2292350" cy="1955800"/>
          </a:xfrm>
          <a:custGeom>
            <a:avLst/>
            <a:gdLst>
              <a:gd name="T0" fmla="*/ 2147483646 w 714"/>
              <a:gd name="T1" fmla="*/ 525756936 h 609"/>
              <a:gd name="T2" fmla="*/ 2147483646 w 714"/>
              <a:gd name="T3" fmla="*/ 608228108 h 609"/>
              <a:gd name="T4" fmla="*/ 2147483646 w 714"/>
              <a:gd name="T5" fmla="*/ 288652315 h 609"/>
              <a:gd name="T6" fmla="*/ 2147483646 w 714"/>
              <a:gd name="T7" fmla="*/ 309270108 h 609"/>
              <a:gd name="T8" fmla="*/ 2147483646 w 714"/>
              <a:gd name="T9" fmla="*/ 113397862 h 609"/>
              <a:gd name="T10" fmla="*/ 2147483646 w 714"/>
              <a:gd name="T11" fmla="*/ 226795724 h 609"/>
              <a:gd name="T12" fmla="*/ 2147483646 w 714"/>
              <a:gd name="T13" fmla="*/ 432976867 h 609"/>
              <a:gd name="T14" fmla="*/ 2147483646 w 714"/>
              <a:gd name="T15" fmla="*/ 1257691802 h 609"/>
              <a:gd name="T16" fmla="*/ 2147483646 w 714"/>
              <a:gd name="T17" fmla="*/ 1618506393 h 609"/>
              <a:gd name="T18" fmla="*/ 2147483646 w 714"/>
              <a:gd name="T19" fmla="*/ 2147483646 h 609"/>
              <a:gd name="T20" fmla="*/ 2147483646 w 714"/>
              <a:gd name="T21" fmla="*/ 2147483646 h 609"/>
              <a:gd name="T22" fmla="*/ 2147483646 w 714"/>
              <a:gd name="T23" fmla="*/ 2147483646 h 609"/>
              <a:gd name="T24" fmla="*/ 2147483646 w 714"/>
              <a:gd name="T25" fmla="*/ 2147483646 h 609"/>
              <a:gd name="T26" fmla="*/ 2147483646 w 714"/>
              <a:gd name="T27" fmla="*/ 2147483646 h 609"/>
              <a:gd name="T28" fmla="*/ 2147483646 w 714"/>
              <a:gd name="T29" fmla="*/ 2147483646 h 609"/>
              <a:gd name="T30" fmla="*/ 2147483646 w 714"/>
              <a:gd name="T31" fmla="*/ 2147483646 h 609"/>
              <a:gd name="T32" fmla="*/ 1041247013 w 714"/>
              <a:gd name="T33" fmla="*/ 2147483646 h 609"/>
              <a:gd name="T34" fmla="*/ 10309154 w 714"/>
              <a:gd name="T35" fmla="*/ 2147483646 h 609"/>
              <a:gd name="T36" fmla="*/ 123713057 w 714"/>
              <a:gd name="T37" fmla="*/ 2147483646 h 609"/>
              <a:gd name="T38" fmla="*/ 237116960 w 714"/>
              <a:gd name="T39" fmla="*/ 2147483646 h 609"/>
              <a:gd name="T40" fmla="*/ 711347669 w 714"/>
              <a:gd name="T41" fmla="*/ 2147483646 h 609"/>
              <a:gd name="T42" fmla="*/ 711347669 w 714"/>
              <a:gd name="T43" fmla="*/ 2147483646 h 609"/>
              <a:gd name="T44" fmla="*/ 979388879 w 714"/>
              <a:gd name="T45" fmla="*/ 2147483646 h 609"/>
              <a:gd name="T46" fmla="*/ 1123720244 w 714"/>
              <a:gd name="T47" fmla="*/ 2147483646 h 609"/>
              <a:gd name="T48" fmla="*/ 1247433301 w 714"/>
              <a:gd name="T49" fmla="*/ 2147483646 h 609"/>
              <a:gd name="T50" fmla="*/ 1855686220 w 714"/>
              <a:gd name="T51" fmla="*/ 2147483646 h 609"/>
              <a:gd name="T52" fmla="*/ 1969090123 w 714"/>
              <a:gd name="T53" fmla="*/ 2147483646 h 609"/>
              <a:gd name="T54" fmla="*/ 1721664010 w 714"/>
              <a:gd name="T55" fmla="*/ 2147483646 h 609"/>
              <a:gd name="T56" fmla="*/ 2147483646 w 714"/>
              <a:gd name="T57" fmla="*/ 2147483646 h 609"/>
              <a:gd name="T58" fmla="*/ 2147483646 w 714"/>
              <a:gd name="T59" fmla="*/ 2147483646 h 609"/>
              <a:gd name="T60" fmla="*/ 2147483646 w 714"/>
              <a:gd name="T61" fmla="*/ 2147483646 h 609"/>
              <a:gd name="T62" fmla="*/ 2147483646 w 714"/>
              <a:gd name="T63" fmla="*/ 2147483646 h 609"/>
              <a:gd name="T64" fmla="*/ 2147483646 w 714"/>
              <a:gd name="T65" fmla="*/ 2147483646 h 609"/>
              <a:gd name="T66" fmla="*/ 2147483646 w 714"/>
              <a:gd name="T67" fmla="*/ 2147483646 h 609"/>
              <a:gd name="T68" fmla="*/ 2147483646 w 714"/>
              <a:gd name="T69" fmla="*/ 2147483646 h 609"/>
              <a:gd name="T70" fmla="*/ 2147483646 w 714"/>
              <a:gd name="T71" fmla="*/ 2147483646 h 609"/>
              <a:gd name="T72" fmla="*/ 2147483646 w 714"/>
              <a:gd name="T73" fmla="*/ 2147483646 h 609"/>
              <a:gd name="T74" fmla="*/ 2147483646 w 714"/>
              <a:gd name="T75" fmla="*/ 2147483646 h 609"/>
              <a:gd name="T76" fmla="*/ 2147483646 w 714"/>
              <a:gd name="T77" fmla="*/ 2147483646 h 609"/>
              <a:gd name="T78" fmla="*/ 2147483646 w 714"/>
              <a:gd name="T79" fmla="*/ 2147483646 h 609"/>
              <a:gd name="T80" fmla="*/ 2147483646 w 714"/>
              <a:gd name="T81" fmla="*/ 2147483646 h 609"/>
              <a:gd name="T82" fmla="*/ 2147483646 w 714"/>
              <a:gd name="T83" fmla="*/ 2147483646 h 609"/>
              <a:gd name="T84" fmla="*/ 2147483646 w 714"/>
              <a:gd name="T85" fmla="*/ 2147483646 h 609"/>
              <a:gd name="T86" fmla="*/ 2147483646 w 714"/>
              <a:gd name="T87" fmla="*/ 2147483646 h 609"/>
              <a:gd name="T88" fmla="*/ 2147483646 w 714"/>
              <a:gd name="T89" fmla="*/ 2147483646 h 609"/>
              <a:gd name="T90" fmla="*/ 2147483646 w 714"/>
              <a:gd name="T91" fmla="*/ 2147483646 h 609"/>
              <a:gd name="T92" fmla="*/ 2147483646 w 714"/>
              <a:gd name="T93" fmla="*/ 2147483646 h 609"/>
              <a:gd name="T94" fmla="*/ 2147483646 w 714"/>
              <a:gd name="T95" fmla="*/ 2147483646 h 609"/>
              <a:gd name="T96" fmla="*/ 2147483646 w 714"/>
              <a:gd name="T97" fmla="*/ 2147483646 h 609"/>
              <a:gd name="T98" fmla="*/ 2147483646 w 714"/>
              <a:gd name="T99" fmla="*/ 2147483646 h 609"/>
              <a:gd name="T100" fmla="*/ 2147483646 w 714"/>
              <a:gd name="T101" fmla="*/ 2147483646 h 609"/>
              <a:gd name="T102" fmla="*/ 2147483646 w 714"/>
              <a:gd name="T103" fmla="*/ 2147483646 h 609"/>
              <a:gd name="T104" fmla="*/ 2147483646 w 714"/>
              <a:gd name="T105" fmla="*/ 2147483646 h 609"/>
              <a:gd name="T106" fmla="*/ 2147483646 w 714"/>
              <a:gd name="T107" fmla="*/ 2147483646 h 609"/>
              <a:gd name="T108" fmla="*/ 2147483646 w 714"/>
              <a:gd name="T109" fmla="*/ 2147483646 h 609"/>
              <a:gd name="T110" fmla="*/ 2147483646 w 714"/>
              <a:gd name="T111" fmla="*/ 2147483646 h 609"/>
              <a:gd name="T112" fmla="*/ 2147483646 w 714"/>
              <a:gd name="T113" fmla="*/ 2147483646 h 609"/>
              <a:gd name="T114" fmla="*/ 2147483646 w 714"/>
              <a:gd name="T115" fmla="*/ 1958703191 h 609"/>
              <a:gd name="T116" fmla="*/ 2147483646 w 714"/>
              <a:gd name="T117" fmla="*/ 1731904255 h 609"/>
              <a:gd name="T118" fmla="*/ 2147483646 w 714"/>
              <a:gd name="T119" fmla="*/ 1680359772 h 609"/>
              <a:gd name="T120" fmla="*/ 2147483646 w 714"/>
              <a:gd name="T121" fmla="*/ 1288618492 h 609"/>
              <a:gd name="T122" fmla="*/ 2147483646 w 714"/>
              <a:gd name="T123" fmla="*/ 865953733 h 6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14" h="609">
                <a:moveTo>
                  <a:pt x="699" y="64"/>
                </a:moveTo>
                <a:cubicBezTo>
                  <a:pt x="697" y="56"/>
                  <a:pt x="697" y="56"/>
                  <a:pt x="697" y="56"/>
                </a:cubicBezTo>
                <a:cubicBezTo>
                  <a:pt x="689" y="43"/>
                  <a:pt x="689" y="43"/>
                  <a:pt x="689" y="43"/>
                </a:cubicBezTo>
                <a:cubicBezTo>
                  <a:pt x="683" y="40"/>
                  <a:pt x="683" y="40"/>
                  <a:pt x="683" y="40"/>
                </a:cubicBezTo>
                <a:cubicBezTo>
                  <a:pt x="677" y="43"/>
                  <a:pt x="677" y="43"/>
                  <a:pt x="677" y="43"/>
                </a:cubicBezTo>
                <a:cubicBezTo>
                  <a:pt x="674" y="50"/>
                  <a:pt x="674" y="50"/>
                  <a:pt x="674" y="50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2" y="51"/>
                  <a:pt x="672" y="51"/>
                  <a:pt x="672" y="51"/>
                </a:cubicBezTo>
                <a:cubicBezTo>
                  <a:pt x="661" y="53"/>
                  <a:pt x="661" y="53"/>
                  <a:pt x="661" y="53"/>
                </a:cubicBezTo>
                <a:cubicBezTo>
                  <a:pt x="660" y="54"/>
                  <a:pt x="659" y="54"/>
                  <a:pt x="658" y="56"/>
                </a:cubicBezTo>
                <a:cubicBezTo>
                  <a:pt x="655" y="58"/>
                  <a:pt x="655" y="58"/>
                  <a:pt x="655" y="58"/>
                </a:cubicBezTo>
                <a:cubicBezTo>
                  <a:pt x="649" y="63"/>
                  <a:pt x="649" y="63"/>
                  <a:pt x="649" y="63"/>
                </a:cubicBezTo>
                <a:cubicBezTo>
                  <a:pt x="648" y="64"/>
                  <a:pt x="648" y="64"/>
                  <a:pt x="648" y="64"/>
                </a:cubicBezTo>
                <a:cubicBezTo>
                  <a:pt x="643" y="65"/>
                  <a:pt x="643" y="65"/>
                  <a:pt x="643" y="65"/>
                </a:cubicBezTo>
                <a:cubicBezTo>
                  <a:pt x="640" y="64"/>
                  <a:pt x="637" y="62"/>
                  <a:pt x="632" y="59"/>
                </a:cubicBezTo>
                <a:cubicBezTo>
                  <a:pt x="631" y="58"/>
                  <a:pt x="631" y="58"/>
                  <a:pt x="631" y="58"/>
                </a:cubicBezTo>
                <a:cubicBezTo>
                  <a:pt x="623" y="50"/>
                  <a:pt x="619" y="45"/>
                  <a:pt x="619" y="42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0"/>
                  <a:pt x="619" y="30"/>
                  <a:pt x="619" y="30"/>
                </a:cubicBezTo>
                <a:cubicBezTo>
                  <a:pt x="621" y="28"/>
                  <a:pt x="621" y="28"/>
                  <a:pt x="621" y="28"/>
                </a:cubicBezTo>
                <a:cubicBezTo>
                  <a:pt x="609" y="24"/>
                  <a:pt x="609" y="24"/>
                  <a:pt x="609" y="24"/>
                </a:cubicBezTo>
                <a:cubicBezTo>
                  <a:pt x="609" y="28"/>
                  <a:pt x="609" y="28"/>
                  <a:pt x="609" y="28"/>
                </a:cubicBezTo>
                <a:cubicBezTo>
                  <a:pt x="609" y="30"/>
                  <a:pt x="607" y="31"/>
                  <a:pt x="605" y="32"/>
                </a:cubicBezTo>
                <a:cubicBezTo>
                  <a:pt x="601" y="34"/>
                  <a:pt x="601" y="34"/>
                  <a:pt x="601" y="34"/>
                </a:cubicBezTo>
                <a:cubicBezTo>
                  <a:pt x="600" y="34"/>
                  <a:pt x="600" y="34"/>
                  <a:pt x="600" y="34"/>
                </a:cubicBezTo>
                <a:cubicBezTo>
                  <a:pt x="600" y="33"/>
                  <a:pt x="600" y="33"/>
                  <a:pt x="600" y="33"/>
                </a:cubicBezTo>
                <a:cubicBezTo>
                  <a:pt x="594" y="32"/>
                  <a:pt x="594" y="32"/>
                  <a:pt x="594" y="32"/>
                </a:cubicBezTo>
                <a:cubicBezTo>
                  <a:pt x="595" y="36"/>
                  <a:pt x="595" y="36"/>
                  <a:pt x="595" y="36"/>
                </a:cubicBezTo>
                <a:cubicBezTo>
                  <a:pt x="585" y="30"/>
                  <a:pt x="585" y="30"/>
                  <a:pt x="585" y="30"/>
                </a:cubicBezTo>
                <a:cubicBezTo>
                  <a:pt x="584" y="30"/>
                  <a:pt x="584" y="30"/>
                  <a:pt x="584" y="30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2" y="25"/>
                  <a:pt x="581" y="20"/>
                  <a:pt x="581" y="16"/>
                </a:cubicBezTo>
                <a:cubicBezTo>
                  <a:pt x="581" y="12"/>
                  <a:pt x="582" y="9"/>
                  <a:pt x="583" y="8"/>
                </a:cubicBezTo>
                <a:cubicBezTo>
                  <a:pt x="586" y="3"/>
                  <a:pt x="586" y="3"/>
                  <a:pt x="586" y="3"/>
                </a:cubicBezTo>
                <a:cubicBezTo>
                  <a:pt x="585" y="0"/>
                  <a:pt x="585" y="0"/>
                  <a:pt x="585" y="0"/>
                </a:cubicBezTo>
                <a:cubicBezTo>
                  <a:pt x="575" y="1"/>
                  <a:pt x="575" y="1"/>
                  <a:pt x="575" y="1"/>
                </a:cubicBezTo>
                <a:cubicBezTo>
                  <a:pt x="569" y="2"/>
                  <a:pt x="566" y="5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58" y="20"/>
                  <a:pt x="558" y="20"/>
                  <a:pt x="558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70" y="22"/>
                  <a:pt x="570" y="22"/>
                  <a:pt x="570" y="22"/>
                </a:cubicBezTo>
                <a:cubicBezTo>
                  <a:pt x="571" y="22"/>
                  <a:pt x="571" y="22"/>
                  <a:pt x="571" y="22"/>
                </a:cubicBezTo>
                <a:cubicBezTo>
                  <a:pt x="571" y="23"/>
                  <a:pt x="571" y="23"/>
                  <a:pt x="571" y="23"/>
                </a:cubicBezTo>
                <a:cubicBezTo>
                  <a:pt x="571" y="24"/>
                  <a:pt x="571" y="24"/>
                  <a:pt x="571" y="24"/>
                </a:cubicBezTo>
                <a:cubicBezTo>
                  <a:pt x="572" y="32"/>
                  <a:pt x="572" y="32"/>
                  <a:pt x="572" y="32"/>
                </a:cubicBezTo>
                <a:cubicBezTo>
                  <a:pt x="575" y="40"/>
                  <a:pt x="575" y="40"/>
                  <a:pt x="575" y="40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2"/>
                  <a:pt x="575" y="42"/>
                  <a:pt x="575" y="42"/>
                </a:cubicBezTo>
                <a:cubicBezTo>
                  <a:pt x="561" y="68"/>
                  <a:pt x="561" y="68"/>
                  <a:pt x="561" y="68"/>
                </a:cubicBezTo>
                <a:cubicBezTo>
                  <a:pt x="559" y="71"/>
                  <a:pt x="558" y="81"/>
                  <a:pt x="557" y="95"/>
                </a:cubicBezTo>
                <a:cubicBezTo>
                  <a:pt x="557" y="96"/>
                  <a:pt x="557" y="96"/>
                  <a:pt x="557" y="96"/>
                </a:cubicBezTo>
                <a:cubicBezTo>
                  <a:pt x="552" y="106"/>
                  <a:pt x="552" y="106"/>
                  <a:pt x="552" y="106"/>
                </a:cubicBezTo>
                <a:cubicBezTo>
                  <a:pt x="555" y="110"/>
                  <a:pt x="555" y="110"/>
                  <a:pt x="555" y="110"/>
                </a:cubicBezTo>
                <a:cubicBezTo>
                  <a:pt x="555" y="111"/>
                  <a:pt x="555" y="111"/>
                  <a:pt x="555" y="111"/>
                </a:cubicBezTo>
                <a:cubicBezTo>
                  <a:pt x="556" y="117"/>
                  <a:pt x="555" y="121"/>
                  <a:pt x="554" y="122"/>
                </a:cubicBezTo>
                <a:cubicBezTo>
                  <a:pt x="553" y="122"/>
                  <a:pt x="553" y="122"/>
                  <a:pt x="553" y="122"/>
                </a:cubicBezTo>
                <a:cubicBezTo>
                  <a:pt x="550" y="124"/>
                  <a:pt x="541" y="133"/>
                  <a:pt x="526" y="151"/>
                </a:cubicBezTo>
                <a:cubicBezTo>
                  <a:pt x="525" y="152"/>
                  <a:pt x="525" y="152"/>
                  <a:pt x="525" y="152"/>
                </a:cubicBezTo>
                <a:cubicBezTo>
                  <a:pt x="524" y="152"/>
                  <a:pt x="524" y="152"/>
                  <a:pt x="524" y="152"/>
                </a:cubicBezTo>
                <a:cubicBezTo>
                  <a:pt x="523" y="151"/>
                  <a:pt x="523" y="151"/>
                  <a:pt x="523" y="151"/>
                </a:cubicBezTo>
                <a:cubicBezTo>
                  <a:pt x="517" y="148"/>
                  <a:pt x="513" y="144"/>
                  <a:pt x="510" y="141"/>
                </a:cubicBezTo>
                <a:cubicBezTo>
                  <a:pt x="507" y="140"/>
                  <a:pt x="501" y="138"/>
                  <a:pt x="491" y="138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83" y="192"/>
                  <a:pt x="483" y="192"/>
                  <a:pt x="483" y="192"/>
                </a:cubicBezTo>
                <a:cubicBezTo>
                  <a:pt x="482" y="196"/>
                  <a:pt x="481" y="204"/>
                  <a:pt x="481" y="216"/>
                </a:cubicBezTo>
                <a:cubicBezTo>
                  <a:pt x="484" y="220"/>
                  <a:pt x="484" y="220"/>
                  <a:pt x="484" y="220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4"/>
                  <a:pt x="487" y="214"/>
                  <a:pt x="487" y="214"/>
                </a:cubicBezTo>
                <a:cubicBezTo>
                  <a:pt x="497" y="210"/>
                  <a:pt x="497" y="210"/>
                  <a:pt x="497" y="210"/>
                </a:cubicBezTo>
                <a:cubicBezTo>
                  <a:pt x="522" y="214"/>
                  <a:pt x="522" y="214"/>
                  <a:pt x="522" y="214"/>
                </a:cubicBezTo>
                <a:cubicBezTo>
                  <a:pt x="525" y="210"/>
                  <a:pt x="525" y="210"/>
                  <a:pt x="525" y="210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30" y="203"/>
                  <a:pt x="530" y="203"/>
                  <a:pt x="530" y="203"/>
                </a:cubicBezTo>
                <a:cubicBezTo>
                  <a:pt x="540" y="201"/>
                  <a:pt x="540" y="201"/>
                  <a:pt x="540" y="201"/>
                </a:cubicBezTo>
                <a:cubicBezTo>
                  <a:pt x="553" y="200"/>
                  <a:pt x="553" y="200"/>
                  <a:pt x="553" y="200"/>
                </a:cubicBezTo>
                <a:cubicBezTo>
                  <a:pt x="557" y="201"/>
                  <a:pt x="562" y="206"/>
                  <a:pt x="568" y="214"/>
                </a:cubicBezTo>
                <a:cubicBezTo>
                  <a:pt x="584" y="222"/>
                  <a:pt x="593" y="230"/>
                  <a:pt x="595" y="236"/>
                </a:cubicBezTo>
                <a:cubicBezTo>
                  <a:pt x="596" y="239"/>
                  <a:pt x="596" y="242"/>
                  <a:pt x="595" y="244"/>
                </a:cubicBezTo>
                <a:cubicBezTo>
                  <a:pt x="593" y="247"/>
                  <a:pt x="591" y="249"/>
                  <a:pt x="587" y="249"/>
                </a:cubicBezTo>
                <a:cubicBezTo>
                  <a:pt x="586" y="249"/>
                  <a:pt x="586" y="249"/>
                  <a:pt x="586" y="249"/>
                </a:cubicBezTo>
                <a:cubicBezTo>
                  <a:pt x="567" y="248"/>
                  <a:pt x="555" y="248"/>
                  <a:pt x="551" y="250"/>
                </a:cubicBezTo>
                <a:cubicBezTo>
                  <a:pt x="542" y="256"/>
                  <a:pt x="542" y="256"/>
                  <a:pt x="542" y="256"/>
                </a:cubicBezTo>
                <a:cubicBezTo>
                  <a:pt x="530" y="265"/>
                  <a:pt x="522" y="269"/>
                  <a:pt x="517" y="269"/>
                </a:cubicBezTo>
                <a:cubicBezTo>
                  <a:pt x="509" y="270"/>
                  <a:pt x="509" y="270"/>
                  <a:pt x="509" y="270"/>
                </a:cubicBezTo>
                <a:cubicBezTo>
                  <a:pt x="505" y="290"/>
                  <a:pt x="505" y="290"/>
                  <a:pt x="505" y="290"/>
                </a:cubicBezTo>
                <a:cubicBezTo>
                  <a:pt x="503" y="296"/>
                  <a:pt x="501" y="300"/>
                  <a:pt x="498" y="303"/>
                </a:cubicBezTo>
                <a:cubicBezTo>
                  <a:pt x="495" y="306"/>
                  <a:pt x="490" y="308"/>
                  <a:pt x="483" y="310"/>
                </a:cubicBezTo>
                <a:cubicBezTo>
                  <a:pt x="476" y="311"/>
                  <a:pt x="469" y="314"/>
                  <a:pt x="463" y="317"/>
                </a:cubicBezTo>
                <a:cubicBezTo>
                  <a:pt x="457" y="332"/>
                  <a:pt x="457" y="332"/>
                  <a:pt x="457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5" y="332"/>
                  <a:pt x="455" y="332"/>
                  <a:pt x="455" y="332"/>
                </a:cubicBezTo>
                <a:cubicBezTo>
                  <a:pt x="437" y="340"/>
                  <a:pt x="437" y="340"/>
                  <a:pt x="437" y="340"/>
                </a:cubicBezTo>
                <a:cubicBezTo>
                  <a:pt x="436" y="340"/>
                  <a:pt x="436" y="340"/>
                  <a:pt x="436" y="340"/>
                </a:cubicBezTo>
                <a:cubicBezTo>
                  <a:pt x="427" y="338"/>
                  <a:pt x="427" y="338"/>
                  <a:pt x="427" y="338"/>
                </a:cubicBezTo>
                <a:cubicBezTo>
                  <a:pt x="419" y="336"/>
                  <a:pt x="414" y="334"/>
                  <a:pt x="410" y="332"/>
                </a:cubicBezTo>
                <a:cubicBezTo>
                  <a:pt x="405" y="330"/>
                  <a:pt x="400" y="329"/>
                  <a:pt x="395" y="331"/>
                </a:cubicBezTo>
                <a:cubicBezTo>
                  <a:pt x="390" y="338"/>
                  <a:pt x="387" y="346"/>
                  <a:pt x="388" y="355"/>
                </a:cubicBezTo>
                <a:cubicBezTo>
                  <a:pt x="388" y="360"/>
                  <a:pt x="389" y="363"/>
                  <a:pt x="391" y="364"/>
                </a:cubicBezTo>
                <a:cubicBezTo>
                  <a:pt x="393" y="364"/>
                  <a:pt x="393" y="364"/>
                  <a:pt x="393" y="364"/>
                </a:cubicBezTo>
                <a:cubicBezTo>
                  <a:pt x="397" y="362"/>
                  <a:pt x="397" y="362"/>
                  <a:pt x="397" y="362"/>
                </a:cubicBezTo>
                <a:cubicBezTo>
                  <a:pt x="397" y="374"/>
                  <a:pt x="397" y="374"/>
                  <a:pt x="397" y="374"/>
                </a:cubicBezTo>
                <a:cubicBezTo>
                  <a:pt x="397" y="379"/>
                  <a:pt x="396" y="382"/>
                  <a:pt x="393" y="384"/>
                </a:cubicBezTo>
                <a:cubicBezTo>
                  <a:pt x="391" y="386"/>
                  <a:pt x="387" y="388"/>
                  <a:pt x="382" y="389"/>
                </a:cubicBezTo>
                <a:cubicBezTo>
                  <a:pt x="379" y="390"/>
                  <a:pt x="379" y="390"/>
                  <a:pt x="379" y="390"/>
                </a:cubicBezTo>
                <a:cubicBezTo>
                  <a:pt x="375" y="392"/>
                  <a:pt x="366" y="402"/>
                  <a:pt x="354" y="422"/>
                </a:cubicBezTo>
                <a:cubicBezTo>
                  <a:pt x="354" y="422"/>
                  <a:pt x="354" y="422"/>
                  <a:pt x="354" y="422"/>
                </a:cubicBezTo>
                <a:cubicBezTo>
                  <a:pt x="353" y="422"/>
                  <a:pt x="353" y="422"/>
                  <a:pt x="353" y="422"/>
                </a:cubicBezTo>
                <a:cubicBezTo>
                  <a:pt x="341" y="430"/>
                  <a:pt x="341" y="430"/>
                  <a:pt x="341" y="430"/>
                </a:cubicBezTo>
                <a:cubicBezTo>
                  <a:pt x="343" y="430"/>
                  <a:pt x="345" y="430"/>
                  <a:pt x="344" y="432"/>
                </a:cubicBezTo>
                <a:cubicBezTo>
                  <a:pt x="344" y="434"/>
                  <a:pt x="343" y="434"/>
                  <a:pt x="339" y="434"/>
                </a:cubicBezTo>
                <a:cubicBezTo>
                  <a:pt x="305" y="434"/>
                  <a:pt x="305" y="434"/>
                  <a:pt x="305" y="434"/>
                </a:cubicBezTo>
                <a:cubicBezTo>
                  <a:pt x="267" y="432"/>
                  <a:pt x="238" y="443"/>
                  <a:pt x="217" y="464"/>
                </a:cubicBezTo>
                <a:cubicBezTo>
                  <a:pt x="216" y="465"/>
                  <a:pt x="216" y="465"/>
                  <a:pt x="216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01" y="467"/>
                  <a:pt x="201" y="467"/>
                  <a:pt x="201" y="467"/>
                </a:cubicBezTo>
                <a:cubicBezTo>
                  <a:pt x="200" y="467"/>
                  <a:pt x="200" y="467"/>
                  <a:pt x="200" y="467"/>
                </a:cubicBezTo>
                <a:cubicBezTo>
                  <a:pt x="199" y="467"/>
                  <a:pt x="199" y="467"/>
                  <a:pt x="199" y="467"/>
                </a:cubicBezTo>
                <a:cubicBezTo>
                  <a:pt x="195" y="458"/>
                  <a:pt x="195" y="458"/>
                  <a:pt x="195" y="458"/>
                </a:cubicBezTo>
                <a:cubicBezTo>
                  <a:pt x="181" y="461"/>
                  <a:pt x="181" y="461"/>
                  <a:pt x="181" y="461"/>
                </a:cubicBezTo>
                <a:cubicBezTo>
                  <a:pt x="173" y="462"/>
                  <a:pt x="163" y="460"/>
                  <a:pt x="152" y="454"/>
                </a:cubicBezTo>
                <a:cubicBezTo>
                  <a:pt x="142" y="450"/>
                  <a:pt x="133" y="444"/>
                  <a:pt x="123" y="436"/>
                </a:cubicBezTo>
                <a:cubicBezTo>
                  <a:pt x="117" y="432"/>
                  <a:pt x="110" y="428"/>
                  <a:pt x="101" y="427"/>
                </a:cubicBezTo>
                <a:cubicBezTo>
                  <a:pt x="88" y="426"/>
                  <a:pt x="88" y="426"/>
                  <a:pt x="88" y="426"/>
                </a:cubicBezTo>
                <a:cubicBezTo>
                  <a:pt x="74" y="428"/>
                  <a:pt x="74" y="428"/>
                  <a:pt x="74" y="428"/>
                </a:cubicBezTo>
                <a:cubicBezTo>
                  <a:pt x="63" y="429"/>
                  <a:pt x="53" y="429"/>
                  <a:pt x="43" y="428"/>
                </a:cubicBezTo>
                <a:cubicBezTo>
                  <a:pt x="32" y="428"/>
                  <a:pt x="18" y="424"/>
                  <a:pt x="1" y="419"/>
                </a:cubicBezTo>
                <a:cubicBezTo>
                  <a:pt x="0" y="422"/>
                  <a:pt x="0" y="422"/>
                  <a:pt x="0" y="422"/>
                </a:cubicBezTo>
                <a:cubicBezTo>
                  <a:pt x="0" y="422"/>
                  <a:pt x="0" y="422"/>
                  <a:pt x="0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6"/>
                  <a:pt x="1" y="426"/>
                  <a:pt x="1" y="426"/>
                </a:cubicBezTo>
                <a:cubicBezTo>
                  <a:pt x="5" y="434"/>
                  <a:pt x="5" y="434"/>
                  <a:pt x="5" y="434"/>
                </a:cubicBezTo>
                <a:cubicBezTo>
                  <a:pt x="13" y="444"/>
                  <a:pt x="13" y="444"/>
                  <a:pt x="13" y="444"/>
                </a:cubicBezTo>
                <a:cubicBezTo>
                  <a:pt x="14" y="446"/>
                  <a:pt x="14" y="446"/>
                  <a:pt x="14" y="446"/>
                </a:cubicBezTo>
                <a:cubicBezTo>
                  <a:pt x="12" y="453"/>
                  <a:pt x="12" y="453"/>
                  <a:pt x="12" y="453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7" y="460"/>
                  <a:pt x="7" y="460"/>
                  <a:pt x="7" y="460"/>
                </a:cubicBezTo>
                <a:cubicBezTo>
                  <a:pt x="12" y="465"/>
                  <a:pt x="12" y="465"/>
                  <a:pt x="12" y="465"/>
                </a:cubicBezTo>
                <a:cubicBezTo>
                  <a:pt x="14" y="467"/>
                  <a:pt x="15" y="469"/>
                  <a:pt x="15" y="470"/>
                </a:cubicBezTo>
                <a:cubicBezTo>
                  <a:pt x="17" y="478"/>
                  <a:pt x="17" y="478"/>
                  <a:pt x="17" y="478"/>
                </a:cubicBezTo>
                <a:cubicBezTo>
                  <a:pt x="23" y="484"/>
                  <a:pt x="23" y="484"/>
                  <a:pt x="23" y="484"/>
                </a:cubicBezTo>
                <a:cubicBezTo>
                  <a:pt x="23" y="485"/>
                  <a:pt x="23" y="485"/>
                  <a:pt x="23" y="485"/>
                </a:cubicBezTo>
                <a:cubicBezTo>
                  <a:pt x="23" y="490"/>
                  <a:pt x="23" y="490"/>
                  <a:pt x="23" y="490"/>
                </a:cubicBezTo>
                <a:cubicBezTo>
                  <a:pt x="23" y="494"/>
                  <a:pt x="23" y="494"/>
                  <a:pt x="23" y="494"/>
                </a:cubicBezTo>
                <a:cubicBezTo>
                  <a:pt x="27" y="497"/>
                  <a:pt x="27" y="497"/>
                  <a:pt x="27" y="497"/>
                </a:cubicBezTo>
                <a:cubicBezTo>
                  <a:pt x="29" y="496"/>
                  <a:pt x="29" y="496"/>
                  <a:pt x="29" y="496"/>
                </a:cubicBezTo>
                <a:cubicBezTo>
                  <a:pt x="30" y="495"/>
                  <a:pt x="30" y="495"/>
                  <a:pt x="30" y="495"/>
                </a:cubicBezTo>
                <a:cubicBezTo>
                  <a:pt x="31" y="492"/>
                  <a:pt x="33" y="490"/>
                  <a:pt x="36" y="490"/>
                </a:cubicBezTo>
                <a:cubicBezTo>
                  <a:pt x="39" y="488"/>
                  <a:pt x="39" y="488"/>
                  <a:pt x="39" y="488"/>
                </a:cubicBezTo>
                <a:cubicBezTo>
                  <a:pt x="60" y="486"/>
                  <a:pt x="60" y="486"/>
                  <a:pt x="60" y="486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71" y="482"/>
                  <a:pt x="71" y="482"/>
                  <a:pt x="71" y="48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6" y="494"/>
                  <a:pt x="75" y="496"/>
                  <a:pt x="74" y="498"/>
                </a:cubicBezTo>
                <a:cubicBezTo>
                  <a:pt x="63" y="514"/>
                  <a:pt x="63" y="514"/>
                  <a:pt x="63" y="514"/>
                </a:cubicBezTo>
                <a:cubicBezTo>
                  <a:pt x="63" y="517"/>
                  <a:pt x="63" y="517"/>
                  <a:pt x="63" y="517"/>
                </a:cubicBezTo>
                <a:cubicBezTo>
                  <a:pt x="69" y="522"/>
                  <a:pt x="69" y="522"/>
                  <a:pt x="69" y="522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7" y="529"/>
                  <a:pt x="79" y="531"/>
                  <a:pt x="81" y="532"/>
                </a:cubicBezTo>
                <a:cubicBezTo>
                  <a:pt x="84" y="532"/>
                  <a:pt x="87" y="535"/>
                  <a:pt x="89" y="538"/>
                </a:cubicBezTo>
                <a:cubicBezTo>
                  <a:pt x="89" y="539"/>
                  <a:pt x="89" y="539"/>
                  <a:pt x="89" y="539"/>
                </a:cubicBezTo>
                <a:cubicBezTo>
                  <a:pt x="93" y="541"/>
                  <a:pt x="93" y="541"/>
                  <a:pt x="93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7" y="550"/>
                  <a:pt x="97" y="550"/>
                  <a:pt x="97" y="550"/>
                </a:cubicBezTo>
                <a:cubicBezTo>
                  <a:pt x="98" y="556"/>
                  <a:pt x="98" y="556"/>
                  <a:pt x="98" y="556"/>
                </a:cubicBezTo>
                <a:cubicBezTo>
                  <a:pt x="108" y="558"/>
                  <a:pt x="108" y="558"/>
                  <a:pt x="108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9"/>
                  <a:pt x="109" y="559"/>
                  <a:pt x="109" y="559"/>
                </a:cubicBezTo>
                <a:cubicBezTo>
                  <a:pt x="110" y="560"/>
                  <a:pt x="110" y="560"/>
                  <a:pt x="110" y="560"/>
                </a:cubicBezTo>
                <a:cubicBezTo>
                  <a:pt x="113" y="565"/>
                  <a:pt x="113" y="565"/>
                  <a:pt x="113" y="565"/>
                </a:cubicBezTo>
                <a:cubicBezTo>
                  <a:pt x="121" y="568"/>
                  <a:pt x="121" y="568"/>
                  <a:pt x="121" y="568"/>
                </a:cubicBezTo>
                <a:cubicBezTo>
                  <a:pt x="126" y="565"/>
                  <a:pt x="126" y="565"/>
                  <a:pt x="126" y="565"/>
                </a:cubicBezTo>
                <a:cubicBezTo>
                  <a:pt x="125" y="562"/>
                  <a:pt x="125" y="562"/>
                  <a:pt x="125" y="562"/>
                </a:cubicBezTo>
                <a:cubicBezTo>
                  <a:pt x="120" y="557"/>
                  <a:pt x="120" y="557"/>
                  <a:pt x="120" y="557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5" y="547"/>
                  <a:pt x="125" y="547"/>
                  <a:pt x="125" y="547"/>
                </a:cubicBezTo>
                <a:cubicBezTo>
                  <a:pt x="135" y="547"/>
                  <a:pt x="135" y="547"/>
                  <a:pt x="135" y="547"/>
                </a:cubicBezTo>
                <a:cubicBezTo>
                  <a:pt x="135" y="548"/>
                  <a:pt x="135" y="548"/>
                  <a:pt x="135" y="548"/>
                </a:cubicBezTo>
                <a:cubicBezTo>
                  <a:pt x="149" y="552"/>
                  <a:pt x="149" y="552"/>
                  <a:pt x="149" y="552"/>
                </a:cubicBezTo>
                <a:cubicBezTo>
                  <a:pt x="157" y="551"/>
                  <a:pt x="157" y="551"/>
                  <a:pt x="157" y="551"/>
                </a:cubicBezTo>
                <a:cubicBezTo>
                  <a:pt x="163" y="546"/>
                  <a:pt x="163" y="546"/>
                  <a:pt x="163" y="546"/>
                </a:cubicBezTo>
                <a:cubicBezTo>
                  <a:pt x="169" y="537"/>
                  <a:pt x="174" y="534"/>
                  <a:pt x="177" y="536"/>
                </a:cubicBezTo>
                <a:cubicBezTo>
                  <a:pt x="180" y="535"/>
                  <a:pt x="180" y="535"/>
                  <a:pt x="180" y="535"/>
                </a:cubicBezTo>
                <a:cubicBezTo>
                  <a:pt x="183" y="535"/>
                  <a:pt x="185" y="536"/>
                  <a:pt x="187" y="536"/>
                </a:cubicBezTo>
                <a:cubicBezTo>
                  <a:pt x="187" y="537"/>
                  <a:pt x="187" y="538"/>
                  <a:pt x="187" y="538"/>
                </a:cubicBezTo>
                <a:cubicBezTo>
                  <a:pt x="187" y="540"/>
                  <a:pt x="189" y="543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3" y="554"/>
                  <a:pt x="193" y="554"/>
                  <a:pt x="193" y="554"/>
                </a:cubicBezTo>
                <a:cubicBezTo>
                  <a:pt x="193" y="555"/>
                  <a:pt x="193" y="555"/>
                  <a:pt x="193" y="555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84" y="570"/>
                  <a:pt x="184" y="570"/>
                  <a:pt x="184" y="570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69" y="577"/>
                  <a:pt x="169" y="577"/>
                  <a:pt x="169" y="577"/>
                </a:cubicBezTo>
                <a:cubicBezTo>
                  <a:pt x="167" y="581"/>
                  <a:pt x="167" y="581"/>
                  <a:pt x="167" y="581"/>
                </a:cubicBezTo>
                <a:cubicBezTo>
                  <a:pt x="165" y="593"/>
                  <a:pt x="165" y="593"/>
                  <a:pt x="165" y="593"/>
                </a:cubicBezTo>
                <a:cubicBezTo>
                  <a:pt x="166" y="598"/>
                  <a:pt x="166" y="598"/>
                  <a:pt x="166" y="598"/>
                </a:cubicBezTo>
                <a:cubicBezTo>
                  <a:pt x="170" y="604"/>
                  <a:pt x="170" y="604"/>
                  <a:pt x="170" y="604"/>
                </a:cubicBezTo>
                <a:cubicBezTo>
                  <a:pt x="171" y="606"/>
                  <a:pt x="171" y="606"/>
                  <a:pt x="171" y="606"/>
                </a:cubicBezTo>
                <a:cubicBezTo>
                  <a:pt x="176" y="609"/>
                  <a:pt x="176" y="609"/>
                  <a:pt x="176" y="609"/>
                </a:cubicBezTo>
                <a:cubicBezTo>
                  <a:pt x="193" y="609"/>
                  <a:pt x="193" y="609"/>
                  <a:pt x="193" y="609"/>
                </a:cubicBezTo>
                <a:cubicBezTo>
                  <a:pt x="207" y="607"/>
                  <a:pt x="207" y="607"/>
                  <a:pt x="207" y="607"/>
                </a:cubicBezTo>
                <a:cubicBezTo>
                  <a:pt x="209" y="605"/>
                  <a:pt x="209" y="605"/>
                  <a:pt x="209" y="605"/>
                </a:cubicBezTo>
                <a:cubicBezTo>
                  <a:pt x="211" y="602"/>
                  <a:pt x="213" y="602"/>
                  <a:pt x="214" y="602"/>
                </a:cubicBezTo>
                <a:cubicBezTo>
                  <a:pt x="224" y="603"/>
                  <a:pt x="224" y="603"/>
                  <a:pt x="224" y="603"/>
                </a:cubicBezTo>
                <a:cubicBezTo>
                  <a:pt x="225" y="602"/>
                  <a:pt x="225" y="602"/>
                  <a:pt x="225" y="602"/>
                </a:cubicBezTo>
                <a:cubicBezTo>
                  <a:pt x="224" y="599"/>
                  <a:pt x="224" y="596"/>
                  <a:pt x="225" y="594"/>
                </a:cubicBezTo>
                <a:cubicBezTo>
                  <a:pt x="229" y="587"/>
                  <a:pt x="229" y="587"/>
                  <a:pt x="229" y="587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50" y="542"/>
                  <a:pt x="250" y="542"/>
                  <a:pt x="250" y="542"/>
                </a:cubicBezTo>
                <a:cubicBezTo>
                  <a:pt x="251" y="541"/>
                  <a:pt x="251" y="541"/>
                  <a:pt x="251" y="541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7" y="550"/>
                  <a:pt x="270" y="553"/>
                  <a:pt x="270" y="555"/>
                </a:cubicBezTo>
                <a:cubicBezTo>
                  <a:pt x="269" y="564"/>
                  <a:pt x="269" y="564"/>
                  <a:pt x="269" y="564"/>
                </a:cubicBezTo>
                <a:cubicBezTo>
                  <a:pt x="265" y="570"/>
                  <a:pt x="265" y="570"/>
                  <a:pt x="265" y="570"/>
                </a:cubicBezTo>
                <a:cubicBezTo>
                  <a:pt x="263" y="578"/>
                  <a:pt x="263" y="578"/>
                  <a:pt x="263" y="578"/>
                </a:cubicBezTo>
                <a:cubicBezTo>
                  <a:pt x="263" y="586"/>
                  <a:pt x="263" y="586"/>
                  <a:pt x="263" y="586"/>
                </a:cubicBezTo>
                <a:cubicBezTo>
                  <a:pt x="265" y="590"/>
                  <a:pt x="265" y="590"/>
                  <a:pt x="265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70" y="590"/>
                  <a:pt x="270" y="590"/>
                  <a:pt x="270" y="590"/>
                </a:cubicBezTo>
                <a:cubicBezTo>
                  <a:pt x="276" y="590"/>
                  <a:pt x="276" y="590"/>
                  <a:pt x="276" y="590"/>
                </a:cubicBezTo>
                <a:cubicBezTo>
                  <a:pt x="279" y="592"/>
                  <a:pt x="281" y="594"/>
                  <a:pt x="283" y="598"/>
                </a:cubicBezTo>
                <a:cubicBezTo>
                  <a:pt x="286" y="600"/>
                  <a:pt x="286" y="600"/>
                  <a:pt x="286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301" y="606"/>
                  <a:pt x="301" y="606"/>
                  <a:pt x="301" y="606"/>
                </a:cubicBezTo>
                <a:cubicBezTo>
                  <a:pt x="307" y="608"/>
                  <a:pt x="307" y="608"/>
                  <a:pt x="307" y="608"/>
                </a:cubicBezTo>
                <a:cubicBezTo>
                  <a:pt x="315" y="607"/>
                  <a:pt x="315" y="607"/>
                  <a:pt x="315" y="607"/>
                </a:cubicBezTo>
                <a:cubicBezTo>
                  <a:pt x="319" y="602"/>
                  <a:pt x="319" y="602"/>
                  <a:pt x="319" y="602"/>
                </a:cubicBezTo>
                <a:cubicBezTo>
                  <a:pt x="323" y="582"/>
                  <a:pt x="323" y="582"/>
                  <a:pt x="323" y="582"/>
                </a:cubicBezTo>
                <a:cubicBezTo>
                  <a:pt x="324" y="572"/>
                  <a:pt x="324" y="572"/>
                  <a:pt x="324" y="572"/>
                </a:cubicBezTo>
                <a:cubicBezTo>
                  <a:pt x="324" y="571"/>
                  <a:pt x="324" y="571"/>
                  <a:pt x="324" y="571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33" y="564"/>
                  <a:pt x="333" y="564"/>
                  <a:pt x="333" y="564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45" y="554"/>
                  <a:pt x="345" y="554"/>
                  <a:pt x="345" y="554"/>
                </a:cubicBezTo>
                <a:cubicBezTo>
                  <a:pt x="350" y="551"/>
                  <a:pt x="350" y="551"/>
                  <a:pt x="350" y="551"/>
                </a:cubicBezTo>
                <a:cubicBezTo>
                  <a:pt x="356" y="549"/>
                  <a:pt x="356" y="549"/>
                  <a:pt x="356" y="549"/>
                </a:cubicBezTo>
                <a:cubicBezTo>
                  <a:pt x="353" y="537"/>
                  <a:pt x="353" y="537"/>
                  <a:pt x="353" y="537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1"/>
                  <a:pt x="374" y="541"/>
                  <a:pt x="374" y="541"/>
                </a:cubicBezTo>
                <a:cubicBezTo>
                  <a:pt x="376" y="534"/>
                  <a:pt x="376" y="534"/>
                  <a:pt x="376" y="534"/>
                </a:cubicBezTo>
                <a:cubicBezTo>
                  <a:pt x="376" y="532"/>
                  <a:pt x="376" y="532"/>
                  <a:pt x="376" y="532"/>
                </a:cubicBezTo>
                <a:cubicBezTo>
                  <a:pt x="377" y="533"/>
                  <a:pt x="377" y="533"/>
                  <a:pt x="377" y="533"/>
                </a:cubicBezTo>
                <a:cubicBezTo>
                  <a:pt x="378" y="533"/>
                  <a:pt x="378" y="533"/>
                  <a:pt x="378" y="533"/>
                </a:cubicBezTo>
                <a:cubicBezTo>
                  <a:pt x="384" y="534"/>
                  <a:pt x="384" y="534"/>
                  <a:pt x="384" y="534"/>
                </a:cubicBezTo>
                <a:cubicBezTo>
                  <a:pt x="387" y="534"/>
                  <a:pt x="387" y="534"/>
                  <a:pt x="387" y="534"/>
                </a:cubicBezTo>
                <a:cubicBezTo>
                  <a:pt x="393" y="528"/>
                  <a:pt x="393" y="528"/>
                  <a:pt x="393" y="528"/>
                </a:cubicBezTo>
                <a:cubicBezTo>
                  <a:pt x="394" y="528"/>
                  <a:pt x="394" y="528"/>
                  <a:pt x="394" y="528"/>
                </a:cubicBezTo>
                <a:cubicBezTo>
                  <a:pt x="394" y="527"/>
                  <a:pt x="394" y="527"/>
                  <a:pt x="394" y="527"/>
                </a:cubicBezTo>
                <a:cubicBezTo>
                  <a:pt x="395" y="527"/>
                  <a:pt x="395" y="527"/>
                  <a:pt x="395" y="527"/>
                </a:cubicBezTo>
                <a:cubicBezTo>
                  <a:pt x="403" y="526"/>
                  <a:pt x="403" y="526"/>
                  <a:pt x="403" y="526"/>
                </a:cubicBezTo>
                <a:cubicBezTo>
                  <a:pt x="409" y="519"/>
                  <a:pt x="409" y="519"/>
                  <a:pt x="409" y="519"/>
                </a:cubicBezTo>
                <a:cubicBezTo>
                  <a:pt x="413" y="514"/>
                  <a:pt x="413" y="514"/>
                  <a:pt x="413" y="514"/>
                </a:cubicBezTo>
                <a:cubicBezTo>
                  <a:pt x="413" y="508"/>
                  <a:pt x="413" y="508"/>
                  <a:pt x="413" y="508"/>
                </a:cubicBezTo>
                <a:cubicBezTo>
                  <a:pt x="413" y="505"/>
                  <a:pt x="414" y="504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8" y="502"/>
                  <a:pt x="418" y="502"/>
                  <a:pt x="418" y="502"/>
                </a:cubicBezTo>
                <a:cubicBezTo>
                  <a:pt x="425" y="503"/>
                  <a:pt x="425" y="503"/>
                  <a:pt x="425" y="503"/>
                </a:cubicBezTo>
                <a:cubicBezTo>
                  <a:pt x="429" y="501"/>
                  <a:pt x="429" y="501"/>
                  <a:pt x="429" y="501"/>
                </a:cubicBezTo>
                <a:cubicBezTo>
                  <a:pt x="430" y="496"/>
                  <a:pt x="430" y="496"/>
                  <a:pt x="430" y="496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49" y="494"/>
                  <a:pt x="449" y="494"/>
                  <a:pt x="449" y="494"/>
                </a:cubicBezTo>
                <a:cubicBezTo>
                  <a:pt x="457" y="492"/>
                  <a:pt x="457" y="492"/>
                  <a:pt x="457" y="492"/>
                </a:cubicBezTo>
                <a:cubicBezTo>
                  <a:pt x="461" y="488"/>
                  <a:pt x="461" y="488"/>
                  <a:pt x="461" y="488"/>
                </a:cubicBezTo>
                <a:cubicBezTo>
                  <a:pt x="465" y="481"/>
                  <a:pt x="465" y="481"/>
                  <a:pt x="465" y="481"/>
                </a:cubicBezTo>
                <a:cubicBezTo>
                  <a:pt x="459" y="475"/>
                  <a:pt x="459" y="475"/>
                  <a:pt x="459" y="475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9" y="456"/>
                  <a:pt x="459" y="456"/>
                  <a:pt x="459" y="456"/>
                </a:cubicBezTo>
                <a:cubicBezTo>
                  <a:pt x="459" y="454"/>
                  <a:pt x="461" y="451"/>
                  <a:pt x="464" y="448"/>
                </a:cubicBezTo>
                <a:cubicBezTo>
                  <a:pt x="468" y="439"/>
                  <a:pt x="468" y="439"/>
                  <a:pt x="468" y="439"/>
                </a:cubicBezTo>
                <a:cubicBezTo>
                  <a:pt x="468" y="438"/>
                  <a:pt x="468" y="438"/>
                  <a:pt x="468" y="438"/>
                </a:cubicBezTo>
                <a:cubicBezTo>
                  <a:pt x="469" y="438"/>
                  <a:pt x="469" y="438"/>
                  <a:pt x="469" y="438"/>
                </a:cubicBezTo>
                <a:cubicBezTo>
                  <a:pt x="473" y="432"/>
                  <a:pt x="473" y="432"/>
                  <a:pt x="473" y="432"/>
                </a:cubicBezTo>
                <a:cubicBezTo>
                  <a:pt x="479" y="420"/>
                  <a:pt x="479" y="420"/>
                  <a:pt x="479" y="420"/>
                </a:cubicBezTo>
                <a:cubicBezTo>
                  <a:pt x="484" y="428"/>
                  <a:pt x="484" y="428"/>
                  <a:pt x="484" y="428"/>
                </a:cubicBezTo>
                <a:cubicBezTo>
                  <a:pt x="485" y="428"/>
                  <a:pt x="485" y="428"/>
                  <a:pt x="485" y="428"/>
                </a:cubicBezTo>
                <a:cubicBezTo>
                  <a:pt x="485" y="429"/>
                  <a:pt x="485" y="429"/>
                  <a:pt x="485" y="429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8" y="445"/>
                  <a:pt x="488" y="445"/>
                  <a:pt x="488" y="445"/>
                </a:cubicBezTo>
                <a:cubicBezTo>
                  <a:pt x="493" y="448"/>
                  <a:pt x="493" y="448"/>
                  <a:pt x="493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5" y="448"/>
                  <a:pt x="495" y="448"/>
                  <a:pt x="495" y="448"/>
                </a:cubicBezTo>
                <a:cubicBezTo>
                  <a:pt x="496" y="448"/>
                  <a:pt x="496" y="448"/>
                  <a:pt x="496" y="448"/>
                </a:cubicBezTo>
                <a:cubicBezTo>
                  <a:pt x="501" y="440"/>
                  <a:pt x="501" y="440"/>
                  <a:pt x="501" y="440"/>
                </a:cubicBezTo>
                <a:cubicBezTo>
                  <a:pt x="503" y="432"/>
                  <a:pt x="503" y="432"/>
                  <a:pt x="503" y="432"/>
                </a:cubicBezTo>
                <a:cubicBezTo>
                  <a:pt x="505" y="432"/>
                  <a:pt x="505" y="432"/>
                  <a:pt x="505" y="432"/>
                </a:cubicBezTo>
                <a:cubicBezTo>
                  <a:pt x="506" y="432"/>
                  <a:pt x="506" y="432"/>
                  <a:pt x="506" y="432"/>
                </a:cubicBezTo>
                <a:cubicBezTo>
                  <a:pt x="517" y="436"/>
                  <a:pt x="517" y="436"/>
                  <a:pt x="517" y="436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4" y="432"/>
                  <a:pt x="524" y="432"/>
                  <a:pt x="524" y="432"/>
                </a:cubicBezTo>
                <a:cubicBezTo>
                  <a:pt x="530" y="431"/>
                  <a:pt x="530" y="431"/>
                  <a:pt x="530" y="431"/>
                </a:cubicBezTo>
                <a:cubicBezTo>
                  <a:pt x="534" y="424"/>
                  <a:pt x="534" y="424"/>
                  <a:pt x="534" y="424"/>
                </a:cubicBezTo>
                <a:cubicBezTo>
                  <a:pt x="534" y="416"/>
                  <a:pt x="534" y="416"/>
                  <a:pt x="534" y="416"/>
                </a:cubicBezTo>
                <a:cubicBezTo>
                  <a:pt x="537" y="403"/>
                  <a:pt x="537" y="403"/>
                  <a:pt x="537" y="403"/>
                </a:cubicBezTo>
                <a:cubicBezTo>
                  <a:pt x="537" y="404"/>
                  <a:pt x="537" y="404"/>
                  <a:pt x="537" y="404"/>
                </a:cubicBezTo>
                <a:cubicBezTo>
                  <a:pt x="539" y="404"/>
                  <a:pt x="539" y="404"/>
                  <a:pt x="539" y="404"/>
                </a:cubicBezTo>
                <a:cubicBezTo>
                  <a:pt x="547" y="406"/>
                  <a:pt x="547" y="406"/>
                  <a:pt x="547" y="406"/>
                </a:cubicBezTo>
                <a:cubicBezTo>
                  <a:pt x="551" y="398"/>
                  <a:pt x="551" y="398"/>
                  <a:pt x="551" y="398"/>
                </a:cubicBezTo>
                <a:cubicBezTo>
                  <a:pt x="552" y="398"/>
                  <a:pt x="552" y="398"/>
                  <a:pt x="552" y="398"/>
                </a:cubicBezTo>
                <a:cubicBezTo>
                  <a:pt x="553" y="398"/>
                  <a:pt x="553" y="398"/>
                  <a:pt x="553" y="398"/>
                </a:cubicBezTo>
                <a:cubicBezTo>
                  <a:pt x="561" y="398"/>
                  <a:pt x="561" y="398"/>
                  <a:pt x="561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3" y="398"/>
                  <a:pt x="563" y="398"/>
                  <a:pt x="563" y="398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5"/>
                  <a:pt x="567" y="405"/>
                  <a:pt x="567" y="405"/>
                </a:cubicBezTo>
                <a:cubicBezTo>
                  <a:pt x="567" y="406"/>
                  <a:pt x="567" y="406"/>
                  <a:pt x="567" y="406"/>
                </a:cubicBezTo>
                <a:cubicBezTo>
                  <a:pt x="568" y="414"/>
                  <a:pt x="568" y="414"/>
                  <a:pt x="568" y="414"/>
                </a:cubicBezTo>
                <a:cubicBezTo>
                  <a:pt x="572" y="417"/>
                  <a:pt x="572" y="417"/>
                  <a:pt x="572" y="417"/>
                </a:cubicBezTo>
                <a:cubicBezTo>
                  <a:pt x="577" y="412"/>
                  <a:pt x="577" y="412"/>
                  <a:pt x="577" y="412"/>
                </a:cubicBezTo>
                <a:cubicBezTo>
                  <a:pt x="579" y="414"/>
                  <a:pt x="579" y="414"/>
                  <a:pt x="579" y="414"/>
                </a:cubicBezTo>
                <a:cubicBezTo>
                  <a:pt x="581" y="416"/>
                  <a:pt x="581" y="418"/>
                  <a:pt x="581" y="420"/>
                </a:cubicBezTo>
                <a:cubicBezTo>
                  <a:pt x="581" y="427"/>
                  <a:pt x="581" y="427"/>
                  <a:pt x="581" y="427"/>
                </a:cubicBezTo>
                <a:cubicBezTo>
                  <a:pt x="579" y="434"/>
                  <a:pt x="579" y="434"/>
                  <a:pt x="579" y="434"/>
                </a:cubicBezTo>
                <a:cubicBezTo>
                  <a:pt x="581" y="438"/>
                  <a:pt x="581" y="438"/>
                  <a:pt x="581" y="438"/>
                </a:cubicBezTo>
                <a:cubicBezTo>
                  <a:pt x="585" y="442"/>
                  <a:pt x="585" y="442"/>
                  <a:pt x="585" y="442"/>
                </a:cubicBezTo>
                <a:cubicBezTo>
                  <a:pt x="601" y="444"/>
                  <a:pt x="601" y="444"/>
                  <a:pt x="601" y="444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4" y="446"/>
                  <a:pt x="604" y="446"/>
                  <a:pt x="604" y="446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13" y="436"/>
                  <a:pt x="613" y="436"/>
                  <a:pt x="613" y="436"/>
                </a:cubicBezTo>
                <a:cubicBezTo>
                  <a:pt x="611" y="430"/>
                  <a:pt x="611" y="430"/>
                  <a:pt x="611" y="430"/>
                </a:cubicBezTo>
                <a:cubicBezTo>
                  <a:pt x="607" y="404"/>
                  <a:pt x="607" y="404"/>
                  <a:pt x="607" y="404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25" y="416"/>
                  <a:pt x="625" y="416"/>
                  <a:pt x="625" y="416"/>
                </a:cubicBezTo>
                <a:cubicBezTo>
                  <a:pt x="628" y="419"/>
                  <a:pt x="628" y="419"/>
                  <a:pt x="628" y="419"/>
                </a:cubicBezTo>
                <a:cubicBezTo>
                  <a:pt x="633" y="416"/>
                  <a:pt x="633" y="416"/>
                  <a:pt x="633" y="416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50" y="398"/>
                  <a:pt x="650" y="398"/>
                  <a:pt x="650" y="398"/>
                </a:cubicBezTo>
                <a:cubicBezTo>
                  <a:pt x="656" y="393"/>
                  <a:pt x="656" y="393"/>
                  <a:pt x="656" y="393"/>
                </a:cubicBezTo>
                <a:cubicBezTo>
                  <a:pt x="663" y="384"/>
                  <a:pt x="663" y="384"/>
                  <a:pt x="663" y="384"/>
                </a:cubicBezTo>
                <a:cubicBezTo>
                  <a:pt x="663" y="383"/>
                  <a:pt x="663" y="383"/>
                  <a:pt x="663" y="383"/>
                </a:cubicBezTo>
                <a:cubicBezTo>
                  <a:pt x="672" y="385"/>
                  <a:pt x="672" y="385"/>
                  <a:pt x="672" y="385"/>
                </a:cubicBezTo>
                <a:cubicBezTo>
                  <a:pt x="677" y="385"/>
                  <a:pt x="677" y="385"/>
                  <a:pt x="677" y="385"/>
                </a:cubicBezTo>
                <a:cubicBezTo>
                  <a:pt x="677" y="382"/>
                  <a:pt x="677" y="379"/>
                  <a:pt x="678" y="378"/>
                </a:cubicBezTo>
                <a:cubicBezTo>
                  <a:pt x="685" y="370"/>
                  <a:pt x="685" y="370"/>
                  <a:pt x="685" y="370"/>
                </a:cubicBezTo>
                <a:cubicBezTo>
                  <a:pt x="687" y="368"/>
                  <a:pt x="687" y="368"/>
                  <a:pt x="687" y="368"/>
                </a:cubicBezTo>
                <a:cubicBezTo>
                  <a:pt x="695" y="371"/>
                  <a:pt x="695" y="371"/>
                  <a:pt x="695" y="371"/>
                </a:cubicBezTo>
                <a:cubicBezTo>
                  <a:pt x="704" y="370"/>
                  <a:pt x="704" y="370"/>
                  <a:pt x="704" y="370"/>
                </a:cubicBezTo>
                <a:cubicBezTo>
                  <a:pt x="711" y="363"/>
                  <a:pt x="711" y="363"/>
                  <a:pt x="711" y="363"/>
                </a:cubicBezTo>
                <a:cubicBezTo>
                  <a:pt x="714" y="357"/>
                  <a:pt x="714" y="357"/>
                  <a:pt x="714" y="357"/>
                </a:cubicBezTo>
                <a:cubicBezTo>
                  <a:pt x="712" y="354"/>
                  <a:pt x="712" y="354"/>
                  <a:pt x="712" y="354"/>
                </a:cubicBezTo>
                <a:cubicBezTo>
                  <a:pt x="706" y="357"/>
                  <a:pt x="706" y="357"/>
                  <a:pt x="706" y="357"/>
                </a:cubicBezTo>
                <a:cubicBezTo>
                  <a:pt x="706" y="356"/>
                  <a:pt x="706" y="356"/>
                  <a:pt x="706" y="356"/>
                </a:cubicBezTo>
                <a:cubicBezTo>
                  <a:pt x="705" y="356"/>
                  <a:pt x="705" y="356"/>
                  <a:pt x="705" y="356"/>
                </a:cubicBezTo>
                <a:cubicBezTo>
                  <a:pt x="698" y="350"/>
                  <a:pt x="698" y="350"/>
                  <a:pt x="698" y="350"/>
                </a:cubicBezTo>
                <a:cubicBezTo>
                  <a:pt x="698" y="349"/>
                  <a:pt x="698" y="349"/>
                  <a:pt x="698" y="349"/>
                </a:cubicBezTo>
                <a:cubicBezTo>
                  <a:pt x="701" y="338"/>
                  <a:pt x="701" y="338"/>
                  <a:pt x="701" y="338"/>
                </a:cubicBezTo>
                <a:cubicBezTo>
                  <a:pt x="701" y="330"/>
                  <a:pt x="701" y="330"/>
                  <a:pt x="701" y="330"/>
                </a:cubicBezTo>
                <a:cubicBezTo>
                  <a:pt x="699" y="324"/>
                  <a:pt x="699" y="324"/>
                  <a:pt x="699" y="324"/>
                </a:cubicBezTo>
                <a:cubicBezTo>
                  <a:pt x="694" y="322"/>
                  <a:pt x="694" y="322"/>
                  <a:pt x="694" y="322"/>
                </a:cubicBezTo>
                <a:cubicBezTo>
                  <a:pt x="694" y="321"/>
                  <a:pt x="694" y="321"/>
                  <a:pt x="694" y="321"/>
                </a:cubicBezTo>
                <a:cubicBezTo>
                  <a:pt x="693" y="321"/>
                  <a:pt x="693" y="321"/>
                  <a:pt x="693" y="321"/>
                </a:cubicBezTo>
                <a:cubicBezTo>
                  <a:pt x="693" y="320"/>
                  <a:pt x="693" y="320"/>
                  <a:pt x="693" y="320"/>
                </a:cubicBezTo>
                <a:cubicBezTo>
                  <a:pt x="688" y="311"/>
                  <a:pt x="688" y="311"/>
                  <a:pt x="688" y="311"/>
                </a:cubicBezTo>
                <a:cubicBezTo>
                  <a:pt x="687" y="310"/>
                  <a:pt x="687" y="310"/>
                  <a:pt x="687" y="310"/>
                </a:cubicBezTo>
                <a:cubicBezTo>
                  <a:pt x="681" y="318"/>
                  <a:pt x="681" y="318"/>
                  <a:pt x="681" y="318"/>
                </a:cubicBezTo>
                <a:cubicBezTo>
                  <a:pt x="674" y="322"/>
                  <a:pt x="674" y="322"/>
                  <a:pt x="674" y="322"/>
                </a:cubicBezTo>
                <a:cubicBezTo>
                  <a:pt x="672" y="323"/>
                  <a:pt x="672" y="323"/>
                  <a:pt x="672" y="323"/>
                </a:cubicBezTo>
                <a:cubicBezTo>
                  <a:pt x="672" y="322"/>
                  <a:pt x="672" y="322"/>
                  <a:pt x="672" y="322"/>
                </a:cubicBezTo>
                <a:cubicBezTo>
                  <a:pt x="671" y="322"/>
                  <a:pt x="671" y="322"/>
                  <a:pt x="671" y="322"/>
                </a:cubicBezTo>
                <a:cubicBezTo>
                  <a:pt x="664" y="315"/>
                  <a:pt x="664" y="315"/>
                  <a:pt x="664" y="315"/>
                </a:cubicBezTo>
                <a:cubicBezTo>
                  <a:pt x="664" y="314"/>
                  <a:pt x="664" y="314"/>
                  <a:pt x="664" y="314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7" y="295"/>
                  <a:pt x="657" y="295"/>
                  <a:pt x="657" y="295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82"/>
                  <a:pt x="657" y="282"/>
                  <a:pt x="657" y="282"/>
                </a:cubicBezTo>
                <a:cubicBezTo>
                  <a:pt x="656" y="275"/>
                  <a:pt x="656" y="275"/>
                  <a:pt x="656" y="275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37" y="263"/>
                  <a:pt x="637" y="263"/>
                  <a:pt x="637" y="263"/>
                </a:cubicBezTo>
                <a:cubicBezTo>
                  <a:pt x="638" y="262"/>
                  <a:pt x="638" y="262"/>
                  <a:pt x="638" y="262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4"/>
                  <a:pt x="644" y="254"/>
                  <a:pt x="644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51" y="254"/>
                  <a:pt x="651" y="254"/>
                  <a:pt x="651" y="254"/>
                </a:cubicBezTo>
                <a:cubicBezTo>
                  <a:pt x="652" y="254"/>
                  <a:pt x="652" y="254"/>
                  <a:pt x="652" y="254"/>
                </a:cubicBezTo>
                <a:cubicBezTo>
                  <a:pt x="654" y="254"/>
                  <a:pt x="656" y="255"/>
                  <a:pt x="657" y="257"/>
                </a:cubicBezTo>
                <a:cubicBezTo>
                  <a:pt x="663" y="261"/>
                  <a:pt x="663" y="261"/>
                  <a:pt x="663" y="261"/>
                </a:cubicBezTo>
                <a:cubicBezTo>
                  <a:pt x="669" y="256"/>
                  <a:pt x="669" y="256"/>
                  <a:pt x="669" y="256"/>
                </a:cubicBezTo>
                <a:cubicBezTo>
                  <a:pt x="673" y="250"/>
                  <a:pt x="673" y="250"/>
                  <a:pt x="673" y="250"/>
                </a:cubicBezTo>
                <a:cubicBezTo>
                  <a:pt x="673" y="245"/>
                  <a:pt x="673" y="245"/>
                  <a:pt x="673" y="245"/>
                </a:cubicBezTo>
                <a:cubicBezTo>
                  <a:pt x="672" y="232"/>
                  <a:pt x="672" y="232"/>
                  <a:pt x="672" y="232"/>
                </a:cubicBezTo>
                <a:cubicBezTo>
                  <a:pt x="671" y="227"/>
                  <a:pt x="671" y="227"/>
                  <a:pt x="671" y="227"/>
                </a:cubicBezTo>
                <a:cubicBezTo>
                  <a:pt x="662" y="226"/>
                  <a:pt x="662" y="226"/>
                  <a:pt x="662" y="226"/>
                </a:cubicBezTo>
                <a:cubicBezTo>
                  <a:pt x="662" y="220"/>
                  <a:pt x="662" y="220"/>
                  <a:pt x="662" y="220"/>
                </a:cubicBezTo>
                <a:cubicBezTo>
                  <a:pt x="654" y="210"/>
                  <a:pt x="654" y="210"/>
                  <a:pt x="654" y="210"/>
                </a:cubicBezTo>
                <a:cubicBezTo>
                  <a:pt x="653" y="210"/>
                  <a:pt x="653" y="210"/>
                  <a:pt x="653" y="210"/>
                </a:cubicBezTo>
                <a:cubicBezTo>
                  <a:pt x="649" y="203"/>
                  <a:pt x="649" y="203"/>
                  <a:pt x="649" y="203"/>
                </a:cubicBezTo>
                <a:cubicBezTo>
                  <a:pt x="649" y="202"/>
                  <a:pt x="649" y="202"/>
                  <a:pt x="649" y="202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57" y="190"/>
                  <a:pt x="657" y="190"/>
                  <a:pt x="657" y="190"/>
                </a:cubicBezTo>
                <a:cubicBezTo>
                  <a:pt x="657" y="189"/>
                  <a:pt x="657" y="189"/>
                  <a:pt x="657" y="189"/>
                </a:cubicBezTo>
                <a:cubicBezTo>
                  <a:pt x="658" y="189"/>
                  <a:pt x="658" y="189"/>
                  <a:pt x="658" y="189"/>
                </a:cubicBezTo>
                <a:cubicBezTo>
                  <a:pt x="658" y="188"/>
                  <a:pt x="658" y="188"/>
                  <a:pt x="658" y="188"/>
                </a:cubicBezTo>
                <a:cubicBezTo>
                  <a:pt x="659" y="188"/>
                  <a:pt x="659" y="188"/>
                  <a:pt x="659" y="188"/>
                </a:cubicBezTo>
                <a:cubicBezTo>
                  <a:pt x="662" y="188"/>
                  <a:pt x="662" y="188"/>
                  <a:pt x="662" y="188"/>
                </a:cubicBezTo>
                <a:cubicBezTo>
                  <a:pt x="667" y="184"/>
                  <a:pt x="667" y="184"/>
                  <a:pt x="667" y="184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9" y="161"/>
                  <a:pt x="679" y="161"/>
                  <a:pt x="679" y="161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87" y="158"/>
                  <a:pt x="687" y="158"/>
                  <a:pt x="687" y="158"/>
                </a:cubicBezTo>
                <a:cubicBezTo>
                  <a:pt x="687" y="159"/>
                  <a:pt x="687" y="159"/>
                  <a:pt x="687" y="159"/>
                </a:cubicBezTo>
                <a:cubicBezTo>
                  <a:pt x="691" y="163"/>
                  <a:pt x="691" y="163"/>
                  <a:pt x="691" y="163"/>
                </a:cubicBezTo>
                <a:cubicBezTo>
                  <a:pt x="693" y="164"/>
                  <a:pt x="693" y="164"/>
                  <a:pt x="693" y="164"/>
                </a:cubicBezTo>
                <a:cubicBezTo>
                  <a:pt x="696" y="151"/>
                  <a:pt x="696" y="151"/>
                  <a:pt x="696" y="151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1"/>
                  <a:pt x="693" y="141"/>
                  <a:pt x="693" y="141"/>
                </a:cubicBezTo>
                <a:cubicBezTo>
                  <a:pt x="694" y="131"/>
                  <a:pt x="694" y="131"/>
                  <a:pt x="694" y="131"/>
                </a:cubicBezTo>
                <a:cubicBezTo>
                  <a:pt x="694" y="130"/>
                  <a:pt x="694" y="130"/>
                  <a:pt x="694" y="130"/>
                </a:cubicBezTo>
                <a:cubicBezTo>
                  <a:pt x="699" y="125"/>
                  <a:pt x="699" y="125"/>
                  <a:pt x="699" y="125"/>
                </a:cubicBezTo>
                <a:cubicBezTo>
                  <a:pt x="702" y="120"/>
                  <a:pt x="702" y="120"/>
                  <a:pt x="702" y="120"/>
                </a:cubicBezTo>
                <a:cubicBezTo>
                  <a:pt x="702" y="115"/>
                  <a:pt x="702" y="115"/>
                  <a:pt x="702" y="115"/>
                </a:cubicBezTo>
                <a:cubicBezTo>
                  <a:pt x="702" y="112"/>
                  <a:pt x="701" y="108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93"/>
                  <a:pt x="699" y="93"/>
                  <a:pt x="699" y="93"/>
                </a:cubicBezTo>
                <a:cubicBezTo>
                  <a:pt x="699" y="92"/>
                  <a:pt x="699" y="92"/>
                  <a:pt x="699" y="92"/>
                </a:cubicBezTo>
                <a:cubicBezTo>
                  <a:pt x="701" y="84"/>
                  <a:pt x="701" y="84"/>
                  <a:pt x="701" y="84"/>
                </a:cubicBezTo>
                <a:cubicBezTo>
                  <a:pt x="699" y="80"/>
                  <a:pt x="698" y="78"/>
                  <a:pt x="698" y="76"/>
                </a:cubicBezTo>
                <a:lnTo>
                  <a:pt x="699" y="6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" name="Freeform 6"/>
          <p:cNvSpPr/>
          <p:nvPr/>
        </p:nvSpPr>
        <p:spPr bwMode="auto">
          <a:xfrm>
            <a:off x="2254250" y="2547938"/>
            <a:ext cx="1465263" cy="1239837"/>
          </a:xfrm>
          <a:custGeom>
            <a:avLst/>
            <a:gdLst>
              <a:gd name="T0" fmla="*/ 2147483646 w 456"/>
              <a:gd name="T1" fmla="*/ 2147483646 h 386"/>
              <a:gd name="T2" fmla="*/ 2147483646 w 456"/>
              <a:gd name="T3" fmla="*/ 2147483646 h 386"/>
              <a:gd name="T4" fmla="*/ 2147483646 w 456"/>
              <a:gd name="T5" fmla="*/ 2147483646 h 386"/>
              <a:gd name="T6" fmla="*/ 2147483646 w 456"/>
              <a:gd name="T7" fmla="*/ 2147483646 h 386"/>
              <a:gd name="T8" fmla="*/ 2147483646 w 456"/>
              <a:gd name="T9" fmla="*/ 2147483646 h 386"/>
              <a:gd name="T10" fmla="*/ 2147483646 w 456"/>
              <a:gd name="T11" fmla="*/ 2147483646 h 386"/>
              <a:gd name="T12" fmla="*/ 2147483646 w 456"/>
              <a:gd name="T13" fmla="*/ 2147483646 h 386"/>
              <a:gd name="T14" fmla="*/ 2147483646 w 456"/>
              <a:gd name="T15" fmla="*/ 2147483646 h 386"/>
              <a:gd name="T16" fmla="*/ 2147483646 w 456"/>
              <a:gd name="T17" fmla="*/ 2147483646 h 386"/>
              <a:gd name="T18" fmla="*/ 2147483646 w 456"/>
              <a:gd name="T19" fmla="*/ 2147483646 h 386"/>
              <a:gd name="T20" fmla="*/ 2147483646 w 456"/>
              <a:gd name="T21" fmla="*/ 2147483646 h 386"/>
              <a:gd name="T22" fmla="*/ 2147483646 w 456"/>
              <a:gd name="T23" fmla="*/ 2147483646 h 386"/>
              <a:gd name="T24" fmla="*/ 2147483646 w 456"/>
              <a:gd name="T25" fmla="*/ 2147483646 h 386"/>
              <a:gd name="T26" fmla="*/ 2147483646 w 456"/>
              <a:gd name="T27" fmla="*/ 2147483646 h 386"/>
              <a:gd name="T28" fmla="*/ 2147483646 w 456"/>
              <a:gd name="T29" fmla="*/ 2147483646 h 386"/>
              <a:gd name="T30" fmla="*/ 2147483646 w 456"/>
              <a:gd name="T31" fmla="*/ 2147483646 h 386"/>
              <a:gd name="T32" fmla="*/ 2147483646 w 456"/>
              <a:gd name="T33" fmla="*/ 2147483646 h 386"/>
              <a:gd name="T34" fmla="*/ 2147483646 w 456"/>
              <a:gd name="T35" fmla="*/ 2147483646 h 386"/>
              <a:gd name="T36" fmla="*/ 2147483646 w 456"/>
              <a:gd name="T37" fmla="*/ 2147483646 h 386"/>
              <a:gd name="T38" fmla="*/ 2147483646 w 456"/>
              <a:gd name="T39" fmla="*/ 2147483646 h 386"/>
              <a:gd name="T40" fmla="*/ 2147483646 w 456"/>
              <a:gd name="T41" fmla="*/ 2147483646 h 386"/>
              <a:gd name="T42" fmla="*/ 2147483646 w 456"/>
              <a:gd name="T43" fmla="*/ 2147483646 h 386"/>
              <a:gd name="T44" fmla="*/ 2147483646 w 456"/>
              <a:gd name="T45" fmla="*/ 2147483646 h 386"/>
              <a:gd name="T46" fmla="*/ 2147483646 w 456"/>
              <a:gd name="T47" fmla="*/ 2147483646 h 386"/>
              <a:gd name="T48" fmla="*/ 2147483646 w 456"/>
              <a:gd name="T49" fmla="*/ 2147483646 h 386"/>
              <a:gd name="T50" fmla="*/ 2147483646 w 456"/>
              <a:gd name="T51" fmla="*/ 2147483646 h 386"/>
              <a:gd name="T52" fmla="*/ 2147483646 w 456"/>
              <a:gd name="T53" fmla="*/ 2147483646 h 386"/>
              <a:gd name="T54" fmla="*/ 2147483646 w 456"/>
              <a:gd name="T55" fmla="*/ 2147483646 h 386"/>
              <a:gd name="T56" fmla="*/ 2147483646 w 456"/>
              <a:gd name="T57" fmla="*/ 2147483646 h 386"/>
              <a:gd name="T58" fmla="*/ 2147483646 w 456"/>
              <a:gd name="T59" fmla="*/ 2147483646 h 386"/>
              <a:gd name="T60" fmla="*/ 2147483646 w 456"/>
              <a:gd name="T61" fmla="*/ 2147483646 h 386"/>
              <a:gd name="T62" fmla="*/ 2147483646 w 456"/>
              <a:gd name="T63" fmla="*/ 2147483646 h 386"/>
              <a:gd name="T64" fmla="*/ 2147483646 w 456"/>
              <a:gd name="T65" fmla="*/ 2147483646 h 386"/>
              <a:gd name="T66" fmla="*/ 2147483646 w 456"/>
              <a:gd name="T67" fmla="*/ 2147483646 h 386"/>
              <a:gd name="T68" fmla="*/ 2147483646 w 456"/>
              <a:gd name="T69" fmla="*/ 2147483646 h 386"/>
              <a:gd name="T70" fmla="*/ 2147483646 w 456"/>
              <a:gd name="T71" fmla="*/ 2147483646 h 386"/>
              <a:gd name="T72" fmla="*/ 2147483646 w 456"/>
              <a:gd name="T73" fmla="*/ 2147483646 h 386"/>
              <a:gd name="T74" fmla="*/ 2147483646 w 456"/>
              <a:gd name="T75" fmla="*/ 2147483646 h 386"/>
              <a:gd name="T76" fmla="*/ 2147483646 w 456"/>
              <a:gd name="T77" fmla="*/ 2147483646 h 386"/>
              <a:gd name="T78" fmla="*/ 2147483646 w 456"/>
              <a:gd name="T79" fmla="*/ 2147483646 h 386"/>
              <a:gd name="T80" fmla="*/ 2147483646 w 456"/>
              <a:gd name="T81" fmla="*/ 2147483646 h 386"/>
              <a:gd name="T82" fmla="*/ 2147483646 w 456"/>
              <a:gd name="T83" fmla="*/ 2147483646 h 386"/>
              <a:gd name="T84" fmla="*/ 2147483646 w 456"/>
              <a:gd name="T85" fmla="*/ 2147483646 h 386"/>
              <a:gd name="T86" fmla="*/ 2147483646 w 456"/>
              <a:gd name="T87" fmla="*/ 2147483646 h 386"/>
              <a:gd name="T88" fmla="*/ 2147483646 w 456"/>
              <a:gd name="T89" fmla="*/ 2147483646 h 386"/>
              <a:gd name="T90" fmla="*/ 2147483646 w 456"/>
              <a:gd name="T91" fmla="*/ 2147483646 h 386"/>
              <a:gd name="T92" fmla="*/ 2147483646 w 456"/>
              <a:gd name="T93" fmla="*/ 2147483646 h 386"/>
              <a:gd name="T94" fmla="*/ 2147483646 w 456"/>
              <a:gd name="T95" fmla="*/ 2147483646 h 386"/>
              <a:gd name="T96" fmla="*/ 2147483646 w 456"/>
              <a:gd name="T97" fmla="*/ 2147483646 h 386"/>
              <a:gd name="T98" fmla="*/ 2147483646 w 456"/>
              <a:gd name="T99" fmla="*/ 2147483646 h 386"/>
              <a:gd name="T100" fmla="*/ 2147483646 w 456"/>
              <a:gd name="T101" fmla="*/ 2147483646 h 386"/>
              <a:gd name="T102" fmla="*/ 2147483646 w 456"/>
              <a:gd name="T103" fmla="*/ 2147483646 h 386"/>
              <a:gd name="T104" fmla="*/ 2147483646 w 456"/>
              <a:gd name="T105" fmla="*/ 2147483646 h 386"/>
              <a:gd name="T106" fmla="*/ 2147483646 w 456"/>
              <a:gd name="T107" fmla="*/ 2147483646 h 386"/>
              <a:gd name="T108" fmla="*/ 2147483646 w 456"/>
              <a:gd name="T109" fmla="*/ 2147483646 h 38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456" h="386">
                <a:moveTo>
                  <a:pt x="271" y="140"/>
                </a:moveTo>
                <a:cubicBezTo>
                  <a:pt x="265" y="140"/>
                  <a:pt x="265" y="140"/>
                  <a:pt x="265" y="140"/>
                </a:cubicBezTo>
                <a:cubicBezTo>
                  <a:pt x="263" y="144"/>
                  <a:pt x="263" y="144"/>
                  <a:pt x="263" y="144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8" y="154"/>
                  <a:pt x="268" y="154"/>
                  <a:pt x="268" y="154"/>
                </a:cubicBezTo>
                <a:cubicBezTo>
                  <a:pt x="268" y="154"/>
                  <a:pt x="268" y="154"/>
                  <a:pt x="268" y="154"/>
                </a:cubicBezTo>
                <a:cubicBezTo>
                  <a:pt x="268" y="155"/>
                  <a:pt x="268" y="155"/>
                  <a:pt x="268" y="155"/>
                </a:cubicBezTo>
                <a:cubicBezTo>
                  <a:pt x="268" y="156"/>
                  <a:pt x="268" y="156"/>
                  <a:pt x="268" y="156"/>
                </a:cubicBezTo>
                <a:cubicBezTo>
                  <a:pt x="259" y="160"/>
                  <a:pt x="259" y="160"/>
                  <a:pt x="259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1" y="160"/>
                  <a:pt x="247" y="158"/>
                  <a:pt x="246" y="155"/>
                </a:cubicBezTo>
                <a:cubicBezTo>
                  <a:pt x="244" y="150"/>
                  <a:pt x="244" y="150"/>
                  <a:pt x="244" y="150"/>
                </a:cubicBezTo>
                <a:cubicBezTo>
                  <a:pt x="232" y="148"/>
                  <a:pt x="232" y="148"/>
                  <a:pt x="232" y="148"/>
                </a:cubicBezTo>
                <a:cubicBezTo>
                  <a:pt x="228" y="132"/>
                  <a:pt x="228" y="132"/>
                  <a:pt x="228" y="132"/>
                </a:cubicBezTo>
                <a:cubicBezTo>
                  <a:pt x="226" y="132"/>
                  <a:pt x="224" y="131"/>
                  <a:pt x="223" y="129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0" y="126"/>
                  <a:pt x="219" y="124"/>
                  <a:pt x="216" y="124"/>
                </a:cubicBezTo>
                <a:cubicBezTo>
                  <a:pt x="213" y="122"/>
                  <a:pt x="210" y="120"/>
                  <a:pt x="208" y="116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5" y="102"/>
                  <a:pt x="195" y="102"/>
                  <a:pt x="195" y="102"/>
                </a:cubicBezTo>
                <a:cubicBezTo>
                  <a:pt x="195" y="101"/>
                  <a:pt x="195" y="101"/>
                  <a:pt x="195" y="101"/>
                </a:cubicBezTo>
                <a:cubicBezTo>
                  <a:pt x="208" y="84"/>
                  <a:pt x="208" y="84"/>
                  <a:pt x="208" y="84"/>
                </a:cubicBezTo>
                <a:cubicBezTo>
                  <a:pt x="208" y="82"/>
                  <a:pt x="208" y="82"/>
                  <a:pt x="208" y="81"/>
                </a:cubicBezTo>
                <a:cubicBezTo>
                  <a:pt x="206" y="76"/>
                  <a:pt x="206" y="76"/>
                  <a:pt x="206" y="76"/>
                </a:cubicBezTo>
                <a:cubicBezTo>
                  <a:pt x="199" y="78"/>
                  <a:pt x="199" y="78"/>
                  <a:pt x="199" y="78"/>
                </a:cubicBezTo>
                <a:cubicBezTo>
                  <a:pt x="198" y="78"/>
                  <a:pt x="198" y="78"/>
                  <a:pt x="198" y="78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74" y="82"/>
                  <a:pt x="174" y="82"/>
                  <a:pt x="174" y="82"/>
                </a:cubicBezTo>
                <a:cubicBezTo>
                  <a:pt x="171" y="84"/>
                  <a:pt x="171" y="84"/>
                  <a:pt x="171" y="84"/>
                </a:cubicBezTo>
                <a:cubicBezTo>
                  <a:pt x="170" y="86"/>
                  <a:pt x="170" y="86"/>
                  <a:pt x="170" y="86"/>
                </a:cubicBezTo>
                <a:cubicBezTo>
                  <a:pt x="168" y="88"/>
                  <a:pt x="166" y="90"/>
                  <a:pt x="162" y="89"/>
                </a:cubicBezTo>
                <a:cubicBezTo>
                  <a:pt x="162" y="89"/>
                  <a:pt x="162" y="89"/>
                  <a:pt x="162" y="89"/>
                </a:cubicBezTo>
                <a:cubicBezTo>
                  <a:pt x="162" y="88"/>
                  <a:pt x="162" y="88"/>
                  <a:pt x="162" y="88"/>
                </a:cubicBezTo>
                <a:cubicBezTo>
                  <a:pt x="156" y="84"/>
                  <a:pt x="156" y="84"/>
                  <a:pt x="156" y="84"/>
                </a:cubicBezTo>
                <a:cubicBezTo>
                  <a:pt x="156" y="74"/>
                  <a:pt x="156" y="74"/>
                  <a:pt x="156" y="74"/>
                </a:cubicBezTo>
                <a:cubicBezTo>
                  <a:pt x="152" y="72"/>
                  <a:pt x="150" y="69"/>
                  <a:pt x="150" y="67"/>
                </a:cubicBezTo>
                <a:cubicBezTo>
                  <a:pt x="148" y="58"/>
                  <a:pt x="148" y="58"/>
                  <a:pt x="148" y="58"/>
                </a:cubicBezTo>
                <a:cubicBezTo>
                  <a:pt x="144" y="54"/>
                  <a:pt x="144" y="54"/>
                  <a:pt x="144" y="54"/>
                </a:cubicBezTo>
                <a:cubicBezTo>
                  <a:pt x="140" y="50"/>
                  <a:pt x="140" y="50"/>
                  <a:pt x="140" y="50"/>
                </a:cubicBezTo>
                <a:cubicBezTo>
                  <a:pt x="138" y="49"/>
                  <a:pt x="138" y="49"/>
                  <a:pt x="138" y="49"/>
                </a:cubicBezTo>
                <a:cubicBezTo>
                  <a:pt x="145" y="40"/>
                  <a:pt x="145" y="40"/>
                  <a:pt x="145" y="40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2"/>
                  <a:pt x="134" y="12"/>
                  <a:pt x="134" y="12"/>
                </a:cubicBezTo>
                <a:cubicBezTo>
                  <a:pt x="128" y="8"/>
                  <a:pt x="128" y="8"/>
                  <a:pt x="128" y="8"/>
                </a:cubicBezTo>
                <a:cubicBezTo>
                  <a:pt x="128" y="7"/>
                  <a:pt x="128" y="7"/>
                  <a:pt x="128" y="7"/>
                </a:cubicBezTo>
                <a:cubicBezTo>
                  <a:pt x="128" y="7"/>
                  <a:pt x="128" y="7"/>
                  <a:pt x="128" y="7"/>
                </a:cubicBezTo>
                <a:cubicBezTo>
                  <a:pt x="128" y="7"/>
                  <a:pt x="128" y="7"/>
                  <a:pt x="128" y="7"/>
                </a:cubicBezTo>
                <a:cubicBezTo>
                  <a:pt x="123" y="1"/>
                  <a:pt x="123" y="1"/>
                  <a:pt x="123" y="1"/>
                </a:cubicBezTo>
                <a:cubicBezTo>
                  <a:pt x="116" y="0"/>
                  <a:pt x="116" y="0"/>
                  <a:pt x="116" y="0"/>
                </a:cubicBezTo>
                <a:cubicBezTo>
                  <a:pt x="108" y="2"/>
                  <a:pt x="108" y="2"/>
                  <a:pt x="108" y="2"/>
                </a:cubicBezTo>
                <a:cubicBezTo>
                  <a:pt x="106" y="4"/>
                  <a:pt x="106" y="4"/>
                  <a:pt x="106" y="4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4" y="28"/>
                  <a:pt x="104" y="28"/>
                  <a:pt x="104" y="28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89" y="32"/>
                  <a:pt x="89" y="32"/>
                  <a:pt x="89" y="32"/>
                </a:cubicBezTo>
                <a:cubicBezTo>
                  <a:pt x="86" y="34"/>
                  <a:pt x="82" y="36"/>
                  <a:pt x="77" y="37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62" y="34"/>
                  <a:pt x="62" y="34"/>
                  <a:pt x="62" y="34"/>
                </a:cubicBezTo>
                <a:cubicBezTo>
                  <a:pt x="57" y="40"/>
                  <a:pt x="57" y="40"/>
                  <a:pt x="57" y="40"/>
                </a:cubicBezTo>
                <a:cubicBezTo>
                  <a:pt x="56" y="42"/>
                  <a:pt x="53" y="44"/>
                  <a:pt x="49" y="44"/>
                </a:cubicBezTo>
                <a:cubicBezTo>
                  <a:pt x="41" y="51"/>
                  <a:pt x="41" y="51"/>
                  <a:pt x="41" y="51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9"/>
                  <a:pt x="36" y="59"/>
                  <a:pt x="36" y="59"/>
                </a:cubicBezTo>
                <a:cubicBezTo>
                  <a:pt x="34" y="62"/>
                  <a:pt x="32" y="65"/>
                  <a:pt x="30" y="66"/>
                </a:cubicBezTo>
                <a:cubicBezTo>
                  <a:pt x="25" y="72"/>
                  <a:pt x="25" y="72"/>
                  <a:pt x="25" y="72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2" y="75"/>
                  <a:pt x="22" y="75"/>
                  <a:pt x="22" y="75"/>
                </a:cubicBezTo>
                <a:cubicBezTo>
                  <a:pt x="20" y="76"/>
                  <a:pt x="18" y="76"/>
                  <a:pt x="1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4" y="79"/>
                  <a:pt x="4" y="79"/>
                  <a:pt x="4" y="79"/>
                </a:cubicBezTo>
                <a:cubicBezTo>
                  <a:pt x="0" y="86"/>
                  <a:pt x="0" y="86"/>
                  <a:pt x="0" y="86"/>
                </a:cubicBezTo>
                <a:cubicBezTo>
                  <a:pt x="2" y="92"/>
                  <a:pt x="2" y="92"/>
                  <a:pt x="2" y="92"/>
                </a:cubicBezTo>
                <a:cubicBezTo>
                  <a:pt x="1" y="108"/>
                  <a:pt x="1" y="108"/>
                  <a:pt x="1" y="108"/>
                </a:cubicBezTo>
                <a:cubicBezTo>
                  <a:pt x="4" y="112"/>
                  <a:pt x="4" y="112"/>
                  <a:pt x="4" y="112"/>
                </a:cubicBezTo>
                <a:cubicBezTo>
                  <a:pt x="4" y="113"/>
                  <a:pt x="4" y="113"/>
                  <a:pt x="4" y="113"/>
                </a:cubicBezTo>
                <a:cubicBezTo>
                  <a:pt x="5" y="116"/>
                  <a:pt x="5" y="116"/>
                  <a:pt x="5" y="116"/>
                </a:cubicBezTo>
                <a:cubicBezTo>
                  <a:pt x="11" y="116"/>
                  <a:pt x="11" y="116"/>
                  <a:pt x="11" y="116"/>
                </a:cubicBezTo>
                <a:cubicBezTo>
                  <a:pt x="20" y="118"/>
                  <a:pt x="20" y="118"/>
                  <a:pt x="20" y="118"/>
                </a:cubicBezTo>
                <a:cubicBezTo>
                  <a:pt x="33" y="119"/>
                  <a:pt x="33" y="119"/>
                  <a:pt x="33" y="119"/>
                </a:cubicBezTo>
                <a:cubicBezTo>
                  <a:pt x="38" y="118"/>
                  <a:pt x="38" y="118"/>
                  <a:pt x="38" y="118"/>
                </a:cubicBezTo>
                <a:cubicBezTo>
                  <a:pt x="39" y="118"/>
                  <a:pt x="39" y="118"/>
                  <a:pt x="39" y="118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51" y="122"/>
                  <a:pt x="51" y="122"/>
                  <a:pt x="51" y="122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9" y="131"/>
                  <a:pt x="69" y="131"/>
                  <a:pt x="69" y="131"/>
                </a:cubicBezTo>
                <a:cubicBezTo>
                  <a:pt x="77" y="136"/>
                  <a:pt x="77" y="136"/>
                  <a:pt x="77" y="136"/>
                </a:cubicBezTo>
                <a:cubicBezTo>
                  <a:pt x="96" y="154"/>
                  <a:pt x="96" y="154"/>
                  <a:pt x="96" y="154"/>
                </a:cubicBezTo>
                <a:cubicBezTo>
                  <a:pt x="105" y="158"/>
                  <a:pt x="105" y="158"/>
                  <a:pt x="105" y="158"/>
                </a:cubicBezTo>
                <a:cubicBezTo>
                  <a:pt x="109" y="156"/>
                  <a:pt x="109" y="156"/>
                  <a:pt x="109" y="156"/>
                </a:cubicBezTo>
                <a:cubicBezTo>
                  <a:pt x="112" y="150"/>
                  <a:pt x="112" y="150"/>
                  <a:pt x="112" y="150"/>
                </a:cubicBezTo>
                <a:cubicBezTo>
                  <a:pt x="110" y="139"/>
                  <a:pt x="110" y="139"/>
                  <a:pt x="110" y="139"/>
                </a:cubicBezTo>
                <a:cubicBezTo>
                  <a:pt x="110" y="136"/>
                  <a:pt x="113" y="134"/>
                  <a:pt x="118" y="132"/>
                </a:cubicBezTo>
                <a:cubicBezTo>
                  <a:pt x="118" y="131"/>
                  <a:pt x="118" y="131"/>
                  <a:pt x="118" y="131"/>
                </a:cubicBezTo>
                <a:cubicBezTo>
                  <a:pt x="143" y="146"/>
                  <a:pt x="143" y="146"/>
                  <a:pt x="143" y="146"/>
                </a:cubicBezTo>
                <a:cubicBezTo>
                  <a:pt x="146" y="145"/>
                  <a:pt x="146" y="145"/>
                  <a:pt x="146" y="145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2" y="142"/>
                  <a:pt x="152" y="142"/>
                  <a:pt x="152" y="142"/>
                </a:cubicBezTo>
                <a:cubicBezTo>
                  <a:pt x="155" y="142"/>
                  <a:pt x="155" y="142"/>
                  <a:pt x="155" y="142"/>
                </a:cubicBezTo>
                <a:cubicBezTo>
                  <a:pt x="160" y="138"/>
                  <a:pt x="160" y="138"/>
                  <a:pt x="160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2" y="138"/>
                  <a:pt x="162" y="138"/>
                  <a:pt x="162" y="138"/>
                </a:cubicBezTo>
                <a:cubicBezTo>
                  <a:pt x="176" y="148"/>
                  <a:pt x="176" y="148"/>
                  <a:pt x="176" y="148"/>
                </a:cubicBezTo>
                <a:cubicBezTo>
                  <a:pt x="177" y="149"/>
                  <a:pt x="177" y="149"/>
                  <a:pt x="177" y="149"/>
                </a:cubicBezTo>
                <a:cubicBezTo>
                  <a:pt x="186" y="156"/>
                  <a:pt x="186" y="156"/>
                  <a:pt x="186" y="156"/>
                </a:cubicBezTo>
                <a:cubicBezTo>
                  <a:pt x="188" y="158"/>
                  <a:pt x="192" y="161"/>
                  <a:pt x="194" y="165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202" y="169"/>
                  <a:pt x="202" y="169"/>
                  <a:pt x="202" y="169"/>
                </a:cubicBezTo>
                <a:cubicBezTo>
                  <a:pt x="206" y="162"/>
                  <a:pt x="206" y="162"/>
                  <a:pt x="206" y="162"/>
                </a:cubicBezTo>
                <a:cubicBezTo>
                  <a:pt x="215" y="168"/>
                  <a:pt x="215" y="168"/>
                  <a:pt x="215" y="168"/>
                </a:cubicBezTo>
                <a:cubicBezTo>
                  <a:pt x="215" y="168"/>
                  <a:pt x="215" y="168"/>
                  <a:pt x="215" y="168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22" y="176"/>
                  <a:pt x="222" y="176"/>
                  <a:pt x="222" y="176"/>
                </a:cubicBezTo>
                <a:cubicBezTo>
                  <a:pt x="240" y="190"/>
                  <a:pt x="240" y="190"/>
                  <a:pt x="240" y="190"/>
                </a:cubicBezTo>
                <a:cubicBezTo>
                  <a:pt x="240" y="190"/>
                  <a:pt x="240" y="190"/>
                  <a:pt x="240" y="190"/>
                </a:cubicBezTo>
                <a:cubicBezTo>
                  <a:pt x="246" y="196"/>
                  <a:pt x="246" y="196"/>
                  <a:pt x="246" y="196"/>
                </a:cubicBezTo>
                <a:cubicBezTo>
                  <a:pt x="261" y="191"/>
                  <a:pt x="261" y="191"/>
                  <a:pt x="261" y="191"/>
                </a:cubicBezTo>
                <a:cubicBezTo>
                  <a:pt x="262" y="203"/>
                  <a:pt x="262" y="203"/>
                  <a:pt x="262" y="203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74" y="218"/>
                  <a:pt x="274" y="218"/>
                  <a:pt x="274" y="218"/>
                </a:cubicBezTo>
                <a:cubicBezTo>
                  <a:pt x="274" y="219"/>
                  <a:pt x="274" y="219"/>
                  <a:pt x="274" y="219"/>
                </a:cubicBezTo>
                <a:cubicBezTo>
                  <a:pt x="274" y="219"/>
                  <a:pt x="274" y="219"/>
                  <a:pt x="274" y="219"/>
                </a:cubicBezTo>
                <a:cubicBezTo>
                  <a:pt x="274" y="220"/>
                  <a:pt x="274" y="220"/>
                  <a:pt x="274" y="220"/>
                </a:cubicBezTo>
                <a:cubicBezTo>
                  <a:pt x="280" y="247"/>
                  <a:pt x="280" y="247"/>
                  <a:pt x="280" y="247"/>
                </a:cubicBezTo>
                <a:cubicBezTo>
                  <a:pt x="286" y="258"/>
                  <a:pt x="286" y="258"/>
                  <a:pt x="286" y="258"/>
                </a:cubicBezTo>
                <a:cubicBezTo>
                  <a:pt x="278" y="279"/>
                  <a:pt x="278" y="279"/>
                  <a:pt x="278" y="279"/>
                </a:cubicBezTo>
                <a:cubicBezTo>
                  <a:pt x="278" y="280"/>
                  <a:pt x="278" y="280"/>
                  <a:pt x="278" y="280"/>
                </a:cubicBezTo>
                <a:cubicBezTo>
                  <a:pt x="272" y="282"/>
                  <a:pt x="272" y="282"/>
                  <a:pt x="272" y="282"/>
                </a:cubicBezTo>
                <a:cubicBezTo>
                  <a:pt x="272" y="288"/>
                  <a:pt x="272" y="288"/>
                  <a:pt x="272" y="288"/>
                </a:cubicBezTo>
                <a:cubicBezTo>
                  <a:pt x="271" y="288"/>
                  <a:pt x="271" y="288"/>
                  <a:pt x="271" y="288"/>
                </a:cubicBezTo>
                <a:cubicBezTo>
                  <a:pt x="264" y="299"/>
                  <a:pt x="264" y="299"/>
                  <a:pt x="264" y="299"/>
                </a:cubicBezTo>
                <a:cubicBezTo>
                  <a:pt x="264" y="299"/>
                  <a:pt x="264" y="299"/>
                  <a:pt x="264" y="299"/>
                </a:cubicBezTo>
                <a:cubicBezTo>
                  <a:pt x="254" y="300"/>
                  <a:pt x="254" y="300"/>
                  <a:pt x="254" y="300"/>
                </a:cubicBezTo>
                <a:cubicBezTo>
                  <a:pt x="244" y="308"/>
                  <a:pt x="244" y="308"/>
                  <a:pt x="244" y="308"/>
                </a:cubicBezTo>
                <a:cubicBezTo>
                  <a:pt x="246" y="309"/>
                  <a:pt x="247" y="310"/>
                  <a:pt x="250" y="311"/>
                </a:cubicBezTo>
                <a:cubicBezTo>
                  <a:pt x="254" y="312"/>
                  <a:pt x="254" y="316"/>
                  <a:pt x="252" y="321"/>
                </a:cubicBezTo>
                <a:cubicBezTo>
                  <a:pt x="252" y="322"/>
                  <a:pt x="252" y="322"/>
                  <a:pt x="252" y="322"/>
                </a:cubicBezTo>
                <a:cubicBezTo>
                  <a:pt x="246" y="328"/>
                  <a:pt x="246" y="328"/>
                  <a:pt x="246" y="328"/>
                </a:cubicBezTo>
                <a:cubicBezTo>
                  <a:pt x="245" y="328"/>
                  <a:pt x="245" y="328"/>
                  <a:pt x="245" y="328"/>
                </a:cubicBezTo>
                <a:cubicBezTo>
                  <a:pt x="245" y="329"/>
                  <a:pt x="245" y="329"/>
                  <a:pt x="245" y="329"/>
                </a:cubicBezTo>
                <a:cubicBezTo>
                  <a:pt x="244" y="329"/>
                  <a:pt x="244" y="329"/>
                  <a:pt x="244" y="329"/>
                </a:cubicBezTo>
                <a:cubicBezTo>
                  <a:pt x="244" y="329"/>
                  <a:pt x="244" y="329"/>
                  <a:pt x="244" y="329"/>
                </a:cubicBezTo>
                <a:cubicBezTo>
                  <a:pt x="225" y="326"/>
                  <a:pt x="225" y="326"/>
                  <a:pt x="225" y="326"/>
                </a:cubicBezTo>
                <a:cubicBezTo>
                  <a:pt x="224" y="333"/>
                  <a:pt x="224" y="333"/>
                  <a:pt x="224" y="333"/>
                </a:cubicBezTo>
                <a:cubicBezTo>
                  <a:pt x="226" y="348"/>
                  <a:pt x="226" y="348"/>
                  <a:pt x="226" y="348"/>
                </a:cubicBezTo>
                <a:cubicBezTo>
                  <a:pt x="242" y="354"/>
                  <a:pt x="242" y="354"/>
                  <a:pt x="242" y="354"/>
                </a:cubicBezTo>
                <a:cubicBezTo>
                  <a:pt x="242" y="355"/>
                  <a:pt x="242" y="355"/>
                  <a:pt x="242" y="355"/>
                </a:cubicBezTo>
                <a:cubicBezTo>
                  <a:pt x="242" y="355"/>
                  <a:pt x="242" y="355"/>
                  <a:pt x="242" y="355"/>
                </a:cubicBezTo>
                <a:cubicBezTo>
                  <a:pt x="248" y="353"/>
                  <a:pt x="248" y="353"/>
                  <a:pt x="248" y="353"/>
                </a:cubicBezTo>
                <a:cubicBezTo>
                  <a:pt x="249" y="353"/>
                  <a:pt x="249" y="353"/>
                  <a:pt x="249" y="353"/>
                </a:cubicBezTo>
                <a:cubicBezTo>
                  <a:pt x="250" y="352"/>
                  <a:pt x="250" y="352"/>
                  <a:pt x="250" y="352"/>
                </a:cubicBezTo>
                <a:cubicBezTo>
                  <a:pt x="250" y="353"/>
                  <a:pt x="250" y="353"/>
                  <a:pt x="250" y="353"/>
                </a:cubicBezTo>
                <a:cubicBezTo>
                  <a:pt x="250" y="353"/>
                  <a:pt x="250" y="353"/>
                  <a:pt x="250" y="353"/>
                </a:cubicBezTo>
                <a:cubicBezTo>
                  <a:pt x="255" y="356"/>
                  <a:pt x="255" y="356"/>
                  <a:pt x="255" y="356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64" y="355"/>
                  <a:pt x="264" y="355"/>
                  <a:pt x="264" y="355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0" y="340"/>
                  <a:pt x="260" y="340"/>
                  <a:pt x="260" y="340"/>
                </a:cubicBezTo>
                <a:cubicBezTo>
                  <a:pt x="260" y="339"/>
                  <a:pt x="260" y="339"/>
                  <a:pt x="260" y="339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3" y="335"/>
                  <a:pt x="263" y="335"/>
                  <a:pt x="263" y="335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8" y="328"/>
                  <a:pt x="268" y="328"/>
                  <a:pt x="268" y="328"/>
                </a:cubicBezTo>
                <a:cubicBezTo>
                  <a:pt x="269" y="327"/>
                  <a:pt x="269" y="327"/>
                  <a:pt x="269" y="327"/>
                </a:cubicBezTo>
                <a:cubicBezTo>
                  <a:pt x="276" y="322"/>
                  <a:pt x="276" y="322"/>
                  <a:pt x="276" y="322"/>
                </a:cubicBezTo>
                <a:cubicBezTo>
                  <a:pt x="276" y="322"/>
                  <a:pt x="276" y="322"/>
                  <a:pt x="276" y="322"/>
                </a:cubicBezTo>
                <a:cubicBezTo>
                  <a:pt x="276" y="321"/>
                  <a:pt x="276" y="321"/>
                  <a:pt x="276" y="321"/>
                </a:cubicBezTo>
                <a:cubicBezTo>
                  <a:pt x="277" y="321"/>
                  <a:pt x="277" y="321"/>
                  <a:pt x="277" y="321"/>
                </a:cubicBezTo>
                <a:cubicBezTo>
                  <a:pt x="277" y="321"/>
                  <a:pt x="277" y="321"/>
                  <a:pt x="277" y="321"/>
                </a:cubicBezTo>
                <a:cubicBezTo>
                  <a:pt x="286" y="320"/>
                  <a:pt x="286" y="320"/>
                  <a:pt x="286" y="320"/>
                </a:cubicBezTo>
                <a:cubicBezTo>
                  <a:pt x="286" y="322"/>
                  <a:pt x="286" y="322"/>
                  <a:pt x="286" y="322"/>
                </a:cubicBezTo>
                <a:cubicBezTo>
                  <a:pt x="286" y="325"/>
                  <a:pt x="286" y="327"/>
                  <a:pt x="286" y="328"/>
                </a:cubicBezTo>
                <a:cubicBezTo>
                  <a:pt x="288" y="332"/>
                  <a:pt x="288" y="332"/>
                  <a:pt x="288" y="332"/>
                </a:cubicBezTo>
                <a:cubicBezTo>
                  <a:pt x="290" y="337"/>
                  <a:pt x="290" y="337"/>
                  <a:pt x="290" y="337"/>
                </a:cubicBezTo>
                <a:cubicBezTo>
                  <a:pt x="298" y="342"/>
                  <a:pt x="298" y="342"/>
                  <a:pt x="298" y="342"/>
                </a:cubicBezTo>
                <a:cubicBezTo>
                  <a:pt x="320" y="344"/>
                  <a:pt x="320" y="344"/>
                  <a:pt x="320" y="344"/>
                </a:cubicBezTo>
                <a:cubicBezTo>
                  <a:pt x="321" y="344"/>
                  <a:pt x="321" y="344"/>
                  <a:pt x="321" y="344"/>
                </a:cubicBezTo>
                <a:cubicBezTo>
                  <a:pt x="322" y="344"/>
                  <a:pt x="322" y="344"/>
                  <a:pt x="322" y="344"/>
                </a:cubicBezTo>
                <a:cubicBezTo>
                  <a:pt x="322" y="345"/>
                  <a:pt x="322" y="345"/>
                  <a:pt x="322" y="345"/>
                </a:cubicBezTo>
                <a:cubicBezTo>
                  <a:pt x="322" y="346"/>
                  <a:pt x="322" y="346"/>
                  <a:pt x="322" y="346"/>
                </a:cubicBezTo>
                <a:cubicBezTo>
                  <a:pt x="322" y="353"/>
                  <a:pt x="322" y="353"/>
                  <a:pt x="322" y="353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33" y="362"/>
                  <a:pt x="333" y="362"/>
                  <a:pt x="333" y="362"/>
                </a:cubicBezTo>
                <a:cubicBezTo>
                  <a:pt x="334" y="362"/>
                  <a:pt x="334" y="362"/>
                  <a:pt x="334" y="362"/>
                </a:cubicBezTo>
                <a:cubicBezTo>
                  <a:pt x="334" y="362"/>
                  <a:pt x="334" y="362"/>
                  <a:pt x="334" y="362"/>
                </a:cubicBezTo>
                <a:cubicBezTo>
                  <a:pt x="334" y="363"/>
                  <a:pt x="334" y="363"/>
                  <a:pt x="334" y="363"/>
                </a:cubicBezTo>
                <a:cubicBezTo>
                  <a:pt x="334" y="366"/>
                  <a:pt x="334" y="366"/>
                  <a:pt x="334" y="366"/>
                </a:cubicBezTo>
                <a:cubicBezTo>
                  <a:pt x="334" y="370"/>
                  <a:pt x="334" y="370"/>
                  <a:pt x="334" y="370"/>
                </a:cubicBezTo>
                <a:cubicBezTo>
                  <a:pt x="332" y="378"/>
                  <a:pt x="332" y="378"/>
                  <a:pt x="332" y="378"/>
                </a:cubicBezTo>
                <a:cubicBezTo>
                  <a:pt x="335" y="380"/>
                  <a:pt x="335" y="380"/>
                  <a:pt x="335" y="380"/>
                </a:cubicBezTo>
                <a:cubicBezTo>
                  <a:pt x="338" y="380"/>
                  <a:pt x="341" y="380"/>
                  <a:pt x="344" y="382"/>
                </a:cubicBezTo>
                <a:cubicBezTo>
                  <a:pt x="353" y="386"/>
                  <a:pt x="353" y="386"/>
                  <a:pt x="353" y="386"/>
                </a:cubicBezTo>
                <a:cubicBezTo>
                  <a:pt x="358" y="382"/>
                  <a:pt x="358" y="382"/>
                  <a:pt x="358" y="382"/>
                </a:cubicBezTo>
                <a:cubicBezTo>
                  <a:pt x="364" y="375"/>
                  <a:pt x="364" y="375"/>
                  <a:pt x="364" y="375"/>
                </a:cubicBezTo>
                <a:cubicBezTo>
                  <a:pt x="365" y="372"/>
                  <a:pt x="365" y="372"/>
                  <a:pt x="365" y="372"/>
                </a:cubicBezTo>
                <a:cubicBezTo>
                  <a:pt x="365" y="372"/>
                  <a:pt x="365" y="372"/>
                  <a:pt x="365" y="372"/>
                </a:cubicBezTo>
                <a:cubicBezTo>
                  <a:pt x="366" y="371"/>
                  <a:pt x="366" y="371"/>
                  <a:pt x="366" y="371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65" y="361"/>
                  <a:pt x="365" y="361"/>
                  <a:pt x="365" y="361"/>
                </a:cubicBezTo>
                <a:cubicBezTo>
                  <a:pt x="364" y="357"/>
                  <a:pt x="364" y="357"/>
                  <a:pt x="364" y="357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5"/>
                  <a:pt x="364" y="355"/>
                  <a:pt x="364" y="355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74" y="345"/>
                  <a:pt x="374" y="345"/>
                  <a:pt x="374" y="345"/>
                </a:cubicBezTo>
                <a:cubicBezTo>
                  <a:pt x="375" y="345"/>
                  <a:pt x="375" y="345"/>
                  <a:pt x="375" y="345"/>
                </a:cubicBezTo>
                <a:cubicBezTo>
                  <a:pt x="388" y="345"/>
                  <a:pt x="388" y="345"/>
                  <a:pt x="388" y="345"/>
                </a:cubicBezTo>
                <a:cubicBezTo>
                  <a:pt x="390" y="344"/>
                  <a:pt x="390" y="344"/>
                  <a:pt x="390" y="344"/>
                </a:cubicBezTo>
                <a:cubicBezTo>
                  <a:pt x="390" y="338"/>
                  <a:pt x="390" y="338"/>
                  <a:pt x="390" y="338"/>
                </a:cubicBezTo>
                <a:cubicBezTo>
                  <a:pt x="388" y="332"/>
                  <a:pt x="388" y="332"/>
                  <a:pt x="388" y="332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14"/>
                  <a:pt x="383" y="314"/>
                  <a:pt x="383" y="314"/>
                </a:cubicBezTo>
                <a:cubicBezTo>
                  <a:pt x="383" y="313"/>
                  <a:pt x="383" y="313"/>
                  <a:pt x="383" y="313"/>
                </a:cubicBezTo>
                <a:cubicBezTo>
                  <a:pt x="383" y="313"/>
                  <a:pt x="383" y="313"/>
                  <a:pt x="383" y="313"/>
                </a:cubicBezTo>
                <a:cubicBezTo>
                  <a:pt x="385" y="307"/>
                  <a:pt x="385" y="307"/>
                  <a:pt x="385" y="307"/>
                </a:cubicBezTo>
                <a:cubicBezTo>
                  <a:pt x="385" y="307"/>
                  <a:pt x="385" y="307"/>
                  <a:pt x="385" y="307"/>
                </a:cubicBezTo>
                <a:cubicBezTo>
                  <a:pt x="386" y="307"/>
                  <a:pt x="386" y="307"/>
                  <a:pt x="386" y="307"/>
                </a:cubicBezTo>
                <a:cubicBezTo>
                  <a:pt x="386" y="307"/>
                  <a:pt x="386" y="307"/>
                  <a:pt x="386" y="307"/>
                </a:cubicBezTo>
                <a:cubicBezTo>
                  <a:pt x="396" y="291"/>
                  <a:pt x="396" y="291"/>
                  <a:pt x="396" y="291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8" y="290"/>
                  <a:pt x="398" y="290"/>
                  <a:pt x="398" y="290"/>
                </a:cubicBezTo>
                <a:cubicBezTo>
                  <a:pt x="400" y="290"/>
                  <a:pt x="400" y="290"/>
                  <a:pt x="400" y="290"/>
                </a:cubicBezTo>
                <a:cubicBezTo>
                  <a:pt x="404" y="291"/>
                  <a:pt x="404" y="291"/>
                  <a:pt x="404" y="291"/>
                </a:cubicBezTo>
                <a:cubicBezTo>
                  <a:pt x="414" y="296"/>
                  <a:pt x="414" y="296"/>
                  <a:pt x="414" y="296"/>
                </a:cubicBezTo>
                <a:cubicBezTo>
                  <a:pt x="420" y="298"/>
                  <a:pt x="420" y="298"/>
                  <a:pt x="420" y="298"/>
                </a:cubicBezTo>
                <a:cubicBezTo>
                  <a:pt x="420" y="295"/>
                  <a:pt x="420" y="295"/>
                  <a:pt x="420" y="295"/>
                </a:cubicBezTo>
                <a:cubicBezTo>
                  <a:pt x="419" y="294"/>
                  <a:pt x="419" y="294"/>
                  <a:pt x="419" y="294"/>
                </a:cubicBezTo>
                <a:cubicBezTo>
                  <a:pt x="419" y="293"/>
                  <a:pt x="419" y="293"/>
                  <a:pt x="419" y="293"/>
                </a:cubicBezTo>
                <a:cubicBezTo>
                  <a:pt x="419" y="290"/>
                  <a:pt x="420" y="288"/>
                  <a:pt x="423" y="286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0"/>
                  <a:pt x="430" y="280"/>
                  <a:pt x="430" y="280"/>
                </a:cubicBezTo>
                <a:cubicBezTo>
                  <a:pt x="434" y="279"/>
                  <a:pt x="437" y="278"/>
                  <a:pt x="438" y="278"/>
                </a:cubicBezTo>
                <a:cubicBezTo>
                  <a:pt x="445" y="278"/>
                  <a:pt x="445" y="278"/>
                  <a:pt x="445" y="278"/>
                </a:cubicBezTo>
                <a:cubicBezTo>
                  <a:pt x="446" y="278"/>
                  <a:pt x="446" y="278"/>
                  <a:pt x="446" y="278"/>
                </a:cubicBezTo>
                <a:cubicBezTo>
                  <a:pt x="446" y="278"/>
                  <a:pt x="446" y="278"/>
                  <a:pt x="446" y="278"/>
                </a:cubicBezTo>
                <a:cubicBezTo>
                  <a:pt x="450" y="278"/>
                  <a:pt x="450" y="278"/>
                  <a:pt x="450" y="278"/>
                </a:cubicBezTo>
                <a:cubicBezTo>
                  <a:pt x="452" y="268"/>
                  <a:pt x="452" y="268"/>
                  <a:pt x="452" y="268"/>
                </a:cubicBezTo>
                <a:cubicBezTo>
                  <a:pt x="452" y="262"/>
                  <a:pt x="452" y="262"/>
                  <a:pt x="452" y="262"/>
                </a:cubicBezTo>
                <a:cubicBezTo>
                  <a:pt x="452" y="257"/>
                  <a:pt x="452" y="254"/>
                  <a:pt x="454" y="254"/>
                </a:cubicBezTo>
                <a:cubicBezTo>
                  <a:pt x="456" y="248"/>
                  <a:pt x="456" y="248"/>
                  <a:pt x="456" y="248"/>
                </a:cubicBezTo>
                <a:cubicBezTo>
                  <a:pt x="453" y="244"/>
                  <a:pt x="453" y="244"/>
                  <a:pt x="453" y="244"/>
                </a:cubicBezTo>
                <a:cubicBezTo>
                  <a:pt x="448" y="240"/>
                  <a:pt x="448" y="240"/>
                  <a:pt x="448" y="240"/>
                </a:cubicBezTo>
                <a:cubicBezTo>
                  <a:pt x="438" y="238"/>
                  <a:pt x="438" y="238"/>
                  <a:pt x="438" y="238"/>
                </a:cubicBezTo>
                <a:cubicBezTo>
                  <a:pt x="436" y="238"/>
                  <a:pt x="432" y="236"/>
                  <a:pt x="426" y="230"/>
                </a:cubicBezTo>
                <a:cubicBezTo>
                  <a:pt x="420" y="228"/>
                  <a:pt x="420" y="228"/>
                  <a:pt x="420" y="228"/>
                </a:cubicBezTo>
                <a:cubicBezTo>
                  <a:pt x="420" y="228"/>
                  <a:pt x="420" y="228"/>
                  <a:pt x="420" y="228"/>
                </a:cubicBezTo>
                <a:cubicBezTo>
                  <a:pt x="420" y="227"/>
                  <a:pt x="420" y="227"/>
                  <a:pt x="420" y="227"/>
                </a:cubicBezTo>
                <a:cubicBezTo>
                  <a:pt x="412" y="218"/>
                  <a:pt x="412" y="218"/>
                  <a:pt x="412" y="218"/>
                </a:cubicBezTo>
                <a:cubicBezTo>
                  <a:pt x="406" y="218"/>
                  <a:pt x="406" y="218"/>
                  <a:pt x="406" y="218"/>
                </a:cubicBezTo>
                <a:cubicBezTo>
                  <a:pt x="405" y="218"/>
                  <a:pt x="405" y="218"/>
                  <a:pt x="405" y="218"/>
                </a:cubicBezTo>
                <a:cubicBezTo>
                  <a:pt x="405" y="218"/>
                  <a:pt x="405" y="218"/>
                  <a:pt x="405" y="218"/>
                </a:cubicBezTo>
                <a:cubicBezTo>
                  <a:pt x="399" y="215"/>
                  <a:pt x="399" y="215"/>
                  <a:pt x="399" y="215"/>
                </a:cubicBezTo>
                <a:cubicBezTo>
                  <a:pt x="395" y="220"/>
                  <a:pt x="395" y="220"/>
                  <a:pt x="395" y="220"/>
                </a:cubicBezTo>
                <a:cubicBezTo>
                  <a:pt x="394" y="238"/>
                  <a:pt x="394" y="238"/>
                  <a:pt x="394" y="238"/>
                </a:cubicBezTo>
                <a:cubicBezTo>
                  <a:pt x="396" y="246"/>
                  <a:pt x="396" y="246"/>
                  <a:pt x="396" y="246"/>
                </a:cubicBezTo>
                <a:cubicBezTo>
                  <a:pt x="398" y="246"/>
                  <a:pt x="398" y="246"/>
                  <a:pt x="398" y="246"/>
                </a:cubicBezTo>
                <a:cubicBezTo>
                  <a:pt x="399" y="246"/>
                  <a:pt x="399" y="246"/>
                  <a:pt x="399" y="246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7" y="255"/>
                  <a:pt x="407" y="255"/>
                  <a:pt x="407" y="255"/>
                </a:cubicBezTo>
                <a:cubicBezTo>
                  <a:pt x="408" y="255"/>
                  <a:pt x="408" y="255"/>
                  <a:pt x="408" y="255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6" y="268"/>
                  <a:pt x="406" y="268"/>
                  <a:pt x="406" y="268"/>
                </a:cubicBezTo>
                <a:cubicBezTo>
                  <a:pt x="406" y="269"/>
                  <a:pt x="406" y="269"/>
                  <a:pt x="406" y="269"/>
                </a:cubicBezTo>
                <a:cubicBezTo>
                  <a:pt x="406" y="270"/>
                  <a:pt x="406" y="270"/>
                  <a:pt x="406" y="270"/>
                </a:cubicBezTo>
                <a:cubicBezTo>
                  <a:pt x="406" y="270"/>
                  <a:pt x="406" y="270"/>
                  <a:pt x="406" y="270"/>
                </a:cubicBezTo>
                <a:cubicBezTo>
                  <a:pt x="404" y="271"/>
                  <a:pt x="402" y="272"/>
                  <a:pt x="400" y="273"/>
                </a:cubicBezTo>
                <a:cubicBezTo>
                  <a:pt x="399" y="274"/>
                  <a:pt x="399" y="274"/>
                  <a:pt x="399" y="274"/>
                </a:cubicBezTo>
                <a:cubicBezTo>
                  <a:pt x="399" y="273"/>
                  <a:pt x="399" y="273"/>
                  <a:pt x="399" y="273"/>
                </a:cubicBezTo>
                <a:cubicBezTo>
                  <a:pt x="398" y="273"/>
                  <a:pt x="398" y="273"/>
                  <a:pt x="398" y="273"/>
                </a:cubicBezTo>
                <a:cubicBezTo>
                  <a:pt x="396" y="272"/>
                  <a:pt x="396" y="272"/>
                  <a:pt x="396" y="272"/>
                </a:cubicBezTo>
                <a:cubicBezTo>
                  <a:pt x="389" y="275"/>
                  <a:pt x="389" y="275"/>
                  <a:pt x="389" y="275"/>
                </a:cubicBezTo>
                <a:cubicBezTo>
                  <a:pt x="389" y="275"/>
                  <a:pt x="389" y="275"/>
                  <a:pt x="389" y="275"/>
                </a:cubicBezTo>
                <a:cubicBezTo>
                  <a:pt x="389" y="276"/>
                  <a:pt x="389" y="276"/>
                  <a:pt x="389" y="276"/>
                </a:cubicBezTo>
                <a:cubicBezTo>
                  <a:pt x="390" y="276"/>
                  <a:pt x="390" y="276"/>
                  <a:pt x="390" y="276"/>
                </a:cubicBezTo>
                <a:cubicBezTo>
                  <a:pt x="391" y="287"/>
                  <a:pt x="391" y="287"/>
                  <a:pt x="391" y="287"/>
                </a:cubicBezTo>
                <a:cubicBezTo>
                  <a:pt x="391" y="289"/>
                  <a:pt x="390" y="290"/>
                  <a:pt x="388" y="290"/>
                </a:cubicBezTo>
                <a:cubicBezTo>
                  <a:pt x="384" y="290"/>
                  <a:pt x="384" y="290"/>
                  <a:pt x="384" y="290"/>
                </a:cubicBezTo>
                <a:cubicBezTo>
                  <a:pt x="381" y="290"/>
                  <a:pt x="380" y="289"/>
                  <a:pt x="379" y="288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3" y="284"/>
                  <a:pt x="373" y="284"/>
                  <a:pt x="373" y="284"/>
                </a:cubicBezTo>
                <a:cubicBezTo>
                  <a:pt x="373" y="283"/>
                  <a:pt x="373" y="283"/>
                  <a:pt x="373" y="283"/>
                </a:cubicBezTo>
                <a:cubicBezTo>
                  <a:pt x="370" y="276"/>
                  <a:pt x="370" y="276"/>
                  <a:pt x="370" y="276"/>
                </a:cubicBezTo>
                <a:cubicBezTo>
                  <a:pt x="370" y="276"/>
                  <a:pt x="368" y="274"/>
                  <a:pt x="364" y="273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57" y="269"/>
                  <a:pt x="357" y="269"/>
                  <a:pt x="357" y="269"/>
                </a:cubicBezTo>
                <a:cubicBezTo>
                  <a:pt x="356" y="269"/>
                  <a:pt x="356" y="269"/>
                  <a:pt x="356" y="269"/>
                </a:cubicBezTo>
                <a:cubicBezTo>
                  <a:pt x="356" y="268"/>
                  <a:pt x="356" y="268"/>
                  <a:pt x="356" y="268"/>
                </a:cubicBezTo>
                <a:cubicBezTo>
                  <a:pt x="356" y="268"/>
                  <a:pt x="356" y="268"/>
                  <a:pt x="356" y="268"/>
                </a:cubicBezTo>
                <a:cubicBezTo>
                  <a:pt x="355" y="262"/>
                  <a:pt x="355" y="262"/>
                  <a:pt x="355" y="262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8" y="253"/>
                  <a:pt x="358" y="253"/>
                  <a:pt x="358" y="253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6" y="244"/>
                  <a:pt x="356" y="244"/>
                  <a:pt x="356" y="244"/>
                </a:cubicBezTo>
                <a:cubicBezTo>
                  <a:pt x="350" y="239"/>
                  <a:pt x="350" y="239"/>
                  <a:pt x="350" y="239"/>
                </a:cubicBezTo>
                <a:cubicBezTo>
                  <a:pt x="350" y="238"/>
                  <a:pt x="350" y="238"/>
                  <a:pt x="350" y="238"/>
                </a:cubicBezTo>
                <a:cubicBezTo>
                  <a:pt x="349" y="222"/>
                  <a:pt x="349" y="222"/>
                  <a:pt x="349" y="222"/>
                </a:cubicBezTo>
                <a:cubicBezTo>
                  <a:pt x="345" y="218"/>
                  <a:pt x="345" y="218"/>
                  <a:pt x="345" y="218"/>
                </a:cubicBezTo>
                <a:cubicBezTo>
                  <a:pt x="344" y="218"/>
                  <a:pt x="344" y="218"/>
                  <a:pt x="344" y="218"/>
                </a:cubicBezTo>
                <a:cubicBezTo>
                  <a:pt x="344" y="217"/>
                  <a:pt x="344" y="217"/>
                  <a:pt x="344" y="217"/>
                </a:cubicBezTo>
                <a:cubicBezTo>
                  <a:pt x="344" y="217"/>
                  <a:pt x="344" y="217"/>
                  <a:pt x="344" y="217"/>
                </a:cubicBezTo>
                <a:cubicBezTo>
                  <a:pt x="341" y="210"/>
                  <a:pt x="341" y="210"/>
                  <a:pt x="341" y="210"/>
                </a:cubicBezTo>
                <a:cubicBezTo>
                  <a:pt x="326" y="208"/>
                  <a:pt x="326" y="208"/>
                  <a:pt x="326" y="208"/>
                </a:cubicBezTo>
                <a:cubicBezTo>
                  <a:pt x="323" y="207"/>
                  <a:pt x="320" y="204"/>
                  <a:pt x="319" y="201"/>
                </a:cubicBezTo>
                <a:cubicBezTo>
                  <a:pt x="312" y="201"/>
                  <a:pt x="312" y="201"/>
                  <a:pt x="312" y="201"/>
                </a:cubicBezTo>
                <a:cubicBezTo>
                  <a:pt x="310" y="200"/>
                  <a:pt x="308" y="199"/>
                  <a:pt x="305" y="196"/>
                </a:cubicBezTo>
                <a:cubicBezTo>
                  <a:pt x="304" y="195"/>
                  <a:pt x="304" y="195"/>
                  <a:pt x="304" y="195"/>
                </a:cubicBezTo>
                <a:cubicBezTo>
                  <a:pt x="302" y="194"/>
                  <a:pt x="301" y="191"/>
                  <a:pt x="299" y="188"/>
                </a:cubicBezTo>
                <a:cubicBezTo>
                  <a:pt x="299" y="188"/>
                  <a:pt x="299" y="188"/>
                  <a:pt x="299" y="188"/>
                </a:cubicBezTo>
                <a:cubicBezTo>
                  <a:pt x="299" y="188"/>
                  <a:pt x="299" y="188"/>
                  <a:pt x="299" y="188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0"/>
                  <a:pt x="298" y="180"/>
                  <a:pt x="298" y="180"/>
                </a:cubicBezTo>
                <a:cubicBezTo>
                  <a:pt x="298" y="180"/>
                  <a:pt x="298" y="180"/>
                  <a:pt x="298" y="180"/>
                </a:cubicBezTo>
                <a:cubicBezTo>
                  <a:pt x="300" y="168"/>
                  <a:pt x="300" y="168"/>
                  <a:pt x="300" y="168"/>
                </a:cubicBezTo>
                <a:cubicBezTo>
                  <a:pt x="300" y="168"/>
                  <a:pt x="300" y="168"/>
                  <a:pt x="300" y="168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3" y="162"/>
                  <a:pt x="303" y="162"/>
                  <a:pt x="303" y="162"/>
                </a:cubicBezTo>
                <a:cubicBezTo>
                  <a:pt x="318" y="155"/>
                  <a:pt x="318" y="155"/>
                  <a:pt x="318" y="155"/>
                </a:cubicBezTo>
                <a:cubicBezTo>
                  <a:pt x="324" y="148"/>
                  <a:pt x="324" y="148"/>
                  <a:pt x="324" y="148"/>
                </a:cubicBezTo>
                <a:cubicBezTo>
                  <a:pt x="325" y="142"/>
                  <a:pt x="325" y="142"/>
                  <a:pt x="325" y="142"/>
                </a:cubicBezTo>
                <a:cubicBezTo>
                  <a:pt x="324" y="138"/>
                  <a:pt x="324" y="138"/>
                  <a:pt x="324" y="138"/>
                </a:cubicBezTo>
                <a:cubicBezTo>
                  <a:pt x="322" y="132"/>
                  <a:pt x="320" y="129"/>
                  <a:pt x="320" y="127"/>
                </a:cubicBezTo>
                <a:cubicBezTo>
                  <a:pt x="317" y="128"/>
                  <a:pt x="317" y="128"/>
                  <a:pt x="317" y="128"/>
                </a:cubicBezTo>
                <a:cubicBezTo>
                  <a:pt x="312" y="127"/>
                  <a:pt x="312" y="127"/>
                  <a:pt x="312" y="127"/>
                </a:cubicBezTo>
                <a:cubicBezTo>
                  <a:pt x="310" y="128"/>
                  <a:pt x="307" y="131"/>
                  <a:pt x="303" y="136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5" y="143"/>
                  <a:pt x="295" y="143"/>
                  <a:pt x="295" y="143"/>
                </a:cubicBezTo>
                <a:cubicBezTo>
                  <a:pt x="290" y="144"/>
                  <a:pt x="286" y="145"/>
                  <a:pt x="284" y="144"/>
                </a:cubicBezTo>
                <a:lnTo>
                  <a:pt x="271" y="1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Freeform 7"/>
          <p:cNvSpPr/>
          <p:nvPr/>
        </p:nvSpPr>
        <p:spPr bwMode="auto">
          <a:xfrm>
            <a:off x="3294063" y="2978150"/>
            <a:ext cx="296862" cy="487363"/>
          </a:xfrm>
          <a:custGeom>
            <a:avLst/>
            <a:gdLst>
              <a:gd name="T0" fmla="*/ 2147483646 w 92"/>
              <a:gd name="T1" fmla="*/ 2147483646 h 152"/>
              <a:gd name="T2" fmla="*/ 2147483646 w 92"/>
              <a:gd name="T3" fmla="*/ 2147483646 h 152"/>
              <a:gd name="T4" fmla="*/ 2147483646 w 92"/>
              <a:gd name="T5" fmla="*/ 2147483646 h 152"/>
              <a:gd name="T6" fmla="*/ 2147483646 w 92"/>
              <a:gd name="T7" fmla="*/ 2147483646 h 152"/>
              <a:gd name="T8" fmla="*/ 2147483646 w 92"/>
              <a:gd name="T9" fmla="*/ 2147483646 h 152"/>
              <a:gd name="T10" fmla="*/ 2147483646 w 92"/>
              <a:gd name="T11" fmla="*/ 2147483646 h 152"/>
              <a:gd name="T12" fmla="*/ 2147483646 w 92"/>
              <a:gd name="T13" fmla="*/ 2147483646 h 152"/>
              <a:gd name="T14" fmla="*/ 2147483646 w 92"/>
              <a:gd name="T15" fmla="*/ 2147483646 h 152"/>
              <a:gd name="T16" fmla="*/ 2147483646 w 92"/>
              <a:gd name="T17" fmla="*/ 2147483646 h 152"/>
              <a:gd name="T18" fmla="*/ 2147483646 w 92"/>
              <a:gd name="T19" fmla="*/ 2147483646 h 152"/>
              <a:gd name="T20" fmla="*/ 2147483646 w 92"/>
              <a:gd name="T21" fmla="*/ 2147483646 h 152"/>
              <a:gd name="T22" fmla="*/ 2147483646 w 92"/>
              <a:gd name="T23" fmla="*/ 2147483646 h 152"/>
              <a:gd name="T24" fmla="*/ 2147483646 w 92"/>
              <a:gd name="T25" fmla="*/ 2147483646 h 152"/>
              <a:gd name="T26" fmla="*/ 2147483646 w 92"/>
              <a:gd name="T27" fmla="*/ 2147483646 h 152"/>
              <a:gd name="T28" fmla="*/ 2147483646 w 92"/>
              <a:gd name="T29" fmla="*/ 2147483646 h 152"/>
              <a:gd name="T30" fmla="*/ 2147483646 w 92"/>
              <a:gd name="T31" fmla="*/ 2147483646 h 152"/>
              <a:gd name="T32" fmla="*/ 2147483646 w 92"/>
              <a:gd name="T33" fmla="*/ 2147483646 h 152"/>
              <a:gd name="T34" fmla="*/ 2147483646 w 92"/>
              <a:gd name="T35" fmla="*/ 2147483646 h 152"/>
              <a:gd name="T36" fmla="*/ 2147483646 w 92"/>
              <a:gd name="T37" fmla="*/ 2147483646 h 152"/>
              <a:gd name="T38" fmla="*/ 2147483646 w 92"/>
              <a:gd name="T39" fmla="*/ 2147483646 h 152"/>
              <a:gd name="T40" fmla="*/ 2147483646 w 92"/>
              <a:gd name="T41" fmla="*/ 2147483646 h 152"/>
              <a:gd name="T42" fmla="*/ 2147483646 w 92"/>
              <a:gd name="T43" fmla="*/ 2147483646 h 152"/>
              <a:gd name="T44" fmla="*/ 2147483646 w 92"/>
              <a:gd name="T45" fmla="*/ 2147483646 h 152"/>
              <a:gd name="T46" fmla="*/ 2147483646 w 92"/>
              <a:gd name="T47" fmla="*/ 2147483646 h 152"/>
              <a:gd name="T48" fmla="*/ 2147483646 w 92"/>
              <a:gd name="T49" fmla="*/ 2147483646 h 152"/>
              <a:gd name="T50" fmla="*/ 2147483646 w 92"/>
              <a:gd name="T51" fmla="*/ 2147483646 h 152"/>
              <a:gd name="T52" fmla="*/ 2147483646 w 92"/>
              <a:gd name="T53" fmla="*/ 2147483646 h 152"/>
              <a:gd name="T54" fmla="*/ 2147483646 w 92"/>
              <a:gd name="T55" fmla="*/ 2147483646 h 152"/>
              <a:gd name="T56" fmla="*/ 2147483646 w 92"/>
              <a:gd name="T57" fmla="*/ 2147483646 h 152"/>
              <a:gd name="T58" fmla="*/ 2147483646 w 92"/>
              <a:gd name="T59" fmla="*/ 2147483646 h 152"/>
              <a:gd name="T60" fmla="*/ 2147483646 w 92"/>
              <a:gd name="T61" fmla="*/ 2147483646 h 152"/>
              <a:gd name="T62" fmla="*/ 2147483646 w 92"/>
              <a:gd name="T63" fmla="*/ 2147483646 h 152"/>
              <a:gd name="T64" fmla="*/ 2147483646 w 92"/>
              <a:gd name="T65" fmla="*/ 2147483646 h 152"/>
              <a:gd name="T66" fmla="*/ 2147483646 w 92"/>
              <a:gd name="T67" fmla="*/ 2147483646 h 152"/>
              <a:gd name="T68" fmla="*/ 2147483646 w 92"/>
              <a:gd name="T69" fmla="*/ 2147483646 h 152"/>
              <a:gd name="T70" fmla="*/ 2147483646 w 92"/>
              <a:gd name="T71" fmla="*/ 2147483646 h 152"/>
              <a:gd name="T72" fmla="*/ 2147483646 w 92"/>
              <a:gd name="T73" fmla="*/ 2147483646 h 152"/>
              <a:gd name="T74" fmla="*/ 2147483646 w 92"/>
              <a:gd name="T75" fmla="*/ 2147483646 h 152"/>
              <a:gd name="T76" fmla="*/ 2147483646 w 92"/>
              <a:gd name="T77" fmla="*/ 2147483646 h 152"/>
              <a:gd name="T78" fmla="*/ 2147483646 w 92"/>
              <a:gd name="T79" fmla="*/ 2147483646 h 152"/>
              <a:gd name="T80" fmla="*/ 2147483646 w 92"/>
              <a:gd name="T81" fmla="*/ 0 h 15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92" h="152">
                <a:moveTo>
                  <a:pt x="54" y="9"/>
                </a:moveTo>
                <a:cubicBezTo>
                  <a:pt x="46" y="29"/>
                  <a:pt x="46" y="29"/>
                  <a:pt x="46" y="29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3"/>
                  <a:pt x="46" y="43"/>
                  <a:pt x="46" y="43"/>
                </a:cubicBezTo>
                <a:cubicBezTo>
                  <a:pt x="42" y="50"/>
                  <a:pt x="42" y="50"/>
                  <a:pt x="42" y="50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57"/>
                  <a:pt x="41" y="60"/>
                  <a:pt x="38" y="61"/>
                </a:cubicBezTo>
                <a:cubicBezTo>
                  <a:pt x="38" y="62"/>
                  <a:pt x="38" y="62"/>
                  <a:pt x="38" y="62"/>
                </a:cubicBezTo>
                <a:cubicBezTo>
                  <a:pt x="37" y="62"/>
                  <a:pt x="37" y="62"/>
                  <a:pt x="37" y="62"/>
                </a:cubicBezTo>
                <a:cubicBezTo>
                  <a:pt x="37" y="61"/>
                  <a:pt x="37" y="61"/>
                  <a:pt x="37" y="61"/>
                </a:cubicBezTo>
                <a:cubicBezTo>
                  <a:pt x="27" y="60"/>
                  <a:pt x="27" y="60"/>
                  <a:pt x="27" y="60"/>
                </a:cubicBezTo>
                <a:cubicBezTo>
                  <a:pt x="22" y="65"/>
                  <a:pt x="22" y="65"/>
                  <a:pt x="22" y="65"/>
                </a:cubicBezTo>
                <a:cubicBezTo>
                  <a:pt x="6" y="67"/>
                  <a:pt x="6" y="67"/>
                  <a:pt x="6" y="67"/>
                </a:cubicBezTo>
                <a:cubicBezTo>
                  <a:pt x="6" y="67"/>
                  <a:pt x="6" y="67"/>
                  <a:pt x="6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4" y="70"/>
                  <a:pt x="4" y="70"/>
                  <a:pt x="4" y="70"/>
                </a:cubicBezTo>
                <a:cubicBezTo>
                  <a:pt x="18" y="72"/>
                  <a:pt x="18" y="72"/>
                  <a:pt x="18" y="72"/>
                </a:cubicBezTo>
                <a:cubicBezTo>
                  <a:pt x="19" y="72"/>
                  <a:pt x="19" y="72"/>
                  <a:pt x="19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4" y="81"/>
                  <a:pt x="24" y="81"/>
                  <a:pt x="24" y="81"/>
                </a:cubicBezTo>
                <a:cubicBezTo>
                  <a:pt x="28" y="84"/>
                  <a:pt x="28" y="84"/>
                  <a:pt x="28" y="84"/>
                </a:cubicBezTo>
                <a:cubicBezTo>
                  <a:pt x="29" y="86"/>
                  <a:pt x="30" y="88"/>
                  <a:pt x="30" y="92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35" y="108"/>
                  <a:pt x="35" y="108"/>
                  <a:pt x="35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8" y="116"/>
                  <a:pt x="38" y="116"/>
                  <a:pt x="38" y="116"/>
                </a:cubicBezTo>
                <a:cubicBezTo>
                  <a:pt x="38" y="120"/>
                  <a:pt x="38" y="120"/>
                  <a:pt x="38" y="120"/>
                </a:cubicBezTo>
                <a:cubicBezTo>
                  <a:pt x="36" y="124"/>
                  <a:pt x="36" y="124"/>
                  <a:pt x="36" y="124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41" y="135"/>
                  <a:pt x="41" y="135"/>
                  <a:pt x="41" y="135"/>
                </a:cubicBezTo>
                <a:cubicBezTo>
                  <a:pt x="46" y="137"/>
                  <a:pt x="49" y="138"/>
                  <a:pt x="50" y="140"/>
                </a:cubicBezTo>
                <a:cubicBezTo>
                  <a:pt x="53" y="146"/>
                  <a:pt x="53" y="146"/>
                  <a:pt x="53" y="146"/>
                </a:cubicBezTo>
                <a:cubicBezTo>
                  <a:pt x="56" y="148"/>
                  <a:pt x="58" y="150"/>
                  <a:pt x="58" y="151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1" y="144"/>
                  <a:pt x="61" y="144"/>
                  <a:pt x="61" y="144"/>
                </a:cubicBezTo>
                <a:cubicBezTo>
                  <a:pt x="60" y="142"/>
                  <a:pt x="60" y="140"/>
                  <a:pt x="61" y="139"/>
                </a:cubicBezTo>
                <a:cubicBezTo>
                  <a:pt x="62" y="138"/>
                  <a:pt x="63" y="137"/>
                  <a:pt x="64" y="136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1" y="134"/>
                  <a:pt x="71" y="134"/>
                  <a:pt x="71" y="134"/>
                </a:cubicBezTo>
                <a:cubicBezTo>
                  <a:pt x="71" y="134"/>
                  <a:pt x="71" y="134"/>
                  <a:pt x="71" y="134"/>
                </a:cubicBezTo>
                <a:cubicBezTo>
                  <a:pt x="72" y="134"/>
                  <a:pt x="72" y="134"/>
                  <a:pt x="72" y="134"/>
                </a:cubicBezTo>
                <a:cubicBezTo>
                  <a:pt x="74" y="135"/>
                  <a:pt x="74" y="135"/>
                  <a:pt x="74" y="135"/>
                </a:cubicBezTo>
                <a:cubicBezTo>
                  <a:pt x="78" y="133"/>
                  <a:pt x="78" y="133"/>
                  <a:pt x="78" y="133"/>
                </a:cubicBezTo>
                <a:cubicBezTo>
                  <a:pt x="78" y="132"/>
                  <a:pt x="78" y="132"/>
                  <a:pt x="78" y="132"/>
                </a:cubicBezTo>
                <a:cubicBezTo>
                  <a:pt x="79" y="122"/>
                  <a:pt x="79" y="122"/>
                  <a:pt x="79" y="122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6" y="105"/>
                  <a:pt x="66" y="105"/>
                  <a:pt x="66" y="105"/>
                </a:cubicBezTo>
                <a:cubicBezTo>
                  <a:pt x="67" y="84"/>
                  <a:pt x="67" y="84"/>
                  <a:pt x="67" y="84"/>
                </a:cubicBezTo>
                <a:cubicBezTo>
                  <a:pt x="68" y="84"/>
                  <a:pt x="68" y="84"/>
                  <a:pt x="68" y="84"/>
                </a:cubicBezTo>
                <a:cubicBezTo>
                  <a:pt x="74" y="75"/>
                  <a:pt x="74" y="75"/>
                  <a:pt x="74" y="75"/>
                </a:cubicBezTo>
                <a:cubicBezTo>
                  <a:pt x="82" y="80"/>
                  <a:pt x="82" y="80"/>
                  <a:pt x="82" y="80"/>
                </a:cubicBezTo>
                <a:cubicBezTo>
                  <a:pt x="88" y="80"/>
                  <a:pt x="88" y="80"/>
                  <a:pt x="88" y="80"/>
                </a:cubicBezTo>
                <a:cubicBezTo>
                  <a:pt x="92" y="54"/>
                  <a:pt x="92" y="54"/>
                  <a:pt x="92" y="54"/>
                </a:cubicBezTo>
                <a:cubicBezTo>
                  <a:pt x="90" y="51"/>
                  <a:pt x="89" y="49"/>
                  <a:pt x="87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3" y="48"/>
                  <a:pt x="83" y="48"/>
                  <a:pt x="83" y="48"/>
                </a:cubicBezTo>
                <a:cubicBezTo>
                  <a:pt x="77" y="49"/>
                  <a:pt x="77" y="49"/>
                  <a:pt x="77" y="49"/>
                </a:cubicBezTo>
                <a:cubicBezTo>
                  <a:pt x="76" y="48"/>
                  <a:pt x="76" y="48"/>
                  <a:pt x="76" y="48"/>
                </a:cubicBezTo>
                <a:cubicBezTo>
                  <a:pt x="76" y="48"/>
                  <a:pt x="76" y="48"/>
                  <a:pt x="76" y="48"/>
                </a:cubicBezTo>
                <a:cubicBezTo>
                  <a:pt x="72" y="42"/>
                  <a:pt x="72" y="42"/>
                  <a:pt x="72" y="42"/>
                </a:cubicBezTo>
                <a:cubicBezTo>
                  <a:pt x="72" y="42"/>
                  <a:pt x="72" y="42"/>
                  <a:pt x="72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2"/>
                  <a:pt x="71" y="32"/>
                  <a:pt x="71" y="32"/>
                </a:cubicBezTo>
                <a:cubicBezTo>
                  <a:pt x="73" y="26"/>
                  <a:pt x="73" y="26"/>
                  <a:pt x="73" y="26"/>
                </a:cubicBezTo>
                <a:cubicBezTo>
                  <a:pt x="74" y="24"/>
                  <a:pt x="74" y="24"/>
                  <a:pt x="74" y="24"/>
                </a:cubicBezTo>
                <a:cubicBezTo>
                  <a:pt x="74" y="22"/>
                  <a:pt x="75" y="20"/>
                  <a:pt x="76" y="18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0"/>
                  <a:pt x="78" y="10"/>
                  <a:pt x="78" y="10"/>
                </a:cubicBezTo>
                <a:cubicBezTo>
                  <a:pt x="72" y="4"/>
                  <a:pt x="72" y="4"/>
                  <a:pt x="72" y="4"/>
                </a:cubicBezTo>
                <a:cubicBezTo>
                  <a:pt x="64" y="0"/>
                  <a:pt x="64" y="0"/>
                  <a:pt x="64" y="0"/>
                </a:cubicBezTo>
                <a:lnTo>
                  <a:pt x="54" y="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3" name="Freeform 8"/>
          <p:cNvSpPr/>
          <p:nvPr/>
        </p:nvSpPr>
        <p:spPr bwMode="auto">
          <a:xfrm>
            <a:off x="496888" y="1692275"/>
            <a:ext cx="2095500" cy="1584325"/>
          </a:xfrm>
          <a:custGeom>
            <a:avLst/>
            <a:gdLst>
              <a:gd name="T0" fmla="*/ 2147483646 w 652"/>
              <a:gd name="T1" fmla="*/ 2147483646 h 493"/>
              <a:gd name="T2" fmla="*/ 2147483646 w 652"/>
              <a:gd name="T3" fmla="*/ 2147483646 h 493"/>
              <a:gd name="T4" fmla="*/ 2147483646 w 652"/>
              <a:gd name="T5" fmla="*/ 2147483646 h 493"/>
              <a:gd name="T6" fmla="*/ 2147483646 w 652"/>
              <a:gd name="T7" fmla="*/ 2147483646 h 493"/>
              <a:gd name="T8" fmla="*/ 2147483646 w 652"/>
              <a:gd name="T9" fmla="*/ 2147483646 h 493"/>
              <a:gd name="T10" fmla="*/ 2147483646 w 652"/>
              <a:gd name="T11" fmla="*/ 2147483646 h 493"/>
              <a:gd name="T12" fmla="*/ 2147483646 w 652"/>
              <a:gd name="T13" fmla="*/ 2147483646 h 493"/>
              <a:gd name="T14" fmla="*/ 2147483646 w 652"/>
              <a:gd name="T15" fmla="*/ 2147483646 h 493"/>
              <a:gd name="T16" fmla="*/ 2147483646 w 652"/>
              <a:gd name="T17" fmla="*/ 2147483646 h 493"/>
              <a:gd name="T18" fmla="*/ 2147483646 w 652"/>
              <a:gd name="T19" fmla="*/ 2147483646 h 493"/>
              <a:gd name="T20" fmla="*/ 2147483646 w 652"/>
              <a:gd name="T21" fmla="*/ 2147483646 h 493"/>
              <a:gd name="T22" fmla="*/ 2147483646 w 652"/>
              <a:gd name="T23" fmla="*/ 2147483646 h 493"/>
              <a:gd name="T24" fmla="*/ 2147483646 w 652"/>
              <a:gd name="T25" fmla="*/ 2147483646 h 493"/>
              <a:gd name="T26" fmla="*/ 2147483646 w 652"/>
              <a:gd name="T27" fmla="*/ 2147483646 h 493"/>
              <a:gd name="T28" fmla="*/ 2147483646 w 652"/>
              <a:gd name="T29" fmla="*/ 2147483646 h 493"/>
              <a:gd name="T30" fmla="*/ 2147483646 w 652"/>
              <a:gd name="T31" fmla="*/ 2147483646 h 493"/>
              <a:gd name="T32" fmla="*/ 2147483646 w 652"/>
              <a:gd name="T33" fmla="*/ 2147483646 h 493"/>
              <a:gd name="T34" fmla="*/ 2147483646 w 652"/>
              <a:gd name="T35" fmla="*/ 2147483646 h 493"/>
              <a:gd name="T36" fmla="*/ 2147483646 w 652"/>
              <a:gd name="T37" fmla="*/ 2147483646 h 493"/>
              <a:gd name="T38" fmla="*/ 2147483646 w 652"/>
              <a:gd name="T39" fmla="*/ 2147483646 h 493"/>
              <a:gd name="T40" fmla="*/ 2147483646 w 652"/>
              <a:gd name="T41" fmla="*/ 2147483646 h 493"/>
              <a:gd name="T42" fmla="*/ 2147483646 w 652"/>
              <a:gd name="T43" fmla="*/ 2147483646 h 493"/>
              <a:gd name="T44" fmla="*/ 2147483646 w 652"/>
              <a:gd name="T45" fmla="*/ 2147483646 h 493"/>
              <a:gd name="T46" fmla="*/ 2147483646 w 652"/>
              <a:gd name="T47" fmla="*/ 2147483646 h 493"/>
              <a:gd name="T48" fmla="*/ 2147483646 w 652"/>
              <a:gd name="T49" fmla="*/ 2147483646 h 493"/>
              <a:gd name="T50" fmla="*/ 2147483646 w 652"/>
              <a:gd name="T51" fmla="*/ 2147483646 h 493"/>
              <a:gd name="T52" fmla="*/ 2147483646 w 652"/>
              <a:gd name="T53" fmla="*/ 2147483646 h 493"/>
              <a:gd name="T54" fmla="*/ 2147483646 w 652"/>
              <a:gd name="T55" fmla="*/ 2147483646 h 493"/>
              <a:gd name="T56" fmla="*/ 2147483646 w 652"/>
              <a:gd name="T57" fmla="*/ 2147483646 h 493"/>
              <a:gd name="T58" fmla="*/ 2147483646 w 652"/>
              <a:gd name="T59" fmla="*/ 2147483646 h 493"/>
              <a:gd name="T60" fmla="*/ 2147483646 w 652"/>
              <a:gd name="T61" fmla="*/ 2147483646 h 493"/>
              <a:gd name="T62" fmla="*/ 2147483646 w 652"/>
              <a:gd name="T63" fmla="*/ 2147483646 h 493"/>
              <a:gd name="T64" fmla="*/ 2147483646 w 652"/>
              <a:gd name="T65" fmla="*/ 2147483646 h 493"/>
              <a:gd name="T66" fmla="*/ 2147483646 w 652"/>
              <a:gd name="T67" fmla="*/ 2147483646 h 493"/>
              <a:gd name="T68" fmla="*/ 2147483646 w 652"/>
              <a:gd name="T69" fmla="*/ 2147483646 h 493"/>
              <a:gd name="T70" fmla="*/ 2147483646 w 652"/>
              <a:gd name="T71" fmla="*/ 2147483646 h 493"/>
              <a:gd name="T72" fmla="*/ 2147483646 w 652"/>
              <a:gd name="T73" fmla="*/ 2147483646 h 493"/>
              <a:gd name="T74" fmla="*/ 2147483646 w 652"/>
              <a:gd name="T75" fmla="*/ 2147483646 h 493"/>
              <a:gd name="T76" fmla="*/ 2147483646 w 652"/>
              <a:gd name="T77" fmla="*/ 2147483646 h 493"/>
              <a:gd name="T78" fmla="*/ 2147483646 w 652"/>
              <a:gd name="T79" fmla="*/ 2147483646 h 493"/>
              <a:gd name="T80" fmla="*/ 2147483646 w 652"/>
              <a:gd name="T81" fmla="*/ 2147483646 h 493"/>
              <a:gd name="T82" fmla="*/ 2147483646 w 652"/>
              <a:gd name="T83" fmla="*/ 2147483646 h 493"/>
              <a:gd name="T84" fmla="*/ 2147483646 w 652"/>
              <a:gd name="T85" fmla="*/ 2147483646 h 493"/>
              <a:gd name="T86" fmla="*/ 2147483646 w 652"/>
              <a:gd name="T87" fmla="*/ 2147483646 h 493"/>
              <a:gd name="T88" fmla="*/ 2147483646 w 652"/>
              <a:gd name="T89" fmla="*/ 2147483646 h 493"/>
              <a:gd name="T90" fmla="*/ 2147483646 w 652"/>
              <a:gd name="T91" fmla="*/ 2147483646 h 493"/>
              <a:gd name="T92" fmla="*/ 2147483646 w 652"/>
              <a:gd name="T93" fmla="*/ 2147483646 h 493"/>
              <a:gd name="T94" fmla="*/ 2147483646 w 652"/>
              <a:gd name="T95" fmla="*/ 2147483646 h 493"/>
              <a:gd name="T96" fmla="*/ 2147483646 w 652"/>
              <a:gd name="T97" fmla="*/ 2147483646 h 493"/>
              <a:gd name="T98" fmla="*/ 2147483646 w 652"/>
              <a:gd name="T99" fmla="*/ 2147483646 h 493"/>
              <a:gd name="T100" fmla="*/ 2147483646 w 652"/>
              <a:gd name="T101" fmla="*/ 2147483646 h 493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652" h="493">
                <a:moveTo>
                  <a:pt x="651" y="265"/>
                </a:moveTo>
                <a:cubicBezTo>
                  <a:pt x="652" y="265"/>
                  <a:pt x="652" y="265"/>
                  <a:pt x="652" y="265"/>
                </a:cubicBezTo>
                <a:cubicBezTo>
                  <a:pt x="652" y="265"/>
                  <a:pt x="652" y="265"/>
                  <a:pt x="652" y="265"/>
                </a:cubicBezTo>
                <a:cubicBezTo>
                  <a:pt x="652" y="264"/>
                  <a:pt x="652" y="264"/>
                  <a:pt x="652" y="264"/>
                </a:cubicBezTo>
                <a:cubicBezTo>
                  <a:pt x="639" y="228"/>
                  <a:pt x="639" y="228"/>
                  <a:pt x="639" y="228"/>
                </a:cubicBezTo>
                <a:cubicBezTo>
                  <a:pt x="631" y="222"/>
                  <a:pt x="631" y="222"/>
                  <a:pt x="631" y="222"/>
                </a:cubicBezTo>
                <a:cubicBezTo>
                  <a:pt x="631" y="221"/>
                  <a:pt x="631" y="221"/>
                  <a:pt x="631" y="221"/>
                </a:cubicBezTo>
                <a:cubicBezTo>
                  <a:pt x="629" y="206"/>
                  <a:pt x="629" y="206"/>
                  <a:pt x="629" y="206"/>
                </a:cubicBezTo>
                <a:cubicBezTo>
                  <a:pt x="613" y="204"/>
                  <a:pt x="613" y="204"/>
                  <a:pt x="613" y="204"/>
                </a:cubicBezTo>
                <a:cubicBezTo>
                  <a:pt x="612" y="204"/>
                  <a:pt x="612" y="204"/>
                  <a:pt x="612" y="204"/>
                </a:cubicBezTo>
                <a:cubicBezTo>
                  <a:pt x="611" y="204"/>
                  <a:pt x="611" y="204"/>
                  <a:pt x="611" y="204"/>
                </a:cubicBezTo>
                <a:cubicBezTo>
                  <a:pt x="611" y="203"/>
                  <a:pt x="611" y="203"/>
                  <a:pt x="611" y="203"/>
                </a:cubicBezTo>
                <a:cubicBezTo>
                  <a:pt x="611" y="202"/>
                  <a:pt x="611" y="202"/>
                  <a:pt x="611" y="202"/>
                </a:cubicBezTo>
                <a:cubicBezTo>
                  <a:pt x="611" y="202"/>
                  <a:pt x="611" y="202"/>
                  <a:pt x="611" y="202"/>
                </a:cubicBezTo>
                <a:cubicBezTo>
                  <a:pt x="609" y="196"/>
                  <a:pt x="604" y="190"/>
                  <a:pt x="596" y="184"/>
                </a:cubicBezTo>
                <a:cubicBezTo>
                  <a:pt x="591" y="180"/>
                  <a:pt x="587" y="178"/>
                  <a:pt x="583" y="177"/>
                </a:cubicBezTo>
                <a:cubicBezTo>
                  <a:pt x="581" y="176"/>
                  <a:pt x="578" y="174"/>
                  <a:pt x="576" y="173"/>
                </a:cubicBezTo>
                <a:cubicBezTo>
                  <a:pt x="571" y="169"/>
                  <a:pt x="553" y="166"/>
                  <a:pt x="521" y="166"/>
                </a:cubicBezTo>
                <a:cubicBezTo>
                  <a:pt x="520" y="166"/>
                  <a:pt x="520" y="166"/>
                  <a:pt x="520" y="166"/>
                </a:cubicBezTo>
                <a:cubicBezTo>
                  <a:pt x="520" y="166"/>
                  <a:pt x="520" y="166"/>
                  <a:pt x="520" y="166"/>
                </a:cubicBezTo>
                <a:cubicBezTo>
                  <a:pt x="516" y="160"/>
                  <a:pt x="516" y="160"/>
                  <a:pt x="516" y="160"/>
                </a:cubicBezTo>
                <a:cubicBezTo>
                  <a:pt x="515" y="156"/>
                  <a:pt x="513" y="153"/>
                  <a:pt x="513" y="150"/>
                </a:cubicBezTo>
                <a:cubicBezTo>
                  <a:pt x="513" y="145"/>
                  <a:pt x="518" y="131"/>
                  <a:pt x="529" y="107"/>
                </a:cubicBezTo>
                <a:cubicBezTo>
                  <a:pt x="524" y="90"/>
                  <a:pt x="524" y="90"/>
                  <a:pt x="524" y="90"/>
                </a:cubicBezTo>
                <a:cubicBezTo>
                  <a:pt x="524" y="90"/>
                  <a:pt x="524" y="90"/>
                  <a:pt x="524" y="90"/>
                </a:cubicBezTo>
                <a:cubicBezTo>
                  <a:pt x="518" y="62"/>
                  <a:pt x="518" y="62"/>
                  <a:pt x="518" y="62"/>
                </a:cubicBezTo>
                <a:cubicBezTo>
                  <a:pt x="517" y="58"/>
                  <a:pt x="510" y="54"/>
                  <a:pt x="498" y="50"/>
                </a:cubicBezTo>
                <a:cubicBezTo>
                  <a:pt x="496" y="50"/>
                  <a:pt x="493" y="49"/>
                  <a:pt x="491" y="47"/>
                </a:cubicBezTo>
                <a:cubicBezTo>
                  <a:pt x="487" y="45"/>
                  <a:pt x="483" y="42"/>
                  <a:pt x="482" y="37"/>
                </a:cubicBezTo>
                <a:cubicBezTo>
                  <a:pt x="479" y="32"/>
                  <a:pt x="475" y="28"/>
                  <a:pt x="470" y="25"/>
                </a:cubicBezTo>
                <a:cubicBezTo>
                  <a:pt x="469" y="25"/>
                  <a:pt x="469" y="25"/>
                  <a:pt x="469" y="25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4" y="0"/>
                  <a:pt x="464" y="0"/>
                  <a:pt x="464" y="0"/>
                </a:cubicBezTo>
                <a:cubicBezTo>
                  <a:pt x="445" y="2"/>
                  <a:pt x="445" y="2"/>
                  <a:pt x="445" y="2"/>
                </a:cubicBezTo>
                <a:cubicBezTo>
                  <a:pt x="443" y="7"/>
                  <a:pt x="443" y="7"/>
                  <a:pt x="443" y="7"/>
                </a:cubicBezTo>
                <a:cubicBezTo>
                  <a:pt x="441" y="15"/>
                  <a:pt x="438" y="19"/>
                  <a:pt x="435" y="19"/>
                </a:cubicBezTo>
                <a:cubicBezTo>
                  <a:pt x="423" y="23"/>
                  <a:pt x="423" y="23"/>
                  <a:pt x="423" y="23"/>
                </a:cubicBezTo>
                <a:cubicBezTo>
                  <a:pt x="415" y="26"/>
                  <a:pt x="411" y="29"/>
                  <a:pt x="408" y="33"/>
                </a:cubicBezTo>
                <a:cubicBezTo>
                  <a:pt x="407" y="34"/>
                  <a:pt x="406" y="39"/>
                  <a:pt x="405" y="46"/>
                </a:cubicBezTo>
                <a:cubicBezTo>
                  <a:pt x="404" y="53"/>
                  <a:pt x="403" y="58"/>
                  <a:pt x="401" y="61"/>
                </a:cubicBezTo>
                <a:cubicBezTo>
                  <a:pt x="399" y="66"/>
                  <a:pt x="395" y="70"/>
                  <a:pt x="389" y="72"/>
                </a:cubicBezTo>
                <a:cubicBezTo>
                  <a:pt x="379" y="76"/>
                  <a:pt x="361" y="70"/>
                  <a:pt x="337" y="52"/>
                </a:cubicBezTo>
                <a:cubicBezTo>
                  <a:pt x="304" y="94"/>
                  <a:pt x="304" y="94"/>
                  <a:pt x="304" y="94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9" y="112"/>
                  <a:pt x="309" y="112"/>
                  <a:pt x="309" y="112"/>
                </a:cubicBezTo>
                <a:cubicBezTo>
                  <a:pt x="309" y="112"/>
                  <a:pt x="309" y="112"/>
                  <a:pt x="309" y="112"/>
                </a:cubicBezTo>
                <a:cubicBezTo>
                  <a:pt x="308" y="113"/>
                  <a:pt x="308" y="113"/>
                  <a:pt x="308" y="113"/>
                </a:cubicBezTo>
                <a:cubicBezTo>
                  <a:pt x="308" y="113"/>
                  <a:pt x="308" y="113"/>
                  <a:pt x="308" y="113"/>
                </a:cubicBezTo>
                <a:cubicBezTo>
                  <a:pt x="307" y="116"/>
                  <a:pt x="304" y="117"/>
                  <a:pt x="301" y="118"/>
                </a:cubicBezTo>
                <a:cubicBezTo>
                  <a:pt x="298" y="118"/>
                  <a:pt x="295" y="117"/>
                  <a:pt x="291" y="115"/>
                </a:cubicBezTo>
                <a:cubicBezTo>
                  <a:pt x="288" y="112"/>
                  <a:pt x="279" y="110"/>
                  <a:pt x="264" y="110"/>
                </a:cubicBezTo>
                <a:cubicBezTo>
                  <a:pt x="257" y="109"/>
                  <a:pt x="257" y="109"/>
                  <a:pt x="257" y="109"/>
                </a:cubicBezTo>
                <a:cubicBezTo>
                  <a:pt x="257" y="109"/>
                  <a:pt x="257" y="109"/>
                  <a:pt x="257" y="109"/>
                </a:cubicBezTo>
                <a:cubicBezTo>
                  <a:pt x="247" y="108"/>
                  <a:pt x="247" y="108"/>
                  <a:pt x="247" y="108"/>
                </a:cubicBezTo>
                <a:cubicBezTo>
                  <a:pt x="237" y="110"/>
                  <a:pt x="237" y="110"/>
                  <a:pt x="237" y="110"/>
                </a:cubicBezTo>
                <a:cubicBezTo>
                  <a:pt x="241" y="117"/>
                  <a:pt x="241" y="117"/>
                  <a:pt x="241" y="117"/>
                </a:cubicBezTo>
                <a:cubicBezTo>
                  <a:pt x="245" y="122"/>
                  <a:pt x="247" y="126"/>
                  <a:pt x="247" y="128"/>
                </a:cubicBezTo>
                <a:cubicBezTo>
                  <a:pt x="242" y="154"/>
                  <a:pt x="242" y="154"/>
                  <a:pt x="242" y="154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45" y="168"/>
                  <a:pt x="245" y="168"/>
                  <a:pt x="245" y="168"/>
                </a:cubicBezTo>
                <a:cubicBezTo>
                  <a:pt x="245" y="168"/>
                  <a:pt x="245" y="168"/>
                  <a:pt x="245" y="168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36" y="194"/>
                  <a:pt x="236" y="194"/>
                  <a:pt x="236" y="194"/>
                </a:cubicBezTo>
                <a:cubicBezTo>
                  <a:pt x="236" y="197"/>
                  <a:pt x="235" y="198"/>
                  <a:pt x="234" y="198"/>
                </a:cubicBezTo>
                <a:cubicBezTo>
                  <a:pt x="233" y="198"/>
                  <a:pt x="233" y="198"/>
                  <a:pt x="233" y="198"/>
                </a:cubicBezTo>
                <a:cubicBezTo>
                  <a:pt x="233" y="197"/>
                  <a:pt x="233" y="197"/>
                  <a:pt x="233" y="197"/>
                </a:cubicBezTo>
                <a:cubicBezTo>
                  <a:pt x="232" y="195"/>
                  <a:pt x="232" y="195"/>
                  <a:pt x="232" y="195"/>
                </a:cubicBezTo>
                <a:cubicBezTo>
                  <a:pt x="231" y="192"/>
                  <a:pt x="230" y="190"/>
                  <a:pt x="229" y="191"/>
                </a:cubicBezTo>
                <a:cubicBezTo>
                  <a:pt x="228" y="191"/>
                  <a:pt x="227" y="193"/>
                  <a:pt x="226" y="196"/>
                </a:cubicBezTo>
                <a:cubicBezTo>
                  <a:pt x="225" y="204"/>
                  <a:pt x="220" y="210"/>
                  <a:pt x="213" y="216"/>
                </a:cubicBezTo>
                <a:cubicBezTo>
                  <a:pt x="206" y="222"/>
                  <a:pt x="206" y="222"/>
                  <a:pt x="206" y="222"/>
                </a:cubicBezTo>
                <a:cubicBezTo>
                  <a:pt x="203" y="224"/>
                  <a:pt x="203" y="224"/>
                  <a:pt x="203" y="224"/>
                </a:cubicBezTo>
                <a:cubicBezTo>
                  <a:pt x="203" y="224"/>
                  <a:pt x="203" y="224"/>
                  <a:pt x="203" y="224"/>
                </a:cubicBezTo>
                <a:cubicBezTo>
                  <a:pt x="202" y="224"/>
                  <a:pt x="202" y="224"/>
                  <a:pt x="202" y="224"/>
                </a:cubicBezTo>
                <a:cubicBezTo>
                  <a:pt x="176" y="224"/>
                  <a:pt x="176" y="224"/>
                  <a:pt x="176" y="224"/>
                </a:cubicBezTo>
                <a:cubicBezTo>
                  <a:pt x="166" y="234"/>
                  <a:pt x="166" y="234"/>
                  <a:pt x="166" y="234"/>
                </a:cubicBezTo>
                <a:cubicBezTo>
                  <a:pt x="166" y="234"/>
                  <a:pt x="166" y="234"/>
                  <a:pt x="166" y="234"/>
                </a:cubicBezTo>
                <a:cubicBezTo>
                  <a:pt x="165" y="234"/>
                  <a:pt x="165" y="234"/>
                  <a:pt x="165" y="234"/>
                </a:cubicBezTo>
                <a:cubicBezTo>
                  <a:pt x="165" y="234"/>
                  <a:pt x="165" y="234"/>
                  <a:pt x="165" y="234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33" y="234"/>
                  <a:pt x="128" y="236"/>
                  <a:pt x="124" y="235"/>
                </a:cubicBezTo>
                <a:cubicBezTo>
                  <a:pt x="120" y="234"/>
                  <a:pt x="113" y="236"/>
                  <a:pt x="103" y="239"/>
                </a:cubicBezTo>
                <a:cubicBezTo>
                  <a:pt x="92" y="252"/>
                  <a:pt x="92" y="252"/>
                  <a:pt x="92" y="252"/>
                </a:cubicBezTo>
                <a:cubicBezTo>
                  <a:pt x="92" y="253"/>
                  <a:pt x="92" y="253"/>
                  <a:pt x="92" y="253"/>
                </a:cubicBezTo>
                <a:cubicBezTo>
                  <a:pt x="74" y="254"/>
                  <a:pt x="74" y="254"/>
                  <a:pt x="74" y="254"/>
                </a:cubicBezTo>
                <a:cubicBezTo>
                  <a:pt x="74" y="239"/>
                  <a:pt x="74" y="239"/>
                  <a:pt x="74" y="239"/>
                </a:cubicBezTo>
                <a:cubicBezTo>
                  <a:pt x="63" y="239"/>
                  <a:pt x="63" y="239"/>
                  <a:pt x="63" y="239"/>
                </a:cubicBezTo>
                <a:cubicBezTo>
                  <a:pt x="61" y="245"/>
                  <a:pt x="61" y="245"/>
                  <a:pt x="61" y="245"/>
                </a:cubicBezTo>
                <a:cubicBezTo>
                  <a:pt x="53" y="247"/>
                  <a:pt x="53" y="247"/>
                  <a:pt x="53" y="247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1" y="247"/>
                  <a:pt x="51" y="247"/>
                  <a:pt x="51" y="247"/>
                </a:cubicBezTo>
                <a:cubicBezTo>
                  <a:pt x="51" y="247"/>
                  <a:pt x="51" y="247"/>
                  <a:pt x="51" y="247"/>
                </a:cubicBezTo>
                <a:cubicBezTo>
                  <a:pt x="46" y="244"/>
                  <a:pt x="39" y="241"/>
                  <a:pt x="33" y="240"/>
                </a:cubicBezTo>
                <a:cubicBezTo>
                  <a:pt x="29" y="240"/>
                  <a:pt x="25" y="242"/>
                  <a:pt x="19" y="248"/>
                </a:cubicBezTo>
                <a:cubicBezTo>
                  <a:pt x="12" y="254"/>
                  <a:pt x="7" y="259"/>
                  <a:pt x="5" y="264"/>
                </a:cubicBezTo>
                <a:cubicBezTo>
                  <a:pt x="6" y="264"/>
                  <a:pt x="7" y="266"/>
                  <a:pt x="7" y="268"/>
                </a:cubicBezTo>
                <a:cubicBezTo>
                  <a:pt x="7" y="271"/>
                  <a:pt x="8" y="274"/>
                  <a:pt x="8" y="277"/>
                </a:cubicBezTo>
                <a:cubicBezTo>
                  <a:pt x="7" y="280"/>
                  <a:pt x="6" y="282"/>
                  <a:pt x="5" y="284"/>
                </a:cubicBezTo>
                <a:cubicBezTo>
                  <a:pt x="3" y="285"/>
                  <a:pt x="1" y="288"/>
                  <a:pt x="0" y="295"/>
                </a:cubicBezTo>
                <a:cubicBezTo>
                  <a:pt x="7" y="299"/>
                  <a:pt x="7" y="299"/>
                  <a:pt x="7" y="299"/>
                </a:cubicBezTo>
                <a:cubicBezTo>
                  <a:pt x="15" y="290"/>
                  <a:pt x="15" y="290"/>
                  <a:pt x="15" y="290"/>
                </a:cubicBezTo>
                <a:cubicBezTo>
                  <a:pt x="27" y="302"/>
                  <a:pt x="27" y="302"/>
                  <a:pt x="27" y="302"/>
                </a:cubicBezTo>
                <a:cubicBezTo>
                  <a:pt x="27" y="303"/>
                  <a:pt x="27" y="303"/>
                  <a:pt x="27" y="303"/>
                </a:cubicBezTo>
                <a:cubicBezTo>
                  <a:pt x="29" y="325"/>
                  <a:pt x="29" y="325"/>
                  <a:pt x="29" y="325"/>
                </a:cubicBezTo>
                <a:cubicBezTo>
                  <a:pt x="29" y="326"/>
                  <a:pt x="29" y="326"/>
                  <a:pt x="29" y="326"/>
                </a:cubicBezTo>
                <a:cubicBezTo>
                  <a:pt x="29" y="326"/>
                  <a:pt x="29" y="326"/>
                  <a:pt x="29" y="326"/>
                </a:cubicBezTo>
                <a:cubicBezTo>
                  <a:pt x="22" y="356"/>
                  <a:pt x="22" y="356"/>
                  <a:pt x="22" y="356"/>
                </a:cubicBezTo>
                <a:cubicBezTo>
                  <a:pt x="21" y="356"/>
                  <a:pt x="21" y="356"/>
                  <a:pt x="21" y="356"/>
                </a:cubicBezTo>
                <a:cubicBezTo>
                  <a:pt x="11" y="356"/>
                  <a:pt x="5" y="356"/>
                  <a:pt x="3" y="358"/>
                </a:cubicBezTo>
                <a:cubicBezTo>
                  <a:pt x="3" y="360"/>
                  <a:pt x="7" y="363"/>
                  <a:pt x="14" y="368"/>
                </a:cubicBezTo>
                <a:cubicBezTo>
                  <a:pt x="20" y="367"/>
                  <a:pt x="20" y="367"/>
                  <a:pt x="20" y="367"/>
                </a:cubicBezTo>
                <a:cubicBezTo>
                  <a:pt x="21" y="367"/>
                  <a:pt x="21" y="367"/>
                  <a:pt x="21" y="367"/>
                </a:cubicBezTo>
                <a:cubicBezTo>
                  <a:pt x="21" y="367"/>
                  <a:pt x="21" y="367"/>
                  <a:pt x="21" y="367"/>
                </a:cubicBezTo>
                <a:cubicBezTo>
                  <a:pt x="35" y="380"/>
                  <a:pt x="35" y="380"/>
                  <a:pt x="35" y="380"/>
                </a:cubicBezTo>
                <a:cubicBezTo>
                  <a:pt x="40" y="384"/>
                  <a:pt x="39" y="392"/>
                  <a:pt x="33" y="403"/>
                </a:cubicBezTo>
                <a:cubicBezTo>
                  <a:pt x="35" y="416"/>
                  <a:pt x="35" y="416"/>
                  <a:pt x="35" y="416"/>
                </a:cubicBezTo>
                <a:cubicBezTo>
                  <a:pt x="40" y="417"/>
                  <a:pt x="40" y="417"/>
                  <a:pt x="40" y="417"/>
                </a:cubicBezTo>
                <a:cubicBezTo>
                  <a:pt x="60" y="417"/>
                  <a:pt x="60" y="417"/>
                  <a:pt x="60" y="417"/>
                </a:cubicBezTo>
                <a:cubicBezTo>
                  <a:pt x="50" y="426"/>
                  <a:pt x="50" y="426"/>
                  <a:pt x="50" y="426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64" y="434"/>
                  <a:pt x="64" y="434"/>
                  <a:pt x="64" y="434"/>
                </a:cubicBezTo>
                <a:cubicBezTo>
                  <a:pt x="85" y="443"/>
                  <a:pt x="85" y="443"/>
                  <a:pt x="85" y="443"/>
                </a:cubicBezTo>
                <a:cubicBezTo>
                  <a:pt x="86" y="444"/>
                  <a:pt x="86" y="444"/>
                  <a:pt x="86" y="444"/>
                </a:cubicBezTo>
                <a:cubicBezTo>
                  <a:pt x="87" y="444"/>
                  <a:pt x="87" y="444"/>
                  <a:pt x="87" y="444"/>
                </a:cubicBezTo>
                <a:cubicBezTo>
                  <a:pt x="89" y="476"/>
                  <a:pt x="89" y="476"/>
                  <a:pt x="89" y="476"/>
                </a:cubicBezTo>
                <a:cubicBezTo>
                  <a:pt x="89" y="483"/>
                  <a:pt x="94" y="488"/>
                  <a:pt x="103" y="491"/>
                </a:cubicBezTo>
                <a:cubicBezTo>
                  <a:pt x="105" y="490"/>
                  <a:pt x="105" y="490"/>
                  <a:pt x="105" y="490"/>
                </a:cubicBezTo>
                <a:cubicBezTo>
                  <a:pt x="105" y="490"/>
                  <a:pt x="105" y="490"/>
                  <a:pt x="105" y="490"/>
                </a:cubicBezTo>
                <a:cubicBezTo>
                  <a:pt x="106" y="490"/>
                  <a:pt x="106" y="490"/>
                  <a:pt x="106" y="490"/>
                </a:cubicBezTo>
                <a:cubicBezTo>
                  <a:pt x="128" y="493"/>
                  <a:pt x="128" y="493"/>
                  <a:pt x="128" y="493"/>
                </a:cubicBezTo>
                <a:cubicBezTo>
                  <a:pt x="130" y="493"/>
                  <a:pt x="130" y="493"/>
                  <a:pt x="130" y="493"/>
                </a:cubicBezTo>
                <a:cubicBezTo>
                  <a:pt x="130" y="493"/>
                  <a:pt x="130" y="493"/>
                  <a:pt x="130" y="493"/>
                </a:cubicBezTo>
                <a:cubicBezTo>
                  <a:pt x="130" y="492"/>
                  <a:pt x="130" y="492"/>
                  <a:pt x="130" y="492"/>
                </a:cubicBezTo>
                <a:cubicBezTo>
                  <a:pt x="133" y="488"/>
                  <a:pt x="134" y="484"/>
                  <a:pt x="134" y="484"/>
                </a:cubicBezTo>
                <a:cubicBezTo>
                  <a:pt x="134" y="483"/>
                  <a:pt x="134" y="483"/>
                  <a:pt x="134" y="483"/>
                </a:cubicBezTo>
                <a:cubicBezTo>
                  <a:pt x="134" y="479"/>
                  <a:pt x="135" y="476"/>
                  <a:pt x="139" y="474"/>
                </a:cubicBezTo>
                <a:cubicBezTo>
                  <a:pt x="142" y="471"/>
                  <a:pt x="144" y="469"/>
                  <a:pt x="145" y="466"/>
                </a:cubicBezTo>
                <a:cubicBezTo>
                  <a:pt x="145" y="466"/>
                  <a:pt x="145" y="466"/>
                  <a:pt x="145" y="466"/>
                </a:cubicBezTo>
                <a:cubicBezTo>
                  <a:pt x="147" y="462"/>
                  <a:pt x="151" y="462"/>
                  <a:pt x="157" y="464"/>
                </a:cubicBezTo>
                <a:cubicBezTo>
                  <a:pt x="158" y="464"/>
                  <a:pt x="158" y="464"/>
                  <a:pt x="158" y="464"/>
                </a:cubicBezTo>
                <a:cubicBezTo>
                  <a:pt x="158" y="464"/>
                  <a:pt x="158" y="464"/>
                  <a:pt x="158" y="464"/>
                </a:cubicBezTo>
                <a:cubicBezTo>
                  <a:pt x="165" y="468"/>
                  <a:pt x="165" y="468"/>
                  <a:pt x="165" y="468"/>
                </a:cubicBezTo>
                <a:cubicBezTo>
                  <a:pt x="191" y="473"/>
                  <a:pt x="191" y="473"/>
                  <a:pt x="191" y="473"/>
                </a:cubicBezTo>
                <a:cubicBezTo>
                  <a:pt x="206" y="472"/>
                  <a:pt x="206" y="472"/>
                  <a:pt x="206" y="472"/>
                </a:cubicBezTo>
                <a:cubicBezTo>
                  <a:pt x="217" y="467"/>
                  <a:pt x="217" y="467"/>
                  <a:pt x="217" y="467"/>
                </a:cubicBezTo>
                <a:cubicBezTo>
                  <a:pt x="219" y="464"/>
                  <a:pt x="221" y="463"/>
                  <a:pt x="222" y="462"/>
                </a:cubicBezTo>
                <a:cubicBezTo>
                  <a:pt x="224" y="462"/>
                  <a:pt x="227" y="462"/>
                  <a:pt x="230" y="465"/>
                </a:cubicBezTo>
                <a:cubicBezTo>
                  <a:pt x="232" y="466"/>
                  <a:pt x="232" y="466"/>
                  <a:pt x="232" y="466"/>
                </a:cubicBezTo>
                <a:cubicBezTo>
                  <a:pt x="233" y="467"/>
                  <a:pt x="235" y="470"/>
                  <a:pt x="236" y="474"/>
                </a:cubicBezTo>
                <a:cubicBezTo>
                  <a:pt x="244" y="480"/>
                  <a:pt x="244" y="480"/>
                  <a:pt x="244" y="480"/>
                </a:cubicBezTo>
                <a:cubicBezTo>
                  <a:pt x="250" y="480"/>
                  <a:pt x="250" y="480"/>
                  <a:pt x="250" y="480"/>
                </a:cubicBezTo>
                <a:cubicBezTo>
                  <a:pt x="251" y="480"/>
                  <a:pt x="251" y="480"/>
                  <a:pt x="251" y="480"/>
                </a:cubicBezTo>
                <a:cubicBezTo>
                  <a:pt x="251" y="480"/>
                  <a:pt x="251" y="480"/>
                  <a:pt x="251" y="480"/>
                </a:cubicBezTo>
                <a:cubicBezTo>
                  <a:pt x="252" y="480"/>
                  <a:pt x="252" y="480"/>
                  <a:pt x="252" y="480"/>
                </a:cubicBezTo>
                <a:cubicBezTo>
                  <a:pt x="260" y="484"/>
                  <a:pt x="260" y="484"/>
                  <a:pt x="260" y="484"/>
                </a:cubicBezTo>
                <a:cubicBezTo>
                  <a:pt x="276" y="482"/>
                  <a:pt x="276" y="482"/>
                  <a:pt x="276" y="482"/>
                </a:cubicBezTo>
                <a:cubicBezTo>
                  <a:pt x="285" y="480"/>
                  <a:pt x="285" y="480"/>
                  <a:pt x="285" y="480"/>
                </a:cubicBezTo>
                <a:cubicBezTo>
                  <a:pt x="307" y="482"/>
                  <a:pt x="307" y="482"/>
                  <a:pt x="307" y="482"/>
                </a:cubicBezTo>
                <a:cubicBezTo>
                  <a:pt x="317" y="479"/>
                  <a:pt x="317" y="479"/>
                  <a:pt x="317" y="479"/>
                </a:cubicBezTo>
                <a:cubicBezTo>
                  <a:pt x="329" y="474"/>
                  <a:pt x="329" y="474"/>
                  <a:pt x="329" y="474"/>
                </a:cubicBezTo>
                <a:cubicBezTo>
                  <a:pt x="331" y="472"/>
                  <a:pt x="334" y="471"/>
                  <a:pt x="338" y="470"/>
                </a:cubicBezTo>
                <a:cubicBezTo>
                  <a:pt x="360" y="470"/>
                  <a:pt x="360" y="470"/>
                  <a:pt x="360" y="470"/>
                </a:cubicBezTo>
                <a:cubicBezTo>
                  <a:pt x="368" y="467"/>
                  <a:pt x="368" y="467"/>
                  <a:pt x="368" y="467"/>
                </a:cubicBezTo>
                <a:cubicBezTo>
                  <a:pt x="371" y="465"/>
                  <a:pt x="374" y="464"/>
                  <a:pt x="377" y="464"/>
                </a:cubicBezTo>
                <a:cubicBezTo>
                  <a:pt x="389" y="464"/>
                  <a:pt x="389" y="464"/>
                  <a:pt x="389" y="464"/>
                </a:cubicBezTo>
                <a:cubicBezTo>
                  <a:pt x="395" y="468"/>
                  <a:pt x="395" y="468"/>
                  <a:pt x="395" y="468"/>
                </a:cubicBezTo>
                <a:cubicBezTo>
                  <a:pt x="413" y="472"/>
                  <a:pt x="413" y="472"/>
                  <a:pt x="413" y="472"/>
                </a:cubicBezTo>
                <a:cubicBezTo>
                  <a:pt x="415" y="472"/>
                  <a:pt x="417" y="474"/>
                  <a:pt x="421" y="478"/>
                </a:cubicBezTo>
                <a:cubicBezTo>
                  <a:pt x="429" y="482"/>
                  <a:pt x="429" y="482"/>
                  <a:pt x="429" y="482"/>
                </a:cubicBezTo>
                <a:cubicBezTo>
                  <a:pt x="429" y="483"/>
                  <a:pt x="429" y="483"/>
                  <a:pt x="429" y="483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54" y="488"/>
                  <a:pt x="454" y="488"/>
                  <a:pt x="454" y="488"/>
                </a:cubicBezTo>
                <a:cubicBezTo>
                  <a:pt x="464" y="490"/>
                  <a:pt x="464" y="490"/>
                  <a:pt x="464" y="490"/>
                </a:cubicBezTo>
                <a:cubicBezTo>
                  <a:pt x="464" y="490"/>
                  <a:pt x="464" y="490"/>
                  <a:pt x="464" y="490"/>
                </a:cubicBezTo>
                <a:cubicBezTo>
                  <a:pt x="473" y="491"/>
                  <a:pt x="473" y="491"/>
                  <a:pt x="473" y="491"/>
                </a:cubicBezTo>
                <a:cubicBezTo>
                  <a:pt x="475" y="486"/>
                  <a:pt x="475" y="486"/>
                  <a:pt x="475" y="486"/>
                </a:cubicBezTo>
                <a:cubicBezTo>
                  <a:pt x="471" y="478"/>
                  <a:pt x="471" y="478"/>
                  <a:pt x="471" y="478"/>
                </a:cubicBezTo>
                <a:cubicBezTo>
                  <a:pt x="470" y="470"/>
                  <a:pt x="470" y="470"/>
                  <a:pt x="470" y="470"/>
                </a:cubicBezTo>
                <a:cubicBezTo>
                  <a:pt x="470" y="470"/>
                  <a:pt x="470" y="470"/>
                  <a:pt x="470" y="470"/>
                </a:cubicBezTo>
                <a:cubicBezTo>
                  <a:pt x="469" y="470"/>
                  <a:pt x="469" y="470"/>
                  <a:pt x="469" y="470"/>
                </a:cubicBezTo>
                <a:cubicBezTo>
                  <a:pt x="471" y="468"/>
                  <a:pt x="471" y="468"/>
                  <a:pt x="471" y="468"/>
                </a:cubicBezTo>
                <a:cubicBezTo>
                  <a:pt x="476" y="461"/>
                  <a:pt x="476" y="461"/>
                  <a:pt x="476" y="461"/>
                </a:cubicBezTo>
                <a:cubicBezTo>
                  <a:pt x="476" y="460"/>
                  <a:pt x="476" y="460"/>
                  <a:pt x="476" y="460"/>
                </a:cubicBezTo>
                <a:cubicBezTo>
                  <a:pt x="476" y="460"/>
                  <a:pt x="476" y="460"/>
                  <a:pt x="476" y="460"/>
                </a:cubicBezTo>
                <a:cubicBezTo>
                  <a:pt x="477" y="460"/>
                  <a:pt x="477" y="460"/>
                  <a:pt x="477" y="460"/>
                </a:cubicBezTo>
                <a:cubicBezTo>
                  <a:pt x="477" y="460"/>
                  <a:pt x="477" y="460"/>
                  <a:pt x="477" y="460"/>
                </a:cubicBezTo>
                <a:cubicBezTo>
                  <a:pt x="482" y="456"/>
                  <a:pt x="482" y="456"/>
                  <a:pt x="482" y="456"/>
                </a:cubicBezTo>
                <a:cubicBezTo>
                  <a:pt x="482" y="456"/>
                  <a:pt x="482" y="456"/>
                  <a:pt x="482" y="456"/>
                </a:cubicBezTo>
                <a:cubicBezTo>
                  <a:pt x="481" y="454"/>
                  <a:pt x="481" y="454"/>
                  <a:pt x="481" y="454"/>
                </a:cubicBezTo>
                <a:cubicBezTo>
                  <a:pt x="479" y="446"/>
                  <a:pt x="479" y="446"/>
                  <a:pt x="479" y="446"/>
                </a:cubicBezTo>
                <a:cubicBezTo>
                  <a:pt x="479" y="444"/>
                  <a:pt x="477" y="444"/>
                  <a:pt x="475" y="442"/>
                </a:cubicBezTo>
                <a:cubicBezTo>
                  <a:pt x="475" y="442"/>
                  <a:pt x="475" y="442"/>
                  <a:pt x="475" y="442"/>
                </a:cubicBezTo>
                <a:cubicBezTo>
                  <a:pt x="469" y="436"/>
                  <a:pt x="469" y="436"/>
                  <a:pt x="469" y="436"/>
                </a:cubicBezTo>
                <a:cubicBezTo>
                  <a:pt x="461" y="429"/>
                  <a:pt x="461" y="429"/>
                  <a:pt x="461" y="429"/>
                </a:cubicBezTo>
                <a:cubicBezTo>
                  <a:pt x="461" y="428"/>
                  <a:pt x="461" y="428"/>
                  <a:pt x="461" y="428"/>
                </a:cubicBezTo>
                <a:cubicBezTo>
                  <a:pt x="460" y="428"/>
                  <a:pt x="460" y="428"/>
                  <a:pt x="460" y="428"/>
                </a:cubicBezTo>
                <a:cubicBezTo>
                  <a:pt x="461" y="428"/>
                  <a:pt x="461" y="428"/>
                  <a:pt x="461" y="428"/>
                </a:cubicBezTo>
                <a:cubicBezTo>
                  <a:pt x="461" y="427"/>
                  <a:pt x="461" y="427"/>
                  <a:pt x="461" y="427"/>
                </a:cubicBezTo>
                <a:cubicBezTo>
                  <a:pt x="462" y="419"/>
                  <a:pt x="462" y="419"/>
                  <a:pt x="462" y="419"/>
                </a:cubicBezTo>
                <a:cubicBezTo>
                  <a:pt x="462" y="414"/>
                  <a:pt x="462" y="414"/>
                  <a:pt x="462" y="414"/>
                </a:cubicBezTo>
                <a:cubicBezTo>
                  <a:pt x="458" y="404"/>
                  <a:pt x="458" y="404"/>
                  <a:pt x="458" y="404"/>
                </a:cubicBezTo>
                <a:cubicBezTo>
                  <a:pt x="467" y="402"/>
                  <a:pt x="467" y="402"/>
                  <a:pt x="467" y="402"/>
                </a:cubicBezTo>
                <a:cubicBezTo>
                  <a:pt x="472" y="398"/>
                  <a:pt x="472" y="398"/>
                  <a:pt x="472" y="398"/>
                </a:cubicBezTo>
                <a:cubicBezTo>
                  <a:pt x="483" y="398"/>
                  <a:pt x="483" y="398"/>
                  <a:pt x="483" y="398"/>
                </a:cubicBezTo>
                <a:cubicBezTo>
                  <a:pt x="494" y="396"/>
                  <a:pt x="494" y="396"/>
                  <a:pt x="494" y="396"/>
                </a:cubicBezTo>
                <a:cubicBezTo>
                  <a:pt x="495" y="396"/>
                  <a:pt x="495" y="396"/>
                  <a:pt x="495" y="396"/>
                </a:cubicBezTo>
                <a:cubicBezTo>
                  <a:pt x="502" y="397"/>
                  <a:pt x="502" y="397"/>
                  <a:pt x="502" y="397"/>
                </a:cubicBezTo>
                <a:cubicBezTo>
                  <a:pt x="511" y="394"/>
                  <a:pt x="511" y="394"/>
                  <a:pt x="511" y="394"/>
                </a:cubicBezTo>
                <a:cubicBezTo>
                  <a:pt x="521" y="392"/>
                  <a:pt x="521" y="392"/>
                  <a:pt x="521" y="392"/>
                </a:cubicBezTo>
                <a:cubicBezTo>
                  <a:pt x="527" y="390"/>
                  <a:pt x="527" y="390"/>
                  <a:pt x="527" y="390"/>
                </a:cubicBezTo>
                <a:cubicBezTo>
                  <a:pt x="528" y="390"/>
                  <a:pt x="528" y="390"/>
                  <a:pt x="528" y="390"/>
                </a:cubicBezTo>
                <a:cubicBezTo>
                  <a:pt x="545" y="386"/>
                  <a:pt x="545" y="386"/>
                  <a:pt x="545" y="386"/>
                </a:cubicBezTo>
                <a:cubicBezTo>
                  <a:pt x="548" y="384"/>
                  <a:pt x="548" y="384"/>
                  <a:pt x="548" y="384"/>
                </a:cubicBezTo>
                <a:cubicBezTo>
                  <a:pt x="547" y="380"/>
                  <a:pt x="547" y="380"/>
                  <a:pt x="547" y="380"/>
                </a:cubicBezTo>
                <a:cubicBezTo>
                  <a:pt x="544" y="375"/>
                  <a:pt x="544" y="375"/>
                  <a:pt x="544" y="375"/>
                </a:cubicBezTo>
                <a:cubicBezTo>
                  <a:pt x="544" y="374"/>
                  <a:pt x="544" y="374"/>
                  <a:pt x="544" y="374"/>
                </a:cubicBezTo>
                <a:cubicBezTo>
                  <a:pt x="543" y="374"/>
                  <a:pt x="543" y="374"/>
                  <a:pt x="543" y="374"/>
                </a:cubicBezTo>
                <a:cubicBezTo>
                  <a:pt x="543" y="374"/>
                  <a:pt x="543" y="374"/>
                  <a:pt x="543" y="374"/>
                </a:cubicBezTo>
                <a:cubicBezTo>
                  <a:pt x="544" y="368"/>
                  <a:pt x="544" y="368"/>
                  <a:pt x="544" y="368"/>
                </a:cubicBezTo>
                <a:cubicBezTo>
                  <a:pt x="545" y="367"/>
                  <a:pt x="545" y="367"/>
                  <a:pt x="545" y="367"/>
                </a:cubicBezTo>
                <a:cubicBezTo>
                  <a:pt x="545" y="359"/>
                  <a:pt x="545" y="359"/>
                  <a:pt x="545" y="359"/>
                </a:cubicBezTo>
                <a:cubicBezTo>
                  <a:pt x="543" y="352"/>
                  <a:pt x="543" y="352"/>
                  <a:pt x="543" y="352"/>
                </a:cubicBezTo>
                <a:cubicBezTo>
                  <a:pt x="543" y="352"/>
                  <a:pt x="543" y="352"/>
                  <a:pt x="543" y="352"/>
                </a:cubicBezTo>
                <a:cubicBezTo>
                  <a:pt x="543" y="351"/>
                  <a:pt x="543" y="351"/>
                  <a:pt x="543" y="351"/>
                </a:cubicBezTo>
                <a:cubicBezTo>
                  <a:pt x="547" y="343"/>
                  <a:pt x="547" y="343"/>
                  <a:pt x="547" y="343"/>
                </a:cubicBezTo>
                <a:cubicBezTo>
                  <a:pt x="549" y="340"/>
                  <a:pt x="551" y="338"/>
                  <a:pt x="553" y="338"/>
                </a:cubicBezTo>
                <a:cubicBezTo>
                  <a:pt x="563" y="338"/>
                  <a:pt x="563" y="338"/>
                  <a:pt x="563" y="338"/>
                </a:cubicBezTo>
                <a:cubicBezTo>
                  <a:pt x="565" y="338"/>
                  <a:pt x="567" y="338"/>
                  <a:pt x="569" y="336"/>
                </a:cubicBezTo>
                <a:cubicBezTo>
                  <a:pt x="585" y="315"/>
                  <a:pt x="585" y="315"/>
                  <a:pt x="585" y="315"/>
                </a:cubicBezTo>
                <a:cubicBezTo>
                  <a:pt x="585" y="314"/>
                  <a:pt x="585" y="314"/>
                  <a:pt x="585" y="314"/>
                </a:cubicBezTo>
                <a:cubicBezTo>
                  <a:pt x="585" y="314"/>
                  <a:pt x="585" y="314"/>
                  <a:pt x="585" y="314"/>
                </a:cubicBezTo>
                <a:cubicBezTo>
                  <a:pt x="593" y="307"/>
                  <a:pt x="593" y="307"/>
                  <a:pt x="593" y="307"/>
                </a:cubicBezTo>
                <a:cubicBezTo>
                  <a:pt x="594" y="306"/>
                  <a:pt x="594" y="306"/>
                  <a:pt x="594" y="306"/>
                </a:cubicBezTo>
                <a:cubicBezTo>
                  <a:pt x="597" y="306"/>
                  <a:pt x="599" y="304"/>
                  <a:pt x="601" y="304"/>
                </a:cubicBezTo>
                <a:cubicBezTo>
                  <a:pt x="603" y="302"/>
                  <a:pt x="603" y="302"/>
                  <a:pt x="603" y="302"/>
                </a:cubicBezTo>
                <a:cubicBezTo>
                  <a:pt x="605" y="298"/>
                  <a:pt x="608" y="296"/>
                  <a:pt x="609" y="296"/>
                </a:cubicBezTo>
                <a:cubicBezTo>
                  <a:pt x="623" y="299"/>
                  <a:pt x="623" y="299"/>
                  <a:pt x="623" y="299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42" y="293"/>
                  <a:pt x="642" y="293"/>
                  <a:pt x="642" y="293"/>
                </a:cubicBezTo>
                <a:cubicBezTo>
                  <a:pt x="648" y="290"/>
                  <a:pt x="648" y="290"/>
                  <a:pt x="648" y="290"/>
                </a:cubicBezTo>
                <a:cubicBezTo>
                  <a:pt x="648" y="281"/>
                  <a:pt x="648" y="281"/>
                  <a:pt x="648" y="281"/>
                </a:cubicBezTo>
                <a:cubicBezTo>
                  <a:pt x="649" y="270"/>
                  <a:pt x="649" y="270"/>
                  <a:pt x="649" y="270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51" y="266"/>
                  <a:pt x="651" y="266"/>
                  <a:pt x="651" y="266"/>
                </a:cubicBezTo>
                <a:lnTo>
                  <a:pt x="651" y="2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" name="Freeform 9"/>
          <p:cNvSpPr/>
          <p:nvPr/>
        </p:nvSpPr>
        <p:spPr bwMode="auto">
          <a:xfrm>
            <a:off x="1857375" y="2935288"/>
            <a:ext cx="1303338" cy="935037"/>
          </a:xfrm>
          <a:custGeom>
            <a:avLst/>
            <a:gdLst>
              <a:gd name="T0" fmla="*/ 2147483646 w 406"/>
              <a:gd name="T1" fmla="*/ 2147483646 h 291"/>
              <a:gd name="T2" fmla="*/ 2147483646 w 406"/>
              <a:gd name="T3" fmla="*/ 2147483646 h 291"/>
              <a:gd name="T4" fmla="*/ 2147483646 w 406"/>
              <a:gd name="T5" fmla="*/ 2147483646 h 291"/>
              <a:gd name="T6" fmla="*/ 2147483646 w 406"/>
              <a:gd name="T7" fmla="*/ 2147483646 h 291"/>
              <a:gd name="T8" fmla="*/ 2147483646 w 406"/>
              <a:gd name="T9" fmla="*/ 2147483646 h 291"/>
              <a:gd name="T10" fmla="*/ 2147483646 w 406"/>
              <a:gd name="T11" fmla="*/ 2147483646 h 291"/>
              <a:gd name="T12" fmla="*/ 2147483646 w 406"/>
              <a:gd name="T13" fmla="*/ 2147483646 h 291"/>
              <a:gd name="T14" fmla="*/ 2147483646 w 406"/>
              <a:gd name="T15" fmla="*/ 2147483646 h 291"/>
              <a:gd name="T16" fmla="*/ 2147483646 w 406"/>
              <a:gd name="T17" fmla="*/ 2147483646 h 291"/>
              <a:gd name="T18" fmla="*/ 2147483646 w 406"/>
              <a:gd name="T19" fmla="*/ 2147483646 h 291"/>
              <a:gd name="T20" fmla="*/ 2147483646 w 406"/>
              <a:gd name="T21" fmla="*/ 2147483646 h 291"/>
              <a:gd name="T22" fmla="*/ 2147483646 w 406"/>
              <a:gd name="T23" fmla="*/ 2147483646 h 291"/>
              <a:gd name="T24" fmla="*/ 2147483646 w 406"/>
              <a:gd name="T25" fmla="*/ 2147483646 h 291"/>
              <a:gd name="T26" fmla="*/ 2147483646 w 406"/>
              <a:gd name="T27" fmla="*/ 2147483646 h 291"/>
              <a:gd name="T28" fmla="*/ 2147483646 w 406"/>
              <a:gd name="T29" fmla="*/ 2147483646 h 291"/>
              <a:gd name="T30" fmla="*/ 2147483646 w 406"/>
              <a:gd name="T31" fmla="*/ 2147483646 h 291"/>
              <a:gd name="T32" fmla="*/ 2147483646 w 406"/>
              <a:gd name="T33" fmla="*/ 2147483646 h 291"/>
              <a:gd name="T34" fmla="*/ 2147483646 w 406"/>
              <a:gd name="T35" fmla="*/ 2147483646 h 291"/>
              <a:gd name="T36" fmla="*/ 2147483646 w 406"/>
              <a:gd name="T37" fmla="*/ 2147483646 h 291"/>
              <a:gd name="T38" fmla="*/ 2147483646 w 406"/>
              <a:gd name="T39" fmla="*/ 2147483646 h 291"/>
              <a:gd name="T40" fmla="*/ 2147483646 w 406"/>
              <a:gd name="T41" fmla="*/ 2147483646 h 291"/>
              <a:gd name="T42" fmla="*/ 2147483646 w 406"/>
              <a:gd name="T43" fmla="*/ 2147483646 h 291"/>
              <a:gd name="T44" fmla="*/ 2147483646 w 406"/>
              <a:gd name="T45" fmla="*/ 2147483646 h 291"/>
              <a:gd name="T46" fmla="*/ 2147483646 w 406"/>
              <a:gd name="T47" fmla="*/ 2147483646 h 291"/>
              <a:gd name="T48" fmla="*/ 2147483646 w 406"/>
              <a:gd name="T49" fmla="*/ 2147483646 h 291"/>
              <a:gd name="T50" fmla="*/ 2147483646 w 406"/>
              <a:gd name="T51" fmla="*/ 2147483646 h 291"/>
              <a:gd name="T52" fmla="*/ 2147483646 w 406"/>
              <a:gd name="T53" fmla="*/ 2147483646 h 291"/>
              <a:gd name="T54" fmla="*/ 2147483646 w 406"/>
              <a:gd name="T55" fmla="*/ 2147483646 h 291"/>
              <a:gd name="T56" fmla="*/ 2147483646 w 406"/>
              <a:gd name="T57" fmla="*/ 2147483646 h 291"/>
              <a:gd name="T58" fmla="*/ 2147483646 w 406"/>
              <a:gd name="T59" fmla="*/ 2147483646 h 291"/>
              <a:gd name="T60" fmla="*/ 2147483646 w 406"/>
              <a:gd name="T61" fmla="*/ 2147483646 h 291"/>
              <a:gd name="T62" fmla="*/ 2147483646 w 406"/>
              <a:gd name="T63" fmla="*/ 2147483646 h 291"/>
              <a:gd name="T64" fmla="*/ 2147483646 w 406"/>
              <a:gd name="T65" fmla="*/ 2147483646 h 291"/>
              <a:gd name="T66" fmla="*/ 2147483646 w 406"/>
              <a:gd name="T67" fmla="*/ 2147483646 h 291"/>
              <a:gd name="T68" fmla="*/ 2147483646 w 406"/>
              <a:gd name="T69" fmla="*/ 2147483646 h 291"/>
              <a:gd name="T70" fmla="*/ 2147483646 w 406"/>
              <a:gd name="T71" fmla="*/ 2147483646 h 291"/>
              <a:gd name="T72" fmla="*/ 2147483646 w 406"/>
              <a:gd name="T73" fmla="*/ 2147483646 h 291"/>
              <a:gd name="T74" fmla="*/ 2147483646 w 406"/>
              <a:gd name="T75" fmla="*/ 2147483646 h 291"/>
              <a:gd name="T76" fmla="*/ 2147483646 w 406"/>
              <a:gd name="T77" fmla="*/ 2147483646 h 291"/>
              <a:gd name="T78" fmla="*/ 2147483646 w 406"/>
              <a:gd name="T79" fmla="*/ 2147483646 h 291"/>
              <a:gd name="T80" fmla="*/ 2147483646 w 406"/>
              <a:gd name="T81" fmla="*/ 2147483646 h 291"/>
              <a:gd name="T82" fmla="*/ 2147483646 w 406"/>
              <a:gd name="T83" fmla="*/ 2147483646 h 291"/>
              <a:gd name="T84" fmla="*/ 2147483646 w 406"/>
              <a:gd name="T85" fmla="*/ 2147483646 h 291"/>
              <a:gd name="T86" fmla="*/ 2147483646 w 406"/>
              <a:gd name="T87" fmla="*/ 2147483646 h 291"/>
              <a:gd name="T88" fmla="*/ 2147483646 w 406"/>
              <a:gd name="T89" fmla="*/ 2147483646 h 291"/>
              <a:gd name="T90" fmla="*/ 2147483646 w 406"/>
              <a:gd name="T91" fmla="*/ 2147483646 h 291"/>
              <a:gd name="T92" fmla="*/ 2147483646 w 406"/>
              <a:gd name="T93" fmla="*/ 2147483646 h 291"/>
              <a:gd name="T94" fmla="*/ 2147483646 w 406"/>
              <a:gd name="T95" fmla="*/ 2147483646 h 291"/>
              <a:gd name="T96" fmla="*/ 2147483646 w 406"/>
              <a:gd name="T97" fmla="*/ 2147483646 h 291"/>
              <a:gd name="T98" fmla="*/ 2147483646 w 406"/>
              <a:gd name="T99" fmla="*/ 2147483646 h 291"/>
              <a:gd name="T100" fmla="*/ 2147483646 w 406"/>
              <a:gd name="T101" fmla="*/ 2147483646 h 291"/>
              <a:gd name="T102" fmla="*/ 2147483646 w 406"/>
              <a:gd name="T103" fmla="*/ 2147483646 h 291"/>
              <a:gd name="T104" fmla="*/ 2147483646 w 406"/>
              <a:gd name="T105" fmla="*/ 2147483646 h 291"/>
              <a:gd name="T106" fmla="*/ 2147483646 w 406"/>
              <a:gd name="T107" fmla="*/ 2147483646 h 29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06" h="291">
                <a:moveTo>
                  <a:pt x="242" y="15"/>
                </a:moveTo>
                <a:cubicBezTo>
                  <a:pt x="238" y="18"/>
                  <a:pt x="238" y="18"/>
                  <a:pt x="238" y="18"/>
                </a:cubicBezTo>
                <a:cubicBezTo>
                  <a:pt x="238" y="19"/>
                  <a:pt x="239" y="23"/>
                  <a:pt x="240" y="28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41" y="29"/>
                  <a:pt x="241" y="29"/>
                  <a:pt x="241" y="29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36" y="39"/>
                  <a:pt x="236" y="39"/>
                  <a:pt x="236" y="39"/>
                </a:cubicBezTo>
                <a:cubicBezTo>
                  <a:pt x="230" y="41"/>
                  <a:pt x="230" y="41"/>
                  <a:pt x="230" y="41"/>
                </a:cubicBezTo>
                <a:cubicBezTo>
                  <a:pt x="229" y="42"/>
                  <a:pt x="229" y="42"/>
                  <a:pt x="229" y="42"/>
                </a:cubicBezTo>
                <a:cubicBezTo>
                  <a:pt x="228" y="42"/>
                  <a:pt x="228" y="42"/>
                  <a:pt x="228" y="42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198" y="19"/>
                  <a:pt x="198" y="19"/>
                  <a:pt x="198" y="19"/>
                </a:cubicBezTo>
                <a:cubicBezTo>
                  <a:pt x="190" y="14"/>
                  <a:pt x="190" y="14"/>
                  <a:pt x="190" y="14"/>
                </a:cubicBezTo>
                <a:cubicBezTo>
                  <a:pt x="178" y="10"/>
                  <a:pt x="178" y="10"/>
                  <a:pt x="178" y="10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2" y="5"/>
                  <a:pt x="172" y="5"/>
                  <a:pt x="172" y="5"/>
                </a:cubicBezTo>
                <a:cubicBezTo>
                  <a:pt x="162" y="2"/>
                  <a:pt x="162" y="2"/>
                  <a:pt x="162" y="2"/>
                </a:cubicBezTo>
                <a:cubicBezTo>
                  <a:pt x="157" y="3"/>
                  <a:pt x="157" y="3"/>
                  <a:pt x="157" y="3"/>
                </a:cubicBezTo>
                <a:cubicBezTo>
                  <a:pt x="156" y="3"/>
                  <a:pt x="156" y="3"/>
                  <a:pt x="156" y="3"/>
                </a:cubicBezTo>
                <a:cubicBezTo>
                  <a:pt x="144" y="2"/>
                  <a:pt x="144" y="2"/>
                  <a:pt x="144" y="2"/>
                </a:cubicBezTo>
                <a:cubicBezTo>
                  <a:pt x="143" y="2"/>
                  <a:pt x="143" y="2"/>
                  <a:pt x="143" y="2"/>
                </a:cubicBezTo>
                <a:cubicBezTo>
                  <a:pt x="134" y="0"/>
                  <a:pt x="134" y="0"/>
                  <a:pt x="134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3"/>
                  <a:pt x="124" y="3"/>
                  <a:pt x="124" y="3"/>
                </a:cubicBezTo>
                <a:cubicBezTo>
                  <a:pt x="122" y="4"/>
                  <a:pt x="118" y="5"/>
                  <a:pt x="114" y="5"/>
                </a:cubicBezTo>
                <a:cubicBezTo>
                  <a:pt x="106" y="7"/>
                  <a:pt x="106" y="7"/>
                  <a:pt x="106" y="7"/>
                </a:cubicBezTo>
                <a:cubicBezTo>
                  <a:pt x="99" y="9"/>
                  <a:pt x="99" y="9"/>
                  <a:pt x="99" y="9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0" y="11"/>
                  <a:pt x="90" y="11"/>
                  <a:pt x="90" y="11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79" y="14"/>
                  <a:pt x="79" y="14"/>
                  <a:pt x="79" y="14"/>
                </a:cubicBezTo>
                <a:cubicBezTo>
                  <a:pt x="72" y="13"/>
                  <a:pt x="72" y="13"/>
                  <a:pt x="72" y="13"/>
                </a:cubicBezTo>
                <a:cubicBezTo>
                  <a:pt x="60" y="15"/>
                  <a:pt x="60" y="15"/>
                  <a:pt x="60" y="15"/>
                </a:cubicBezTo>
                <a:cubicBezTo>
                  <a:pt x="50" y="15"/>
                  <a:pt x="50" y="15"/>
                  <a:pt x="50" y="15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1" y="20"/>
                  <a:pt x="41" y="20"/>
                  <a:pt x="41" y="20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33"/>
                  <a:pt x="43" y="33"/>
                  <a:pt x="43" y="33"/>
                </a:cubicBezTo>
                <a:cubicBezTo>
                  <a:pt x="42" y="39"/>
                  <a:pt x="42" y="39"/>
                  <a:pt x="42" y="39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55" y="51"/>
                  <a:pt x="55" y="51"/>
                  <a:pt x="55" y="51"/>
                </a:cubicBezTo>
                <a:cubicBezTo>
                  <a:pt x="58" y="54"/>
                  <a:pt x="60" y="56"/>
                  <a:pt x="60" y="59"/>
                </a:cubicBezTo>
                <a:cubicBezTo>
                  <a:pt x="62" y="65"/>
                  <a:pt x="62" y="65"/>
                  <a:pt x="62" y="65"/>
                </a:cubicBezTo>
                <a:cubicBezTo>
                  <a:pt x="65" y="71"/>
                  <a:pt x="65" y="71"/>
                  <a:pt x="65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56" y="77"/>
                  <a:pt x="56" y="77"/>
                  <a:pt x="56" y="77"/>
                </a:cubicBezTo>
                <a:cubicBezTo>
                  <a:pt x="51" y="83"/>
                  <a:pt x="51" y="83"/>
                  <a:pt x="51" y="83"/>
                </a:cubicBezTo>
                <a:cubicBezTo>
                  <a:pt x="52" y="89"/>
                  <a:pt x="52" y="89"/>
                  <a:pt x="52" y="89"/>
                </a:cubicBezTo>
                <a:cubicBezTo>
                  <a:pt x="56" y="98"/>
                  <a:pt x="56" y="98"/>
                  <a:pt x="56" y="98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5" y="104"/>
                  <a:pt x="54" y="106"/>
                  <a:pt x="53" y="107"/>
                </a:cubicBezTo>
                <a:cubicBezTo>
                  <a:pt x="50" y="109"/>
                  <a:pt x="46" y="109"/>
                  <a:pt x="40" y="107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29" y="105"/>
                  <a:pt x="29" y="105"/>
                  <a:pt x="29" y="105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0" y="101"/>
                  <a:pt x="10" y="101"/>
                  <a:pt x="10" y="101"/>
                </a:cubicBezTo>
                <a:cubicBezTo>
                  <a:pt x="11" y="101"/>
                  <a:pt x="11" y="101"/>
                  <a:pt x="11" y="101"/>
                </a:cubicBezTo>
                <a:cubicBezTo>
                  <a:pt x="10" y="121"/>
                  <a:pt x="10" y="121"/>
                  <a:pt x="10" y="121"/>
                </a:cubicBezTo>
                <a:cubicBezTo>
                  <a:pt x="9" y="124"/>
                  <a:pt x="7" y="125"/>
                  <a:pt x="4" y="125"/>
                </a:cubicBezTo>
                <a:cubicBezTo>
                  <a:pt x="3" y="126"/>
                  <a:pt x="2" y="127"/>
                  <a:pt x="3" y="131"/>
                </a:cubicBezTo>
                <a:cubicBezTo>
                  <a:pt x="3" y="131"/>
                  <a:pt x="3" y="131"/>
                  <a:pt x="3" y="131"/>
                </a:cubicBezTo>
                <a:cubicBezTo>
                  <a:pt x="2" y="131"/>
                  <a:pt x="2" y="131"/>
                  <a:pt x="2" y="131"/>
                </a:cubicBezTo>
                <a:cubicBezTo>
                  <a:pt x="2" y="136"/>
                  <a:pt x="2" y="136"/>
                  <a:pt x="2" y="136"/>
                </a:cubicBezTo>
                <a:cubicBezTo>
                  <a:pt x="4" y="139"/>
                  <a:pt x="6" y="141"/>
                  <a:pt x="7" y="142"/>
                </a:cubicBezTo>
                <a:cubicBezTo>
                  <a:pt x="9" y="152"/>
                  <a:pt x="9" y="152"/>
                  <a:pt x="9" y="152"/>
                </a:cubicBezTo>
                <a:cubicBezTo>
                  <a:pt x="9" y="155"/>
                  <a:pt x="9" y="155"/>
                  <a:pt x="9" y="155"/>
                </a:cubicBezTo>
                <a:cubicBezTo>
                  <a:pt x="9" y="157"/>
                  <a:pt x="8" y="159"/>
                  <a:pt x="8" y="161"/>
                </a:cubicBezTo>
                <a:cubicBezTo>
                  <a:pt x="5" y="169"/>
                  <a:pt x="5" y="169"/>
                  <a:pt x="5" y="16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81"/>
                  <a:pt x="0" y="181"/>
                  <a:pt x="0" y="181"/>
                </a:cubicBezTo>
                <a:cubicBezTo>
                  <a:pt x="0" y="185"/>
                  <a:pt x="0" y="185"/>
                  <a:pt x="0" y="185"/>
                </a:cubicBezTo>
                <a:cubicBezTo>
                  <a:pt x="6" y="192"/>
                  <a:pt x="6" y="192"/>
                  <a:pt x="6" y="192"/>
                </a:cubicBezTo>
                <a:cubicBezTo>
                  <a:pt x="7" y="194"/>
                  <a:pt x="8" y="195"/>
                  <a:pt x="8" y="197"/>
                </a:cubicBezTo>
                <a:cubicBezTo>
                  <a:pt x="13" y="203"/>
                  <a:pt x="13" y="203"/>
                  <a:pt x="13" y="203"/>
                </a:cubicBezTo>
                <a:cubicBezTo>
                  <a:pt x="20" y="211"/>
                  <a:pt x="20" y="211"/>
                  <a:pt x="20" y="211"/>
                </a:cubicBezTo>
                <a:cubicBezTo>
                  <a:pt x="23" y="214"/>
                  <a:pt x="25" y="215"/>
                  <a:pt x="26" y="215"/>
                </a:cubicBezTo>
                <a:cubicBezTo>
                  <a:pt x="34" y="211"/>
                  <a:pt x="34" y="211"/>
                  <a:pt x="34" y="211"/>
                </a:cubicBezTo>
                <a:cubicBezTo>
                  <a:pt x="35" y="209"/>
                  <a:pt x="36" y="209"/>
                  <a:pt x="38" y="209"/>
                </a:cubicBezTo>
                <a:cubicBezTo>
                  <a:pt x="40" y="209"/>
                  <a:pt x="42" y="210"/>
                  <a:pt x="46" y="212"/>
                </a:cubicBezTo>
                <a:cubicBezTo>
                  <a:pt x="46" y="212"/>
                  <a:pt x="46" y="212"/>
                  <a:pt x="46" y="212"/>
                </a:cubicBezTo>
                <a:cubicBezTo>
                  <a:pt x="46" y="212"/>
                  <a:pt x="46" y="212"/>
                  <a:pt x="46" y="212"/>
                </a:cubicBezTo>
                <a:cubicBezTo>
                  <a:pt x="46" y="213"/>
                  <a:pt x="46" y="213"/>
                  <a:pt x="46" y="213"/>
                </a:cubicBezTo>
                <a:cubicBezTo>
                  <a:pt x="50" y="217"/>
                  <a:pt x="50" y="217"/>
                  <a:pt x="50" y="217"/>
                </a:cubicBezTo>
                <a:cubicBezTo>
                  <a:pt x="52" y="222"/>
                  <a:pt x="52" y="222"/>
                  <a:pt x="52" y="222"/>
                </a:cubicBezTo>
                <a:cubicBezTo>
                  <a:pt x="54" y="224"/>
                  <a:pt x="54" y="224"/>
                  <a:pt x="54" y="224"/>
                </a:cubicBezTo>
                <a:cubicBezTo>
                  <a:pt x="55" y="225"/>
                  <a:pt x="55" y="225"/>
                  <a:pt x="55" y="225"/>
                </a:cubicBezTo>
                <a:cubicBezTo>
                  <a:pt x="60" y="229"/>
                  <a:pt x="60" y="229"/>
                  <a:pt x="60" y="229"/>
                </a:cubicBezTo>
                <a:cubicBezTo>
                  <a:pt x="63" y="229"/>
                  <a:pt x="63" y="229"/>
                  <a:pt x="63" y="229"/>
                </a:cubicBezTo>
                <a:cubicBezTo>
                  <a:pt x="65" y="229"/>
                  <a:pt x="66" y="231"/>
                  <a:pt x="68" y="232"/>
                </a:cubicBezTo>
                <a:cubicBezTo>
                  <a:pt x="68" y="233"/>
                  <a:pt x="73" y="235"/>
                  <a:pt x="80" y="237"/>
                </a:cubicBezTo>
                <a:cubicBezTo>
                  <a:pt x="81" y="237"/>
                  <a:pt x="81" y="237"/>
                  <a:pt x="81" y="237"/>
                </a:cubicBezTo>
                <a:cubicBezTo>
                  <a:pt x="93" y="241"/>
                  <a:pt x="93" y="241"/>
                  <a:pt x="93" y="241"/>
                </a:cubicBezTo>
                <a:cubicBezTo>
                  <a:pt x="93" y="241"/>
                  <a:pt x="93" y="241"/>
                  <a:pt x="93" y="241"/>
                </a:cubicBezTo>
                <a:cubicBezTo>
                  <a:pt x="94" y="241"/>
                  <a:pt x="94" y="241"/>
                  <a:pt x="94" y="241"/>
                </a:cubicBezTo>
                <a:cubicBezTo>
                  <a:pt x="102" y="245"/>
                  <a:pt x="102" y="245"/>
                  <a:pt x="102" y="245"/>
                </a:cubicBezTo>
                <a:cubicBezTo>
                  <a:pt x="116" y="249"/>
                  <a:pt x="116" y="249"/>
                  <a:pt x="116" y="249"/>
                </a:cubicBezTo>
                <a:cubicBezTo>
                  <a:pt x="117" y="249"/>
                  <a:pt x="117" y="249"/>
                  <a:pt x="117" y="249"/>
                </a:cubicBezTo>
                <a:cubicBezTo>
                  <a:pt x="136" y="250"/>
                  <a:pt x="136" y="250"/>
                  <a:pt x="136" y="250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2" y="248"/>
                  <a:pt x="152" y="248"/>
                  <a:pt x="152" y="248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62" y="263"/>
                  <a:pt x="162" y="263"/>
                  <a:pt x="162" y="263"/>
                </a:cubicBezTo>
                <a:cubicBezTo>
                  <a:pt x="166" y="266"/>
                  <a:pt x="166" y="266"/>
                  <a:pt x="166" y="266"/>
                </a:cubicBezTo>
                <a:cubicBezTo>
                  <a:pt x="170" y="268"/>
                  <a:pt x="170" y="268"/>
                  <a:pt x="170" y="268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1" y="269"/>
                  <a:pt x="171" y="269"/>
                  <a:pt x="171" y="269"/>
                </a:cubicBezTo>
                <a:cubicBezTo>
                  <a:pt x="174" y="277"/>
                  <a:pt x="174" y="277"/>
                  <a:pt x="174" y="277"/>
                </a:cubicBezTo>
                <a:cubicBezTo>
                  <a:pt x="174" y="277"/>
                  <a:pt x="174" y="277"/>
                  <a:pt x="174" y="277"/>
                </a:cubicBezTo>
                <a:cubicBezTo>
                  <a:pt x="175" y="277"/>
                  <a:pt x="175" y="277"/>
                  <a:pt x="175" y="277"/>
                </a:cubicBezTo>
                <a:cubicBezTo>
                  <a:pt x="175" y="278"/>
                  <a:pt x="175" y="278"/>
                  <a:pt x="175" y="278"/>
                </a:cubicBezTo>
                <a:cubicBezTo>
                  <a:pt x="177" y="287"/>
                  <a:pt x="177" y="287"/>
                  <a:pt x="177" y="287"/>
                </a:cubicBezTo>
                <a:cubicBezTo>
                  <a:pt x="182" y="289"/>
                  <a:pt x="182" y="289"/>
                  <a:pt x="182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8" y="291"/>
                  <a:pt x="188" y="291"/>
                  <a:pt x="188" y="291"/>
                </a:cubicBezTo>
                <a:cubicBezTo>
                  <a:pt x="194" y="290"/>
                  <a:pt x="194" y="290"/>
                  <a:pt x="194" y="290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6" y="283"/>
                  <a:pt x="196" y="283"/>
                  <a:pt x="196" y="283"/>
                </a:cubicBezTo>
                <a:cubicBezTo>
                  <a:pt x="202" y="277"/>
                  <a:pt x="202" y="277"/>
                  <a:pt x="202" y="277"/>
                </a:cubicBezTo>
                <a:cubicBezTo>
                  <a:pt x="210" y="279"/>
                  <a:pt x="210" y="279"/>
                  <a:pt x="210" y="279"/>
                </a:cubicBezTo>
                <a:cubicBezTo>
                  <a:pt x="210" y="279"/>
                  <a:pt x="210" y="279"/>
                  <a:pt x="210" y="279"/>
                </a:cubicBezTo>
                <a:cubicBezTo>
                  <a:pt x="214" y="287"/>
                  <a:pt x="214" y="287"/>
                  <a:pt x="214" y="287"/>
                </a:cubicBezTo>
                <a:cubicBezTo>
                  <a:pt x="221" y="285"/>
                  <a:pt x="221" y="285"/>
                  <a:pt x="221" y="285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6"/>
                  <a:pt x="222" y="276"/>
                  <a:pt x="222" y="276"/>
                </a:cubicBezTo>
                <a:cubicBezTo>
                  <a:pt x="222" y="276"/>
                  <a:pt x="222" y="276"/>
                  <a:pt x="222" y="276"/>
                </a:cubicBezTo>
                <a:cubicBezTo>
                  <a:pt x="228" y="273"/>
                  <a:pt x="228" y="273"/>
                  <a:pt x="228" y="273"/>
                </a:cubicBezTo>
                <a:cubicBezTo>
                  <a:pt x="226" y="262"/>
                  <a:pt x="226" y="262"/>
                  <a:pt x="226" y="262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32" y="248"/>
                  <a:pt x="232" y="248"/>
                  <a:pt x="232" y="248"/>
                </a:cubicBezTo>
                <a:cubicBezTo>
                  <a:pt x="238" y="246"/>
                  <a:pt x="238" y="246"/>
                  <a:pt x="238" y="246"/>
                </a:cubicBezTo>
                <a:cubicBezTo>
                  <a:pt x="236" y="235"/>
                  <a:pt x="236" y="235"/>
                  <a:pt x="236" y="235"/>
                </a:cubicBezTo>
                <a:cubicBezTo>
                  <a:pt x="242" y="235"/>
                  <a:pt x="242" y="235"/>
                  <a:pt x="242" y="235"/>
                </a:cubicBezTo>
                <a:cubicBezTo>
                  <a:pt x="242" y="229"/>
                  <a:pt x="242" y="229"/>
                  <a:pt x="242" y="229"/>
                </a:cubicBezTo>
                <a:cubicBezTo>
                  <a:pt x="238" y="219"/>
                  <a:pt x="238" y="219"/>
                  <a:pt x="238" y="219"/>
                </a:cubicBezTo>
                <a:cubicBezTo>
                  <a:pt x="238" y="219"/>
                  <a:pt x="238" y="219"/>
                  <a:pt x="238" y="219"/>
                </a:cubicBezTo>
                <a:cubicBezTo>
                  <a:pt x="238" y="218"/>
                  <a:pt x="238" y="218"/>
                  <a:pt x="238" y="218"/>
                </a:cubicBezTo>
                <a:cubicBezTo>
                  <a:pt x="239" y="210"/>
                  <a:pt x="239" y="210"/>
                  <a:pt x="239" y="210"/>
                </a:cubicBezTo>
                <a:cubicBezTo>
                  <a:pt x="239" y="209"/>
                  <a:pt x="239" y="209"/>
                  <a:pt x="239" y="209"/>
                </a:cubicBezTo>
                <a:cubicBezTo>
                  <a:pt x="240" y="209"/>
                  <a:pt x="240" y="209"/>
                  <a:pt x="240" y="209"/>
                </a:cubicBezTo>
                <a:cubicBezTo>
                  <a:pt x="244" y="203"/>
                  <a:pt x="244" y="203"/>
                  <a:pt x="244" y="203"/>
                </a:cubicBezTo>
                <a:cubicBezTo>
                  <a:pt x="245" y="203"/>
                  <a:pt x="245" y="203"/>
                  <a:pt x="245" y="203"/>
                </a:cubicBezTo>
                <a:cubicBezTo>
                  <a:pt x="246" y="203"/>
                  <a:pt x="246" y="203"/>
                  <a:pt x="246" y="203"/>
                </a:cubicBezTo>
                <a:cubicBezTo>
                  <a:pt x="257" y="205"/>
                  <a:pt x="257" y="205"/>
                  <a:pt x="257" y="205"/>
                </a:cubicBezTo>
                <a:cubicBezTo>
                  <a:pt x="257" y="205"/>
                  <a:pt x="257" y="205"/>
                  <a:pt x="257" y="205"/>
                </a:cubicBezTo>
                <a:cubicBezTo>
                  <a:pt x="266" y="207"/>
                  <a:pt x="266" y="207"/>
                  <a:pt x="266" y="207"/>
                </a:cubicBezTo>
                <a:cubicBezTo>
                  <a:pt x="274" y="205"/>
                  <a:pt x="274" y="205"/>
                  <a:pt x="274" y="205"/>
                </a:cubicBezTo>
                <a:cubicBezTo>
                  <a:pt x="278" y="213"/>
                  <a:pt x="278" y="213"/>
                  <a:pt x="278" y="213"/>
                </a:cubicBezTo>
                <a:cubicBezTo>
                  <a:pt x="278" y="214"/>
                  <a:pt x="278" y="214"/>
                  <a:pt x="278" y="214"/>
                </a:cubicBezTo>
                <a:cubicBezTo>
                  <a:pt x="278" y="220"/>
                  <a:pt x="278" y="220"/>
                  <a:pt x="278" y="220"/>
                </a:cubicBezTo>
                <a:cubicBezTo>
                  <a:pt x="280" y="226"/>
                  <a:pt x="280" y="226"/>
                  <a:pt x="280" y="226"/>
                </a:cubicBezTo>
                <a:cubicBezTo>
                  <a:pt x="280" y="229"/>
                  <a:pt x="282" y="230"/>
                  <a:pt x="284" y="231"/>
                </a:cubicBezTo>
                <a:cubicBezTo>
                  <a:pt x="284" y="231"/>
                  <a:pt x="284" y="231"/>
                  <a:pt x="284" y="231"/>
                </a:cubicBezTo>
                <a:cubicBezTo>
                  <a:pt x="288" y="231"/>
                  <a:pt x="290" y="233"/>
                  <a:pt x="290" y="235"/>
                </a:cubicBezTo>
                <a:cubicBezTo>
                  <a:pt x="291" y="237"/>
                  <a:pt x="292" y="240"/>
                  <a:pt x="295" y="243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301" y="253"/>
                  <a:pt x="301" y="253"/>
                  <a:pt x="301" y="253"/>
                </a:cubicBezTo>
                <a:cubicBezTo>
                  <a:pt x="305" y="253"/>
                  <a:pt x="305" y="253"/>
                  <a:pt x="305" y="253"/>
                </a:cubicBezTo>
                <a:cubicBezTo>
                  <a:pt x="312" y="247"/>
                  <a:pt x="312" y="247"/>
                  <a:pt x="312" y="247"/>
                </a:cubicBezTo>
                <a:cubicBezTo>
                  <a:pt x="316" y="256"/>
                  <a:pt x="316" y="256"/>
                  <a:pt x="316" y="256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6" y="259"/>
                  <a:pt x="326" y="259"/>
                  <a:pt x="326" y="259"/>
                </a:cubicBezTo>
                <a:cubicBezTo>
                  <a:pt x="330" y="267"/>
                  <a:pt x="330" y="267"/>
                  <a:pt x="330" y="267"/>
                </a:cubicBezTo>
                <a:cubicBezTo>
                  <a:pt x="332" y="269"/>
                  <a:pt x="332" y="269"/>
                  <a:pt x="332" y="269"/>
                </a:cubicBezTo>
                <a:cubicBezTo>
                  <a:pt x="332" y="261"/>
                  <a:pt x="332" y="261"/>
                  <a:pt x="332" y="261"/>
                </a:cubicBezTo>
                <a:cubicBezTo>
                  <a:pt x="332" y="261"/>
                  <a:pt x="332" y="261"/>
                  <a:pt x="332" y="261"/>
                </a:cubicBezTo>
                <a:cubicBezTo>
                  <a:pt x="332" y="259"/>
                  <a:pt x="332" y="259"/>
                  <a:pt x="332" y="259"/>
                </a:cubicBezTo>
                <a:cubicBezTo>
                  <a:pt x="350" y="259"/>
                  <a:pt x="350" y="259"/>
                  <a:pt x="350" y="259"/>
                </a:cubicBezTo>
                <a:cubicBezTo>
                  <a:pt x="350" y="257"/>
                  <a:pt x="350" y="257"/>
                  <a:pt x="350" y="257"/>
                </a:cubicBezTo>
                <a:cubicBezTo>
                  <a:pt x="351" y="257"/>
                  <a:pt x="351" y="255"/>
                  <a:pt x="350" y="254"/>
                </a:cubicBezTo>
                <a:cubicBezTo>
                  <a:pt x="349" y="251"/>
                  <a:pt x="348" y="249"/>
                  <a:pt x="348" y="247"/>
                </a:cubicBezTo>
                <a:cubicBezTo>
                  <a:pt x="348" y="243"/>
                  <a:pt x="348" y="241"/>
                  <a:pt x="349" y="240"/>
                </a:cubicBezTo>
                <a:cubicBezTo>
                  <a:pt x="350" y="239"/>
                  <a:pt x="351" y="239"/>
                  <a:pt x="353" y="239"/>
                </a:cubicBezTo>
                <a:cubicBezTo>
                  <a:pt x="360" y="241"/>
                  <a:pt x="360" y="241"/>
                  <a:pt x="360" y="241"/>
                </a:cubicBezTo>
                <a:cubicBezTo>
                  <a:pt x="361" y="236"/>
                  <a:pt x="361" y="236"/>
                  <a:pt x="361" y="236"/>
                </a:cubicBezTo>
                <a:cubicBezTo>
                  <a:pt x="348" y="230"/>
                  <a:pt x="348" y="230"/>
                  <a:pt x="348" y="230"/>
                </a:cubicBezTo>
                <a:cubicBezTo>
                  <a:pt x="347" y="230"/>
                  <a:pt x="347" y="230"/>
                  <a:pt x="347" y="230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4" y="213"/>
                  <a:pt x="344" y="213"/>
                  <a:pt x="344" y="213"/>
                </a:cubicBezTo>
                <a:cubicBezTo>
                  <a:pt x="345" y="203"/>
                  <a:pt x="345" y="203"/>
                  <a:pt x="345" y="203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67" y="203"/>
                  <a:pt x="367" y="203"/>
                  <a:pt x="367" y="203"/>
                </a:cubicBezTo>
                <a:cubicBezTo>
                  <a:pt x="372" y="198"/>
                  <a:pt x="372" y="198"/>
                  <a:pt x="372" y="198"/>
                </a:cubicBezTo>
                <a:cubicBezTo>
                  <a:pt x="374" y="196"/>
                  <a:pt x="373" y="195"/>
                  <a:pt x="372" y="194"/>
                </a:cubicBezTo>
                <a:cubicBezTo>
                  <a:pt x="367" y="192"/>
                  <a:pt x="364" y="190"/>
                  <a:pt x="364" y="187"/>
                </a:cubicBezTo>
                <a:cubicBezTo>
                  <a:pt x="364" y="186"/>
                  <a:pt x="364" y="185"/>
                  <a:pt x="366" y="184"/>
                </a:cubicBezTo>
                <a:cubicBezTo>
                  <a:pt x="376" y="175"/>
                  <a:pt x="376" y="175"/>
                  <a:pt x="376" y="175"/>
                </a:cubicBezTo>
                <a:cubicBezTo>
                  <a:pt x="386" y="174"/>
                  <a:pt x="386" y="174"/>
                  <a:pt x="386" y="174"/>
                </a:cubicBezTo>
                <a:cubicBezTo>
                  <a:pt x="391" y="165"/>
                  <a:pt x="391" y="165"/>
                  <a:pt x="391" y="165"/>
                </a:cubicBezTo>
                <a:cubicBezTo>
                  <a:pt x="391" y="157"/>
                  <a:pt x="391" y="157"/>
                  <a:pt x="391" y="157"/>
                </a:cubicBezTo>
                <a:cubicBezTo>
                  <a:pt x="398" y="155"/>
                  <a:pt x="398" y="155"/>
                  <a:pt x="398" y="155"/>
                </a:cubicBezTo>
                <a:cubicBezTo>
                  <a:pt x="400" y="149"/>
                  <a:pt x="402" y="146"/>
                  <a:pt x="402" y="145"/>
                </a:cubicBezTo>
                <a:cubicBezTo>
                  <a:pt x="406" y="138"/>
                  <a:pt x="406" y="138"/>
                  <a:pt x="406" y="13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7"/>
                  <a:pt x="400" y="127"/>
                  <a:pt x="400" y="127"/>
                </a:cubicBezTo>
                <a:cubicBezTo>
                  <a:pt x="396" y="114"/>
                  <a:pt x="396" y="114"/>
                  <a:pt x="396" y="114"/>
                </a:cubicBezTo>
                <a:cubicBezTo>
                  <a:pt x="396" y="113"/>
                  <a:pt x="396" y="113"/>
                  <a:pt x="396" y="113"/>
                </a:cubicBezTo>
                <a:cubicBezTo>
                  <a:pt x="394" y="99"/>
                  <a:pt x="394" y="99"/>
                  <a:pt x="394" y="99"/>
                </a:cubicBezTo>
                <a:cubicBezTo>
                  <a:pt x="389" y="91"/>
                  <a:pt x="389" y="91"/>
                  <a:pt x="389" y="91"/>
                </a:cubicBezTo>
                <a:cubicBezTo>
                  <a:pt x="382" y="84"/>
                  <a:pt x="382" y="84"/>
                  <a:pt x="382" y="84"/>
                </a:cubicBezTo>
                <a:cubicBezTo>
                  <a:pt x="382" y="84"/>
                  <a:pt x="382" y="84"/>
                  <a:pt x="382" y="84"/>
                </a:cubicBezTo>
                <a:cubicBezTo>
                  <a:pt x="382" y="83"/>
                  <a:pt x="382" y="83"/>
                  <a:pt x="382" y="83"/>
                </a:cubicBezTo>
                <a:cubicBezTo>
                  <a:pt x="382" y="83"/>
                  <a:pt x="382" y="83"/>
                  <a:pt x="382" y="83"/>
                </a:cubicBezTo>
                <a:cubicBezTo>
                  <a:pt x="381" y="75"/>
                  <a:pt x="381" y="75"/>
                  <a:pt x="381" y="75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362" y="72"/>
                  <a:pt x="362" y="72"/>
                  <a:pt x="362" y="72"/>
                </a:cubicBezTo>
                <a:cubicBezTo>
                  <a:pt x="344" y="59"/>
                  <a:pt x="344" y="59"/>
                  <a:pt x="344" y="59"/>
                </a:cubicBezTo>
                <a:cubicBezTo>
                  <a:pt x="343" y="59"/>
                  <a:pt x="343" y="59"/>
                  <a:pt x="343" y="59"/>
                </a:cubicBezTo>
                <a:cubicBezTo>
                  <a:pt x="336" y="50"/>
                  <a:pt x="336" y="50"/>
                  <a:pt x="336" y="50"/>
                </a:cubicBezTo>
                <a:cubicBezTo>
                  <a:pt x="332" y="47"/>
                  <a:pt x="332" y="47"/>
                  <a:pt x="332" y="47"/>
                </a:cubicBezTo>
                <a:cubicBezTo>
                  <a:pt x="329" y="51"/>
                  <a:pt x="329" y="51"/>
                  <a:pt x="329" y="51"/>
                </a:cubicBezTo>
                <a:cubicBezTo>
                  <a:pt x="329" y="52"/>
                  <a:pt x="329" y="52"/>
                  <a:pt x="329" y="52"/>
                </a:cubicBezTo>
                <a:cubicBezTo>
                  <a:pt x="329" y="53"/>
                  <a:pt x="329" y="53"/>
                  <a:pt x="329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2" y="53"/>
                  <a:pt x="322" y="53"/>
                  <a:pt x="322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08" y="39"/>
                  <a:pt x="308" y="39"/>
                  <a:pt x="308" y="39"/>
                </a:cubicBezTo>
                <a:cubicBezTo>
                  <a:pt x="305" y="38"/>
                  <a:pt x="302" y="35"/>
                  <a:pt x="298" y="31"/>
                </a:cubicBezTo>
                <a:cubicBezTo>
                  <a:pt x="292" y="27"/>
                  <a:pt x="292" y="27"/>
                  <a:pt x="292" y="27"/>
                </a:cubicBezTo>
                <a:cubicBezTo>
                  <a:pt x="292" y="26"/>
                  <a:pt x="292" y="26"/>
                  <a:pt x="292" y="26"/>
                </a:cubicBezTo>
                <a:cubicBezTo>
                  <a:pt x="285" y="22"/>
                  <a:pt x="285" y="22"/>
                  <a:pt x="285" y="22"/>
                </a:cubicBezTo>
                <a:cubicBezTo>
                  <a:pt x="281" y="25"/>
                  <a:pt x="281" y="25"/>
                  <a:pt x="281" y="25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76" y="25"/>
                  <a:pt x="276" y="25"/>
                  <a:pt x="276" y="25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1" y="28"/>
                  <a:pt x="271" y="28"/>
                  <a:pt x="271" y="28"/>
                </a:cubicBezTo>
                <a:cubicBezTo>
                  <a:pt x="271" y="28"/>
                  <a:pt x="271" y="28"/>
                  <a:pt x="271" y="28"/>
                </a:cubicBezTo>
                <a:cubicBezTo>
                  <a:pt x="265" y="29"/>
                  <a:pt x="265" y="29"/>
                  <a:pt x="265" y="29"/>
                </a:cubicBezTo>
                <a:cubicBezTo>
                  <a:pt x="258" y="24"/>
                  <a:pt x="250" y="20"/>
                  <a:pt x="242" y="1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5" name="Freeform 10"/>
          <p:cNvSpPr/>
          <p:nvPr/>
        </p:nvSpPr>
        <p:spPr bwMode="auto">
          <a:xfrm>
            <a:off x="2603500" y="3590925"/>
            <a:ext cx="1128713" cy="990600"/>
          </a:xfrm>
          <a:custGeom>
            <a:avLst/>
            <a:gdLst>
              <a:gd name="T0" fmla="*/ 2147483646 w 351"/>
              <a:gd name="T1" fmla="*/ 2147483646 h 308"/>
              <a:gd name="T2" fmla="*/ 2147483646 w 351"/>
              <a:gd name="T3" fmla="*/ 2147483646 h 308"/>
              <a:gd name="T4" fmla="*/ 2147483646 w 351"/>
              <a:gd name="T5" fmla="*/ 2147483646 h 308"/>
              <a:gd name="T6" fmla="*/ 2147483646 w 351"/>
              <a:gd name="T7" fmla="*/ 2147483646 h 308"/>
              <a:gd name="T8" fmla="*/ 2147483646 w 351"/>
              <a:gd name="T9" fmla="*/ 2147483646 h 308"/>
              <a:gd name="T10" fmla="*/ 2147483646 w 351"/>
              <a:gd name="T11" fmla="*/ 2147483646 h 308"/>
              <a:gd name="T12" fmla="*/ 2147483646 w 351"/>
              <a:gd name="T13" fmla="*/ 2147483646 h 308"/>
              <a:gd name="T14" fmla="*/ 2147483646 w 351"/>
              <a:gd name="T15" fmla="*/ 2147483646 h 308"/>
              <a:gd name="T16" fmla="*/ 2147483646 w 351"/>
              <a:gd name="T17" fmla="*/ 2147483646 h 308"/>
              <a:gd name="T18" fmla="*/ 2147483646 w 351"/>
              <a:gd name="T19" fmla="*/ 2147483646 h 308"/>
              <a:gd name="T20" fmla="*/ 2147483646 w 351"/>
              <a:gd name="T21" fmla="*/ 2147483646 h 308"/>
              <a:gd name="T22" fmla="*/ 2147483646 w 351"/>
              <a:gd name="T23" fmla="*/ 2147483646 h 308"/>
              <a:gd name="T24" fmla="*/ 2147483646 w 351"/>
              <a:gd name="T25" fmla="*/ 2147483646 h 308"/>
              <a:gd name="T26" fmla="*/ 2147483646 w 351"/>
              <a:gd name="T27" fmla="*/ 2147483646 h 308"/>
              <a:gd name="T28" fmla="*/ 2147483646 w 351"/>
              <a:gd name="T29" fmla="*/ 2147483646 h 308"/>
              <a:gd name="T30" fmla="*/ 2147483646 w 351"/>
              <a:gd name="T31" fmla="*/ 2147483646 h 308"/>
              <a:gd name="T32" fmla="*/ 2147483646 w 351"/>
              <a:gd name="T33" fmla="*/ 2147483646 h 308"/>
              <a:gd name="T34" fmla="*/ 2147483646 w 351"/>
              <a:gd name="T35" fmla="*/ 2147483646 h 308"/>
              <a:gd name="T36" fmla="*/ 2147483646 w 351"/>
              <a:gd name="T37" fmla="*/ 2147483646 h 308"/>
              <a:gd name="T38" fmla="*/ 2147483646 w 351"/>
              <a:gd name="T39" fmla="*/ 2147483646 h 308"/>
              <a:gd name="T40" fmla="*/ 2147483646 w 351"/>
              <a:gd name="T41" fmla="*/ 2147483646 h 308"/>
              <a:gd name="T42" fmla="*/ 2147483646 w 351"/>
              <a:gd name="T43" fmla="*/ 2147483646 h 308"/>
              <a:gd name="T44" fmla="*/ 2147483646 w 351"/>
              <a:gd name="T45" fmla="*/ 2147483646 h 308"/>
              <a:gd name="T46" fmla="*/ 2147483646 w 351"/>
              <a:gd name="T47" fmla="*/ 2147483646 h 308"/>
              <a:gd name="T48" fmla="*/ 2147483646 w 351"/>
              <a:gd name="T49" fmla="*/ 2147483646 h 308"/>
              <a:gd name="T50" fmla="*/ 2147483646 w 351"/>
              <a:gd name="T51" fmla="*/ 2147483646 h 308"/>
              <a:gd name="T52" fmla="*/ 2147483646 w 351"/>
              <a:gd name="T53" fmla="*/ 2147483646 h 308"/>
              <a:gd name="T54" fmla="*/ 2147483646 w 351"/>
              <a:gd name="T55" fmla="*/ 2147483646 h 308"/>
              <a:gd name="T56" fmla="*/ 2147483646 w 351"/>
              <a:gd name="T57" fmla="*/ 2147483646 h 308"/>
              <a:gd name="T58" fmla="*/ 2147483646 w 351"/>
              <a:gd name="T59" fmla="*/ 2147483646 h 308"/>
              <a:gd name="T60" fmla="*/ 2147483646 w 351"/>
              <a:gd name="T61" fmla="*/ 2147483646 h 308"/>
              <a:gd name="T62" fmla="*/ 2147483646 w 351"/>
              <a:gd name="T63" fmla="*/ 2147483646 h 308"/>
              <a:gd name="T64" fmla="*/ 2147483646 w 351"/>
              <a:gd name="T65" fmla="*/ 2147483646 h 308"/>
              <a:gd name="T66" fmla="*/ 2147483646 w 351"/>
              <a:gd name="T67" fmla="*/ 2147483646 h 308"/>
              <a:gd name="T68" fmla="*/ 2147483646 w 351"/>
              <a:gd name="T69" fmla="*/ 2147483646 h 308"/>
              <a:gd name="T70" fmla="*/ 2147483646 w 351"/>
              <a:gd name="T71" fmla="*/ 2147483646 h 308"/>
              <a:gd name="T72" fmla="*/ 2147483646 w 351"/>
              <a:gd name="T73" fmla="*/ 2147483646 h 308"/>
              <a:gd name="T74" fmla="*/ 2147483646 w 351"/>
              <a:gd name="T75" fmla="*/ 2147483646 h 308"/>
              <a:gd name="T76" fmla="*/ 2147483646 w 351"/>
              <a:gd name="T77" fmla="*/ 2147483646 h 308"/>
              <a:gd name="T78" fmla="*/ 2147483646 w 351"/>
              <a:gd name="T79" fmla="*/ 2147483646 h 308"/>
              <a:gd name="T80" fmla="*/ 2147483646 w 351"/>
              <a:gd name="T81" fmla="*/ 2147483646 h 308"/>
              <a:gd name="T82" fmla="*/ 2147483646 w 351"/>
              <a:gd name="T83" fmla="*/ 2147483646 h 308"/>
              <a:gd name="T84" fmla="*/ 2147483646 w 351"/>
              <a:gd name="T85" fmla="*/ 2147483646 h 308"/>
              <a:gd name="T86" fmla="*/ 2147483646 w 351"/>
              <a:gd name="T87" fmla="*/ 2147483646 h 308"/>
              <a:gd name="T88" fmla="*/ 2147483646 w 351"/>
              <a:gd name="T89" fmla="*/ 2147483646 h 308"/>
              <a:gd name="T90" fmla="*/ 2147483646 w 351"/>
              <a:gd name="T91" fmla="*/ 2147483646 h 308"/>
              <a:gd name="T92" fmla="*/ 2147483646 w 351"/>
              <a:gd name="T93" fmla="*/ 2147483646 h 308"/>
              <a:gd name="T94" fmla="*/ 2147483646 w 351"/>
              <a:gd name="T95" fmla="*/ 2147483646 h 308"/>
              <a:gd name="T96" fmla="*/ 2147483646 w 351"/>
              <a:gd name="T97" fmla="*/ 2147483646 h 308"/>
              <a:gd name="T98" fmla="*/ 2147483646 w 351"/>
              <a:gd name="T99" fmla="*/ 2147483646 h 308"/>
              <a:gd name="T100" fmla="*/ 2147483646 w 351"/>
              <a:gd name="T101" fmla="*/ 2147483646 h 308"/>
              <a:gd name="T102" fmla="*/ 2147483646 w 351"/>
              <a:gd name="T103" fmla="*/ 2147483646 h 308"/>
              <a:gd name="T104" fmla="*/ 2147483646 w 351"/>
              <a:gd name="T105" fmla="*/ 2147483646 h 308"/>
              <a:gd name="T106" fmla="*/ 2147483646 w 351"/>
              <a:gd name="T107" fmla="*/ 2147483646 h 308"/>
              <a:gd name="T108" fmla="*/ 2147483646 w 351"/>
              <a:gd name="T109" fmla="*/ 2147483646 h 308"/>
              <a:gd name="T110" fmla="*/ 2147483646 w 351"/>
              <a:gd name="T111" fmla="*/ 2147483646 h 30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51" h="308">
                <a:moveTo>
                  <a:pt x="33" y="7"/>
                </a:moveTo>
                <a:cubicBezTo>
                  <a:pt x="23" y="5"/>
                  <a:pt x="23" y="5"/>
                  <a:pt x="23" y="5"/>
                </a:cubicBezTo>
                <a:cubicBezTo>
                  <a:pt x="14" y="3"/>
                  <a:pt x="14" y="3"/>
                  <a:pt x="14" y="3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33"/>
                  <a:pt x="13" y="33"/>
                  <a:pt x="13" y="33"/>
                </a:cubicBezTo>
                <a:cubicBezTo>
                  <a:pt x="13" y="35"/>
                  <a:pt x="13" y="35"/>
                  <a:pt x="13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1" y="45"/>
                  <a:pt x="11" y="45"/>
                  <a:pt x="11" y="45"/>
                </a:cubicBezTo>
                <a:cubicBezTo>
                  <a:pt x="3" y="47"/>
                  <a:pt x="3" y="47"/>
                  <a:pt x="3" y="47"/>
                </a:cubicBezTo>
                <a:cubicBezTo>
                  <a:pt x="0" y="53"/>
                  <a:pt x="0" y="53"/>
                  <a:pt x="0" y="53"/>
                </a:cubicBezTo>
                <a:cubicBezTo>
                  <a:pt x="4" y="57"/>
                  <a:pt x="4" y="57"/>
                  <a:pt x="4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19" y="68"/>
                  <a:pt x="19" y="68"/>
                  <a:pt x="19" y="68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79"/>
                  <a:pt x="21" y="79"/>
                  <a:pt x="21" y="79"/>
                </a:cubicBezTo>
                <a:cubicBezTo>
                  <a:pt x="28" y="89"/>
                  <a:pt x="28" y="89"/>
                  <a:pt x="28" y="89"/>
                </a:cubicBezTo>
                <a:cubicBezTo>
                  <a:pt x="29" y="91"/>
                  <a:pt x="31" y="93"/>
                  <a:pt x="35" y="97"/>
                </a:cubicBezTo>
                <a:cubicBezTo>
                  <a:pt x="35" y="97"/>
                  <a:pt x="35" y="97"/>
                  <a:pt x="35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37" y="109"/>
                  <a:pt x="37" y="115"/>
                  <a:pt x="37" y="122"/>
                </a:cubicBezTo>
                <a:cubicBezTo>
                  <a:pt x="41" y="127"/>
                  <a:pt x="42" y="131"/>
                  <a:pt x="42" y="133"/>
                </a:cubicBezTo>
                <a:cubicBezTo>
                  <a:pt x="42" y="135"/>
                  <a:pt x="43" y="138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6" y="149"/>
                  <a:pt x="46" y="153"/>
                  <a:pt x="45" y="157"/>
                </a:cubicBezTo>
                <a:cubicBezTo>
                  <a:pt x="43" y="160"/>
                  <a:pt x="45" y="165"/>
                  <a:pt x="49" y="173"/>
                </a:cubicBezTo>
                <a:cubicBezTo>
                  <a:pt x="50" y="173"/>
                  <a:pt x="50" y="173"/>
                  <a:pt x="50" y="173"/>
                </a:cubicBezTo>
                <a:cubicBezTo>
                  <a:pt x="50" y="174"/>
                  <a:pt x="50" y="174"/>
                  <a:pt x="50" y="174"/>
                </a:cubicBezTo>
                <a:cubicBezTo>
                  <a:pt x="50" y="175"/>
                  <a:pt x="50" y="175"/>
                  <a:pt x="50" y="175"/>
                </a:cubicBezTo>
                <a:cubicBezTo>
                  <a:pt x="43" y="189"/>
                  <a:pt x="43" y="189"/>
                  <a:pt x="43" y="189"/>
                </a:cubicBezTo>
                <a:cubicBezTo>
                  <a:pt x="45" y="192"/>
                  <a:pt x="45" y="194"/>
                  <a:pt x="45" y="196"/>
                </a:cubicBezTo>
                <a:cubicBezTo>
                  <a:pt x="43" y="209"/>
                  <a:pt x="43" y="209"/>
                  <a:pt x="43" y="209"/>
                </a:cubicBezTo>
                <a:cubicBezTo>
                  <a:pt x="43" y="213"/>
                  <a:pt x="43" y="216"/>
                  <a:pt x="45" y="217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51" y="220"/>
                  <a:pt x="52" y="222"/>
                  <a:pt x="52" y="224"/>
                </a:cubicBezTo>
                <a:cubicBezTo>
                  <a:pt x="51" y="231"/>
                  <a:pt x="51" y="231"/>
                  <a:pt x="51" y="231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4" y="232"/>
                  <a:pt x="54" y="232"/>
                  <a:pt x="54" y="232"/>
                </a:cubicBezTo>
                <a:cubicBezTo>
                  <a:pt x="55" y="231"/>
                  <a:pt x="55" y="231"/>
                  <a:pt x="55" y="231"/>
                </a:cubicBezTo>
                <a:cubicBezTo>
                  <a:pt x="56" y="229"/>
                  <a:pt x="57" y="228"/>
                  <a:pt x="58" y="226"/>
                </a:cubicBezTo>
                <a:cubicBezTo>
                  <a:pt x="59" y="225"/>
                  <a:pt x="59" y="225"/>
                  <a:pt x="59" y="225"/>
                </a:cubicBezTo>
                <a:cubicBezTo>
                  <a:pt x="59" y="224"/>
                  <a:pt x="59" y="224"/>
                  <a:pt x="59" y="224"/>
                </a:cubicBezTo>
                <a:cubicBezTo>
                  <a:pt x="61" y="223"/>
                  <a:pt x="61" y="222"/>
                  <a:pt x="63" y="220"/>
                </a:cubicBezTo>
                <a:cubicBezTo>
                  <a:pt x="63" y="218"/>
                  <a:pt x="63" y="215"/>
                  <a:pt x="62" y="213"/>
                </a:cubicBezTo>
                <a:cubicBezTo>
                  <a:pt x="61" y="211"/>
                  <a:pt x="61" y="211"/>
                  <a:pt x="61" y="211"/>
                </a:cubicBezTo>
                <a:cubicBezTo>
                  <a:pt x="63" y="210"/>
                  <a:pt x="63" y="210"/>
                  <a:pt x="63" y="210"/>
                </a:cubicBezTo>
                <a:cubicBezTo>
                  <a:pt x="70" y="209"/>
                  <a:pt x="73" y="209"/>
                  <a:pt x="75" y="212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1"/>
                  <a:pt x="78" y="221"/>
                  <a:pt x="78" y="221"/>
                </a:cubicBezTo>
                <a:cubicBezTo>
                  <a:pt x="79" y="234"/>
                  <a:pt x="79" y="234"/>
                  <a:pt x="79" y="234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9" y="239"/>
                  <a:pt x="89" y="239"/>
                  <a:pt x="89" y="239"/>
                </a:cubicBezTo>
                <a:cubicBezTo>
                  <a:pt x="92" y="236"/>
                  <a:pt x="92" y="236"/>
                  <a:pt x="92" y="236"/>
                </a:cubicBezTo>
                <a:cubicBezTo>
                  <a:pt x="95" y="233"/>
                  <a:pt x="95" y="233"/>
                  <a:pt x="95" y="233"/>
                </a:cubicBezTo>
                <a:cubicBezTo>
                  <a:pt x="97" y="233"/>
                  <a:pt x="97" y="233"/>
                  <a:pt x="97" y="233"/>
                </a:cubicBezTo>
                <a:cubicBezTo>
                  <a:pt x="99" y="234"/>
                  <a:pt x="101" y="236"/>
                  <a:pt x="102" y="239"/>
                </a:cubicBezTo>
                <a:cubicBezTo>
                  <a:pt x="103" y="249"/>
                  <a:pt x="103" y="249"/>
                  <a:pt x="103" y="249"/>
                </a:cubicBezTo>
                <a:cubicBezTo>
                  <a:pt x="104" y="251"/>
                  <a:pt x="104" y="251"/>
                  <a:pt x="104" y="251"/>
                </a:cubicBezTo>
                <a:cubicBezTo>
                  <a:pt x="115" y="274"/>
                  <a:pt x="115" y="274"/>
                  <a:pt x="115" y="274"/>
                </a:cubicBezTo>
                <a:cubicBezTo>
                  <a:pt x="119" y="278"/>
                  <a:pt x="119" y="278"/>
                  <a:pt x="119" y="278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2" y="298"/>
                  <a:pt x="122" y="298"/>
                  <a:pt x="122" y="298"/>
                </a:cubicBezTo>
                <a:cubicBezTo>
                  <a:pt x="123" y="299"/>
                  <a:pt x="123" y="299"/>
                  <a:pt x="123" y="299"/>
                </a:cubicBezTo>
                <a:cubicBezTo>
                  <a:pt x="125" y="295"/>
                  <a:pt x="128" y="293"/>
                  <a:pt x="129" y="293"/>
                </a:cubicBezTo>
                <a:cubicBezTo>
                  <a:pt x="131" y="294"/>
                  <a:pt x="131" y="295"/>
                  <a:pt x="131" y="296"/>
                </a:cubicBezTo>
                <a:cubicBezTo>
                  <a:pt x="131" y="299"/>
                  <a:pt x="131" y="299"/>
                  <a:pt x="131" y="299"/>
                </a:cubicBezTo>
                <a:cubicBezTo>
                  <a:pt x="131" y="306"/>
                  <a:pt x="131" y="306"/>
                  <a:pt x="131" y="306"/>
                </a:cubicBezTo>
                <a:cubicBezTo>
                  <a:pt x="131" y="308"/>
                  <a:pt x="131" y="308"/>
                  <a:pt x="131" y="308"/>
                </a:cubicBezTo>
                <a:cubicBezTo>
                  <a:pt x="133" y="308"/>
                  <a:pt x="135" y="308"/>
                  <a:pt x="135" y="307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44" y="297"/>
                  <a:pt x="144" y="297"/>
                  <a:pt x="144" y="297"/>
                </a:cubicBezTo>
                <a:cubicBezTo>
                  <a:pt x="147" y="295"/>
                  <a:pt x="149" y="293"/>
                  <a:pt x="153" y="293"/>
                </a:cubicBezTo>
                <a:cubicBezTo>
                  <a:pt x="153" y="293"/>
                  <a:pt x="153" y="293"/>
                  <a:pt x="153" y="293"/>
                </a:cubicBezTo>
                <a:cubicBezTo>
                  <a:pt x="161" y="295"/>
                  <a:pt x="161" y="295"/>
                  <a:pt x="161" y="295"/>
                </a:cubicBezTo>
                <a:cubicBezTo>
                  <a:pt x="164" y="294"/>
                  <a:pt x="164" y="294"/>
                  <a:pt x="164" y="294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79"/>
                  <a:pt x="167" y="279"/>
                  <a:pt x="167" y="279"/>
                </a:cubicBezTo>
                <a:cubicBezTo>
                  <a:pt x="165" y="275"/>
                  <a:pt x="163" y="271"/>
                  <a:pt x="164" y="268"/>
                </a:cubicBezTo>
                <a:cubicBezTo>
                  <a:pt x="165" y="261"/>
                  <a:pt x="165" y="261"/>
                  <a:pt x="165" y="261"/>
                </a:cubicBezTo>
                <a:cubicBezTo>
                  <a:pt x="165" y="260"/>
                  <a:pt x="165" y="260"/>
                  <a:pt x="165" y="260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73" y="255"/>
                  <a:pt x="173" y="255"/>
                  <a:pt x="173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9" y="251"/>
                  <a:pt x="179" y="251"/>
                  <a:pt x="179" y="251"/>
                </a:cubicBezTo>
                <a:cubicBezTo>
                  <a:pt x="186" y="242"/>
                  <a:pt x="186" y="242"/>
                  <a:pt x="186" y="242"/>
                </a:cubicBezTo>
                <a:cubicBezTo>
                  <a:pt x="187" y="235"/>
                  <a:pt x="187" y="235"/>
                  <a:pt x="187" y="235"/>
                </a:cubicBezTo>
                <a:cubicBezTo>
                  <a:pt x="179" y="218"/>
                  <a:pt x="179" y="218"/>
                  <a:pt x="179" y="218"/>
                </a:cubicBezTo>
                <a:cubicBezTo>
                  <a:pt x="195" y="225"/>
                  <a:pt x="195" y="225"/>
                  <a:pt x="195" y="225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8"/>
                  <a:pt x="195" y="218"/>
                  <a:pt x="195" y="218"/>
                </a:cubicBezTo>
                <a:cubicBezTo>
                  <a:pt x="201" y="213"/>
                  <a:pt x="201" y="213"/>
                  <a:pt x="201" y="213"/>
                </a:cubicBezTo>
                <a:cubicBezTo>
                  <a:pt x="213" y="210"/>
                  <a:pt x="213" y="210"/>
                  <a:pt x="213" y="210"/>
                </a:cubicBezTo>
                <a:cubicBezTo>
                  <a:pt x="214" y="210"/>
                  <a:pt x="214" y="210"/>
                  <a:pt x="214" y="210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0" y="231"/>
                  <a:pt x="220" y="231"/>
                  <a:pt x="220" y="231"/>
                </a:cubicBezTo>
                <a:cubicBezTo>
                  <a:pt x="221" y="236"/>
                  <a:pt x="221" y="236"/>
                  <a:pt x="221" y="236"/>
                </a:cubicBezTo>
                <a:cubicBezTo>
                  <a:pt x="221" y="239"/>
                  <a:pt x="223" y="240"/>
                  <a:pt x="224" y="240"/>
                </a:cubicBezTo>
                <a:cubicBezTo>
                  <a:pt x="226" y="240"/>
                  <a:pt x="227" y="239"/>
                  <a:pt x="229" y="237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30" y="236"/>
                  <a:pt x="230" y="236"/>
                  <a:pt x="230" y="236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40" y="233"/>
                  <a:pt x="240" y="233"/>
                  <a:pt x="240" y="233"/>
                </a:cubicBezTo>
                <a:cubicBezTo>
                  <a:pt x="245" y="233"/>
                  <a:pt x="247" y="234"/>
                  <a:pt x="249" y="236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51" y="248"/>
                  <a:pt x="251" y="248"/>
                  <a:pt x="251" y="248"/>
                </a:cubicBezTo>
                <a:cubicBezTo>
                  <a:pt x="255" y="249"/>
                  <a:pt x="255" y="249"/>
                  <a:pt x="255" y="249"/>
                </a:cubicBezTo>
                <a:cubicBezTo>
                  <a:pt x="261" y="249"/>
                  <a:pt x="261" y="249"/>
                  <a:pt x="261" y="249"/>
                </a:cubicBezTo>
                <a:cubicBezTo>
                  <a:pt x="271" y="246"/>
                  <a:pt x="271" y="246"/>
                  <a:pt x="271" y="246"/>
                </a:cubicBezTo>
                <a:cubicBezTo>
                  <a:pt x="277" y="241"/>
                  <a:pt x="277" y="241"/>
                  <a:pt x="277" y="241"/>
                </a:cubicBezTo>
                <a:cubicBezTo>
                  <a:pt x="278" y="236"/>
                  <a:pt x="278" y="236"/>
                  <a:pt x="278" y="236"/>
                </a:cubicBezTo>
                <a:cubicBezTo>
                  <a:pt x="275" y="233"/>
                  <a:pt x="275" y="233"/>
                  <a:pt x="275" y="23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52" y="217"/>
                  <a:pt x="252" y="217"/>
                  <a:pt x="252" y="217"/>
                </a:cubicBezTo>
                <a:cubicBezTo>
                  <a:pt x="253" y="216"/>
                  <a:pt x="253" y="216"/>
                  <a:pt x="253" y="216"/>
                </a:cubicBezTo>
                <a:cubicBezTo>
                  <a:pt x="259" y="211"/>
                  <a:pt x="259" y="211"/>
                  <a:pt x="259" y="211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7" y="208"/>
                  <a:pt x="267" y="208"/>
                  <a:pt x="267" y="208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10"/>
                  <a:pt x="275" y="210"/>
                  <a:pt x="275" y="210"/>
                </a:cubicBezTo>
                <a:cubicBezTo>
                  <a:pt x="275" y="207"/>
                  <a:pt x="275" y="207"/>
                  <a:pt x="275" y="207"/>
                </a:cubicBezTo>
                <a:cubicBezTo>
                  <a:pt x="272" y="201"/>
                  <a:pt x="272" y="201"/>
                  <a:pt x="272" y="201"/>
                </a:cubicBezTo>
                <a:cubicBezTo>
                  <a:pt x="266" y="198"/>
                  <a:pt x="266" y="198"/>
                  <a:pt x="266" y="198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5" y="173"/>
                  <a:pt x="255" y="173"/>
                  <a:pt x="255" y="173"/>
                </a:cubicBezTo>
                <a:cubicBezTo>
                  <a:pt x="255" y="163"/>
                  <a:pt x="255" y="163"/>
                  <a:pt x="255" y="163"/>
                </a:cubicBezTo>
                <a:cubicBezTo>
                  <a:pt x="261" y="157"/>
                  <a:pt x="261" y="157"/>
                  <a:pt x="261" y="157"/>
                </a:cubicBezTo>
                <a:cubicBezTo>
                  <a:pt x="271" y="157"/>
                  <a:pt x="271" y="157"/>
                  <a:pt x="271" y="157"/>
                </a:cubicBezTo>
                <a:cubicBezTo>
                  <a:pt x="293" y="159"/>
                  <a:pt x="293" y="159"/>
                  <a:pt x="293" y="159"/>
                </a:cubicBezTo>
                <a:cubicBezTo>
                  <a:pt x="303" y="144"/>
                  <a:pt x="303" y="144"/>
                  <a:pt x="303" y="144"/>
                </a:cubicBezTo>
                <a:cubicBezTo>
                  <a:pt x="303" y="143"/>
                  <a:pt x="303" y="143"/>
                  <a:pt x="303" y="143"/>
                </a:cubicBezTo>
                <a:cubicBezTo>
                  <a:pt x="304" y="143"/>
                  <a:pt x="304" y="143"/>
                  <a:pt x="304" y="143"/>
                </a:cubicBezTo>
                <a:cubicBezTo>
                  <a:pt x="313" y="139"/>
                  <a:pt x="313" y="139"/>
                  <a:pt x="313" y="139"/>
                </a:cubicBezTo>
                <a:cubicBezTo>
                  <a:pt x="317" y="130"/>
                  <a:pt x="317" y="130"/>
                  <a:pt x="317" y="130"/>
                </a:cubicBezTo>
                <a:cubicBezTo>
                  <a:pt x="317" y="129"/>
                  <a:pt x="317" y="129"/>
                  <a:pt x="317" y="129"/>
                </a:cubicBezTo>
                <a:cubicBezTo>
                  <a:pt x="327" y="121"/>
                  <a:pt x="327" y="121"/>
                  <a:pt x="327" y="121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2"/>
                  <a:pt x="333" y="112"/>
                  <a:pt x="333" y="112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7" y="107"/>
                  <a:pt x="337" y="107"/>
                  <a:pt x="337" y="107"/>
                </a:cubicBezTo>
                <a:cubicBezTo>
                  <a:pt x="341" y="99"/>
                  <a:pt x="341" y="99"/>
                  <a:pt x="341" y="99"/>
                </a:cubicBezTo>
                <a:cubicBezTo>
                  <a:pt x="343" y="87"/>
                  <a:pt x="343" y="87"/>
                  <a:pt x="343" y="87"/>
                </a:cubicBezTo>
                <a:cubicBezTo>
                  <a:pt x="343" y="86"/>
                  <a:pt x="343" y="86"/>
                  <a:pt x="343" y="86"/>
                </a:cubicBezTo>
                <a:cubicBezTo>
                  <a:pt x="343" y="85"/>
                  <a:pt x="343" y="85"/>
                  <a:pt x="343" y="85"/>
                </a:cubicBezTo>
                <a:cubicBezTo>
                  <a:pt x="350" y="81"/>
                  <a:pt x="350" y="81"/>
                  <a:pt x="350" y="81"/>
                </a:cubicBezTo>
                <a:cubicBezTo>
                  <a:pt x="351" y="79"/>
                  <a:pt x="351" y="79"/>
                  <a:pt x="351" y="79"/>
                </a:cubicBezTo>
                <a:cubicBezTo>
                  <a:pt x="342" y="78"/>
                  <a:pt x="342" y="78"/>
                  <a:pt x="342" y="78"/>
                </a:cubicBezTo>
                <a:cubicBezTo>
                  <a:pt x="326" y="79"/>
                  <a:pt x="326" y="79"/>
                  <a:pt x="326" y="79"/>
                </a:cubicBezTo>
                <a:cubicBezTo>
                  <a:pt x="325" y="78"/>
                  <a:pt x="325" y="78"/>
                  <a:pt x="325" y="78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5" y="68"/>
                  <a:pt x="315" y="68"/>
                  <a:pt x="315" y="68"/>
                </a:cubicBezTo>
                <a:cubicBezTo>
                  <a:pt x="315" y="69"/>
                  <a:pt x="315" y="69"/>
                  <a:pt x="315" y="69"/>
                </a:cubicBezTo>
                <a:cubicBezTo>
                  <a:pt x="314" y="69"/>
                  <a:pt x="314" y="69"/>
                  <a:pt x="314" y="69"/>
                </a:cubicBezTo>
                <a:cubicBezTo>
                  <a:pt x="313" y="71"/>
                  <a:pt x="311" y="71"/>
                  <a:pt x="309" y="71"/>
                </a:cubicBezTo>
                <a:cubicBezTo>
                  <a:pt x="307" y="72"/>
                  <a:pt x="307" y="72"/>
                  <a:pt x="307" y="72"/>
                </a:cubicBezTo>
                <a:cubicBezTo>
                  <a:pt x="306" y="73"/>
                  <a:pt x="305" y="73"/>
                  <a:pt x="304" y="73"/>
                </a:cubicBezTo>
                <a:cubicBezTo>
                  <a:pt x="303" y="73"/>
                  <a:pt x="303" y="71"/>
                  <a:pt x="302" y="69"/>
                </a:cubicBezTo>
                <a:cubicBezTo>
                  <a:pt x="302" y="67"/>
                  <a:pt x="301" y="65"/>
                  <a:pt x="299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6" y="57"/>
                  <a:pt x="296" y="57"/>
                  <a:pt x="296" y="57"/>
                </a:cubicBezTo>
                <a:cubicBezTo>
                  <a:pt x="294" y="57"/>
                  <a:pt x="294" y="57"/>
                  <a:pt x="294" y="57"/>
                </a:cubicBezTo>
                <a:cubicBezTo>
                  <a:pt x="288" y="61"/>
                  <a:pt x="288" y="61"/>
                  <a:pt x="288" y="61"/>
                </a:cubicBezTo>
                <a:cubicBezTo>
                  <a:pt x="288" y="62"/>
                  <a:pt x="288" y="62"/>
                  <a:pt x="288" y="62"/>
                </a:cubicBezTo>
                <a:cubicBezTo>
                  <a:pt x="287" y="62"/>
                  <a:pt x="287" y="62"/>
                  <a:pt x="287" y="62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2" y="64"/>
                  <a:pt x="272" y="64"/>
                  <a:pt x="272" y="64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59" y="52"/>
                  <a:pt x="259" y="52"/>
                  <a:pt x="259" y="52"/>
                </a:cubicBezTo>
                <a:cubicBezTo>
                  <a:pt x="253" y="59"/>
                  <a:pt x="253" y="59"/>
                  <a:pt x="253" y="59"/>
                </a:cubicBezTo>
                <a:cubicBezTo>
                  <a:pt x="248" y="65"/>
                  <a:pt x="244" y="67"/>
                  <a:pt x="242" y="65"/>
                </a:cubicBezTo>
                <a:cubicBezTo>
                  <a:pt x="233" y="60"/>
                  <a:pt x="233" y="60"/>
                  <a:pt x="233" y="60"/>
                </a:cubicBezTo>
                <a:cubicBezTo>
                  <a:pt x="226" y="59"/>
                  <a:pt x="226" y="59"/>
                  <a:pt x="226" y="59"/>
                </a:cubicBezTo>
                <a:cubicBezTo>
                  <a:pt x="225" y="60"/>
                  <a:pt x="225" y="60"/>
                  <a:pt x="225" y="60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8" y="55"/>
                  <a:pt x="218" y="55"/>
                  <a:pt x="218" y="55"/>
                </a:cubicBezTo>
                <a:cubicBezTo>
                  <a:pt x="221" y="44"/>
                  <a:pt x="221" y="44"/>
                  <a:pt x="221" y="44"/>
                </a:cubicBezTo>
                <a:cubicBezTo>
                  <a:pt x="221" y="40"/>
                  <a:pt x="221" y="40"/>
                  <a:pt x="221" y="40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188" y="21"/>
                  <a:pt x="188" y="21"/>
                  <a:pt x="188" y="21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8" y="15"/>
                  <a:pt x="176" y="13"/>
                  <a:pt x="175" y="9"/>
                </a:cubicBezTo>
                <a:cubicBezTo>
                  <a:pt x="174" y="6"/>
                  <a:pt x="174" y="6"/>
                  <a:pt x="174" y="6"/>
                </a:cubicBezTo>
                <a:cubicBezTo>
                  <a:pt x="172" y="0"/>
                  <a:pt x="172" y="0"/>
                  <a:pt x="172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3" y="5"/>
                  <a:pt x="163" y="5"/>
                  <a:pt x="163" y="5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7" y="21"/>
                  <a:pt x="157" y="21"/>
                  <a:pt x="157" y="21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4"/>
                  <a:pt x="156" y="35"/>
                  <a:pt x="153" y="35"/>
                </a:cubicBezTo>
                <a:cubicBezTo>
                  <a:pt x="145" y="35"/>
                  <a:pt x="145" y="35"/>
                  <a:pt x="145" y="35"/>
                </a:cubicBezTo>
                <a:cubicBezTo>
                  <a:pt x="140" y="33"/>
                  <a:pt x="140" y="33"/>
                  <a:pt x="140" y="33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43"/>
                  <a:pt x="120" y="45"/>
                  <a:pt x="121" y="48"/>
                </a:cubicBezTo>
                <a:cubicBezTo>
                  <a:pt x="123" y="51"/>
                  <a:pt x="123" y="53"/>
                  <a:pt x="122" y="55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19" y="59"/>
                  <a:pt x="116" y="60"/>
                  <a:pt x="111" y="59"/>
                </a:cubicBezTo>
                <a:cubicBezTo>
                  <a:pt x="104" y="59"/>
                  <a:pt x="104" y="59"/>
                  <a:pt x="104" y="59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95" y="67"/>
                  <a:pt x="95" y="67"/>
                  <a:pt x="95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89" y="59"/>
                  <a:pt x="89" y="59"/>
                  <a:pt x="89" y="59"/>
                </a:cubicBezTo>
                <a:cubicBezTo>
                  <a:pt x="80" y="55"/>
                  <a:pt x="80" y="55"/>
                  <a:pt x="80" y="55"/>
                </a:cubicBezTo>
                <a:cubicBezTo>
                  <a:pt x="77" y="50"/>
                  <a:pt x="77" y="50"/>
                  <a:pt x="77" y="50"/>
                </a:cubicBezTo>
                <a:cubicBezTo>
                  <a:pt x="74" y="53"/>
                  <a:pt x="74" y="53"/>
                  <a:pt x="74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67" y="54"/>
                  <a:pt x="67" y="54"/>
                  <a:pt x="67" y="54"/>
                </a:cubicBezTo>
                <a:cubicBezTo>
                  <a:pt x="66" y="54"/>
                  <a:pt x="66" y="54"/>
                  <a:pt x="66" y="54"/>
                </a:cubicBezTo>
                <a:cubicBezTo>
                  <a:pt x="63" y="47"/>
                  <a:pt x="63" y="47"/>
                  <a:pt x="63" y="47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2"/>
                  <a:pt x="59" y="42"/>
                  <a:pt x="59" y="42"/>
                </a:cubicBezTo>
                <a:cubicBezTo>
                  <a:pt x="56" y="38"/>
                  <a:pt x="54" y="35"/>
                  <a:pt x="53" y="33"/>
                </a:cubicBezTo>
                <a:cubicBezTo>
                  <a:pt x="53" y="32"/>
                  <a:pt x="53" y="31"/>
                  <a:pt x="51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6" y="29"/>
                  <a:pt x="44" y="27"/>
                  <a:pt x="43" y="23"/>
                </a:cubicBezTo>
                <a:cubicBezTo>
                  <a:pt x="41" y="17"/>
                  <a:pt x="41" y="17"/>
                  <a:pt x="41" y="17"/>
                </a:cubicBezTo>
                <a:cubicBezTo>
                  <a:pt x="41" y="11"/>
                  <a:pt x="41" y="11"/>
                  <a:pt x="41" y="11"/>
                </a:cubicBezTo>
                <a:cubicBezTo>
                  <a:pt x="39" y="6"/>
                  <a:pt x="39" y="6"/>
                  <a:pt x="39" y="6"/>
                </a:cubicBezTo>
                <a:cubicBezTo>
                  <a:pt x="34" y="7"/>
                  <a:pt x="34" y="7"/>
                  <a:pt x="34" y="7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7"/>
                  <a:pt x="33" y="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Freeform 11"/>
          <p:cNvSpPr/>
          <p:nvPr/>
        </p:nvSpPr>
        <p:spPr bwMode="auto">
          <a:xfrm>
            <a:off x="728663" y="3190875"/>
            <a:ext cx="2020887" cy="1225550"/>
          </a:xfrm>
          <a:custGeom>
            <a:avLst/>
            <a:gdLst>
              <a:gd name="T0" fmla="*/ 2147483646 w 629"/>
              <a:gd name="T1" fmla="*/ 2147483646 h 382"/>
              <a:gd name="T2" fmla="*/ 2147483646 w 629"/>
              <a:gd name="T3" fmla="*/ 2147483646 h 382"/>
              <a:gd name="T4" fmla="*/ 2147483646 w 629"/>
              <a:gd name="T5" fmla="*/ 2147483646 h 382"/>
              <a:gd name="T6" fmla="*/ 2147483646 w 629"/>
              <a:gd name="T7" fmla="*/ 2147483646 h 382"/>
              <a:gd name="T8" fmla="*/ 2147483646 w 629"/>
              <a:gd name="T9" fmla="*/ 2147483646 h 382"/>
              <a:gd name="T10" fmla="*/ 2147483646 w 629"/>
              <a:gd name="T11" fmla="*/ 2147483646 h 382"/>
              <a:gd name="T12" fmla="*/ 2147483646 w 629"/>
              <a:gd name="T13" fmla="*/ 2147483646 h 382"/>
              <a:gd name="T14" fmla="*/ 2147483646 w 629"/>
              <a:gd name="T15" fmla="*/ 2147483646 h 382"/>
              <a:gd name="T16" fmla="*/ 2147483646 w 629"/>
              <a:gd name="T17" fmla="*/ 2147483646 h 382"/>
              <a:gd name="T18" fmla="*/ 2147483646 w 629"/>
              <a:gd name="T19" fmla="*/ 2147483646 h 382"/>
              <a:gd name="T20" fmla="*/ 2147483646 w 629"/>
              <a:gd name="T21" fmla="*/ 2147483646 h 382"/>
              <a:gd name="T22" fmla="*/ 2147483646 w 629"/>
              <a:gd name="T23" fmla="*/ 2147483646 h 382"/>
              <a:gd name="T24" fmla="*/ 2147483646 w 629"/>
              <a:gd name="T25" fmla="*/ 2147483646 h 382"/>
              <a:gd name="T26" fmla="*/ 2147483646 w 629"/>
              <a:gd name="T27" fmla="*/ 2147483646 h 382"/>
              <a:gd name="T28" fmla="*/ 2147483646 w 629"/>
              <a:gd name="T29" fmla="*/ 2147483646 h 382"/>
              <a:gd name="T30" fmla="*/ 2147483646 w 629"/>
              <a:gd name="T31" fmla="*/ 2147483646 h 382"/>
              <a:gd name="T32" fmla="*/ 2147483646 w 629"/>
              <a:gd name="T33" fmla="*/ 2147483646 h 382"/>
              <a:gd name="T34" fmla="*/ 2147483646 w 629"/>
              <a:gd name="T35" fmla="*/ 2147483646 h 382"/>
              <a:gd name="T36" fmla="*/ 2147483646 w 629"/>
              <a:gd name="T37" fmla="*/ 2147483646 h 382"/>
              <a:gd name="T38" fmla="*/ 2147483646 w 629"/>
              <a:gd name="T39" fmla="*/ 2147483646 h 382"/>
              <a:gd name="T40" fmla="*/ 2147483646 w 629"/>
              <a:gd name="T41" fmla="*/ 2147483646 h 382"/>
              <a:gd name="T42" fmla="*/ 2147483646 w 629"/>
              <a:gd name="T43" fmla="*/ 2147483646 h 382"/>
              <a:gd name="T44" fmla="*/ 2147483646 w 629"/>
              <a:gd name="T45" fmla="*/ 2147483646 h 382"/>
              <a:gd name="T46" fmla="*/ 2147483646 w 629"/>
              <a:gd name="T47" fmla="*/ 2147483646 h 382"/>
              <a:gd name="T48" fmla="*/ 2147483646 w 629"/>
              <a:gd name="T49" fmla="*/ 2147483646 h 382"/>
              <a:gd name="T50" fmla="*/ 2147483646 w 629"/>
              <a:gd name="T51" fmla="*/ 2147483646 h 382"/>
              <a:gd name="T52" fmla="*/ 2147483646 w 629"/>
              <a:gd name="T53" fmla="*/ 2147483646 h 382"/>
              <a:gd name="T54" fmla="*/ 2147483646 w 629"/>
              <a:gd name="T55" fmla="*/ 2147483646 h 382"/>
              <a:gd name="T56" fmla="*/ 2147483646 w 629"/>
              <a:gd name="T57" fmla="*/ 2147483646 h 382"/>
              <a:gd name="T58" fmla="*/ 2147483646 w 629"/>
              <a:gd name="T59" fmla="*/ 2147483646 h 382"/>
              <a:gd name="T60" fmla="*/ 2147483646 w 629"/>
              <a:gd name="T61" fmla="*/ 2147483646 h 382"/>
              <a:gd name="T62" fmla="*/ 2147483646 w 629"/>
              <a:gd name="T63" fmla="*/ 2147483646 h 382"/>
              <a:gd name="T64" fmla="*/ 2147483646 w 629"/>
              <a:gd name="T65" fmla="*/ 2147483646 h 382"/>
              <a:gd name="T66" fmla="*/ 2147483646 w 629"/>
              <a:gd name="T67" fmla="*/ 2147483646 h 382"/>
              <a:gd name="T68" fmla="*/ 2147483646 w 629"/>
              <a:gd name="T69" fmla="*/ 2147483646 h 382"/>
              <a:gd name="T70" fmla="*/ 2147483646 w 629"/>
              <a:gd name="T71" fmla="*/ 2147483646 h 382"/>
              <a:gd name="T72" fmla="*/ 2147483646 w 629"/>
              <a:gd name="T73" fmla="*/ 2147483646 h 382"/>
              <a:gd name="T74" fmla="*/ 2147483646 w 629"/>
              <a:gd name="T75" fmla="*/ 2147483646 h 382"/>
              <a:gd name="T76" fmla="*/ 2147483646 w 629"/>
              <a:gd name="T77" fmla="*/ 2147483646 h 382"/>
              <a:gd name="T78" fmla="*/ 2147483646 w 629"/>
              <a:gd name="T79" fmla="*/ 2147483646 h 382"/>
              <a:gd name="T80" fmla="*/ 2147483646 w 629"/>
              <a:gd name="T81" fmla="*/ 2147483646 h 382"/>
              <a:gd name="T82" fmla="*/ 2147483646 w 629"/>
              <a:gd name="T83" fmla="*/ 2147483646 h 382"/>
              <a:gd name="T84" fmla="*/ 2147483646 w 629"/>
              <a:gd name="T85" fmla="*/ 2147483646 h 382"/>
              <a:gd name="T86" fmla="*/ 2147483646 w 629"/>
              <a:gd name="T87" fmla="*/ 2147483646 h 382"/>
              <a:gd name="T88" fmla="*/ 2147483646 w 629"/>
              <a:gd name="T89" fmla="*/ 2147483646 h 382"/>
              <a:gd name="T90" fmla="*/ 2147483646 w 629"/>
              <a:gd name="T91" fmla="*/ 2147483646 h 382"/>
              <a:gd name="T92" fmla="*/ 2147483646 w 629"/>
              <a:gd name="T93" fmla="*/ 2147483646 h 382"/>
              <a:gd name="T94" fmla="*/ 2147483646 w 629"/>
              <a:gd name="T95" fmla="*/ 2147483646 h 382"/>
              <a:gd name="T96" fmla="*/ 2147483646 w 629"/>
              <a:gd name="T97" fmla="*/ 0 h 382"/>
              <a:gd name="T98" fmla="*/ 2147483646 w 629"/>
              <a:gd name="T99" fmla="*/ 2147483646 h 382"/>
              <a:gd name="T100" fmla="*/ 2147483646 w 629"/>
              <a:gd name="T101" fmla="*/ 2147483646 h 38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629" h="382">
                <a:moveTo>
                  <a:pt x="77" y="2"/>
                </a:moveTo>
                <a:cubicBezTo>
                  <a:pt x="77" y="2"/>
                  <a:pt x="77" y="2"/>
                  <a:pt x="77" y="2"/>
                </a:cubicBezTo>
                <a:cubicBezTo>
                  <a:pt x="76" y="6"/>
                  <a:pt x="73" y="8"/>
                  <a:pt x="70" y="11"/>
                </a:cubicBezTo>
                <a:cubicBezTo>
                  <a:pt x="67" y="12"/>
                  <a:pt x="67" y="14"/>
                  <a:pt x="67" y="16"/>
                </a:cubicBezTo>
                <a:cubicBezTo>
                  <a:pt x="67" y="18"/>
                  <a:pt x="67" y="18"/>
                  <a:pt x="67" y="18"/>
                </a:cubicBezTo>
                <a:cubicBezTo>
                  <a:pt x="67" y="20"/>
                  <a:pt x="65" y="23"/>
                  <a:pt x="62" y="28"/>
                </a:cubicBezTo>
                <a:cubicBezTo>
                  <a:pt x="62" y="30"/>
                  <a:pt x="62" y="30"/>
                  <a:pt x="62" y="30"/>
                </a:cubicBezTo>
                <a:cubicBezTo>
                  <a:pt x="61" y="31"/>
                  <a:pt x="59" y="32"/>
                  <a:pt x="57" y="32"/>
                </a:cubicBezTo>
                <a:cubicBezTo>
                  <a:pt x="34" y="29"/>
                  <a:pt x="34" y="29"/>
                  <a:pt x="34" y="29"/>
                </a:cubicBezTo>
                <a:cubicBezTo>
                  <a:pt x="34" y="29"/>
                  <a:pt x="34" y="29"/>
                  <a:pt x="34" y="29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26" y="44"/>
                  <a:pt x="22" y="50"/>
                  <a:pt x="21" y="54"/>
                </a:cubicBezTo>
                <a:cubicBezTo>
                  <a:pt x="21" y="56"/>
                  <a:pt x="23" y="63"/>
                  <a:pt x="29" y="75"/>
                </a:cubicBezTo>
                <a:cubicBezTo>
                  <a:pt x="32" y="84"/>
                  <a:pt x="32" y="84"/>
                  <a:pt x="32" y="84"/>
                </a:cubicBezTo>
                <a:cubicBezTo>
                  <a:pt x="34" y="88"/>
                  <a:pt x="33" y="92"/>
                  <a:pt x="29" y="98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10" y="105"/>
                  <a:pt x="10" y="105"/>
                  <a:pt x="10" y="105"/>
                </a:cubicBezTo>
                <a:cubicBezTo>
                  <a:pt x="7" y="92"/>
                  <a:pt x="7" y="92"/>
                  <a:pt x="7" y="92"/>
                </a:cubicBezTo>
                <a:cubicBezTo>
                  <a:pt x="4" y="108"/>
                  <a:pt x="4" y="108"/>
                  <a:pt x="4" y="108"/>
                </a:cubicBezTo>
                <a:cubicBezTo>
                  <a:pt x="9" y="116"/>
                  <a:pt x="9" y="116"/>
                  <a:pt x="9" y="116"/>
                </a:cubicBezTo>
                <a:cubicBezTo>
                  <a:pt x="10" y="117"/>
                  <a:pt x="10" y="118"/>
                  <a:pt x="9" y="118"/>
                </a:cubicBezTo>
                <a:cubicBezTo>
                  <a:pt x="9" y="119"/>
                  <a:pt x="9" y="119"/>
                  <a:pt x="9" y="119"/>
                </a:cubicBezTo>
                <a:cubicBezTo>
                  <a:pt x="7" y="120"/>
                  <a:pt x="5" y="124"/>
                  <a:pt x="2" y="131"/>
                </a:cubicBezTo>
                <a:cubicBezTo>
                  <a:pt x="0" y="137"/>
                  <a:pt x="1" y="143"/>
                  <a:pt x="6" y="150"/>
                </a:cubicBezTo>
                <a:cubicBezTo>
                  <a:pt x="15" y="150"/>
                  <a:pt x="15" y="150"/>
                  <a:pt x="15" y="150"/>
                </a:cubicBezTo>
                <a:cubicBezTo>
                  <a:pt x="19" y="150"/>
                  <a:pt x="23" y="156"/>
                  <a:pt x="30" y="165"/>
                </a:cubicBezTo>
                <a:cubicBezTo>
                  <a:pt x="31" y="166"/>
                  <a:pt x="31" y="166"/>
                  <a:pt x="31" y="166"/>
                </a:cubicBezTo>
                <a:cubicBezTo>
                  <a:pt x="31" y="166"/>
                  <a:pt x="31" y="166"/>
                  <a:pt x="31" y="166"/>
                </a:cubicBezTo>
                <a:cubicBezTo>
                  <a:pt x="31" y="168"/>
                  <a:pt x="32" y="170"/>
                  <a:pt x="34" y="172"/>
                </a:cubicBezTo>
                <a:cubicBezTo>
                  <a:pt x="55" y="192"/>
                  <a:pt x="55" y="192"/>
                  <a:pt x="55" y="192"/>
                </a:cubicBezTo>
                <a:cubicBezTo>
                  <a:pt x="55" y="192"/>
                  <a:pt x="55" y="192"/>
                  <a:pt x="55" y="192"/>
                </a:cubicBezTo>
                <a:cubicBezTo>
                  <a:pt x="65" y="204"/>
                  <a:pt x="65" y="204"/>
                  <a:pt x="65" y="204"/>
                </a:cubicBezTo>
                <a:cubicBezTo>
                  <a:pt x="70" y="204"/>
                  <a:pt x="70" y="204"/>
                  <a:pt x="70" y="204"/>
                </a:cubicBezTo>
                <a:cubicBezTo>
                  <a:pt x="76" y="193"/>
                  <a:pt x="76" y="193"/>
                  <a:pt x="76" y="193"/>
                </a:cubicBezTo>
                <a:cubicBezTo>
                  <a:pt x="77" y="192"/>
                  <a:pt x="77" y="192"/>
                  <a:pt x="77" y="192"/>
                </a:cubicBezTo>
                <a:cubicBezTo>
                  <a:pt x="77" y="192"/>
                  <a:pt x="77" y="192"/>
                  <a:pt x="77" y="192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7"/>
                  <a:pt x="92" y="197"/>
                  <a:pt x="92" y="197"/>
                </a:cubicBezTo>
                <a:cubicBezTo>
                  <a:pt x="94" y="207"/>
                  <a:pt x="94" y="207"/>
                  <a:pt x="94" y="207"/>
                </a:cubicBezTo>
                <a:cubicBezTo>
                  <a:pt x="112" y="227"/>
                  <a:pt x="112" y="227"/>
                  <a:pt x="112" y="227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35" y="252"/>
                  <a:pt x="135" y="252"/>
                  <a:pt x="135" y="252"/>
                </a:cubicBezTo>
                <a:cubicBezTo>
                  <a:pt x="145" y="250"/>
                  <a:pt x="145" y="250"/>
                  <a:pt x="145" y="250"/>
                </a:cubicBezTo>
                <a:cubicBezTo>
                  <a:pt x="146" y="250"/>
                  <a:pt x="146" y="250"/>
                  <a:pt x="146" y="250"/>
                </a:cubicBezTo>
                <a:cubicBezTo>
                  <a:pt x="147" y="250"/>
                  <a:pt x="147" y="250"/>
                  <a:pt x="147" y="250"/>
                </a:cubicBezTo>
                <a:cubicBezTo>
                  <a:pt x="147" y="251"/>
                  <a:pt x="147" y="251"/>
                  <a:pt x="147" y="251"/>
                </a:cubicBezTo>
                <a:cubicBezTo>
                  <a:pt x="148" y="252"/>
                  <a:pt x="148" y="252"/>
                  <a:pt x="148" y="252"/>
                </a:cubicBezTo>
                <a:cubicBezTo>
                  <a:pt x="157" y="271"/>
                  <a:pt x="157" y="271"/>
                  <a:pt x="157" y="271"/>
                </a:cubicBezTo>
                <a:cubicBezTo>
                  <a:pt x="168" y="278"/>
                  <a:pt x="168" y="278"/>
                  <a:pt x="168" y="278"/>
                </a:cubicBezTo>
                <a:cubicBezTo>
                  <a:pt x="177" y="280"/>
                  <a:pt x="177" y="280"/>
                  <a:pt x="177" y="280"/>
                </a:cubicBezTo>
                <a:cubicBezTo>
                  <a:pt x="182" y="292"/>
                  <a:pt x="182" y="292"/>
                  <a:pt x="182" y="292"/>
                </a:cubicBezTo>
                <a:cubicBezTo>
                  <a:pt x="189" y="292"/>
                  <a:pt x="189" y="292"/>
                  <a:pt x="189" y="292"/>
                </a:cubicBezTo>
                <a:cubicBezTo>
                  <a:pt x="189" y="293"/>
                  <a:pt x="189" y="293"/>
                  <a:pt x="189" y="293"/>
                </a:cubicBezTo>
                <a:cubicBezTo>
                  <a:pt x="189" y="293"/>
                  <a:pt x="189" y="293"/>
                  <a:pt x="189" y="293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4" y="302"/>
                  <a:pt x="204" y="302"/>
                  <a:pt x="204" y="302"/>
                </a:cubicBezTo>
                <a:cubicBezTo>
                  <a:pt x="214" y="314"/>
                  <a:pt x="214" y="314"/>
                  <a:pt x="214" y="314"/>
                </a:cubicBezTo>
                <a:cubicBezTo>
                  <a:pt x="229" y="312"/>
                  <a:pt x="229" y="312"/>
                  <a:pt x="229" y="312"/>
                </a:cubicBezTo>
                <a:cubicBezTo>
                  <a:pt x="230" y="312"/>
                  <a:pt x="230" y="312"/>
                  <a:pt x="230" y="312"/>
                </a:cubicBezTo>
                <a:cubicBezTo>
                  <a:pt x="236" y="314"/>
                  <a:pt x="236" y="314"/>
                  <a:pt x="236" y="314"/>
                </a:cubicBezTo>
                <a:cubicBezTo>
                  <a:pt x="236" y="314"/>
                  <a:pt x="236" y="314"/>
                  <a:pt x="236" y="314"/>
                </a:cubicBezTo>
                <a:cubicBezTo>
                  <a:pt x="246" y="322"/>
                  <a:pt x="246" y="322"/>
                  <a:pt x="246" y="322"/>
                </a:cubicBezTo>
                <a:cubicBezTo>
                  <a:pt x="263" y="324"/>
                  <a:pt x="263" y="324"/>
                  <a:pt x="263" y="324"/>
                </a:cubicBezTo>
                <a:cubicBezTo>
                  <a:pt x="273" y="322"/>
                  <a:pt x="273" y="322"/>
                  <a:pt x="273" y="322"/>
                </a:cubicBezTo>
                <a:cubicBezTo>
                  <a:pt x="273" y="322"/>
                  <a:pt x="273" y="322"/>
                  <a:pt x="273" y="322"/>
                </a:cubicBezTo>
                <a:cubicBezTo>
                  <a:pt x="287" y="320"/>
                  <a:pt x="296" y="321"/>
                  <a:pt x="299" y="324"/>
                </a:cubicBezTo>
                <a:cubicBezTo>
                  <a:pt x="301" y="328"/>
                  <a:pt x="300" y="331"/>
                  <a:pt x="295" y="335"/>
                </a:cubicBezTo>
                <a:cubicBezTo>
                  <a:pt x="291" y="339"/>
                  <a:pt x="291" y="339"/>
                  <a:pt x="291" y="339"/>
                </a:cubicBezTo>
                <a:cubicBezTo>
                  <a:pt x="290" y="341"/>
                  <a:pt x="292" y="344"/>
                  <a:pt x="297" y="349"/>
                </a:cubicBezTo>
                <a:cubicBezTo>
                  <a:pt x="297" y="350"/>
                  <a:pt x="297" y="350"/>
                  <a:pt x="297" y="350"/>
                </a:cubicBezTo>
                <a:cubicBezTo>
                  <a:pt x="297" y="350"/>
                  <a:pt x="297" y="350"/>
                  <a:pt x="297" y="350"/>
                </a:cubicBezTo>
                <a:cubicBezTo>
                  <a:pt x="300" y="352"/>
                  <a:pt x="300" y="352"/>
                  <a:pt x="300" y="352"/>
                </a:cubicBezTo>
                <a:cubicBezTo>
                  <a:pt x="301" y="351"/>
                  <a:pt x="301" y="351"/>
                  <a:pt x="301" y="351"/>
                </a:cubicBezTo>
                <a:cubicBezTo>
                  <a:pt x="311" y="332"/>
                  <a:pt x="319" y="322"/>
                  <a:pt x="325" y="320"/>
                </a:cubicBezTo>
                <a:cubicBezTo>
                  <a:pt x="331" y="318"/>
                  <a:pt x="343" y="323"/>
                  <a:pt x="363" y="335"/>
                </a:cubicBezTo>
                <a:cubicBezTo>
                  <a:pt x="387" y="339"/>
                  <a:pt x="387" y="339"/>
                  <a:pt x="387" y="339"/>
                </a:cubicBezTo>
                <a:cubicBezTo>
                  <a:pt x="387" y="340"/>
                  <a:pt x="387" y="340"/>
                  <a:pt x="387" y="340"/>
                </a:cubicBezTo>
                <a:cubicBezTo>
                  <a:pt x="387" y="341"/>
                  <a:pt x="387" y="341"/>
                  <a:pt x="387" y="341"/>
                </a:cubicBezTo>
                <a:cubicBezTo>
                  <a:pt x="385" y="352"/>
                  <a:pt x="385" y="352"/>
                  <a:pt x="385" y="352"/>
                </a:cubicBezTo>
                <a:cubicBezTo>
                  <a:pt x="397" y="354"/>
                  <a:pt x="397" y="354"/>
                  <a:pt x="397" y="354"/>
                </a:cubicBezTo>
                <a:cubicBezTo>
                  <a:pt x="397" y="369"/>
                  <a:pt x="397" y="369"/>
                  <a:pt x="397" y="369"/>
                </a:cubicBezTo>
                <a:cubicBezTo>
                  <a:pt x="401" y="376"/>
                  <a:pt x="403" y="380"/>
                  <a:pt x="405" y="381"/>
                </a:cubicBezTo>
                <a:cubicBezTo>
                  <a:pt x="407" y="382"/>
                  <a:pt x="419" y="382"/>
                  <a:pt x="441" y="381"/>
                </a:cubicBezTo>
                <a:cubicBezTo>
                  <a:pt x="453" y="374"/>
                  <a:pt x="453" y="374"/>
                  <a:pt x="453" y="374"/>
                </a:cubicBezTo>
                <a:cubicBezTo>
                  <a:pt x="465" y="358"/>
                  <a:pt x="465" y="358"/>
                  <a:pt x="465" y="358"/>
                </a:cubicBezTo>
                <a:cubicBezTo>
                  <a:pt x="479" y="357"/>
                  <a:pt x="479" y="357"/>
                  <a:pt x="479" y="357"/>
                </a:cubicBezTo>
                <a:cubicBezTo>
                  <a:pt x="486" y="355"/>
                  <a:pt x="486" y="355"/>
                  <a:pt x="486" y="355"/>
                </a:cubicBezTo>
                <a:cubicBezTo>
                  <a:pt x="512" y="340"/>
                  <a:pt x="512" y="340"/>
                  <a:pt x="512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28" y="338"/>
                  <a:pt x="537" y="338"/>
                  <a:pt x="539" y="340"/>
                </a:cubicBezTo>
                <a:cubicBezTo>
                  <a:pt x="557" y="354"/>
                  <a:pt x="557" y="354"/>
                  <a:pt x="557" y="354"/>
                </a:cubicBezTo>
                <a:cubicBezTo>
                  <a:pt x="562" y="356"/>
                  <a:pt x="562" y="356"/>
                  <a:pt x="562" y="356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9" y="360"/>
                  <a:pt x="569" y="360"/>
                  <a:pt x="569" y="360"/>
                </a:cubicBezTo>
                <a:cubicBezTo>
                  <a:pt x="570" y="360"/>
                  <a:pt x="570" y="360"/>
                  <a:pt x="570" y="360"/>
                </a:cubicBezTo>
                <a:cubicBezTo>
                  <a:pt x="570" y="359"/>
                  <a:pt x="570" y="359"/>
                  <a:pt x="570" y="359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3" y="346"/>
                  <a:pt x="573" y="346"/>
                  <a:pt x="573" y="346"/>
                </a:cubicBezTo>
                <a:cubicBezTo>
                  <a:pt x="571" y="342"/>
                  <a:pt x="571" y="339"/>
                  <a:pt x="573" y="337"/>
                </a:cubicBezTo>
                <a:cubicBezTo>
                  <a:pt x="573" y="335"/>
                  <a:pt x="575" y="334"/>
                  <a:pt x="579" y="333"/>
                </a:cubicBezTo>
                <a:cubicBezTo>
                  <a:pt x="585" y="332"/>
                  <a:pt x="590" y="337"/>
                  <a:pt x="596" y="348"/>
                </a:cubicBezTo>
                <a:cubicBezTo>
                  <a:pt x="597" y="348"/>
                  <a:pt x="597" y="348"/>
                  <a:pt x="597" y="348"/>
                </a:cubicBezTo>
                <a:cubicBezTo>
                  <a:pt x="597" y="348"/>
                  <a:pt x="597" y="348"/>
                  <a:pt x="597" y="348"/>
                </a:cubicBezTo>
                <a:cubicBezTo>
                  <a:pt x="607" y="344"/>
                  <a:pt x="607" y="344"/>
                  <a:pt x="607" y="344"/>
                </a:cubicBezTo>
                <a:cubicBezTo>
                  <a:pt x="609" y="344"/>
                  <a:pt x="610" y="342"/>
                  <a:pt x="610" y="340"/>
                </a:cubicBezTo>
                <a:cubicBezTo>
                  <a:pt x="608" y="332"/>
                  <a:pt x="608" y="332"/>
                  <a:pt x="608" y="332"/>
                </a:cubicBezTo>
                <a:cubicBezTo>
                  <a:pt x="608" y="332"/>
                  <a:pt x="608" y="332"/>
                  <a:pt x="608" y="332"/>
                </a:cubicBezTo>
                <a:cubicBezTo>
                  <a:pt x="607" y="329"/>
                  <a:pt x="608" y="326"/>
                  <a:pt x="611" y="325"/>
                </a:cubicBezTo>
                <a:cubicBezTo>
                  <a:pt x="615" y="322"/>
                  <a:pt x="615" y="322"/>
                  <a:pt x="615" y="322"/>
                </a:cubicBezTo>
                <a:cubicBezTo>
                  <a:pt x="623" y="312"/>
                  <a:pt x="623" y="312"/>
                  <a:pt x="623" y="312"/>
                </a:cubicBezTo>
                <a:cubicBezTo>
                  <a:pt x="629" y="299"/>
                  <a:pt x="629" y="299"/>
                  <a:pt x="629" y="299"/>
                </a:cubicBezTo>
                <a:cubicBezTo>
                  <a:pt x="624" y="291"/>
                  <a:pt x="623" y="285"/>
                  <a:pt x="624" y="281"/>
                </a:cubicBezTo>
                <a:cubicBezTo>
                  <a:pt x="625" y="270"/>
                  <a:pt x="625" y="270"/>
                  <a:pt x="625" y="270"/>
                </a:cubicBezTo>
                <a:cubicBezTo>
                  <a:pt x="623" y="265"/>
                  <a:pt x="622" y="262"/>
                  <a:pt x="622" y="259"/>
                </a:cubicBezTo>
                <a:cubicBezTo>
                  <a:pt x="622" y="258"/>
                  <a:pt x="620" y="254"/>
                  <a:pt x="617" y="249"/>
                </a:cubicBezTo>
                <a:cubicBezTo>
                  <a:pt x="617" y="249"/>
                  <a:pt x="617" y="249"/>
                  <a:pt x="617" y="249"/>
                </a:cubicBezTo>
                <a:cubicBezTo>
                  <a:pt x="617" y="248"/>
                  <a:pt x="617" y="248"/>
                  <a:pt x="617" y="248"/>
                </a:cubicBezTo>
                <a:cubicBezTo>
                  <a:pt x="615" y="234"/>
                  <a:pt x="615" y="234"/>
                  <a:pt x="615" y="234"/>
                </a:cubicBezTo>
                <a:cubicBezTo>
                  <a:pt x="615" y="231"/>
                  <a:pt x="615" y="228"/>
                  <a:pt x="615" y="224"/>
                </a:cubicBezTo>
                <a:cubicBezTo>
                  <a:pt x="612" y="221"/>
                  <a:pt x="609" y="218"/>
                  <a:pt x="608" y="216"/>
                </a:cubicBezTo>
                <a:cubicBezTo>
                  <a:pt x="602" y="208"/>
                  <a:pt x="602" y="208"/>
                  <a:pt x="602" y="208"/>
                </a:cubicBezTo>
                <a:cubicBezTo>
                  <a:pt x="601" y="207"/>
                  <a:pt x="601" y="207"/>
                  <a:pt x="601" y="207"/>
                </a:cubicBezTo>
                <a:cubicBezTo>
                  <a:pt x="601" y="206"/>
                  <a:pt x="601" y="206"/>
                  <a:pt x="601" y="206"/>
                </a:cubicBezTo>
                <a:cubicBezTo>
                  <a:pt x="601" y="206"/>
                  <a:pt x="601" y="206"/>
                  <a:pt x="601" y="206"/>
                </a:cubicBezTo>
                <a:cubicBezTo>
                  <a:pt x="599" y="196"/>
                  <a:pt x="599" y="196"/>
                  <a:pt x="599" y="196"/>
                </a:cubicBezTo>
                <a:cubicBezTo>
                  <a:pt x="593" y="191"/>
                  <a:pt x="593" y="191"/>
                  <a:pt x="593" y="191"/>
                </a:cubicBezTo>
                <a:cubicBezTo>
                  <a:pt x="593" y="192"/>
                  <a:pt x="593" y="192"/>
                  <a:pt x="593" y="192"/>
                </a:cubicBezTo>
                <a:cubicBezTo>
                  <a:pt x="582" y="182"/>
                  <a:pt x="582" y="182"/>
                  <a:pt x="582" y="182"/>
                </a:cubicBezTo>
                <a:cubicBezTo>
                  <a:pt x="582" y="183"/>
                  <a:pt x="582" y="183"/>
                  <a:pt x="582" y="183"/>
                </a:cubicBezTo>
                <a:cubicBezTo>
                  <a:pt x="583" y="196"/>
                  <a:pt x="583" y="196"/>
                  <a:pt x="583" y="196"/>
                </a:cubicBezTo>
                <a:cubicBezTo>
                  <a:pt x="583" y="196"/>
                  <a:pt x="583" y="196"/>
                  <a:pt x="583" y="196"/>
                </a:cubicBezTo>
                <a:cubicBezTo>
                  <a:pt x="583" y="197"/>
                  <a:pt x="583" y="197"/>
                  <a:pt x="583" y="197"/>
                </a:cubicBezTo>
                <a:cubicBezTo>
                  <a:pt x="577" y="200"/>
                  <a:pt x="577" y="200"/>
                  <a:pt x="577" y="200"/>
                </a:cubicBezTo>
                <a:cubicBezTo>
                  <a:pt x="577" y="208"/>
                  <a:pt x="577" y="208"/>
                  <a:pt x="577" y="208"/>
                </a:cubicBezTo>
                <a:cubicBezTo>
                  <a:pt x="577" y="209"/>
                  <a:pt x="577" y="209"/>
                  <a:pt x="577" y="209"/>
                </a:cubicBezTo>
                <a:cubicBezTo>
                  <a:pt x="563" y="214"/>
                  <a:pt x="563" y="214"/>
                  <a:pt x="563" y="214"/>
                </a:cubicBezTo>
                <a:cubicBezTo>
                  <a:pt x="558" y="203"/>
                  <a:pt x="558" y="203"/>
                  <a:pt x="558" y="203"/>
                </a:cubicBezTo>
                <a:cubicBezTo>
                  <a:pt x="555" y="202"/>
                  <a:pt x="555" y="202"/>
                  <a:pt x="555" y="202"/>
                </a:cubicBezTo>
                <a:cubicBezTo>
                  <a:pt x="551" y="207"/>
                  <a:pt x="551" y="207"/>
                  <a:pt x="551" y="207"/>
                </a:cubicBezTo>
                <a:cubicBezTo>
                  <a:pt x="548" y="215"/>
                  <a:pt x="548" y="215"/>
                  <a:pt x="548" y="215"/>
                </a:cubicBezTo>
                <a:cubicBezTo>
                  <a:pt x="538" y="218"/>
                  <a:pt x="538" y="218"/>
                  <a:pt x="538" y="218"/>
                </a:cubicBezTo>
                <a:cubicBezTo>
                  <a:pt x="532" y="214"/>
                  <a:pt x="532" y="214"/>
                  <a:pt x="532" y="214"/>
                </a:cubicBezTo>
                <a:cubicBezTo>
                  <a:pt x="524" y="211"/>
                  <a:pt x="524" y="211"/>
                  <a:pt x="524" y="211"/>
                </a:cubicBezTo>
                <a:cubicBezTo>
                  <a:pt x="522" y="200"/>
                  <a:pt x="522" y="200"/>
                  <a:pt x="522" y="200"/>
                </a:cubicBezTo>
                <a:cubicBezTo>
                  <a:pt x="519" y="193"/>
                  <a:pt x="519" y="193"/>
                  <a:pt x="519" y="193"/>
                </a:cubicBezTo>
                <a:cubicBezTo>
                  <a:pt x="514" y="191"/>
                  <a:pt x="514" y="191"/>
                  <a:pt x="514" y="191"/>
                </a:cubicBezTo>
                <a:cubicBezTo>
                  <a:pt x="513" y="190"/>
                  <a:pt x="513" y="190"/>
                  <a:pt x="513" y="190"/>
                </a:cubicBezTo>
                <a:cubicBezTo>
                  <a:pt x="510" y="186"/>
                  <a:pt x="510" y="186"/>
                  <a:pt x="510" y="186"/>
                </a:cubicBezTo>
                <a:cubicBezTo>
                  <a:pt x="510" y="186"/>
                  <a:pt x="510" y="186"/>
                  <a:pt x="510" y="186"/>
                </a:cubicBezTo>
                <a:cubicBezTo>
                  <a:pt x="506" y="180"/>
                  <a:pt x="506" y="180"/>
                  <a:pt x="506" y="180"/>
                </a:cubicBezTo>
                <a:cubicBezTo>
                  <a:pt x="501" y="172"/>
                  <a:pt x="501" y="172"/>
                  <a:pt x="501" y="172"/>
                </a:cubicBezTo>
                <a:cubicBezTo>
                  <a:pt x="496" y="172"/>
                  <a:pt x="496" y="172"/>
                  <a:pt x="496" y="172"/>
                </a:cubicBezTo>
                <a:cubicBezTo>
                  <a:pt x="488" y="175"/>
                  <a:pt x="488" y="175"/>
                  <a:pt x="488" y="175"/>
                </a:cubicBezTo>
                <a:cubicBezTo>
                  <a:pt x="487" y="176"/>
                  <a:pt x="487" y="176"/>
                  <a:pt x="487" y="176"/>
                </a:cubicBezTo>
                <a:cubicBezTo>
                  <a:pt x="467" y="174"/>
                  <a:pt x="467" y="174"/>
                  <a:pt x="467" y="174"/>
                </a:cubicBezTo>
                <a:cubicBezTo>
                  <a:pt x="451" y="171"/>
                  <a:pt x="451" y="171"/>
                  <a:pt x="451" y="171"/>
                </a:cubicBezTo>
                <a:cubicBezTo>
                  <a:pt x="450" y="170"/>
                  <a:pt x="447" y="169"/>
                  <a:pt x="443" y="166"/>
                </a:cubicBezTo>
                <a:cubicBezTo>
                  <a:pt x="431" y="162"/>
                  <a:pt x="431" y="162"/>
                  <a:pt x="431" y="162"/>
                </a:cubicBezTo>
                <a:cubicBezTo>
                  <a:pt x="422" y="160"/>
                  <a:pt x="417" y="158"/>
                  <a:pt x="415" y="156"/>
                </a:cubicBezTo>
                <a:cubicBezTo>
                  <a:pt x="413" y="154"/>
                  <a:pt x="413" y="154"/>
                  <a:pt x="413" y="154"/>
                </a:cubicBezTo>
                <a:cubicBezTo>
                  <a:pt x="411" y="154"/>
                  <a:pt x="411" y="154"/>
                  <a:pt x="411" y="154"/>
                </a:cubicBezTo>
                <a:cubicBezTo>
                  <a:pt x="403" y="150"/>
                  <a:pt x="403" y="150"/>
                  <a:pt x="403" y="150"/>
                </a:cubicBezTo>
                <a:cubicBezTo>
                  <a:pt x="403" y="149"/>
                  <a:pt x="403" y="149"/>
                  <a:pt x="403" y="149"/>
                </a:cubicBezTo>
                <a:cubicBezTo>
                  <a:pt x="401" y="148"/>
                  <a:pt x="400" y="146"/>
                  <a:pt x="399" y="145"/>
                </a:cubicBezTo>
                <a:cubicBezTo>
                  <a:pt x="398" y="141"/>
                  <a:pt x="398" y="141"/>
                  <a:pt x="398" y="141"/>
                </a:cubicBezTo>
                <a:cubicBezTo>
                  <a:pt x="395" y="136"/>
                  <a:pt x="395" y="136"/>
                  <a:pt x="395" y="136"/>
                </a:cubicBezTo>
                <a:cubicBezTo>
                  <a:pt x="389" y="134"/>
                  <a:pt x="389" y="134"/>
                  <a:pt x="389" y="134"/>
                </a:cubicBezTo>
                <a:cubicBezTo>
                  <a:pt x="387" y="135"/>
                  <a:pt x="387" y="135"/>
                  <a:pt x="387" y="135"/>
                </a:cubicBezTo>
                <a:cubicBezTo>
                  <a:pt x="385" y="137"/>
                  <a:pt x="385" y="137"/>
                  <a:pt x="385" y="137"/>
                </a:cubicBezTo>
                <a:cubicBezTo>
                  <a:pt x="384" y="138"/>
                  <a:pt x="384" y="138"/>
                  <a:pt x="384" y="138"/>
                </a:cubicBezTo>
                <a:cubicBezTo>
                  <a:pt x="382" y="139"/>
                  <a:pt x="380" y="140"/>
                  <a:pt x="379" y="140"/>
                </a:cubicBezTo>
                <a:cubicBezTo>
                  <a:pt x="375" y="141"/>
                  <a:pt x="372" y="140"/>
                  <a:pt x="369" y="136"/>
                </a:cubicBezTo>
                <a:cubicBezTo>
                  <a:pt x="361" y="128"/>
                  <a:pt x="361" y="128"/>
                  <a:pt x="361" y="128"/>
                </a:cubicBezTo>
                <a:cubicBezTo>
                  <a:pt x="358" y="124"/>
                  <a:pt x="356" y="121"/>
                  <a:pt x="355" y="119"/>
                </a:cubicBezTo>
                <a:cubicBezTo>
                  <a:pt x="353" y="116"/>
                  <a:pt x="353" y="116"/>
                  <a:pt x="353" y="116"/>
                </a:cubicBezTo>
                <a:cubicBezTo>
                  <a:pt x="351" y="113"/>
                  <a:pt x="349" y="110"/>
                  <a:pt x="347" y="108"/>
                </a:cubicBezTo>
                <a:cubicBezTo>
                  <a:pt x="346" y="104"/>
                  <a:pt x="346" y="101"/>
                  <a:pt x="347" y="98"/>
                </a:cubicBezTo>
                <a:cubicBezTo>
                  <a:pt x="347" y="98"/>
                  <a:pt x="347" y="98"/>
                  <a:pt x="347" y="98"/>
                </a:cubicBezTo>
                <a:cubicBezTo>
                  <a:pt x="347" y="98"/>
                  <a:pt x="347" y="98"/>
                  <a:pt x="347" y="98"/>
                </a:cubicBezTo>
                <a:cubicBezTo>
                  <a:pt x="352" y="89"/>
                  <a:pt x="352" y="89"/>
                  <a:pt x="352" y="89"/>
                </a:cubicBezTo>
                <a:cubicBezTo>
                  <a:pt x="355" y="80"/>
                  <a:pt x="355" y="80"/>
                  <a:pt x="355" y="80"/>
                </a:cubicBezTo>
                <a:cubicBezTo>
                  <a:pt x="356" y="74"/>
                  <a:pt x="356" y="74"/>
                  <a:pt x="356" y="74"/>
                </a:cubicBezTo>
                <a:cubicBezTo>
                  <a:pt x="354" y="64"/>
                  <a:pt x="354" y="64"/>
                  <a:pt x="354" y="64"/>
                </a:cubicBezTo>
                <a:cubicBezTo>
                  <a:pt x="348" y="59"/>
                  <a:pt x="348" y="59"/>
                  <a:pt x="348" y="59"/>
                </a:cubicBezTo>
                <a:cubicBezTo>
                  <a:pt x="349" y="52"/>
                  <a:pt x="349" y="52"/>
                  <a:pt x="349" y="52"/>
                </a:cubicBezTo>
                <a:cubicBezTo>
                  <a:pt x="349" y="46"/>
                  <a:pt x="351" y="43"/>
                  <a:pt x="355" y="42"/>
                </a:cubicBezTo>
                <a:cubicBezTo>
                  <a:pt x="357" y="42"/>
                  <a:pt x="357" y="41"/>
                  <a:pt x="357" y="40"/>
                </a:cubicBezTo>
                <a:cubicBezTo>
                  <a:pt x="357" y="39"/>
                  <a:pt x="357" y="39"/>
                  <a:pt x="357" y="39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22"/>
                  <a:pt x="357" y="22"/>
                  <a:pt x="357" y="22"/>
                </a:cubicBezTo>
                <a:cubicBezTo>
                  <a:pt x="357" y="22"/>
                  <a:pt x="357" y="22"/>
                  <a:pt x="357" y="22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5" y="20"/>
                  <a:pt x="355" y="20"/>
                  <a:pt x="355" y="20"/>
                </a:cubicBezTo>
                <a:cubicBezTo>
                  <a:pt x="355" y="20"/>
                  <a:pt x="355" y="20"/>
                  <a:pt x="355" y="20"/>
                </a:cubicBezTo>
                <a:cubicBezTo>
                  <a:pt x="354" y="20"/>
                  <a:pt x="354" y="20"/>
                  <a:pt x="354" y="20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1" y="10"/>
                  <a:pt x="341" y="10"/>
                  <a:pt x="341" y="10"/>
                </a:cubicBezTo>
                <a:cubicBezTo>
                  <a:pt x="322" y="7"/>
                  <a:pt x="322" y="7"/>
                  <a:pt x="322" y="7"/>
                </a:cubicBezTo>
                <a:cubicBezTo>
                  <a:pt x="322" y="7"/>
                  <a:pt x="322" y="7"/>
                  <a:pt x="322" y="7"/>
                </a:cubicBezTo>
                <a:cubicBezTo>
                  <a:pt x="316" y="2"/>
                  <a:pt x="316" y="2"/>
                  <a:pt x="316" y="2"/>
                </a:cubicBezTo>
                <a:cubicBezTo>
                  <a:pt x="305" y="2"/>
                  <a:pt x="305" y="2"/>
                  <a:pt x="305" y="2"/>
                </a:cubicBezTo>
                <a:cubicBezTo>
                  <a:pt x="303" y="2"/>
                  <a:pt x="301" y="4"/>
                  <a:pt x="299" y="5"/>
                </a:cubicBezTo>
                <a:cubicBezTo>
                  <a:pt x="298" y="5"/>
                  <a:pt x="298" y="5"/>
                  <a:pt x="298" y="5"/>
                </a:cubicBezTo>
                <a:cubicBezTo>
                  <a:pt x="289" y="8"/>
                  <a:pt x="289" y="8"/>
                  <a:pt x="289" y="8"/>
                </a:cubicBezTo>
                <a:cubicBezTo>
                  <a:pt x="267" y="8"/>
                  <a:pt x="267" y="8"/>
                  <a:pt x="267" y="8"/>
                </a:cubicBezTo>
                <a:cubicBezTo>
                  <a:pt x="264" y="9"/>
                  <a:pt x="261" y="10"/>
                  <a:pt x="260" y="12"/>
                </a:cubicBezTo>
                <a:cubicBezTo>
                  <a:pt x="257" y="14"/>
                  <a:pt x="253" y="15"/>
                  <a:pt x="247" y="17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6" y="20"/>
                  <a:pt x="236" y="20"/>
                  <a:pt x="236" y="20"/>
                </a:cubicBezTo>
                <a:cubicBezTo>
                  <a:pt x="221" y="18"/>
                  <a:pt x="221" y="18"/>
                  <a:pt x="221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15" y="18"/>
                  <a:pt x="215" y="18"/>
                  <a:pt x="215" y="18"/>
                </a:cubicBezTo>
                <a:cubicBezTo>
                  <a:pt x="206" y="20"/>
                  <a:pt x="206" y="20"/>
                  <a:pt x="206" y="20"/>
                </a:cubicBezTo>
                <a:cubicBezTo>
                  <a:pt x="188" y="22"/>
                  <a:pt x="188" y="22"/>
                  <a:pt x="188" y="22"/>
                </a:cubicBezTo>
                <a:cubicBezTo>
                  <a:pt x="188" y="22"/>
                  <a:pt x="188" y="22"/>
                  <a:pt x="188" y="22"/>
                </a:cubicBezTo>
                <a:cubicBezTo>
                  <a:pt x="187" y="22"/>
                  <a:pt x="187" y="22"/>
                  <a:pt x="187" y="22"/>
                </a:cubicBezTo>
                <a:cubicBezTo>
                  <a:pt x="179" y="18"/>
                  <a:pt x="179" y="18"/>
                  <a:pt x="179" y="18"/>
                </a:cubicBezTo>
                <a:cubicBezTo>
                  <a:pt x="171" y="18"/>
                  <a:pt x="171" y="18"/>
                  <a:pt x="171" y="18"/>
                </a:cubicBezTo>
                <a:cubicBezTo>
                  <a:pt x="168" y="18"/>
                  <a:pt x="165" y="15"/>
                  <a:pt x="161" y="10"/>
                </a:cubicBezTo>
                <a:cubicBezTo>
                  <a:pt x="160" y="10"/>
                  <a:pt x="160" y="10"/>
                  <a:pt x="160" y="10"/>
                </a:cubicBezTo>
                <a:cubicBezTo>
                  <a:pt x="159" y="6"/>
                  <a:pt x="158" y="4"/>
                  <a:pt x="158" y="4"/>
                </a:cubicBezTo>
                <a:cubicBezTo>
                  <a:pt x="156" y="2"/>
                  <a:pt x="156" y="2"/>
                  <a:pt x="156" y="2"/>
                </a:cubicBezTo>
                <a:cubicBezTo>
                  <a:pt x="152" y="0"/>
                  <a:pt x="152" y="0"/>
                  <a:pt x="152" y="0"/>
                </a:cubicBezTo>
                <a:cubicBezTo>
                  <a:pt x="149" y="4"/>
                  <a:pt x="149" y="4"/>
                  <a:pt x="149" y="4"/>
                </a:cubicBezTo>
                <a:cubicBezTo>
                  <a:pt x="149" y="4"/>
                  <a:pt x="149" y="4"/>
                  <a:pt x="149" y="4"/>
                </a:cubicBezTo>
                <a:cubicBezTo>
                  <a:pt x="136" y="10"/>
                  <a:pt x="136" y="10"/>
                  <a:pt x="136" y="10"/>
                </a:cubicBezTo>
                <a:cubicBezTo>
                  <a:pt x="135" y="10"/>
                  <a:pt x="135" y="10"/>
                  <a:pt x="135" y="10"/>
                </a:cubicBezTo>
                <a:cubicBezTo>
                  <a:pt x="135" y="10"/>
                  <a:pt x="135" y="10"/>
                  <a:pt x="135" y="10"/>
                </a:cubicBezTo>
                <a:cubicBezTo>
                  <a:pt x="119" y="11"/>
                  <a:pt x="119" y="11"/>
                  <a:pt x="119" y="11"/>
                </a:cubicBezTo>
                <a:cubicBezTo>
                  <a:pt x="117" y="11"/>
                  <a:pt x="112" y="10"/>
                  <a:pt x="106" y="8"/>
                </a:cubicBezTo>
                <a:cubicBezTo>
                  <a:pt x="93" y="6"/>
                  <a:pt x="93" y="6"/>
                  <a:pt x="93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84" y="2"/>
                  <a:pt x="84" y="2"/>
                  <a:pt x="84" y="2"/>
                </a:cubicBezTo>
                <a:lnTo>
                  <a:pt x="77" y="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7" name="Freeform 12"/>
          <p:cNvSpPr/>
          <p:nvPr/>
        </p:nvSpPr>
        <p:spPr bwMode="auto">
          <a:xfrm>
            <a:off x="2568575" y="4210050"/>
            <a:ext cx="912813" cy="950913"/>
          </a:xfrm>
          <a:custGeom>
            <a:avLst/>
            <a:gdLst>
              <a:gd name="T0" fmla="*/ 2147483646 w 284"/>
              <a:gd name="T1" fmla="*/ 2147483646 h 296"/>
              <a:gd name="T2" fmla="*/ 2147483646 w 284"/>
              <a:gd name="T3" fmla="*/ 2147483646 h 296"/>
              <a:gd name="T4" fmla="*/ 2147483646 w 284"/>
              <a:gd name="T5" fmla="*/ 2147483646 h 296"/>
              <a:gd name="T6" fmla="*/ 2147483646 w 284"/>
              <a:gd name="T7" fmla="*/ 2147483646 h 296"/>
              <a:gd name="T8" fmla="*/ 2147483646 w 284"/>
              <a:gd name="T9" fmla="*/ 2147483646 h 296"/>
              <a:gd name="T10" fmla="*/ 2147483646 w 284"/>
              <a:gd name="T11" fmla="*/ 2147483646 h 296"/>
              <a:gd name="T12" fmla="*/ 2147483646 w 284"/>
              <a:gd name="T13" fmla="*/ 2147483646 h 296"/>
              <a:gd name="T14" fmla="*/ 2147483646 w 284"/>
              <a:gd name="T15" fmla="*/ 2147483646 h 296"/>
              <a:gd name="T16" fmla="*/ 2147483646 w 284"/>
              <a:gd name="T17" fmla="*/ 2147483646 h 296"/>
              <a:gd name="T18" fmla="*/ 2147483646 w 284"/>
              <a:gd name="T19" fmla="*/ 2147483646 h 296"/>
              <a:gd name="T20" fmla="*/ 2147483646 w 284"/>
              <a:gd name="T21" fmla="*/ 2147483646 h 296"/>
              <a:gd name="T22" fmla="*/ 2147483646 w 284"/>
              <a:gd name="T23" fmla="*/ 2147483646 h 296"/>
              <a:gd name="T24" fmla="*/ 2147483646 w 284"/>
              <a:gd name="T25" fmla="*/ 2147483646 h 296"/>
              <a:gd name="T26" fmla="*/ 2147483646 w 284"/>
              <a:gd name="T27" fmla="*/ 2147483646 h 296"/>
              <a:gd name="T28" fmla="*/ 2147483646 w 284"/>
              <a:gd name="T29" fmla="*/ 2147483646 h 296"/>
              <a:gd name="T30" fmla="*/ 2147483646 w 284"/>
              <a:gd name="T31" fmla="*/ 2147483646 h 296"/>
              <a:gd name="T32" fmla="*/ 2147483646 w 284"/>
              <a:gd name="T33" fmla="*/ 2147483646 h 296"/>
              <a:gd name="T34" fmla="*/ 2147483646 w 284"/>
              <a:gd name="T35" fmla="*/ 2147483646 h 296"/>
              <a:gd name="T36" fmla="*/ 2147483646 w 284"/>
              <a:gd name="T37" fmla="*/ 2147483646 h 296"/>
              <a:gd name="T38" fmla="*/ 2147483646 w 284"/>
              <a:gd name="T39" fmla="*/ 2147483646 h 296"/>
              <a:gd name="T40" fmla="*/ 2147483646 w 284"/>
              <a:gd name="T41" fmla="*/ 2147483646 h 296"/>
              <a:gd name="T42" fmla="*/ 2147483646 w 284"/>
              <a:gd name="T43" fmla="*/ 2147483646 h 296"/>
              <a:gd name="T44" fmla="*/ 2147483646 w 284"/>
              <a:gd name="T45" fmla="*/ 2147483646 h 296"/>
              <a:gd name="T46" fmla="*/ 2147483646 w 284"/>
              <a:gd name="T47" fmla="*/ 2147483646 h 296"/>
              <a:gd name="T48" fmla="*/ 2147483646 w 284"/>
              <a:gd name="T49" fmla="*/ 2147483646 h 296"/>
              <a:gd name="T50" fmla="*/ 2147483646 w 284"/>
              <a:gd name="T51" fmla="*/ 2147483646 h 296"/>
              <a:gd name="T52" fmla="*/ 2147483646 w 284"/>
              <a:gd name="T53" fmla="*/ 2147483646 h 296"/>
              <a:gd name="T54" fmla="*/ 2147483646 w 284"/>
              <a:gd name="T55" fmla="*/ 2147483646 h 296"/>
              <a:gd name="T56" fmla="*/ 2147483646 w 284"/>
              <a:gd name="T57" fmla="*/ 2147483646 h 296"/>
              <a:gd name="T58" fmla="*/ 2147483646 w 284"/>
              <a:gd name="T59" fmla="*/ 2147483646 h 296"/>
              <a:gd name="T60" fmla="*/ 2147483646 w 284"/>
              <a:gd name="T61" fmla="*/ 2147483646 h 296"/>
              <a:gd name="T62" fmla="*/ 2147483646 w 284"/>
              <a:gd name="T63" fmla="*/ 2147483646 h 296"/>
              <a:gd name="T64" fmla="*/ 2147483646 w 284"/>
              <a:gd name="T65" fmla="*/ 2147483646 h 296"/>
              <a:gd name="T66" fmla="*/ 2147483646 w 284"/>
              <a:gd name="T67" fmla="*/ 2147483646 h 296"/>
              <a:gd name="T68" fmla="*/ 2147483646 w 284"/>
              <a:gd name="T69" fmla="*/ 2147483646 h 296"/>
              <a:gd name="T70" fmla="*/ 2147483646 w 284"/>
              <a:gd name="T71" fmla="*/ 2147483646 h 296"/>
              <a:gd name="T72" fmla="*/ 2147483646 w 284"/>
              <a:gd name="T73" fmla="*/ 2147483646 h 296"/>
              <a:gd name="T74" fmla="*/ 2147483646 w 284"/>
              <a:gd name="T75" fmla="*/ 2147483646 h 296"/>
              <a:gd name="T76" fmla="*/ 2147483646 w 284"/>
              <a:gd name="T77" fmla="*/ 2147483646 h 296"/>
              <a:gd name="T78" fmla="*/ 2147483646 w 284"/>
              <a:gd name="T79" fmla="*/ 2147483646 h 296"/>
              <a:gd name="T80" fmla="*/ 2147483646 w 284"/>
              <a:gd name="T81" fmla="*/ 2147483646 h 296"/>
              <a:gd name="T82" fmla="*/ 2147483646 w 284"/>
              <a:gd name="T83" fmla="*/ 2147483646 h 296"/>
              <a:gd name="T84" fmla="*/ 2147483646 w 284"/>
              <a:gd name="T85" fmla="*/ 2147483646 h 296"/>
              <a:gd name="T86" fmla="*/ 2147483646 w 284"/>
              <a:gd name="T87" fmla="*/ 2147483646 h 296"/>
              <a:gd name="T88" fmla="*/ 2147483646 w 284"/>
              <a:gd name="T89" fmla="*/ 2147483646 h 296"/>
              <a:gd name="T90" fmla="*/ 2147483646 w 284"/>
              <a:gd name="T91" fmla="*/ 2147483646 h 296"/>
              <a:gd name="T92" fmla="*/ 2147483646 w 284"/>
              <a:gd name="T93" fmla="*/ 2147483646 h 296"/>
              <a:gd name="T94" fmla="*/ 2147483646 w 284"/>
              <a:gd name="T95" fmla="*/ 2147483646 h 296"/>
              <a:gd name="T96" fmla="*/ 2147483646 w 284"/>
              <a:gd name="T97" fmla="*/ 2147483646 h 296"/>
              <a:gd name="T98" fmla="*/ 2147483646 w 284"/>
              <a:gd name="T99" fmla="*/ 2147483646 h 296"/>
              <a:gd name="T100" fmla="*/ 2147483646 w 284"/>
              <a:gd name="T101" fmla="*/ 2147483646 h 296"/>
              <a:gd name="T102" fmla="*/ 2147483646 w 284"/>
              <a:gd name="T103" fmla="*/ 2147483646 h 296"/>
              <a:gd name="T104" fmla="*/ 2147483646 w 284"/>
              <a:gd name="T105" fmla="*/ 2147483646 h 296"/>
              <a:gd name="T106" fmla="*/ 2147483646 w 284"/>
              <a:gd name="T107" fmla="*/ 2147483646 h 296"/>
              <a:gd name="T108" fmla="*/ 2147483646 w 284"/>
              <a:gd name="T109" fmla="*/ 2147483646 h 296"/>
              <a:gd name="T110" fmla="*/ 2147483646 w 284"/>
              <a:gd name="T111" fmla="*/ 2147483646 h 296"/>
              <a:gd name="T112" fmla="*/ 2147483646 w 284"/>
              <a:gd name="T113" fmla="*/ 2147483646 h 296"/>
              <a:gd name="T114" fmla="*/ 2147483646 w 284"/>
              <a:gd name="T115" fmla="*/ 2147483646 h 296"/>
              <a:gd name="T116" fmla="*/ 2147483646 w 284"/>
              <a:gd name="T117" fmla="*/ 2147483646 h 296"/>
              <a:gd name="T118" fmla="*/ 2147483646 w 284"/>
              <a:gd name="T119" fmla="*/ 2147483646 h 29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84" h="296">
                <a:moveTo>
                  <a:pt x="2" y="182"/>
                </a:moveTo>
                <a:cubicBezTo>
                  <a:pt x="0" y="187"/>
                  <a:pt x="0" y="187"/>
                  <a:pt x="0" y="187"/>
                </a:cubicBezTo>
                <a:cubicBezTo>
                  <a:pt x="3" y="187"/>
                  <a:pt x="6" y="185"/>
                  <a:pt x="9" y="183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26" y="180"/>
                  <a:pt x="26" y="180"/>
                  <a:pt x="26" y="180"/>
                </a:cubicBezTo>
                <a:cubicBezTo>
                  <a:pt x="37" y="175"/>
                  <a:pt x="37" y="175"/>
                  <a:pt x="37" y="175"/>
                </a:cubicBezTo>
                <a:cubicBezTo>
                  <a:pt x="41" y="181"/>
                  <a:pt x="41" y="181"/>
                  <a:pt x="41" y="181"/>
                </a:cubicBezTo>
                <a:cubicBezTo>
                  <a:pt x="42" y="181"/>
                  <a:pt x="42" y="181"/>
                  <a:pt x="42" y="181"/>
                </a:cubicBezTo>
                <a:cubicBezTo>
                  <a:pt x="37" y="189"/>
                  <a:pt x="37" y="189"/>
                  <a:pt x="37" y="189"/>
                </a:cubicBezTo>
                <a:cubicBezTo>
                  <a:pt x="42" y="194"/>
                  <a:pt x="42" y="194"/>
                  <a:pt x="42" y="194"/>
                </a:cubicBezTo>
                <a:cubicBezTo>
                  <a:pt x="42" y="195"/>
                  <a:pt x="42" y="195"/>
                  <a:pt x="42" y="195"/>
                </a:cubicBezTo>
                <a:cubicBezTo>
                  <a:pt x="42" y="196"/>
                  <a:pt x="42" y="196"/>
                  <a:pt x="42" y="196"/>
                </a:cubicBezTo>
                <a:cubicBezTo>
                  <a:pt x="38" y="213"/>
                  <a:pt x="38" y="213"/>
                  <a:pt x="38" y="213"/>
                </a:cubicBezTo>
                <a:cubicBezTo>
                  <a:pt x="49" y="220"/>
                  <a:pt x="49" y="220"/>
                  <a:pt x="49" y="220"/>
                </a:cubicBezTo>
                <a:cubicBezTo>
                  <a:pt x="68" y="221"/>
                  <a:pt x="68" y="221"/>
                  <a:pt x="68" y="221"/>
                </a:cubicBezTo>
                <a:cubicBezTo>
                  <a:pt x="65" y="225"/>
                  <a:pt x="65" y="225"/>
                  <a:pt x="65" y="225"/>
                </a:cubicBezTo>
                <a:cubicBezTo>
                  <a:pt x="53" y="240"/>
                  <a:pt x="47" y="248"/>
                  <a:pt x="48" y="251"/>
                </a:cubicBezTo>
                <a:cubicBezTo>
                  <a:pt x="55" y="253"/>
                  <a:pt x="55" y="253"/>
                  <a:pt x="55" y="253"/>
                </a:cubicBezTo>
                <a:cubicBezTo>
                  <a:pt x="64" y="254"/>
                  <a:pt x="70" y="256"/>
                  <a:pt x="72" y="260"/>
                </a:cubicBezTo>
                <a:cubicBezTo>
                  <a:pt x="74" y="265"/>
                  <a:pt x="77" y="270"/>
                  <a:pt x="79" y="275"/>
                </a:cubicBezTo>
                <a:cubicBezTo>
                  <a:pt x="90" y="281"/>
                  <a:pt x="90" y="281"/>
                  <a:pt x="90" y="281"/>
                </a:cubicBezTo>
                <a:cubicBezTo>
                  <a:pt x="96" y="282"/>
                  <a:pt x="96" y="282"/>
                  <a:pt x="96" y="282"/>
                </a:cubicBezTo>
                <a:cubicBezTo>
                  <a:pt x="110" y="270"/>
                  <a:pt x="110" y="270"/>
                  <a:pt x="110" y="270"/>
                </a:cubicBezTo>
                <a:cubicBezTo>
                  <a:pt x="118" y="281"/>
                  <a:pt x="118" y="281"/>
                  <a:pt x="118" y="281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20" y="292"/>
                  <a:pt x="120" y="292"/>
                  <a:pt x="120" y="292"/>
                </a:cubicBezTo>
                <a:cubicBezTo>
                  <a:pt x="126" y="293"/>
                  <a:pt x="126" y="293"/>
                  <a:pt x="126" y="293"/>
                </a:cubicBezTo>
                <a:cubicBezTo>
                  <a:pt x="126" y="293"/>
                  <a:pt x="126" y="293"/>
                  <a:pt x="126" y="293"/>
                </a:cubicBezTo>
                <a:cubicBezTo>
                  <a:pt x="136" y="296"/>
                  <a:pt x="136" y="296"/>
                  <a:pt x="136" y="296"/>
                </a:cubicBezTo>
                <a:cubicBezTo>
                  <a:pt x="138" y="296"/>
                  <a:pt x="138" y="296"/>
                  <a:pt x="138" y="296"/>
                </a:cubicBezTo>
                <a:cubicBezTo>
                  <a:pt x="138" y="295"/>
                  <a:pt x="138" y="295"/>
                  <a:pt x="138" y="295"/>
                </a:cubicBezTo>
                <a:cubicBezTo>
                  <a:pt x="136" y="285"/>
                  <a:pt x="136" y="285"/>
                  <a:pt x="136" y="285"/>
                </a:cubicBezTo>
                <a:cubicBezTo>
                  <a:pt x="136" y="284"/>
                  <a:pt x="136" y="284"/>
                  <a:pt x="136" y="284"/>
                </a:cubicBezTo>
                <a:cubicBezTo>
                  <a:pt x="131" y="261"/>
                  <a:pt x="131" y="261"/>
                  <a:pt x="131" y="261"/>
                </a:cubicBezTo>
                <a:cubicBezTo>
                  <a:pt x="131" y="260"/>
                  <a:pt x="131" y="260"/>
                  <a:pt x="131" y="260"/>
                </a:cubicBezTo>
                <a:cubicBezTo>
                  <a:pt x="134" y="244"/>
                  <a:pt x="134" y="244"/>
                  <a:pt x="134" y="244"/>
                </a:cubicBezTo>
                <a:cubicBezTo>
                  <a:pt x="135" y="244"/>
                  <a:pt x="135" y="244"/>
                  <a:pt x="135" y="244"/>
                </a:cubicBezTo>
                <a:cubicBezTo>
                  <a:pt x="136" y="244"/>
                  <a:pt x="136" y="244"/>
                  <a:pt x="136" y="244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60" y="235"/>
                  <a:pt x="160" y="235"/>
                  <a:pt x="160" y="235"/>
                </a:cubicBezTo>
                <a:cubicBezTo>
                  <a:pt x="162" y="236"/>
                  <a:pt x="162" y="236"/>
                  <a:pt x="162" y="236"/>
                </a:cubicBezTo>
                <a:cubicBezTo>
                  <a:pt x="169" y="241"/>
                  <a:pt x="174" y="246"/>
                  <a:pt x="176" y="249"/>
                </a:cubicBezTo>
                <a:cubicBezTo>
                  <a:pt x="178" y="248"/>
                  <a:pt x="183" y="244"/>
                  <a:pt x="189" y="237"/>
                </a:cubicBezTo>
                <a:cubicBezTo>
                  <a:pt x="189" y="236"/>
                  <a:pt x="189" y="236"/>
                  <a:pt x="189" y="236"/>
                </a:cubicBezTo>
                <a:cubicBezTo>
                  <a:pt x="190" y="236"/>
                  <a:pt x="190" y="236"/>
                  <a:pt x="190" y="236"/>
                </a:cubicBezTo>
                <a:cubicBezTo>
                  <a:pt x="210" y="241"/>
                  <a:pt x="210" y="241"/>
                  <a:pt x="210" y="241"/>
                </a:cubicBezTo>
                <a:cubicBezTo>
                  <a:pt x="219" y="234"/>
                  <a:pt x="219" y="234"/>
                  <a:pt x="219" y="234"/>
                </a:cubicBezTo>
                <a:cubicBezTo>
                  <a:pt x="219" y="233"/>
                  <a:pt x="219" y="233"/>
                  <a:pt x="219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9" y="235"/>
                  <a:pt x="229" y="235"/>
                  <a:pt x="229" y="235"/>
                </a:cubicBezTo>
                <a:cubicBezTo>
                  <a:pt x="256" y="211"/>
                  <a:pt x="256" y="211"/>
                  <a:pt x="256" y="211"/>
                </a:cubicBezTo>
                <a:cubicBezTo>
                  <a:pt x="264" y="213"/>
                  <a:pt x="264" y="213"/>
                  <a:pt x="264" y="213"/>
                </a:cubicBezTo>
                <a:cubicBezTo>
                  <a:pt x="264" y="213"/>
                  <a:pt x="264" y="213"/>
                  <a:pt x="264" y="213"/>
                </a:cubicBezTo>
                <a:cubicBezTo>
                  <a:pt x="265" y="214"/>
                  <a:pt x="265" y="214"/>
                  <a:pt x="265" y="214"/>
                </a:cubicBezTo>
                <a:cubicBezTo>
                  <a:pt x="265" y="214"/>
                  <a:pt x="265" y="214"/>
                  <a:pt x="265" y="214"/>
                </a:cubicBezTo>
                <a:cubicBezTo>
                  <a:pt x="266" y="214"/>
                  <a:pt x="266" y="214"/>
                  <a:pt x="266" y="214"/>
                </a:cubicBezTo>
                <a:cubicBezTo>
                  <a:pt x="268" y="218"/>
                  <a:pt x="268" y="218"/>
                  <a:pt x="268" y="218"/>
                </a:cubicBezTo>
                <a:cubicBezTo>
                  <a:pt x="270" y="216"/>
                  <a:pt x="270" y="216"/>
                  <a:pt x="270" y="216"/>
                </a:cubicBezTo>
                <a:cubicBezTo>
                  <a:pt x="270" y="216"/>
                  <a:pt x="270" y="216"/>
                  <a:pt x="270" y="216"/>
                </a:cubicBezTo>
                <a:cubicBezTo>
                  <a:pt x="270" y="215"/>
                  <a:pt x="270" y="215"/>
                  <a:pt x="270" y="215"/>
                </a:cubicBezTo>
                <a:cubicBezTo>
                  <a:pt x="270" y="215"/>
                  <a:pt x="270" y="215"/>
                  <a:pt x="270" y="215"/>
                </a:cubicBezTo>
                <a:cubicBezTo>
                  <a:pt x="278" y="211"/>
                  <a:pt x="278" y="211"/>
                  <a:pt x="278" y="211"/>
                </a:cubicBezTo>
                <a:cubicBezTo>
                  <a:pt x="284" y="205"/>
                  <a:pt x="284" y="205"/>
                  <a:pt x="284" y="205"/>
                </a:cubicBezTo>
                <a:cubicBezTo>
                  <a:pt x="283" y="193"/>
                  <a:pt x="283" y="193"/>
                  <a:pt x="283" y="193"/>
                </a:cubicBezTo>
                <a:cubicBezTo>
                  <a:pt x="282" y="191"/>
                  <a:pt x="282" y="191"/>
                  <a:pt x="282" y="191"/>
                </a:cubicBezTo>
                <a:cubicBezTo>
                  <a:pt x="274" y="194"/>
                  <a:pt x="274" y="194"/>
                  <a:pt x="274" y="194"/>
                </a:cubicBezTo>
                <a:cubicBezTo>
                  <a:pt x="274" y="194"/>
                  <a:pt x="274" y="194"/>
                  <a:pt x="274" y="194"/>
                </a:cubicBezTo>
                <a:cubicBezTo>
                  <a:pt x="272" y="195"/>
                  <a:pt x="270" y="196"/>
                  <a:pt x="267" y="196"/>
                </a:cubicBezTo>
                <a:cubicBezTo>
                  <a:pt x="258" y="196"/>
                  <a:pt x="258" y="196"/>
                  <a:pt x="258" y="196"/>
                </a:cubicBezTo>
                <a:cubicBezTo>
                  <a:pt x="255" y="196"/>
                  <a:pt x="254" y="195"/>
                  <a:pt x="252" y="193"/>
                </a:cubicBezTo>
                <a:cubicBezTo>
                  <a:pt x="252" y="180"/>
                  <a:pt x="252" y="180"/>
                  <a:pt x="252" y="180"/>
                </a:cubicBezTo>
                <a:cubicBezTo>
                  <a:pt x="249" y="179"/>
                  <a:pt x="248" y="178"/>
                  <a:pt x="246" y="178"/>
                </a:cubicBezTo>
                <a:cubicBezTo>
                  <a:pt x="244" y="179"/>
                  <a:pt x="244" y="179"/>
                  <a:pt x="244" y="179"/>
                </a:cubicBezTo>
                <a:cubicBezTo>
                  <a:pt x="242" y="180"/>
                  <a:pt x="242" y="180"/>
                  <a:pt x="242" y="180"/>
                </a:cubicBezTo>
                <a:cubicBezTo>
                  <a:pt x="236" y="182"/>
                  <a:pt x="236" y="182"/>
                  <a:pt x="236" y="182"/>
                </a:cubicBezTo>
                <a:cubicBezTo>
                  <a:pt x="234" y="182"/>
                  <a:pt x="234" y="182"/>
                  <a:pt x="234" y="182"/>
                </a:cubicBezTo>
                <a:cubicBezTo>
                  <a:pt x="234" y="181"/>
                  <a:pt x="234" y="181"/>
                  <a:pt x="234" y="181"/>
                </a:cubicBezTo>
                <a:cubicBezTo>
                  <a:pt x="231" y="175"/>
                  <a:pt x="231" y="175"/>
                  <a:pt x="231" y="175"/>
                </a:cubicBezTo>
                <a:cubicBezTo>
                  <a:pt x="230" y="170"/>
                  <a:pt x="230" y="170"/>
                  <a:pt x="230" y="170"/>
                </a:cubicBezTo>
                <a:cubicBezTo>
                  <a:pt x="230" y="170"/>
                  <a:pt x="230" y="170"/>
                  <a:pt x="230" y="170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4"/>
                  <a:pt x="234" y="154"/>
                  <a:pt x="234" y="154"/>
                </a:cubicBezTo>
                <a:cubicBezTo>
                  <a:pt x="238" y="147"/>
                  <a:pt x="238" y="147"/>
                  <a:pt x="238" y="147"/>
                </a:cubicBezTo>
                <a:cubicBezTo>
                  <a:pt x="226" y="137"/>
                  <a:pt x="226" y="137"/>
                  <a:pt x="226" y="137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28" y="96"/>
                  <a:pt x="228" y="96"/>
                  <a:pt x="228" y="96"/>
                </a:cubicBezTo>
                <a:cubicBezTo>
                  <a:pt x="225" y="95"/>
                  <a:pt x="225" y="95"/>
                  <a:pt x="225" y="95"/>
                </a:cubicBezTo>
                <a:cubicBezTo>
                  <a:pt x="220" y="95"/>
                  <a:pt x="220" y="95"/>
                  <a:pt x="220" y="95"/>
                </a:cubicBezTo>
                <a:cubicBezTo>
                  <a:pt x="216" y="102"/>
                  <a:pt x="216" y="102"/>
                  <a:pt x="216" y="102"/>
                </a:cubicBezTo>
                <a:cubicBezTo>
                  <a:pt x="210" y="98"/>
                  <a:pt x="210" y="98"/>
                  <a:pt x="210" y="98"/>
                </a:cubicBezTo>
                <a:cubicBezTo>
                  <a:pt x="205" y="95"/>
                  <a:pt x="205" y="95"/>
                  <a:pt x="205" y="95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199" y="76"/>
                  <a:pt x="199" y="76"/>
                  <a:pt x="199" y="76"/>
                </a:cubicBezTo>
                <a:cubicBezTo>
                  <a:pt x="199" y="75"/>
                  <a:pt x="199" y="75"/>
                  <a:pt x="199" y="75"/>
                </a:cubicBezTo>
                <a:cubicBezTo>
                  <a:pt x="198" y="74"/>
                  <a:pt x="198" y="74"/>
                  <a:pt x="198" y="74"/>
                </a:cubicBezTo>
                <a:cubicBezTo>
                  <a:pt x="200" y="74"/>
                  <a:pt x="200" y="74"/>
                  <a:pt x="200" y="74"/>
                </a:cubicBezTo>
                <a:cubicBezTo>
                  <a:pt x="205" y="66"/>
                  <a:pt x="205" y="66"/>
                  <a:pt x="205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10" y="65"/>
                  <a:pt x="210" y="65"/>
                  <a:pt x="210" y="65"/>
                </a:cubicBezTo>
                <a:cubicBezTo>
                  <a:pt x="215" y="64"/>
                  <a:pt x="215" y="64"/>
                  <a:pt x="215" y="64"/>
                </a:cubicBezTo>
                <a:cubicBezTo>
                  <a:pt x="236" y="63"/>
                  <a:pt x="236" y="63"/>
                  <a:pt x="236" y="63"/>
                </a:cubicBezTo>
                <a:cubicBezTo>
                  <a:pt x="236" y="63"/>
                  <a:pt x="236" y="63"/>
                  <a:pt x="236" y="63"/>
                </a:cubicBezTo>
                <a:cubicBezTo>
                  <a:pt x="239" y="64"/>
                  <a:pt x="239" y="64"/>
                  <a:pt x="239" y="64"/>
                </a:cubicBezTo>
                <a:cubicBezTo>
                  <a:pt x="240" y="64"/>
                  <a:pt x="240" y="64"/>
                  <a:pt x="240" y="64"/>
                </a:cubicBezTo>
                <a:cubicBezTo>
                  <a:pt x="243" y="66"/>
                  <a:pt x="243" y="66"/>
                  <a:pt x="243" y="66"/>
                </a:cubicBezTo>
                <a:cubicBezTo>
                  <a:pt x="248" y="63"/>
                  <a:pt x="248" y="63"/>
                  <a:pt x="248" y="63"/>
                </a:cubicBezTo>
                <a:cubicBezTo>
                  <a:pt x="253" y="60"/>
                  <a:pt x="253" y="60"/>
                  <a:pt x="253" y="60"/>
                </a:cubicBezTo>
                <a:cubicBezTo>
                  <a:pt x="256" y="56"/>
                  <a:pt x="256" y="56"/>
                  <a:pt x="256" y="56"/>
                </a:cubicBezTo>
                <a:cubicBezTo>
                  <a:pt x="256" y="54"/>
                  <a:pt x="256" y="54"/>
                  <a:pt x="256" y="54"/>
                </a:cubicBezTo>
                <a:cubicBezTo>
                  <a:pt x="256" y="45"/>
                  <a:pt x="256" y="45"/>
                  <a:pt x="256" y="45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43" y="47"/>
                  <a:pt x="243" y="47"/>
                  <a:pt x="243" y="47"/>
                </a:cubicBezTo>
                <a:cubicBezTo>
                  <a:pt x="240" y="50"/>
                  <a:pt x="238" y="52"/>
                  <a:pt x="235" y="52"/>
                </a:cubicBezTo>
                <a:cubicBezTo>
                  <a:pt x="232" y="52"/>
                  <a:pt x="230" y="49"/>
                  <a:pt x="227" y="45"/>
                </a:cubicBezTo>
                <a:cubicBezTo>
                  <a:pt x="227" y="45"/>
                  <a:pt x="227" y="45"/>
                  <a:pt x="227" y="45"/>
                </a:cubicBezTo>
                <a:cubicBezTo>
                  <a:pt x="227" y="45"/>
                  <a:pt x="227" y="45"/>
                  <a:pt x="227" y="45"/>
                </a:cubicBezTo>
                <a:cubicBezTo>
                  <a:pt x="227" y="44"/>
                  <a:pt x="227" y="44"/>
                  <a:pt x="227" y="44"/>
                </a:cubicBezTo>
                <a:cubicBezTo>
                  <a:pt x="226" y="39"/>
                  <a:pt x="226" y="39"/>
                  <a:pt x="226" y="39"/>
                </a:cubicBezTo>
                <a:cubicBezTo>
                  <a:pt x="226" y="38"/>
                  <a:pt x="226" y="38"/>
                  <a:pt x="226" y="38"/>
                </a:cubicBezTo>
                <a:cubicBezTo>
                  <a:pt x="227" y="33"/>
                  <a:pt x="227" y="33"/>
                  <a:pt x="227" y="33"/>
                </a:cubicBezTo>
                <a:cubicBezTo>
                  <a:pt x="222" y="22"/>
                  <a:pt x="222" y="22"/>
                  <a:pt x="222" y="22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10" y="28"/>
                  <a:pt x="210" y="28"/>
                  <a:pt x="210" y="28"/>
                </a:cubicBezTo>
                <a:cubicBezTo>
                  <a:pt x="212" y="40"/>
                  <a:pt x="212" y="40"/>
                  <a:pt x="212" y="40"/>
                </a:cubicBezTo>
                <a:cubicBezTo>
                  <a:pt x="198" y="34"/>
                  <a:pt x="198" y="34"/>
                  <a:pt x="198" y="34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202" y="42"/>
                  <a:pt x="202" y="42"/>
                  <a:pt x="202" y="42"/>
                </a:cubicBezTo>
                <a:cubicBezTo>
                  <a:pt x="201" y="50"/>
                  <a:pt x="201" y="50"/>
                  <a:pt x="201" y="50"/>
                </a:cubicBezTo>
                <a:cubicBezTo>
                  <a:pt x="201" y="51"/>
                  <a:pt x="201" y="51"/>
                  <a:pt x="201" y="51"/>
                </a:cubicBezTo>
                <a:cubicBezTo>
                  <a:pt x="200" y="51"/>
                  <a:pt x="200" y="51"/>
                  <a:pt x="200" y="51"/>
                </a:cubicBezTo>
                <a:cubicBezTo>
                  <a:pt x="193" y="62"/>
                  <a:pt x="193" y="62"/>
                  <a:pt x="193" y="62"/>
                </a:cubicBezTo>
                <a:cubicBezTo>
                  <a:pt x="193" y="62"/>
                  <a:pt x="193" y="62"/>
                  <a:pt x="193" y="62"/>
                </a:cubicBezTo>
                <a:cubicBezTo>
                  <a:pt x="180" y="69"/>
                  <a:pt x="180" y="69"/>
                  <a:pt x="180" y="69"/>
                </a:cubicBezTo>
                <a:cubicBezTo>
                  <a:pt x="179" y="76"/>
                  <a:pt x="179" y="76"/>
                  <a:pt x="179" y="76"/>
                </a:cubicBezTo>
                <a:cubicBezTo>
                  <a:pt x="179" y="78"/>
                  <a:pt x="180" y="81"/>
                  <a:pt x="182" y="85"/>
                </a:cubicBezTo>
                <a:cubicBezTo>
                  <a:pt x="183" y="85"/>
                  <a:pt x="183" y="85"/>
                  <a:pt x="183" y="85"/>
                </a:cubicBezTo>
                <a:cubicBezTo>
                  <a:pt x="183" y="86"/>
                  <a:pt x="183" y="86"/>
                  <a:pt x="183" y="86"/>
                </a:cubicBezTo>
                <a:cubicBezTo>
                  <a:pt x="184" y="96"/>
                  <a:pt x="184" y="96"/>
                  <a:pt x="184" y="96"/>
                </a:cubicBezTo>
                <a:cubicBezTo>
                  <a:pt x="184" y="97"/>
                  <a:pt x="184" y="97"/>
                  <a:pt x="184" y="97"/>
                </a:cubicBezTo>
                <a:cubicBezTo>
                  <a:pt x="183" y="98"/>
                  <a:pt x="183" y="98"/>
                  <a:pt x="183" y="98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4" y="107"/>
                  <a:pt x="174" y="107"/>
                  <a:pt x="174" y="107"/>
                </a:cubicBezTo>
                <a:cubicBezTo>
                  <a:pt x="174" y="107"/>
                  <a:pt x="174" y="107"/>
                  <a:pt x="174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2" y="107"/>
                  <a:pt x="172" y="107"/>
                  <a:pt x="172" y="107"/>
                </a:cubicBezTo>
                <a:cubicBezTo>
                  <a:pt x="163" y="105"/>
                  <a:pt x="163" y="105"/>
                  <a:pt x="163" y="105"/>
                </a:cubicBezTo>
                <a:cubicBezTo>
                  <a:pt x="162" y="105"/>
                  <a:pt x="160" y="106"/>
                  <a:pt x="158" y="107"/>
                </a:cubicBezTo>
                <a:cubicBezTo>
                  <a:pt x="154" y="112"/>
                  <a:pt x="154" y="112"/>
                  <a:pt x="154" y="112"/>
                </a:cubicBezTo>
                <a:cubicBezTo>
                  <a:pt x="150" y="116"/>
                  <a:pt x="150" y="116"/>
                  <a:pt x="150" y="116"/>
                </a:cubicBezTo>
                <a:cubicBezTo>
                  <a:pt x="148" y="119"/>
                  <a:pt x="146" y="120"/>
                  <a:pt x="141" y="119"/>
                </a:cubicBezTo>
                <a:cubicBezTo>
                  <a:pt x="138" y="119"/>
                  <a:pt x="138" y="116"/>
                  <a:pt x="138" y="112"/>
                </a:cubicBezTo>
                <a:cubicBezTo>
                  <a:pt x="138" y="110"/>
                  <a:pt x="138" y="110"/>
                  <a:pt x="138" y="110"/>
                </a:cubicBezTo>
                <a:cubicBezTo>
                  <a:pt x="138" y="107"/>
                  <a:pt x="138" y="107"/>
                  <a:pt x="138" y="107"/>
                </a:cubicBezTo>
                <a:cubicBezTo>
                  <a:pt x="136" y="109"/>
                  <a:pt x="136" y="109"/>
                  <a:pt x="136" y="109"/>
                </a:cubicBezTo>
                <a:cubicBezTo>
                  <a:pt x="135" y="110"/>
                  <a:pt x="134" y="111"/>
                  <a:pt x="132" y="111"/>
                </a:cubicBezTo>
                <a:cubicBezTo>
                  <a:pt x="131" y="110"/>
                  <a:pt x="130" y="109"/>
                  <a:pt x="129" y="106"/>
                </a:cubicBezTo>
                <a:cubicBezTo>
                  <a:pt x="129" y="106"/>
                  <a:pt x="129" y="106"/>
                  <a:pt x="129" y="106"/>
                </a:cubicBezTo>
                <a:cubicBezTo>
                  <a:pt x="128" y="96"/>
                  <a:pt x="128" y="96"/>
                  <a:pt x="128" y="96"/>
                </a:cubicBezTo>
                <a:cubicBezTo>
                  <a:pt x="126" y="88"/>
                  <a:pt x="126" y="88"/>
                  <a:pt x="126" y="88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3"/>
                  <a:pt x="122" y="83"/>
                  <a:pt x="122" y="83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7"/>
                  <a:pt x="110" y="57"/>
                  <a:pt x="110" y="57"/>
                </a:cubicBezTo>
                <a:cubicBezTo>
                  <a:pt x="108" y="47"/>
                  <a:pt x="108" y="47"/>
                  <a:pt x="108" y="47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6" y="46"/>
                  <a:pt x="106" y="46"/>
                  <a:pt x="106" y="46"/>
                </a:cubicBezTo>
                <a:cubicBezTo>
                  <a:pt x="103" y="50"/>
                  <a:pt x="101" y="52"/>
                  <a:pt x="100" y="52"/>
                </a:cubicBezTo>
                <a:cubicBezTo>
                  <a:pt x="99" y="52"/>
                  <a:pt x="97" y="50"/>
                  <a:pt x="94" y="48"/>
                </a:cubicBezTo>
                <a:cubicBezTo>
                  <a:pt x="88" y="45"/>
                  <a:pt x="88" y="45"/>
                  <a:pt x="88" y="45"/>
                </a:cubicBezTo>
                <a:cubicBezTo>
                  <a:pt x="87" y="44"/>
                  <a:pt x="87" y="44"/>
                  <a:pt x="87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43"/>
                  <a:pt x="86" y="43"/>
                  <a:pt x="86" y="43"/>
                </a:cubicBezTo>
                <a:cubicBezTo>
                  <a:pt x="86" y="35"/>
                  <a:pt x="86" y="35"/>
                  <a:pt x="86" y="35"/>
                </a:cubicBezTo>
                <a:cubicBezTo>
                  <a:pt x="86" y="35"/>
                  <a:pt x="86" y="35"/>
                  <a:pt x="86" y="35"/>
                </a:cubicBezTo>
                <a:cubicBezTo>
                  <a:pt x="84" y="29"/>
                  <a:pt x="84" y="29"/>
                  <a:pt x="84" y="29"/>
                </a:cubicBezTo>
                <a:cubicBezTo>
                  <a:pt x="81" y="21"/>
                  <a:pt x="81" y="21"/>
                  <a:pt x="81" y="21"/>
                </a:cubicBezTo>
                <a:cubicBezTo>
                  <a:pt x="78" y="21"/>
                  <a:pt x="78" y="21"/>
                  <a:pt x="78" y="21"/>
                </a:cubicBezTo>
                <a:cubicBezTo>
                  <a:pt x="78" y="24"/>
                  <a:pt x="78" y="27"/>
                  <a:pt x="77" y="29"/>
                </a:cubicBezTo>
                <a:cubicBezTo>
                  <a:pt x="76" y="31"/>
                  <a:pt x="75" y="33"/>
                  <a:pt x="72" y="35"/>
                </a:cubicBezTo>
                <a:cubicBezTo>
                  <a:pt x="72" y="38"/>
                  <a:pt x="70" y="40"/>
                  <a:pt x="69" y="41"/>
                </a:cubicBezTo>
                <a:cubicBezTo>
                  <a:pt x="66" y="44"/>
                  <a:pt x="64" y="44"/>
                  <a:pt x="62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58" y="41"/>
                  <a:pt x="58" y="38"/>
                  <a:pt x="58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3" y="28"/>
                  <a:pt x="53" y="28"/>
                  <a:pt x="53" y="28"/>
                </a:cubicBezTo>
                <a:cubicBezTo>
                  <a:pt x="51" y="27"/>
                  <a:pt x="50" y="24"/>
                  <a:pt x="50" y="21"/>
                </a:cubicBezTo>
                <a:cubicBezTo>
                  <a:pt x="52" y="3"/>
                  <a:pt x="52" y="3"/>
                  <a:pt x="52" y="3"/>
                </a:cubicBezTo>
                <a:cubicBezTo>
                  <a:pt x="51" y="0"/>
                  <a:pt x="51" y="0"/>
                  <a:pt x="51" y="0"/>
                </a:cubicBezTo>
                <a:cubicBezTo>
                  <a:pt x="44" y="7"/>
                  <a:pt x="44" y="7"/>
                  <a:pt x="44" y="7"/>
                </a:cubicBezTo>
                <a:cubicBezTo>
                  <a:pt x="40" y="10"/>
                  <a:pt x="40" y="10"/>
                  <a:pt x="40" y="10"/>
                </a:cubicBezTo>
                <a:cubicBezTo>
                  <a:pt x="39" y="13"/>
                  <a:pt x="39" y="13"/>
                  <a:pt x="39" y="13"/>
                </a:cubicBezTo>
                <a:cubicBezTo>
                  <a:pt x="40" y="17"/>
                  <a:pt x="41" y="20"/>
                  <a:pt x="41" y="22"/>
                </a:cubicBezTo>
                <a:cubicBezTo>
                  <a:pt x="41" y="26"/>
                  <a:pt x="39" y="29"/>
                  <a:pt x="36" y="30"/>
                </a:cubicBezTo>
                <a:cubicBezTo>
                  <a:pt x="28" y="33"/>
                  <a:pt x="28" y="33"/>
                  <a:pt x="28" y="33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7"/>
                  <a:pt x="26" y="37"/>
                  <a:pt x="26" y="37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52"/>
                  <a:pt x="27" y="54"/>
                  <a:pt x="28" y="54"/>
                </a:cubicBezTo>
                <a:cubicBezTo>
                  <a:pt x="30" y="55"/>
                  <a:pt x="33" y="55"/>
                  <a:pt x="36" y="53"/>
                </a:cubicBezTo>
                <a:cubicBezTo>
                  <a:pt x="38" y="52"/>
                  <a:pt x="38" y="52"/>
                  <a:pt x="38" y="52"/>
                </a:cubicBezTo>
                <a:cubicBezTo>
                  <a:pt x="46" y="69"/>
                  <a:pt x="46" y="69"/>
                  <a:pt x="46" y="69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3" y="102"/>
                  <a:pt x="40" y="120"/>
                  <a:pt x="36" y="125"/>
                </a:cubicBezTo>
                <a:cubicBezTo>
                  <a:pt x="35" y="126"/>
                  <a:pt x="34" y="127"/>
                  <a:pt x="31" y="128"/>
                </a:cubicBezTo>
                <a:cubicBezTo>
                  <a:pt x="28" y="128"/>
                  <a:pt x="26" y="127"/>
                  <a:pt x="24" y="126"/>
                </a:cubicBezTo>
                <a:cubicBezTo>
                  <a:pt x="13" y="146"/>
                  <a:pt x="6" y="157"/>
                  <a:pt x="3" y="159"/>
                </a:cubicBezTo>
                <a:cubicBezTo>
                  <a:pt x="4" y="159"/>
                  <a:pt x="4" y="159"/>
                  <a:pt x="4" y="159"/>
                </a:cubicBezTo>
                <a:cubicBezTo>
                  <a:pt x="2" y="159"/>
                  <a:pt x="1" y="164"/>
                  <a:pt x="2" y="174"/>
                </a:cubicBezTo>
                <a:cubicBezTo>
                  <a:pt x="4" y="176"/>
                  <a:pt x="4" y="176"/>
                  <a:pt x="4" y="176"/>
                </a:cubicBezTo>
                <a:cubicBezTo>
                  <a:pt x="5" y="176"/>
                  <a:pt x="5" y="176"/>
                  <a:pt x="5" y="176"/>
                </a:cubicBezTo>
                <a:cubicBezTo>
                  <a:pt x="6" y="177"/>
                  <a:pt x="6" y="177"/>
                  <a:pt x="6" y="177"/>
                </a:cubicBezTo>
                <a:lnTo>
                  <a:pt x="2" y="18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" name="Freeform 13"/>
          <p:cNvSpPr/>
          <p:nvPr/>
        </p:nvSpPr>
        <p:spPr bwMode="auto">
          <a:xfrm>
            <a:off x="3224213" y="4198938"/>
            <a:ext cx="617537" cy="533400"/>
          </a:xfrm>
          <a:custGeom>
            <a:avLst/>
            <a:gdLst>
              <a:gd name="T0" fmla="*/ 2147483646 w 192"/>
              <a:gd name="T1" fmla="*/ 2147483646 h 166"/>
              <a:gd name="T2" fmla="*/ 2147483646 w 192"/>
              <a:gd name="T3" fmla="*/ 2147483646 h 166"/>
              <a:gd name="T4" fmla="*/ 2147483646 w 192"/>
              <a:gd name="T5" fmla="*/ 0 h 166"/>
              <a:gd name="T6" fmla="*/ 2147483646 w 192"/>
              <a:gd name="T7" fmla="*/ 2147483646 h 166"/>
              <a:gd name="T8" fmla="*/ 2147483646 w 192"/>
              <a:gd name="T9" fmla="*/ 2147483646 h 166"/>
              <a:gd name="T10" fmla="*/ 2147483646 w 192"/>
              <a:gd name="T11" fmla="*/ 2147483646 h 166"/>
              <a:gd name="T12" fmla="*/ 2147483646 w 192"/>
              <a:gd name="T13" fmla="*/ 2147483646 h 166"/>
              <a:gd name="T14" fmla="*/ 2147483646 w 192"/>
              <a:gd name="T15" fmla="*/ 2147483646 h 166"/>
              <a:gd name="T16" fmla="*/ 2147483646 w 192"/>
              <a:gd name="T17" fmla="*/ 2147483646 h 166"/>
              <a:gd name="T18" fmla="*/ 2147483646 w 192"/>
              <a:gd name="T19" fmla="*/ 2147483646 h 166"/>
              <a:gd name="T20" fmla="*/ 2147483646 w 192"/>
              <a:gd name="T21" fmla="*/ 2147483646 h 166"/>
              <a:gd name="T22" fmla="*/ 2147483646 w 192"/>
              <a:gd name="T23" fmla="*/ 2147483646 h 166"/>
              <a:gd name="T24" fmla="*/ 2147483646 w 192"/>
              <a:gd name="T25" fmla="*/ 2147483646 h 166"/>
              <a:gd name="T26" fmla="*/ 2147483646 w 192"/>
              <a:gd name="T27" fmla="*/ 2147483646 h 166"/>
              <a:gd name="T28" fmla="*/ 2147483646 w 192"/>
              <a:gd name="T29" fmla="*/ 2147483646 h 166"/>
              <a:gd name="T30" fmla="*/ 2147483646 w 192"/>
              <a:gd name="T31" fmla="*/ 2147483646 h 166"/>
              <a:gd name="T32" fmla="*/ 2147483646 w 192"/>
              <a:gd name="T33" fmla="*/ 2147483646 h 166"/>
              <a:gd name="T34" fmla="*/ 2147483646 w 192"/>
              <a:gd name="T35" fmla="*/ 2147483646 h 166"/>
              <a:gd name="T36" fmla="*/ 2147483646 w 192"/>
              <a:gd name="T37" fmla="*/ 2147483646 h 166"/>
              <a:gd name="T38" fmla="*/ 2147483646 w 192"/>
              <a:gd name="T39" fmla="*/ 2147483646 h 166"/>
              <a:gd name="T40" fmla="*/ 2147483646 w 192"/>
              <a:gd name="T41" fmla="*/ 2147483646 h 166"/>
              <a:gd name="T42" fmla="*/ 2147483646 w 192"/>
              <a:gd name="T43" fmla="*/ 2147483646 h 166"/>
              <a:gd name="T44" fmla="*/ 2147483646 w 192"/>
              <a:gd name="T45" fmla="*/ 2147483646 h 166"/>
              <a:gd name="T46" fmla="*/ 2147483646 w 192"/>
              <a:gd name="T47" fmla="*/ 2147483646 h 166"/>
              <a:gd name="T48" fmla="*/ 2147483646 w 192"/>
              <a:gd name="T49" fmla="*/ 2147483646 h 166"/>
              <a:gd name="T50" fmla="*/ 2147483646 w 192"/>
              <a:gd name="T51" fmla="*/ 2147483646 h 166"/>
              <a:gd name="T52" fmla="*/ 2147483646 w 192"/>
              <a:gd name="T53" fmla="*/ 2147483646 h 166"/>
              <a:gd name="T54" fmla="*/ 2147483646 w 192"/>
              <a:gd name="T55" fmla="*/ 2147483646 h 166"/>
              <a:gd name="T56" fmla="*/ 2147483646 w 192"/>
              <a:gd name="T57" fmla="*/ 2147483646 h 166"/>
              <a:gd name="T58" fmla="*/ 2147483646 w 192"/>
              <a:gd name="T59" fmla="*/ 2147483646 h 166"/>
              <a:gd name="T60" fmla="*/ 2147483646 w 192"/>
              <a:gd name="T61" fmla="*/ 2147483646 h 166"/>
              <a:gd name="T62" fmla="*/ 2147483646 w 192"/>
              <a:gd name="T63" fmla="*/ 2147483646 h 166"/>
              <a:gd name="T64" fmla="*/ 2147483646 w 192"/>
              <a:gd name="T65" fmla="*/ 2147483646 h 166"/>
              <a:gd name="T66" fmla="*/ 2147483646 w 192"/>
              <a:gd name="T67" fmla="*/ 2147483646 h 166"/>
              <a:gd name="T68" fmla="*/ 2147483646 w 192"/>
              <a:gd name="T69" fmla="*/ 2147483646 h 166"/>
              <a:gd name="T70" fmla="*/ 2147483646 w 192"/>
              <a:gd name="T71" fmla="*/ 2147483646 h 166"/>
              <a:gd name="T72" fmla="*/ 2147483646 w 192"/>
              <a:gd name="T73" fmla="*/ 2147483646 h 166"/>
              <a:gd name="T74" fmla="*/ 2147483646 w 192"/>
              <a:gd name="T75" fmla="*/ 2147483646 h 166"/>
              <a:gd name="T76" fmla="*/ 2147483646 w 192"/>
              <a:gd name="T77" fmla="*/ 2147483646 h 166"/>
              <a:gd name="T78" fmla="*/ 2147483646 w 192"/>
              <a:gd name="T79" fmla="*/ 2147483646 h 166"/>
              <a:gd name="T80" fmla="*/ 2147483646 w 192"/>
              <a:gd name="T81" fmla="*/ 2147483646 h 166"/>
              <a:gd name="T82" fmla="*/ 2147483646 w 192"/>
              <a:gd name="T83" fmla="*/ 2147483646 h 166"/>
              <a:gd name="T84" fmla="*/ 2147483646 w 192"/>
              <a:gd name="T85" fmla="*/ 2147483646 h 166"/>
              <a:gd name="T86" fmla="*/ 2147483646 w 192"/>
              <a:gd name="T87" fmla="*/ 2147483646 h 166"/>
              <a:gd name="T88" fmla="*/ 2147483646 w 192"/>
              <a:gd name="T89" fmla="*/ 2147483646 h 166"/>
              <a:gd name="T90" fmla="*/ 2147483646 w 192"/>
              <a:gd name="T91" fmla="*/ 2147483646 h 166"/>
              <a:gd name="T92" fmla="*/ 2147483646 w 192"/>
              <a:gd name="T93" fmla="*/ 2147483646 h 166"/>
              <a:gd name="T94" fmla="*/ 2147483646 w 192"/>
              <a:gd name="T95" fmla="*/ 2147483646 h 166"/>
              <a:gd name="T96" fmla="*/ 2147483646 w 192"/>
              <a:gd name="T97" fmla="*/ 2147483646 h 166"/>
              <a:gd name="T98" fmla="*/ 2147483646 w 192"/>
              <a:gd name="T99" fmla="*/ 2147483646 h 166"/>
              <a:gd name="T100" fmla="*/ 2147483646 w 192"/>
              <a:gd name="T101" fmla="*/ 2147483646 h 166"/>
              <a:gd name="T102" fmla="*/ 2147483646 w 192"/>
              <a:gd name="T103" fmla="*/ 2147483646 h 16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192" h="166">
                <a:moveTo>
                  <a:pt x="150" y="3"/>
                </a:moveTo>
                <a:cubicBezTo>
                  <a:pt x="148" y="2"/>
                  <a:pt x="148" y="2"/>
                  <a:pt x="148" y="2"/>
                </a:cubicBezTo>
                <a:cubicBezTo>
                  <a:pt x="144" y="4"/>
                  <a:pt x="144" y="4"/>
                  <a:pt x="144" y="4"/>
                </a:cubicBezTo>
                <a:cubicBezTo>
                  <a:pt x="142" y="7"/>
                  <a:pt x="142" y="7"/>
                  <a:pt x="142" y="7"/>
                </a:cubicBezTo>
                <a:cubicBezTo>
                  <a:pt x="141" y="11"/>
                  <a:pt x="139" y="13"/>
                  <a:pt x="136" y="13"/>
                </a:cubicBezTo>
                <a:cubicBezTo>
                  <a:pt x="135" y="13"/>
                  <a:pt x="133" y="12"/>
                  <a:pt x="132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0" y="6"/>
                  <a:pt x="130" y="6"/>
                  <a:pt x="130" y="6"/>
                </a:cubicBezTo>
                <a:cubicBezTo>
                  <a:pt x="130" y="5"/>
                  <a:pt x="130" y="5"/>
                  <a:pt x="130" y="5"/>
                </a:cubicBezTo>
                <a:cubicBezTo>
                  <a:pt x="129" y="0"/>
                  <a:pt x="129" y="0"/>
                  <a:pt x="129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5" y="4"/>
                  <a:pt x="125" y="4"/>
                  <a:pt x="125" y="4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4" y="10"/>
                  <a:pt x="124" y="10"/>
                  <a:pt x="124" y="10"/>
                </a:cubicBezTo>
                <a:cubicBezTo>
                  <a:pt x="120" y="17"/>
                  <a:pt x="120" y="17"/>
                  <a:pt x="120" y="17"/>
                </a:cubicBezTo>
                <a:cubicBezTo>
                  <a:pt x="119" y="18"/>
                  <a:pt x="119" y="18"/>
                  <a:pt x="119" y="18"/>
                </a:cubicBezTo>
                <a:cubicBezTo>
                  <a:pt x="118" y="18"/>
                  <a:pt x="118" y="18"/>
                  <a:pt x="118" y="18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8"/>
                  <a:pt x="108" y="18"/>
                  <a:pt x="108" y="18"/>
                </a:cubicBezTo>
                <a:cubicBezTo>
                  <a:pt x="104" y="22"/>
                  <a:pt x="104" y="22"/>
                  <a:pt x="104" y="22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3" y="29"/>
                  <a:pt x="103" y="29"/>
                  <a:pt x="103" y="29"/>
                </a:cubicBezTo>
                <a:cubicBezTo>
                  <a:pt x="94" y="29"/>
                  <a:pt x="94" y="29"/>
                  <a:pt x="94" y="29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7"/>
                  <a:pt x="94" y="27"/>
                  <a:pt x="94" y="27"/>
                </a:cubicBezTo>
                <a:cubicBezTo>
                  <a:pt x="92" y="26"/>
                  <a:pt x="92" y="26"/>
                  <a:pt x="92" y="26"/>
                </a:cubicBezTo>
                <a:cubicBezTo>
                  <a:pt x="91" y="29"/>
                  <a:pt x="91" y="29"/>
                  <a:pt x="91" y="29"/>
                </a:cubicBezTo>
                <a:cubicBezTo>
                  <a:pt x="90" y="30"/>
                  <a:pt x="90" y="30"/>
                  <a:pt x="90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0" y="27"/>
                  <a:pt x="80" y="27"/>
                  <a:pt x="80" y="27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5"/>
                  <a:pt x="80" y="25"/>
                  <a:pt x="80" y="25"/>
                </a:cubicBezTo>
                <a:cubicBezTo>
                  <a:pt x="73" y="24"/>
                  <a:pt x="73" y="24"/>
                  <a:pt x="73" y="24"/>
                </a:cubicBezTo>
                <a:cubicBezTo>
                  <a:pt x="68" y="26"/>
                  <a:pt x="68" y="26"/>
                  <a:pt x="68" y="26"/>
                </a:cubicBezTo>
                <a:cubicBezTo>
                  <a:pt x="66" y="28"/>
                  <a:pt x="66" y="28"/>
                  <a:pt x="66" y="28"/>
                </a:cubicBezTo>
                <a:cubicBezTo>
                  <a:pt x="74" y="37"/>
                  <a:pt x="74" y="37"/>
                  <a:pt x="74" y="37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5" y="41"/>
                  <a:pt x="85" y="41"/>
                  <a:pt x="85" y="41"/>
                </a:cubicBezTo>
                <a:cubicBezTo>
                  <a:pt x="90" y="46"/>
                  <a:pt x="90" y="46"/>
                  <a:pt x="90" y="46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5"/>
                  <a:pt x="88" y="55"/>
                  <a:pt x="88" y="55"/>
                </a:cubicBezTo>
                <a:cubicBezTo>
                  <a:pt x="88" y="55"/>
                  <a:pt x="88" y="55"/>
                  <a:pt x="88" y="55"/>
                </a:cubicBezTo>
                <a:cubicBezTo>
                  <a:pt x="81" y="60"/>
                  <a:pt x="81" y="60"/>
                  <a:pt x="81" y="60"/>
                </a:cubicBezTo>
                <a:cubicBezTo>
                  <a:pt x="81" y="61"/>
                  <a:pt x="81" y="61"/>
                  <a:pt x="81" y="61"/>
                </a:cubicBezTo>
                <a:cubicBezTo>
                  <a:pt x="80" y="61"/>
                  <a:pt x="80" y="61"/>
                  <a:pt x="80" y="61"/>
                </a:cubicBezTo>
                <a:cubicBezTo>
                  <a:pt x="69" y="64"/>
                  <a:pt x="69" y="64"/>
                  <a:pt x="69" y="64"/>
                </a:cubicBezTo>
                <a:cubicBezTo>
                  <a:pt x="69" y="64"/>
                  <a:pt x="69" y="64"/>
                  <a:pt x="69" y="64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57" y="63"/>
                  <a:pt x="57" y="63"/>
                  <a:pt x="57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47" y="71"/>
                  <a:pt x="47" y="71"/>
                  <a:pt x="47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39" y="74"/>
                  <a:pt x="39" y="74"/>
                  <a:pt x="39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0" y="71"/>
                  <a:pt x="30" y="71"/>
                  <a:pt x="30" y="71"/>
                </a:cubicBezTo>
                <a:cubicBezTo>
                  <a:pt x="12" y="72"/>
                  <a:pt x="12" y="72"/>
                  <a:pt x="12" y="72"/>
                </a:cubicBezTo>
                <a:cubicBezTo>
                  <a:pt x="8" y="73"/>
                  <a:pt x="8" y="73"/>
                  <a:pt x="8" y="73"/>
                </a:cubicBezTo>
                <a:cubicBezTo>
                  <a:pt x="8" y="74"/>
                  <a:pt x="8" y="74"/>
                  <a:pt x="8" y="74"/>
                </a:cubicBezTo>
                <a:cubicBezTo>
                  <a:pt x="4" y="74"/>
                  <a:pt x="4" y="74"/>
                  <a:pt x="4" y="74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6"/>
                  <a:pt x="0" y="86"/>
                  <a:pt x="0" y="86"/>
                </a:cubicBezTo>
                <a:cubicBezTo>
                  <a:pt x="4" y="96"/>
                  <a:pt x="4" y="96"/>
                  <a:pt x="4" y="96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11" y="100"/>
                  <a:pt x="11" y="100"/>
                  <a:pt x="11" y="100"/>
                </a:cubicBezTo>
                <a:cubicBezTo>
                  <a:pt x="14" y="96"/>
                  <a:pt x="14" y="96"/>
                  <a:pt x="14" y="96"/>
                </a:cubicBezTo>
                <a:cubicBezTo>
                  <a:pt x="14" y="95"/>
                  <a:pt x="14" y="95"/>
                  <a:pt x="14" y="95"/>
                </a:cubicBezTo>
                <a:cubicBezTo>
                  <a:pt x="14" y="95"/>
                  <a:pt x="14" y="95"/>
                  <a:pt x="14" y="95"/>
                </a:cubicBezTo>
                <a:cubicBezTo>
                  <a:pt x="15" y="95"/>
                  <a:pt x="15" y="95"/>
                  <a:pt x="15" y="95"/>
                </a:cubicBezTo>
                <a:cubicBezTo>
                  <a:pt x="21" y="94"/>
                  <a:pt x="21" y="94"/>
                  <a:pt x="21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8" y="96"/>
                  <a:pt x="28" y="96"/>
                  <a:pt x="28" y="96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29" y="122"/>
                  <a:pt x="29" y="122"/>
                  <a:pt x="29" y="122"/>
                </a:cubicBezTo>
                <a:cubicBezTo>
                  <a:pt x="29" y="123"/>
                  <a:pt x="29" y="123"/>
                  <a:pt x="29" y="123"/>
                </a:cubicBezTo>
                <a:cubicBezTo>
                  <a:pt x="26" y="130"/>
                  <a:pt x="26" y="130"/>
                  <a:pt x="26" y="130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8" y="148"/>
                  <a:pt x="38" y="148"/>
                  <a:pt x="38" y="148"/>
                </a:cubicBezTo>
                <a:cubicBezTo>
                  <a:pt x="38" y="149"/>
                  <a:pt x="38" y="149"/>
                  <a:pt x="38" y="149"/>
                </a:cubicBezTo>
                <a:cubicBezTo>
                  <a:pt x="39" y="149"/>
                  <a:pt x="39" y="149"/>
                  <a:pt x="39" y="149"/>
                </a:cubicBezTo>
                <a:cubicBezTo>
                  <a:pt x="34" y="160"/>
                  <a:pt x="34" y="160"/>
                  <a:pt x="34" y="160"/>
                </a:cubicBezTo>
                <a:cubicBezTo>
                  <a:pt x="33" y="166"/>
                  <a:pt x="33" y="166"/>
                  <a:pt x="33" y="166"/>
                </a:cubicBezTo>
                <a:cubicBezTo>
                  <a:pt x="34" y="165"/>
                  <a:pt x="34" y="165"/>
                  <a:pt x="34" y="165"/>
                </a:cubicBezTo>
                <a:cubicBezTo>
                  <a:pt x="35" y="165"/>
                  <a:pt x="35" y="165"/>
                  <a:pt x="35" y="165"/>
                </a:cubicBezTo>
                <a:cubicBezTo>
                  <a:pt x="39" y="163"/>
                  <a:pt x="39" y="163"/>
                  <a:pt x="39" y="163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54" y="160"/>
                  <a:pt x="54" y="160"/>
                  <a:pt x="54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67" y="165"/>
                  <a:pt x="67" y="165"/>
                  <a:pt x="67" y="165"/>
                </a:cubicBezTo>
                <a:cubicBezTo>
                  <a:pt x="80" y="165"/>
                  <a:pt x="80" y="165"/>
                  <a:pt x="80" y="165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91" y="156"/>
                  <a:pt x="91" y="156"/>
                  <a:pt x="91" y="156"/>
                </a:cubicBezTo>
                <a:cubicBezTo>
                  <a:pt x="98" y="151"/>
                  <a:pt x="98" y="151"/>
                  <a:pt x="98" y="151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103" y="149"/>
                  <a:pt x="103" y="149"/>
                  <a:pt x="103" y="149"/>
                </a:cubicBezTo>
                <a:cubicBezTo>
                  <a:pt x="108" y="145"/>
                  <a:pt x="108" y="145"/>
                  <a:pt x="108" y="145"/>
                </a:cubicBezTo>
                <a:cubicBezTo>
                  <a:pt x="114" y="137"/>
                  <a:pt x="114" y="137"/>
                  <a:pt x="114" y="137"/>
                </a:cubicBezTo>
                <a:cubicBezTo>
                  <a:pt x="123" y="140"/>
                  <a:pt x="123" y="140"/>
                  <a:pt x="123" y="140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6" y="144"/>
                  <a:pt x="127" y="146"/>
                  <a:pt x="128" y="146"/>
                </a:cubicBezTo>
                <a:cubicBezTo>
                  <a:pt x="133" y="146"/>
                  <a:pt x="133" y="146"/>
                  <a:pt x="133" y="146"/>
                </a:cubicBezTo>
                <a:cubicBezTo>
                  <a:pt x="134" y="146"/>
                  <a:pt x="134" y="146"/>
                  <a:pt x="134" y="146"/>
                </a:cubicBezTo>
                <a:cubicBezTo>
                  <a:pt x="137" y="146"/>
                  <a:pt x="137" y="146"/>
                  <a:pt x="137" y="146"/>
                </a:cubicBezTo>
                <a:cubicBezTo>
                  <a:pt x="138" y="146"/>
                  <a:pt x="138" y="146"/>
                  <a:pt x="138" y="146"/>
                </a:cubicBezTo>
                <a:cubicBezTo>
                  <a:pt x="138" y="147"/>
                  <a:pt x="138" y="147"/>
                  <a:pt x="138" y="147"/>
                </a:cubicBezTo>
                <a:cubicBezTo>
                  <a:pt x="144" y="149"/>
                  <a:pt x="144" y="149"/>
                  <a:pt x="144" y="149"/>
                </a:cubicBezTo>
                <a:cubicBezTo>
                  <a:pt x="146" y="149"/>
                  <a:pt x="146" y="149"/>
                  <a:pt x="146" y="149"/>
                </a:cubicBezTo>
                <a:cubicBezTo>
                  <a:pt x="147" y="148"/>
                  <a:pt x="147" y="148"/>
                  <a:pt x="147" y="148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1" y="136"/>
                  <a:pt x="162" y="133"/>
                  <a:pt x="165" y="131"/>
                </a:cubicBezTo>
                <a:cubicBezTo>
                  <a:pt x="168" y="129"/>
                  <a:pt x="170" y="128"/>
                  <a:pt x="171" y="128"/>
                </a:cubicBezTo>
                <a:cubicBezTo>
                  <a:pt x="173" y="126"/>
                  <a:pt x="173" y="126"/>
                  <a:pt x="173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3"/>
                  <a:pt x="176" y="123"/>
                  <a:pt x="176" y="123"/>
                </a:cubicBezTo>
                <a:cubicBezTo>
                  <a:pt x="177" y="123"/>
                  <a:pt x="177" y="123"/>
                  <a:pt x="177" y="123"/>
                </a:cubicBezTo>
                <a:cubicBezTo>
                  <a:pt x="183" y="122"/>
                  <a:pt x="183" y="122"/>
                  <a:pt x="183" y="122"/>
                </a:cubicBezTo>
                <a:cubicBezTo>
                  <a:pt x="187" y="122"/>
                  <a:pt x="187" y="122"/>
                  <a:pt x="187" y="122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2" y="114"/>
                  <a:pt x="192" y="114"/>
                  <a:pt x="192" y="114"/>
                </a:cubicBezTo>
                <a:cubicBezTo>
                  <a:pt x="191" y="114"/>
                  <a:pt x="191" y="114"/>
                  <a:pt x="191" y="114"/>
                </a:cubicBezTo>
                <a:cubicBezTo>
                  <a:pt x="188" y="111"/>
                  <a:pt x="187" y="108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2"/>
                  <a:pt x="186" y="102"/>
                  <a:pt x="186" y="102"/>
                </a:cubicBezTo>
                <a:cubicBezTo>
                  <a:pt x="188" y="94"/>
                  <a:pt x="188" y="94"/>
                  <a:pt x="188" y="94"/>
                </a:cubicBezTo>
                <a:cubicBezTo>
                  <a:pt x="188" y="91"/>
                  <a:pt x="188" y="89"/>
                  <a:pt x="190" y="87"/>
                </a:cubicBezTo>
                <a:cubicBezTo>
                  <a:pt x="190" y="80"/>
                  <a:pt x="190" y="80"/>
                  <a:pt x="190" y="80"/>
                </a:cubicBezTo>
                <a:cubicBezTo>
                  <a:pt x="189" y="79"/>
                  <a:pt x="188" y="78"/>
                  <a:pt x="186" y="78"/>
                </a:cubicBezTo>
                <a:cubicBezTo>
                  <a:pt x="174" y="83"/>
                  <a:pt x="174" y="83"/>
                  <a:pt x="174" y="83"/>
                </a:cubicBezTo>
                <a:cubicBezTo>
                  <a:pt x="174" y="70"/>
                  <a:pt x="174" y="70"/>
                  <a:pt x="174" y="70"/>
                </a:cubicBezTo>
                <a:cubicBezTo>
                  <a:pt x="175" y="68"/>
                  <a:pt x="179" y="64"/>
                  <a:pt x="186" y="60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82" y="41"/>
                  <a:pt x="183" y="37"/>
                  <a:pt x="186" y="34"/>
                </a:cubicBezTo>
                <a:cubicBezTo>
                  <a:pt x="186" y="32"/>
                  <a:pt x="186" y="32"/>
                  <a:pt x="186" y="32"/>
                </a:cubicBezTo>
                <a:cubicBezTo>
                  <a:pt x="182" y="32"/>
                  <a:pt x="182" y="32"/>
                  <a:pt x="182" y="32"/>
                </a:cubicBezTo>
                <a:cubicBezTo>
                  <a:pt x="180" y="32"/>
                  <a:pt x="180" y="32"/>
                  <a:pt x="180" y="32"/>
                </a:cubicBezTo>
                <a:cubicBezTo>
                  <a:pt x="178" y="38"/>
                  <a:pt x="178" y="38"/>
                  <a:pt x="178" y="38"/>
                </a:cubicBezTo>
                <a:cubicBezTo>
                  <a:pt x="177" y="40"/>
                  <a:pt x="175" y="41"/>
                  <a:pt x="174" y="41"/>
                </a:cubicBezTo>
                <a:cubicBezTo>
                  <a:pt x="173" y="41"/>
                  <a:pt x="173" y="41"/>
                  <a:pt x="173" y="41"/>
                </a:cubicBezTo>
                <a:cubicBezTo>
                  <a:pt x="169" y="38"/>
                  <a:pt x="169" y="38"/>
                  <a:pt x="169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7" y="34"/>
                  <a:pt x="167" y="34"/>
                  <a:pt x="167" y="34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2"/>
                  <a:pt x="166" y="32"/>
                  <a:pt x="166" y="32"/>
                </a:cubicBezTo>
                <a:cubicBezTo>
                  <a:pt x="158" y="32"/>
                  <a:pt x="158" y="32"/>
                  <a:pt x="158" y="32"/>
                </a:cubicBezTo>
                <a:cubicBezTo>
                  <a:pt x="158" y="30"/>
                  <a:pt x="158" y="30"/>
                  <a:pt x="158" y="30"/>
                </a:cubicBezTo>
                <a:cubicBezTo>
                  <a:pt x="156" y="26"/>
                  <a:pt x="156" y="26"/>
                  <a:pt x="156" y="26"/>
                </a:cubicBezTo>
                <a:cubicBezTo>
                  <a:pt x="156" y="20"/>
                  <a:pt x="156" y="20"/>
                  <a:pt x="156" y="20"/>
                </a:cubicBezTo>
                <a:cubicBezTo>
                  <a:pt x="152" y="12"/>
                  <a:pt x="152" y="12"/>
                  <a:pt x="152" y="12"/>
                </a:cubicBezTo>
                <a:cubicBezTo>
                  <a:pt x="152" y="6"/>
                  <a:pt x="152" y="6"/>
                  <a:pt x="152" y="6"/>
                </a:cubicBezTo>
                <a:lnTo>
                  <a:pt x="150" y="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9" name="Freeform 14"/>
          <p:cNvSpPr/>
          <p:nvPr/>
        </p:nvSpPr>
        <p:spPr bwMode="auto">
          <a:xfrm>
            <a:off x="3324225" y="4525963"/>
            <a:ext cx="806450" cy="614362"/>
          </a:xfrm>
          <a:custGeom>
            <a:avLst/>
            <a:gdLst>
              <a:gd name="T0" fmla="*/ 2147483646 w 251"/>
              <a:gd name="T1" fmla="*/ 2147483646 h 191"/>
              <a:gd name="T2" fmla="*/ 2147483646 w 251"/>
              <a:gd name="T3" fmla="*/ 2147483646 h 191"/>
              <a:gd name="T4" fmla="*/ 2147483646 w 251"/>
              <a:gd name="T5" fmla="*/ 2147483646 h 191"/>
              <a:gd name="T6" fmla="*/ 2147483646 w 251"/>
              <a:gd name="T7" fmla="*/ 2147483646 h 191"/>
              <a:gd name="T8" fmla="*/ 2147483646 w 251"/>
              <a:gd name="T9" fmla="*/ 2147483646 h 191"/>
              <a:gd name="T10" fmla="*/ 2147483646 w 251"/>
              <a:gd name="T11" fmla="*/ 2147483646 h 191"/>
              <a:gd name="T12" fmla="*/ 2147483646 w 251"/>
              <a:gd name="T13" fmla="*/ 2147483646 h 191"/>
              <a:gd name="T14" fmla="*/ 2147483646 w 251"/>
              <a:gd name="T15" fmla="*/ 2147483646 h 191"/>
              <a:gd name="T16" fmla="*/ 2147483646 w 251"/>
              <a:gd name="T17" fmla="*/ 2147483646 h 191"/>
              <a:gd name="T18" fmla="*/ 2147483646 w 251"/>
              <a:gd name="T19" fmla="*/ 2147483646 h 191"/>
              <a:gd name="T20" fmla="*/ 2147483646 w 251"/>
              <a:gd name="T21" fmla="*/ 2147483646 h 191"/>
              <a:gd name="T22" fmla="*/ 2147483646 w 251"/>
              <a:gd name="T23" fmla="*/ 2147483646 h 191"/>
              <a:gd name="T24" fmla="*/ 2147483646 w 251"/>
              <a:gd name="T25" fmla="*/ 2147483646 h 191"/>
              <a:gd name="T26" fmla="*/ 2147483646 w 251"/>
              <a:gd name="T27" fmla="*/ 2147483646 h 191"/>
              <a:gd name="T28" fmla="*/ 2147483646 w 251"/>
              <a:gd name="T29" fmla="*/ 2147483646 h 191"/>
              <a:gd name="T30" fmla="*/ 2147483646 w 251"/>
              <a:gd name="T31" fmla="*/ 2147483646 h 191"/>
              <a:gd name="T32" fmla="*/ 2147483646 w 251"/>
              <a:gd name="T33" fmla="*/ 2147483646 h 191"/>
              <a:gd name="T34" fmla="*/ 2147483646 w 251"/>
              <a:gd name="T35" fmla="*/ 2147483646 h 191"/>
              <a:gd name="T36" fmla="*/ 2147483646 w 251"/>
              <a:gd name="T37" fmla="*/ 2147483646 h 191"/>
              <a:gd name="T38" fmla="*/ 2147483646 w 251"/>
              <a:gd name="T39" fmla="*/ 2147483646 h 191"/>
              <a:gd name="T40" fmla="*/ 2147483646 w 251"/>
              <a:gd name="T41" fmla="*/ 2147483646 h 191"/>
              <a:gd name="T42" fmla="*/ 2147483646 w 251"/>
              <a:gd name="T43" fmla="*/ 2147483646 h 191"/>
              <a:gd name="T44" fmla="*/ 2147483646 w 251"/>
              <a:gd name="T45" fmla="*/ 2147483646 h 191"/>
              <a:gd name="T46" fmla="*/ 2147483646 w 251"/>
              <a:gd name="T47" fmla="*/ 2147483646 h 191"/>
              <a:gd name="T48" fmla="*/ 2147483646 w 251"/>
              <a:gd name="T49" fmla="*/ 2147483646 h 191"/>
              <a:gd name="T50" fmla="*/ 2147483646 w 251"/>
              <a:gd name="T51" fmla="*/ 2147483646 h 191"/>
              <a:gd name="T52" fmla="*/ 2147483646 w 251"/>
              <a:gd name="T53" fmla="*/ 2147483646 h 191"/>
              <a:gd name="T54" fmla="*/ 2147483646 w 251"/>
              <a:gd name="T55" fmla="*/ 2147483646 h 191"/>
              <a:gd name="T56" fmla="*/ 2147483646 w 251"/>
              <a:gd name="T57" fmla="*/ 2147483646 h 191"/>
              <a:gd name="T58" fmla="*/ 2147483646 w 251"/>
              <a:gd name="T59" fmla="*/ 2147483646 h 191"/>
              <a:gd name="T60" fmla="*/ 2147483646 w 251"/>
              <a:gd name="T61" fmla="*/ 2147483646 h 191"/>
              <a:gd name="T62" fmla="*/ 2147483646 w 251"/>
              <a:gd name="T63" fmla="*/ 2147483646 h 191"/>
              <a:gd name="T64" fmla="*/ 2147483646 w 251"/>
              <a:gd name="T65" fmla="*/ 2147483646 h 191"/>
              <a:gd name="T66" fmla="*/ 2147483646 w 251"/>
              <a:gd name="T67" fmla="*/ 2147483646 h 191"/>
              <a:gd name="T68" fmla="*/ 2147483646 w 251"/>
              <a:gd name="T69" fmla="*/ 2147483646 h 191"/>
              <a:gd name="T70" fmla="*/ 2147483646 w 251"/>
              <a:gd name="T71" fmla="*/ 2147483646 h 191"/>
              <a:gd name="T72" fmla="*/ 2147483646 w 251"/>
              <a:gd name="T73" fmla="*/ 2147483646 h 191"/>
              <a:gd name="T74" fmla="*/ 2147483646 w 251"/>
              <a:gd name="T75" fmla="*/ 2147483646 h 191"/>
              <a:gd name="T76" fmla="*/ 2147483646 w 251"/>
              <a:gd name="T77" fmla="*/ 2147483646 h 191"/>
              <a:gd name="T78" fmla="*/ 2147483646 w 251"/>
              <a:gd name="T79" fmla="*/ 2147483646 h 191"/>
              <a:gd name="T80" fmla="*/ 2147483646 w 251"/>
              <a:gd name="T81" fmla="*/ 2147483646 h 191"/>
              <a:gd name="T82" fmla="*/ 2147483646 w 251"/>
              <a:gd name="T83" fmla="*/ 2147483646 h 191"/>
              <a:gd name="T84" fmla="*/ 2147483646 w 251"/>
              <a:gd name="T85" fmla="*/ 2147483646 h 191"/>
              <a:gd name="T86" fmla="*/ 2147483646 w 251"/>
              <a:gd name="T87" fmla="*/ 2147483646 h 191"/>
              <a:gd name="T88" fmla="*/ 2147483646 w 251"/>
              <a:gd name="T89" fmla="*/ 2147483646 h 191"/>
              <a:gd name="T90" fmla="*/ 2147483646 w 251"/>
              <a:gd name="T91" fmla="*/ 2147483646 h 191"/>
              <a:gd name="T92" fmla="*/ 2147483646 w 251"/>
              <a:gd name="T93" fmla="*/ 2147483646 h 191"/>
              <a:gd name="T94" fmla="*/ 2147483646 w 251"/>
              <a:gd name="T95" fmla="*/ 2147483646 h 191"/>
              <a:gd name="T96" fmla="*/ 2147483646 w 251"/>
              <a:gd name="T97" fmla="*/ 2147483646 h 191"/>
              <a:gd name="T98" fmla="*/ 2147483646 w 251"/>
              <a:gd name="T99" fmla="*/ 2147483646 h 191"/>
              <a:gd name="T100" fmla="*/ 2147483646 w 251"/>
              <a:gd name="T101" fmla="*/ 2147483646 h 191"/>
              <a:gd name="T102" fmla="*/ 2147483646 w 251"/>
              <a:gd name="T103" fmla="*/ 2147483646 h 191"/>
              <a:gd name="T104" fmla="*/ 2147483646 w 251"/>
              <a:gd name="T105" fmla="*/ 2147483646 h 191"/>
              <a:gd name="T106" fmla="*/ 2147483646 w 251"/>
              <a:gd name="T107" fmla="*/ 2147483646 h 191"/>
              <a:gd name="T108" fmla="*/ 2147483646 w 251"/>
              <a:gd name="T109" fmla="*/ 2147483646 h 191"/>
              <a:gd name="T110" fmla="*/ 2147483646 w 251"/>
              <a:gd name="T111" fmla="*/ 2147483646 h 191"/>
              <a:gd name="T112" fmla="*/ 2147483646 w 251"/>
              <a:gd name="T113" fmla="*/ 2147483646 h 191"/>
              <a:gd name="T114" fmla="*/ 2147483646 w 251"/>
              <a:gd name="T115" fmla="*/ 0 h 191"/>
              <a:gd name="T116" fmla="*/ 2147483646 w 251"/>
              <a:gd name="T117" fmla="*/ 2147483646 h 19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51" h="191">
                <a:moveTo>
                  <a:pt x="201" y="4"/>
                </a:moveTo>
                <a:cubicBezTo>
                  <a:pt x="201" y="5"/>
                  <a:pt x="201" y="5"/>
                  <a:pt x="201" y="5"/>
                </a:cubicBezTo>
                <a:cubicBezTo>
                  <a:pt x="202" y="6"/>
                  <a:pt x="202" y="6"/>
                  <a:pt x="202" y="6"/>
                </a:cubicBezTo>
                <a:cubicBezTo>
                  <a:pt x="197" y="14"/>
                  <a:pt x="197" y="14"/>
                  <a:pt x="197" y="14"/>
                </a:cubicBezTo>
                <a:cubicBezTo>
                  <a:pt x="195" y="16"/>
                  <a:pt x="192" y="18"/>
                  <a:pt x="189" y="18"/>
                </a:cubicBezTo>
                <a:cubicBezTo>
                  <a:pt x="188" y="18"/>
                  <a:pt x="188" y="18"/>
                  <a:pt x="188" y="18"/>
                </a:cubicBezTo>
                <a:cubicBezTo>
                  <a:pt x="184" y="15"/>
                  <a:pt x="184" y="15"/>
                  <a:pt x="184" y="15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2" y="22"/>
                  <a:pt x="172" y="22"/>
                  <a:pt x="172" y="22"/>
                </a:cubicBezTo>
                <a:cubicBezTo>
                  <a:pt x="170" y="22"/>
                  <a:pt x="167" y="20"/>
                  <a:pt x="164" y="16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58" y="24"/>
                  <a:pt x="158" y="24"/>
                  <a:pt x="158" y="24"/>
                </a:cubicBezTo>
                <a:cubicBezTo>
                  <a:pt x="153" y="24"/>
                  <a:pt x="153" y="24"/>
                  <a:pt x="153" y="24"/>
                </a:cubicBezTo>
                <a:cubicBezTo>
                  <a:pt x="147" y="26"/>
                  <a:pt x="147" y="26"/>
                  <a:pt x="147" y="26"/>
                </a:cubicBezTo>
                <a:cubicBezTo>
                  <a:pt x="141" y="30"/>
                  <a:pt x="141" y="30"/>
                  <a:pt x="141" y="30"/>
                </a:cubicBezTo>
                <a:cubicBezTo>
                  <a:pt x="139" y="30"/>
                  <a:pt x="139" y="30"/>
                  <a:pt x="139" y="30"/>
                </a:cubicBezTo>
                <a:cubicBezTo>
                  <a:pt x="137" y="32"/>
                  <a:pt x="137" y="32"/>
                  <a:pt x="137" y="32"/>
                </a:cubicBezTo>
                <a:cubicBezTo>
                  <a:pt x="135" y="34"/>
                  <a:pt x="134" y="36"/>
                  <a:pt x="135" y="37"/>
                </a:cubicBezTo>
                <a:cubicBezTo>
                  <a:pt x="138" y="41"/>
                  <a:pt x="138" y="41"/>
                  <a:pt x="138" y="41"/>
                </a:cubicBezTo>
                <a:cubicBezTo>
                  <a:pt x="127" y="40"/>
                  <a:pt x="127" y="40"/>
                  <a:pt x="127" y="40"/>
                </a:cubicBezTo>
                <a:cubicBezTo>
                  <a:pt x="121" y="45"/>
                  <a:pt x="121" y="45"/>
                  <a:pt x="121" y="45"/>
                </a:cubicBezTo>
                <a:cubicBezTo>
                  <a:pt x="120" y="47"/>
                  <a:pt x="120" y="47"/>
                  <a:pt x="120" y="47"/>
                </a:cubicBezTo>
                <a:cubicBezTo>
                  <a:pt x="120" y="47"/>
                  <a:pt x="120" y="47"/>
                  <a:pt x="120" y="47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18" y="51"/>
                  <a:pt x="118" y="51"/>
                  <a:pt x="118" y="51"/>
                </a:cubicBezTo>
                <a:cubicBezTo>
                  <a:pt x="118" y="51"/>
                  <a:pt x="118" y="51"/>
                  <a:pt x="118" y="51"/>
                </a:cubicBezTo>
                <a:cubicBezTo>
                  <a:pt x="112" y="51"/>
                  <a:pt x="112" y="51"/>
                  <a:pt x="112" y="51"/>
                </a:cubicBezTo>
                <a:cubicBezTo>
                  <a:pt x="105" y="48"/>
                  <a:pt x="105" y="48"/>
                  <a:pt x="105" y="48"/>
                </a:cubicBezTo>
                <a:cubicBezTo>
                  <a:pt x="103" y="48"/>
                  <a:pt x="103" y="48"/>
                  <a:pt x="103" y="48"/>
                </a:cubicBezTo>
                <a:cubicBezTo>
                  <a:pt x="97" y="49"/>
                  <a:pt x="97" y="49"/>
                  <a:pt x="97" y="49"/>
                </a:cubicBezTo>
                <a:cubicBezTo>
                  <a:pt x="95" y="49"/>
                  <a:pt x="92" y="46"/>
                  <a:pt x="89" y="42"/>
                </a:cubicBezTo>
                <a:cubicBezTo>
                  <a:pt x="85" y="40"/>
                  <a:pt x="85" y="40"/>
                  <a:pt x="85" y="40"/>
                </a:cubicBezTo>
                <a:cubicBezTo>
                  <a:pt x="81" y="46"/>
                  <a:pt x="81" y="46"/>
                  <a:pt x="81" y="46"/>
                </a:cubicBezTo>
                <a:cubicBezTo>
                  <a:pt x="81" y="46"/>
                  <a:pt x="81" y="46"/>
                  <a:pt x="81" y="46"/>
                </a:cubicBezTo>
                <a:cubicBezTo>
                  <a:pt x="80" y="46"/>
                  <a:pt x="80" y="46"/>
                  <a:pt x="80" y="46"/>
                </a:cubicBezTo>
                <a:cubicBezTo>
                  <a:pt x="75" y="50"/>
                  <a:pt x="75" y="50"/>
                  <a:pt x="75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1"/>
                  <a:pt x="74" y="51"/>
                  <a:pt x="74" y="51"/>
                </a:cubicBezTo>
                <a:cubicBezTo>
                  <a:pt x="73" y="51"/>
                  <a:pt x="73" y="51"/>
                  <a:pt x="73" y="51"/>
                </a:cubicBezTo>
                <a:cubicBezTo>
                  <a:pt x="69" y="52"/>
                  <a:pt x="69" y="52"/>
                  <a:pt x="69" y="52"/>
                </a:cubicBezTo>
                <a:cubicBezTo>
                  <a:pt x="63" y="58"/>
                  <a:pt x="63" y="58"/>
                  <a:pt x="63" y="58"/>
                </a:cubicBezTo>
                <a:cubicBezTo>
                  <a:pt x="63" y="58"/>
                  <a:pt x="63" y="58"/>
                  <a:pt x="63" y="58"/>
                </a:cubicBezTo>
                <a:cubicBezTo>
                  <a:pt x="56" y="61"/>
                  <a:pt x="56" y="61"/>
                  <a:pt x="56" y="61"/>
                </a:cubicBezTo>
                <a:cubicBezTo>
                  <a:pt x="51" y="67"/>
                  <a:pt x="51" y="67"/>
                  <a:pt x="51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23" y="62"/>
                  <a:pt x="23" y="62"/>
                  <a:pt x="23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0" y="65"/>
                  <a:pt x="10" y="65"/>
                  <a:pt x="10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5" y="66"/>
                  <a:pt x="5" y="66"/>
                  <a:pt x="5" y="66"/>
                </a:cubicBezTo>
                <a:cubicBezTo>
                  <a:pt x="3" y="67"/>
                  <a:pt x="2" y="68"/>
                  <a:pt x="1" y="69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76"/>
                  <a:pt x="0" y="76"/>
                  <a:pt x="0" y="76"/>
                </a:cubicBezTo>
                <a:cubicBezTo>
                  <a:pt x="2" y="79"/>
                  <a:pt x="2" y="79"/>
                  <a:pt x="2" y="79"/>
                </a:cubicBezTo>
                <a:cubicBezTo>
                  <a:pt x="11" y="76"/>
                  <a:pt x="11" y="76"/>
                  <a:pt x="11" y="76"/>
                </a:cubicBezTo>
                <a:cubicBezTo>
                  <a:pt x="13" y="76"/>
                  <a:pt x="16" y="77"/>
                  <a:pt x="20" y="79"/>
                </a:cubicBezTo>
                <a:cubicBezTo>
                  <a:pt x="21" y="79"/>
                  <a:pt x="21" y="79"/>
                  <a:pt x="21" y="79"/>
                </a:cubicBezTo>
                <a:cubicBezTo>
                  <a:pt x="21" y="80"/>
                  <a:pt x="21" y="80"/>
                  <a:pt x="21" y="80"/>
                </a:cubicBezTo>
                <a:cubicBezTo>
                  <a:pt x="21" y="93"/>
                  <a:pt x="21" y="93"/>
                  <a:pt x="21" y="93"/>
                </a:cubicBezTo>
                <a:cubicBezTo>
                  <a:pt x="23" y="94"/>
                  <a:pt x="23" y="94"/>
                  <a:pt x="23" y="94"/>
                </a:cubicBezTo>
                <a:cubicBezTo>
                  <a:pt x="32" y="94"/>
                  <a:pt x="32" y="94"/>
                  <a:pt x="32" y="94"/>
                </a:cubicBezTo>
                <a:cubicBezTo>
                  <a:pt x="37" y="92"/>
                  <a:pt x="37" y="92"/>
                  <a:pt x="37" y="92"/>
                </a:cubicBezTo>
                <a:cubicBezTo>
                  <a:pt x="38" y="92"/>
                  <a:pt x="38" y="92"/>
                  <a:pt x="38" y="92"/>
                </a:cubicBezTo>
                <a:cubicBezTo>
                  <a:pt x="41" y="90"/>
                  <a:pt x="44" y="89"/>
                  <a:pt x="47" y="88"/>
                </a:cubicBezTo>
                <a:cubicBezTo>
                  <a:pt x="49" y="88"/>
                  <a:pt x="49" y="88"/>
                  <a:pt x="49" y="88"/>
                </a:cubicBezTo>
                <a:cubicBezTo>
                  <a:pt x="50" y="89"/>
                  <a:pt x="50" y="89"/>
                  <a:pt x="50" y="89"/>
                </a:cubicBezTo>
                <a:cubicBezTo>
                  <a:pt x="52" y="94"/>
                  <a:pt x="52" y="94"/>
                  <a:pt x="52" y="94"/>
                </a:cubicBezTo>
                <a:cubicBezTo>
                  <a:pt x="52" y="94"/>
                  <a:pt x="52" y="94"/>
                  <a:pt x="52" y="94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3" y="109"/>
                  <a:pt x="53" y="109"/>
                  <a:pt x="53" y="109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7"/>
                  <a:pt x="46" y="117"/>
                  <a:pt x="46" y="117"/>
                </a:cubicBezTo>
                <a:cubicBezTo>
                  <a:pt x="37" y="121"/>
                  <a:pt x="37" y="121"/>
                  <a:pt x="37" y="121"/>
                </a:cubicBezTo>
                <a:cubicBezTo>
                  <a:pt x="35" y="124"/>
                  <a:pt x="35" y="124"/>
                  <a:pt x="35" y="124"/>
                </a:cubicBezTo>
                <a:cubicBezTo>
                  <a:pt x="36" y="126"/>
                  <a:pt x="36" y="126"/>
                  <a:pt x="36" y="126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4" y="129"/>
                  <a:pt x="54" y="129"/>
                  <a:pt x="54" y="129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76" y="132"/>
                  <a:pt x="76" y="132"/>
                  <a:pt x="76" y="132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42"/>
                  <a:pt x="77" y="142"/>
                  <a:pt x="77" y="142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70" y="150"/>
                  <a:pt x="70" y="150"/>
                  <a:pt x="70" y="150"/>
                </a:cubicBezTo>
                <a:cubicBezTo>
                  <a:pt x="69" y="158"/>
                  <a:pt x="71" y="164"/>
                  <a:pt x="75" y="165"/>
                </a:cubicBezTo>
                <a:cubicBezTo>
                  <a:pt x="87" y="172"/>
                  <a:pt x="87" y="172"/>
                  <a:pt x="87" y="172"/>
                </a:cubicBezTo>
                <a:cubicBezTo>
                  <a:pt x="97" y="178"/>
                  <a:pt x="97" y="178"/>
                  <a:pt x="97" y="178"/>
                </a:cubicBezTo>
                <a:cubicBezTo>
                  <a:pt x="106" y="174"/>
                  <a:pt x="106" y="174"/>
                  <a:pt x="106" y="174"/>
                </a:cubicBezTo>
                <a:cubicBezTo>
                  <a:pt x="107" y="174"/>
                  <a:pt x="107" y="174"/>
                  <a:pt x="107" y="174"/>
                </a:cubicBezTo>
                <a:cubicBezTo>
                  <a:pt x="107" y="174"/>
                  <a:pt x="107" y="174"/>
                  <a:pt x="107" y="174"/>
                </a:cubicBezTo>
                <a:cubicBezTo>
                  <a:pt x="108" y="174"/>
                  <a:pt x="108" y="174"/>
                  <a:pt x="108" y="174"/>
                </a:cubicBezTo>
                <a:cubicBezTo>
                  <a:pt x="121" y="184"/>
                  <a:pt x="121" y="184"/>
                  <a:pt x="121" y="184"/>
                </a:cubicBezTo>
                <a:cubicBezTo>
                  <a:pt x="123" y="184"/>
                  <a:pt x="123" y="184"/>
                  <a:pt x="123" y="184"/>
                </a:cubicBezTo>
                <a:cubicBezTo>
                  <a:pt x="126" y="180"/>
                  <a:pt x="126" y="180"/>
                  <a:pt x="126" y="180"/>
                </a:cubicBezTo>
                <a:cubicBezTo>
                  <a:pt x="127" y="180"/>
                  <a:pt x="127" y="180"/>
                  <a:pt x="127" y="180"/>
                </a:cubicBezTo>
                <a:cubicBezTo>
                  <a:pt x="127" y="179"/>
                  <a:pt x="127" y="179"/>
                  <a:pt x="127" y="179"/>
                </a:cubicBezTo>
                <a:cubicBezTo>
                  <a:pt x="127" y="179"/>
                  <a:pt x="127" y="179"/>
                  <a:pt x="127" y="179"/>
                </a:cubicBezTo>
                <a:cubicBezTo>
                  <a:pt x="128" y="179"/>
                  <a:pt x="128" y="179"/>
                  <a:pt x="128" y="179"/>
                </a:cubicBezTo>
                <a:cubicBezTo>
                  <a:pt x="135" y="180"/>
                  <a:pt x="135" y="180"/>
                  <a:pt x="135" y="180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7" y="184"/>
                  <a:pt x="147" y="184"/>
                  <a:pt x="147" y="184"/>
                </a:cubicBezTo>
                <a:cubicBezTo>
                  <a:pt x="155" y="185"/>
                  <a:pt x="155" y="185"/>
                  <a:pt x="155" y="185"/>
                </a:cubicBezTo>
                <a:cubicBezTo>
                  <a:pt x="156" y="185"/>
                  <a:pt x="156" y="185"/>
                  <a:pt x="156" y="185"/>
                </a:cubicBezTo>
                <a:cubicBezTo>
                  <a:pt x="157" y="185"/>
                  <a:pt x="157" y="185"/>
                  <a:pt x="157" y="185"/>
                </a:cubicBezTo>
                <a:cubicBezTo>
                  <a:pt x="157" y="186"/>
                  <a:pt x="157" y="186"/>
                  <a:pt x="157" y="186"/>
                </a:cubicBezTo>
                <a:cubicBezTo>
                  <a:pt x="157" y="191"/>
                  <a:pt x="157" y="191"/>
                  <a:pt x="157" y="191"/>
                </a:cubicBezTo>
                <a:cubicBezTo>
                  <a:pt x="160" y="190"/>
                  <a:pt x="160" y="190"/>
                  <a:pt x="160" y="190"/>
                </a:cubicBezTo>
                <a:cubicBezTo>
                  <a:pt x="173" y="173"/>
                  <a:pt x="173" y="173"/>
                  <a:pt x="173" y="173"/>
                </a:cubicBezTo>
                <a:cubicBezTo>
                  <a:pt x="179" y="181"/>
                  <a:pt x="179" y="181"/>
                  <a:pt x="179" y="181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83" y="170"/>
                  <a:pt x="183" y="170"/>
                  <a:pt x="183" y="170"/>
                </a:cubicBezTo>
                <a:cubicBezTo>
                  <a:pt x="186" y="164"/>
                  <a:pt x="186" y="164"/>
                  <a:pt x="186" y="164"/>
                </a:cubicBezTo>
                <a:cubicBezTo>
                  <a:pt x="196" y="164"/>
                  <a:pt x="196" y="164"/>
                  <a:pt x="196" y="164"/>
                </a:cubicBezTo>
                <a:cubicBezTo>
                  <a:pt x="198" y="152"/>
                  <a:pt x="198" y="152"/>
                  <a:pt x="198" y="152"/>
                </a:cubicBezTo>
                <a:cubicBezTo>
                  <a:pt x="199" y="152"/>
                  <a:pt x="199" y="152"/>
                  <a:pt x="199" y="152"/>
                </a:cubicBezTo>
                <a:cubicBezTo>
                  <a:pt x="200" y="153"/>
                  <a:pt x="200" y="153"/>
                  <a:pt x="200" y="153"/>
                </a:cubicBezTo>
                <a:cubicBezTo>
                  <a:pt x="207" y="154"/>
                  <a:pt x="207" y="154"/>
                  <a:pt x="207" y="154"/>
                </a:cubicBezTo>
                <a:cubicBezTo>
                  <a:pt x="208" y="150"/>
                  <a:pt x="208" y="150"/>
                  <a:pt x="208" y="150"/>
                </a:cubicBezTo>
                <a:cubicBezTo>
                  <a:pt x="205" y="144"/>
                  <a:pt x="205" y="144"/>
                  <a:pt x="205" y="144"/>
                </a:cubicBezTo>
                <a:cubicBezTo>
                  <a:pt x="205" y="143"/>
                  <a:pt x="205" y="143"/>
                  <a:pt x="205" y="143"/>
                </a:cubicBezTo>
                <a:cubicBezTo>
                  <a:pt x="207" y="138"/>
                  <a:pt x="207" y="138"/>
                  <a:pt x="207" y="138"/>
                </a:cubicBezTo>
                <a:cubicBezTo>
                  <a:pt x="207" y="138"/>
                  <a:pt x="207" y="138"/>
                  <a:pt x="207" y="138"/>
                </a:cubicBezTo>
                <a:cubicBezTo>
                  <a:pt x="207" y="137"/>
                  <a:pt x="207" y="137"/>
                  <a:pt x="207" y="137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29" y="126"/>
                  <a:pt x="229" y="126"/>
                  <a:pt x="229" y="126"/>
                </a:cubicBezTo>
                <a:cubicBezTo>
                  <a:pt x="228" y="115"/>
                  <a:pt x="228" y="115"/>
                  <a:pt x="228" y="115"/>
                </a:cubicBezTo>
                <a:cubicBezTo>
                  <a:pt x="228" y="115"/>
                  <a:pt x="228" y="115"/>
                  <a:pt x="228" y="115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33" y="105"/>
                  <a:pt x="233" y="105"/>
                  <a:pt x="233" y="105"/>
                </a:cubicBezTo>
                <a:cubicBezTo>
                  <a:pt x="233" y="105"/>
                  <a:pt x="233" y="105"/>
                  <a:pt x="233" y="105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45" y="84"/>
                  <a:pt x="245" y="84"/>
                  <a:pt x="245" y="84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51" y="73"/>
                  <a:pt x="251" y="73"/>
                  <a:pt x="251" y="73"/>
                </a:cubicBezTo>
                <a:cubicBezTo>
                  <a:pt x="248" y="67"/>
                  <a:pt x="248" y="67"/>
                  <a:pt x="248" y="67"/>
                </a:cubicBezTo>
                <a:cubicBezTo>
                  <a:pt x="248" y="66"/>
                  <a:pt x="248" y="66"/>
                  <a:pt x="248" y="66"/>
                </a:cubicBezTo>
                <a:cubicBezTo>
                  <a:pt x="248" y="66"/>
                  <a:pt x="248" y="66"/>
                  <a:pt x="248" y="66"/>
                </a:cubicBezTo>
                <a:cubicBezTo>
                  <a:pt x="248" y="60"/>
                  <a:pt x="248" y="60"/>
                  <a:pt x="248" y="60"/>
                </a:cubicBezTo>
                <a:cubicBezTo>
                  <a:pt x="245" y="60"/>
                  <a:pt x="245" y="60"/>
                  <a:pt x="245" y="60"/>
                </a:cubicBezTo>
                <a:cubicBezTo>
                  <a:pt x="239" y="63"/>
                  <a:pt x="239" y="63"/>
                  <a:pt x="239" y="63"/>
                </a:cubicBezTo>
                <a:cubicBezTo>
                  <a:pt x="236" y="65"/>
                  <a:pt x="232" y="64"/>
                  <a:pt x="227" y="61"/>
                </a:cubicBezTo>
                <a:cubicBezTo>
                  <a:pt x="225" y="59"/>
                  <a:pt x="225" y="55"/>
                  <a:pt x="226" y="49"/>
                </a:cubicBezTo>
                <a:cubicBezTo>
                  <a:pt x="223" y="49"/>
                  <a:pt x="223" y="49"/>
                  <a:pt x="223" y="49"/>
                </a:cubicBezTo>
                <a:cubicBezTo>
                  <a:pt x="221" y="51"/>
                  <a:pt x="221" y="51"/>
                  <a:pt x="221" y="51"/>
                </a:cubicBezTo>
                <a:cubicBezTo>
                  <a:pt x="217" y="55"/>
                  <a:pt x="215" y="57"/>
                  <a:pt x="214" y="57"/>
                </a:cubicBezTo>
                <a:cubicBezTo>
                  <a:pt x="213" y="57"/>
                  <a:pt x="213" y="57"/>
                  <a:pt x="212" y="57"/>
                </a:cubicBezTo>
                <a:cubicBezTo>
                  <a:pt x="211" y="56"/>
                  <a:pt x="211" y="54"/>
                  <a:pt x="211" y="50"/>
                </a:cubicBezTo>
                <a:cubicBezTo>
                  <a:pt x="211" y="47"/>
                  <a:pt x="211" y="44"/>
                  <a:pt x="212" y="44"/>
                </a:cubicBezTo>
                <a:cubicBezTo>
                  <a:pt x="213" y="42"/>
                  <a:pt x="213" y="42"/>
                  <a:pt x="214" y="43"/>
                </a:cubicBezTo>
                <a:cubicBezTo>
                  <a:pt x="222" y="29"/>
                  <a:pt x="222" y="29"/>
                  <a:pt x="222" y="29"/>
                </a:cubicBezTo>
                <a:cubicBezTo>
                  <a:pt x="224" y="24"/>
                  <a:pt x="224" y="24"/>
                  <a:pt x="224" y="24"/>
                </a:cubicBezTo>
                <a:cubicBezTo>
                  <a:pt x="225" y="18"/>
                  <a:pt x="225" y="18"/>
                  <a:pt x="225" y="18"/>
                </a:cubicBezTo>
                <a:cubicBezTo>
                  <a:pt x="221" y="14"/>
                  <a:pt x="221" y="14"/>
                  <a:pt x="221" y="14"/>
                </a:cubicBezTo>
                <a:cubicBezTo>
                  <a:pt x="219" y="13"/>
                  <a:pt x="219" y="10"/>
                  <a:pt x="220" y="6"/>
                </a:cubicBezTo>
                <a:cubicBezTo>
                  <a:pt x="220" y="4"/>
                  <a:pt x="220" y="4"/>
                  <a:pt x="220" y="4"/>
                </a:cubicBezTo>
                <a:cubicBezTo>
                  <a:pt x="220" y="2"/>
                  <a:pt x="219" y="1"/>
                  <a:pt x="217" y="0"/>
                </a:cubicBezTo>
                <a:cubicBezTo>
                  <a:pt x="217" y="0"/>
                  <a:pt x="217" y="0"/>
                  <a:pt x="217" y="0"/>
                </a:cubicBezTo>
                <a:cubicBezTo>
                  <a:pt x="216" y="1"/>
                  <a:pt x="216" y="1"/>
                  <a:pt x="216" y="1"/>
                </a:cubicBezTo>
                <a:cubicBezTo>
                  <a:pt x="215" y="4"/>
                  <a:pt x="212" y="6"/>
                  <a:pt x="208" y="4"/>
                </a:cubicBezTo>
                <a:cubicBezTo>
                  <a:pt x="206" y="4"/>
                  <a:pt x="203" y="4"/>
                  <a:pt x="201" y="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0" name="Freeform 15"/>
          <p:cNvSpPr/>
          <p:nvPr/>
        </p:nvSpPr>
        <p:spPr bwMode="auto">
          <a:xfrm>
            <a:off x="3435350" y="3851275"/>
            <a:ext cx="457200" cy="461963"/>
          </a:xfrm>
          <a:custGeom>
            <a:avLst/>
            <a:gdLst>
              <a:gd name="T0" fmla="*/ 2147483646 w 142"/>
              <a:gd name="T1" fmla="*/ 2147483646 h 144"/>
              <a:gd name="T2" fmla="*/ 2147483646 w 142"/>
              <a:gd name="T3" fmla="*/ 2147483646 h 144"/>
              <a:gd name="T4" fmla="*/ 2147483646 w 142"/>
              <a:gd name="T5" fmla="*/ 2147483646 h 144"/>
              <a:gd name="T6" fmla="*/ 2147483646 w 142"/>
              <a:gd name="T7" fmla="*/ 2147483646 h 144"/>
              <a:gd name="T8" fmla="*/ 2147483646 w 142"/>
              <a:gd name="T9" fmla="*/ 2147483646 h 144"/>
              <a:gd name="T10" fmla="*/ 2147483646 w 142"/>
              <a:gd name="T11" fmla="*/ 2147483646 h 144"/>
              <a:gd name="T12" fmla="*/ 2147483646 w 142"/>
              <a:gd name="T13" fmla="*/ 2147483646 h 144"/>
              <a:gd name="T14" fmla="*/ 2147483646 w 142"/>
              <a:gd name="T15" fmla="*/ 2147483646 h 144"/>
              <a:gd name="T16" fmla="*/ 2147483646 w 142"/>
              <a:gd name="T17" fmla="*/ 2147483646 h 144"/>
              <a:gd name="T18" fmla="*/ 2147483646 w 142"/>
              <a:gd name="T19" fmla="*/ 2147483646 h 144"/>
              <a:gd name="T20" fmla="*/ 2147483646 w 142"/>
              <a:gd name="T21" fmla="*/ 2147483646 h 144"/>
              <a:gd name="T22" fmla="*/ 2147483646 w 142"/>
              <a:gd name="T23" fmla="*/ 2147483646 h 144"/>
              <a:gd name="T24" fmla="*/ 2147483646 w 142"/>
              <a:gd name="T25" fmla="*/ 2147483646 h 144"/>
              <a:gd name="T26" fmla="*/ 2147483646 w 142"/>
              <a:gd name="T27" fmla="*/ 2147483646 h 144"/>
              <a:gd name="T28" fmla="*/ 0 w 142"/>
              <a:gd name="T29" fmla="*/ 2147483646 h 144"/>
              <a:gd name="T30" fmla="*/ 2147483646 w 142"/>
              <a:gd name="T31" fmla="*/ 2147483646 h 144"/>
              <a:gd name="T32" fmla="*/ 2147483646 w 142"/>
              <a:gd name="T33" fmla="*/ 2147483646 h 144"/>
              <a:gd name="T34" fmla="*/ 2147483646 w 142"/>
              <a:gd name="T35" fmla="*/ 2147483646 h 144"/>
              <a:gd name="T36" fmla="*/ 2147483646 w 142"/>
              <a:gd name="T37" fmla="*/ 2147483646 h 144"/>
              <a:gd name="T38" fmla="*/ 2147483646 w 142"/>
              <a:gd name="T39" fmla="*/ 2147483646 h 144"/>
              <a:gd name="T40" fmla="*/ 2147483646 w 142"/>
              <a:gd name="T41" fmla="*/ 2147483646 h 144"/>
              <a:gd name="T42" fmla="*/ 2147483646 w 142"/>
              <a:gd name="T43" fmla="*/ 2147483646 h 144"/>
              <a:gd name="T44" fmla="*/ 2147483646 w 142"/>
              <a:gd name="T45" fmla="*/ 2147483646 h 144"/>
              <a:gd name="T46" fmla="*/ 2147483646 w 142"/>
              <a:gd name="T47" fmla="*/ 2147483646 h 144"/>
              <a:gd name="T48" fmla="*/ 2147483646 w 142"/>
              <a:gd name="T49" fmla="*/ 2147483646 h 144"/>
              <a:gd name="T50" fmla="*/ 2147483646 w 142"/>
              <a:gd name="T51" fmla="*/ 2147483646 h 144"/>
              <a:gd name="T52" fmla="*/ 2147483646 w 142"/>
              <a:gd name="T53" fmla="*/ 2147483646 h 144"/>
              <a:gd name="T54" fmla="*/ 2147483646 w 142"/>
              <a:gd name="T55" fmla="*/ 2147483646 h 144"/>
              <a:gd name="T56" fmla="*/ 2147483646 w 142"/>
              <a:gd name="T57" fmla="*/ 2147483646 h 144"/>
              <a:gd name="T58" fmla="*/ 2147483646 w 142"/>
              <a:gd name="T59" fmla="*/ 2147483646 h 144"/>
              <a:gd name="T60" fmla="*/ 2147483646 w 142"/>
              <a:gd name="T61" fmla="*/ 2147483646 h 144"/>
              <a:gd name="T62" fmla="*/ 2147483646 w 142"/>
              <a:gd name="T63" fmla="*/ 2147483646 h 144"/>
              <a:gd name="T64" fmla="*/ 2147483646 w 142"/>
              <a:gd name="T65" fmla="*/ 2147483646 h 144"/>
              <a:gd name="T66" fmla="*/ 2147483646 w 142"/>
              <a:gd name="T67" fmla="*/ 2147483646 h 144"/>
              <a:gd name="T68" fmla="*/ 2147483646 w 142"/>
              <a:gd name="T69" fmla="*/ 2147483646 h 144"/>
              <a:gd name="T70" fmla="*/ 2147483646 w 142"/>
              <a:gd name="T71" fmla="*/ 2147483646 h 144"/>
              <a:gd name="T72" fmla="*/ 2147483646 w 142"/>
              <a:gd name="T73" fmla="*/ 2147483646 h 144"/>
              <a:gd name="T74" fmla="*/ 2147483646 w 142"/>
              <a:gd name="T75" fmla="*/ 2147483646 h 144"/>
              <a:gd name="T76" fmla="*/ 2147483646 w 142"/>
              <a:gd name="T77" fmla="*/ 2147483646 h 144"/>
              <a:gd name="T78" fmla="*/ 2147483646 w 142"/>
              <a:gd name="T79" fmla="*/ 2147483646 h 144"/>
              <a:gd name="T80" fmla="*/ 2147483646 w 142"/>
              <a:gd name="T81" fmla="*/ 2147483646 h 144"/>
              <a:gd name="T82" fmla="*/ 2147483646 w 142"/>
              <a:gd name="T83" fmla="*/ 2147483646 h 144"/>
              <a:gd name="T84" fmla="*/ 2147483646 w 142"/>
              <a:gd name="T85" fmla="*/ 2147483646 h 144"/>
              <a:gd name="T86" fmla="*/ 2147483646 w 142"/>
              <a:gd name="T87" fmla="*/ 2147483646 h 144"/>
              <a:gd name="T88" fmla="*/ 2147483646 w 142"/>
              <a:gd name="T89" fmla="*/ 2147483646 h 144"/>
              <a:gd name="T90" fmla="*/ 2147483646 w 142"/>
              <a:gd name="T91" fmla="*/ 2147483646 h 144"/>
              <a:gd name="T92" fmla="*/ 2147483646 w 142"/>
              <a:gd name="T93" fmla="*/ 2147483646 h 14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42" h="144">
                <a:moveTo>
                  <a:pt x="142" y="29"/>
                </a:moveTo>
                <a:cubicBezTo>
                  <a:pt x="139" y="22"/>
                  <a:pt x="139" y="22"/>
                  <a:pt x="139" y="22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0" y="15"/>
                  <a:pt x="130" y="15"/>
                  <a:pt x="130" y="15"/>
                </a:cubicBezTo>
                <a:cubicBezTo>
                  <a:pt x="129" y="15"/>
                  <a:pt x="129" y="15"/>
                  <a:pt x="129" y="15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4" y="12"/>
                  <a:pt x="124" y="12"/>
                  <a:pt x="124" y="12"/>
                </a:cubicBezTo>
                <a:cubicBezTo>
                  <a:pt x="122" y="13"/>
                  <a:pt x="122" y="13"/>
                  <a:pt x="122" y="13"/>
                </a:cubicBezTo>
                <a:cubicBezTo>
                  <a:pt x="117" y="14"/>
                  <a:pt x="117" y="14"/>
                  <a:pt x="117" y="14"/>
                </a:cubicBezTo>
                <a:cubicBezTo>
                  <a:pt x="117" y="14"/>
                  <a:pt x="117" y="14"/>
                  <a:pt x="117" y="14"/>
                </a:cubicBezTo>
                <a:cubicBezTo>
                  <a:pt x="116" y="13"/>
                  <a:pt x="116" y="13"/>
                  <a:pt x="116" y="13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0" y="11"/>
                  <a:pt x="110" y="11"/>
                  <a:pt x="110" y="11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106" y="6"/>
                  <a:pt x="106" y="6"/>
                  <a:pt x="106" y="6"/>
                </a:cubicBezTo>
                <a:cubicBezTo>
                  <a:pt x="102" y="2"/>
                  <a:pt x="102" y="2"/>
                  <a:pt x="102" y="2"/>
                </a:cubicBezTo>
                <a:cubicBezTo>
                  <a:pt x="98" y="0"/>
                  <a:pt x="98" y="0"/>
                  <a:pt x="98" y="0"/>
                </a:cubicBezTo>
                <a:cubicBezTo>
                  <a:pt x="94" y="4"/>
                  <a:pt x="94" y="4"/>
                  <a:pt x="94" y="4"/>
                </a:cubicBezTo>
                <a:cubicBezTo>
                  <a:pt x="88" y="8"/>
                  <a:pt x="88" y="8"/>
                  <a:pt x="88" y="8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1" y="29"/>
                  <a:pt x="81" y="29"/>
                  <a:pt x="81" y="29"/>
                </a:cubicBezTo>
                <a:cubicBezTo>
                  <a:pt x="81" y="30"/>
                  <a:pt x="81" y="30"/>
                  <a:pt x="81" y="30"/>
                </a:cubicBezTo>
                <a:cubicBezTo>
                  <a:pt x="81" y="30"/>
                  <a:pt x="81" y="30"/>
                  <a:pt x="81" y="30"/>
                </a:cubicBezTo>
                <a:cubicBezTo>
                  <a:pt x="77" y="34"/>
                  <a:pt x="77" y="34"/>
                  <a:pt x="77" y="34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44"/>
                  <a:pt x="72" y="44"/>
                  <a:pt x="72" y="44"/>
                </a:cubicBezTo>
                <a:cubicBezTo>
                  <a:pt x="68" y="46"/>
                  <a:pt x="65" y="49"/>
                  <a:pt x="62" y="52"/>
                </a:cubicBezTo>
                <a:cubicBezTo>
                  <a:pt x="58" y="59"/>
                  <a:pt x="58" y="59"/>
                  <a:pt x="58" y="59"/>
                </a:cubicBezTo>
                <a:cubicBezTo>
                  <a:pt x="57" y="61"/>
                  <a:pt x="54" y="63"/>
                  <a:pt x="48" y="66"/>
                </a:cubicBezTo>
                <a:cubicBezTo>
                  <a:pt x="44" y="72"/>
                  <a:pt x="44" y="72"/>
                  <a:pt x="44" y="72"/>
                </a:cubicBezTo>
                <a:cubicBezTo>
                  <a:pt x="44" y="72"/>
                  <a:pt x="44" y="72"/>
                  <a:pt x="44" y="72"/>
                </a:cubicBezTo>
                <a:cubicBezTo>
                  <a:pt x="37" y="82"/>
                  <a:pt x="37" y="82"/>
                  <a:pt x="37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4" y="80"/>
                  <a:pt x="4" y="80"/>
                  <a:pt x="4" y="8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90"/>
                  <a:pt x="0" y="90"/>
                  <a:pt x="0" y="90"/>
                </a:cubicBezTo>
                <a:cubicBezTo>
                  <a:pt x="3" y="104"/>
                  <a:pt x="3" y="104"/>
                  <a:pt x="3" y="104"/>
                </a:cubicBezTo>
                <a:cubicBezTo>
                  <a:pt x="10" y="113"/>
                  <a:pt x="10" y="113"/>
                  <a:pt x="10" y="113"/>
                </a:cubicBezTo>
                <a:cubicBezTo>
                  <a:pt x="16" y="116"/>
                  <a:pt x="16" y="116"/>
                  <a:pt x="16" y="116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9" y="121"/>
                  <a:pt x="21" y="124"/>
                  <a:pt x="21" y="126"/>
                </a:cubicBezTo>
                <a:cubicBezTo>
                  <a:pt x="21" y="131"/>
                  <a:pt x="21" y="131"/>
                  <a:pt x="21" y="131"/>
                </a:cubicBezTo>
                <a:cubicBezTo>
                  <a:pt x="19" y="133"/>
                  <a:pt x="19" y="133"/>
                  <a:pt x="19" y="133"/>
                </a:cubicBezTo>
                <a:cubicBezTo>
                  <a:pt x="20" y="134"/>
                  <a:pt x="20" y="134"/>
                  <a:pt x="20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4" y="129"/>
                  <a:pt x="24" y="129"/>
                  <a:pt x="24" y="129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31" y="131"/>
                  <a:pt x="31" y="131"/>
                  <a:pt x="31" y="131"/>
                </a:cubicBezTo>
                <a:cubicBezTo>
                  <a:pt x="32" y="133"/>
                  <a:pt x="32" y="133"/>
                  <a:pt x="32" y="133"/>
                </a:cubicBezTo>
                <a:cubicBezTo>
                  <a:pt x="35" y="133"/>
                  <a:pt x="35" y="133"/>
                  <a:pt x="35" y="133"/>
                </a:cubicBezTo>
                <a:cubicBezTo>
                  <a:pt x="35" y="133"/>
                  <a:pt x="35" y="133"/>
                  <a:pt x="35" y="133"/>
                </a:cubicBezTo>
                <a:cubicBezTo>
                  <a:pt x="34" y="130"/>
                  <a:pt x="34" y="130"/>
                  <a:pt x="34" y="130"/>
                </a:cubicBezTo>
                <a:cubicBezTo>
                  <a:pt x="34" y="130"/>
                  <a:pt x="34" y="130"/>
                  <a:pt x="34" y="130"/>
                </a:cubicBezTo>
                <a:cubicBezTo>
                  <a:pt x="38" y="123"/>
                  <a:pt x="38" y="123"/>
                  <a:pt x="38" y="123"/>
                </a:cubicBezTo>
                <a:cubicBezTo>
                  <a:pt x="39" y="121"/>
                  <a:pt x="41" y="120"/>
                  <a:pt x="44" y="121"/>
                </a:cubicBezTo>
                <a:cubicBezTo>
                  <a:pt x="51" y="121"/>
                  <a:pt x="51" y="121"/>
                  <a:pt x="51" y="121"/>
                </a:cubicBezTo>
                <a:cubicBezTo>
                  <a:pt x="55" y="116"/>
                  <a:pt x="55" y="116"/>
                  <a:pt x="55" y="116"/>
                </a:cubicBezTo>
                <a:cubicBezTo>
                  <a:pt x="55" y="111"/>
                  <a:pt x="55" y="111"/>
                  <a:pt x="55" y="111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1" y="103"/>
                  <a:pt x="61" y="103"/>
                  <a:pt x="61" y="103"/>
                </a:cubicBezTo>
                <a:cubicBezTo>
                  <a:pt x="67" y="104"/>
                  <a:pt x="67" y="104"/>
                  <a:pt x="67" y="104"/>
                </a:cubicBezTo>
                <a:cubicBezTo>
                  <a:pt x="67" y="105"/>
                  <a:pt x="67" y="105"/>
                  <a:pt x="67" y="105"/>
                </a:cubicBezTo>
                <a:cubicBezTo>
                  <a:pt x="68" y="110"/>
                  <a:pt x="68" y="110"/>
                  <a:pt x="68" y="110"/>
                </a:cubicBezTo>
                <a:cubicBezTo>
                  <a:pt x="68" y="112"/>
                  <a:pt x="68" y="112"/>
                  <a:pt x="68" y="112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72" y="113"/>
                  <a:pt x="72" y="113"/>
                  <a:pt x="72" y="113"/>
                </a:cubicBezTo>
                <a:cubicBezTo>
                  <a:pt x="72" y="113"/>
                  <a:pt x="72" y="113"/>
                  <a:pt x="72" y="113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1" y="106"/>
                  <a:pt x="81" y="106"/>
                  <a:pt x="81" y="106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6" y="107"/>
                  <a:pt x="86" y="107"/>
                  <a:pt x="86" y="107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88" y="107"/>
                  <a:pt x="88" y="107"/>
                  <a:pt x="88" y="107"/>
                </a:cubicBezTo>
                <a:cubicBezTo>
                  <a:pt x="90" y="113"/>
                  <a:pt x="90" y="113"/>
                  <a:pt x="90" y="113"/>
                </a:cubicBezTo>
                <a:cubicBezTo>
                  <a:pt x="90" y="118"/>
                  <a:pt x="90" y="118"/>
                  <a:pt x="90" y="118"/>
                </a:cubicBezTo>
                <a:cubicBezTo>
                  <a:pt x="94" y="126"/>
                  <a:pt x="94" y="126"/>
                  <a:pt x="94" y="126"/>
                </a:cubicBezTo>
                <a:cubicBezTo>
                  <a:pt x="94" y="126"/>
                  <a:pt x="94" y="126"/>
                  <a:pt x="94" y="126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32"/>
                  <a:pt x="94" y="132"/>
                  <a:pt x="94" y="132"/>
                </a:cubicBezTo>
                <a:cubicBezTo>
                  <a:pt x="96" y="135"/>
                  <a:pt x="96" y="135"/>
                  <a:pt x="96" y="135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98" y="133"/>
                  <a:pt x="98" y="133"/>
                  <a:pt x="98" y="133"/>
                </a:cubicBezTo>
                <a:cubicBezTo>
                  <a:pt x="99" y="132"/>
                  <a:pt x="99" y="132"/>
                  <a:pt x="99" y="132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6"/>
                  <a:pt x="104" y="136"/>
                  <a:pt x="104" y="136"/>
                </a:cubicBezTo>
                <a:cubicBezTo>
                  <a:pt x="104" y="136"/>
                  <a:pt x="104" y="136"/>
                  <a:pt x="104" y="136"/>
                </a:cubicBezTo>
                <a:cubicBezTo>
                  <a:pt x="106" y="143"/>
                  <a:pt x="106" y="143"/>
                  <a:pt x="106" y="143"/>
                </a:cubicBezTo>
                <a:cubicBezTo>
                  <a:pt x="108" y="144"/>
                  <a:pt x="108" y="144"/>
                  <a:pt x="108" y="144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12" y="137"/>
                  <a:pt x="112" y="137"/>
                  <a:pt x="112" y="137"/>
                </a:cubicBezTo>
                <a:cubicBezTo>
                  <a:pt x="114" y="135"/>
                  <a:pt x="114" y="135"/>
                  <a:pt x="114" y="135"/>
                </a:cubicBezTo>
                <a:cubicBezTo>
                  <a:pt x="115" y="135"/>
                  <a:pt x="115" y="135"/>
                  <a:pt x="115" y="135"/>
                </a:cubicBezTo>
                <a:cubicBezTo>
                  <a:pt x="115" y="135"/>
                  <a:pt x="115" y="135"/>
                  <a:pt x="115" y="135"/>
                </a:cubicBezTo>
                <a:cubicBezTo>
                  <a:pt x="118" y="135"/>
                  <a:pt x="118" y="135"/>
                  <a:pt x="118" y="135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18" y="132"/>
                  <a:pt x="118" y="132"/>
                  <a:pt x="118" y="132"/>
                </a:cubicBezTo>
                <a:cubicBezTo>
                  <a:pt x="116" y="113"/>
                  <a:pt x="116" y="113"/>
                  <a:pt x="116" y="113"/>
                </a:cubicBezTo>
                <a:cubicBezTo>
                  <a:pt x="108" y="101"/>
                  <a:pt x="108" y="101"/>
                  <a:pt x="108" y="101"/>
                </a:cubicBezTo>
                <a:cubicBezTo>
                  <a:pt x="94" y="84"/>
                  <a:pt x="94" y="84"/>
                  <a:pt x="94" y="84"/>
                </a:cubicBezTo>
                <a:cubicBezTo>
                  <a:pt x="93" y="84"/>
                  <a:pt x="93" y="84"/>
                  <a:pt x="93" y="84"/>
                </a:cubicBezTo>
                <a:cubicBezTo>
                  <a:pt x="92" y="73"/>
                  <a:pt x="92" y="73"/>
                  <a:pt x="92" y="73"/>
                </a:cubicBezTo>
                <a:cubicBezTo>
                  <a:pt x="88" y="64"/>
                  <a:pt x="88" y="64"/>
                  <a:pt x="88" y="64"/>
                </a:cubicBezTo>
                <a:cubicBezTo>
                  <a:pt x="88" y="64"/>
                  <a:pt x="88" y="64"/>
                  <a:pt x="88" y="64"/>
                </a:cubicBezTo>
                <a:cubicBezTo>
                  <a:pt x="87" y="64"/>
                  <a:pt x="87" y="64"/>
                  <a:pt x="87" y="64"/>
                </a:cubicBezTo>
                <a:cubicBezTo>
                  <a:pt x="87" y="64"/>
                  <a:pt x="87" y="64"/>
                  <a:pt x="87" y="64"/>
                </a:cubicBezTo>
                <a:cubicBezTo>
                  <a:pt x="88" y="63"/>
                  <a:pt x="88" y="63"/>
                  <a:pt x="88" y="63"/>
                </a:cubicBezTo>
                <a:cubicBezTo>
                  <a:pt x="90" y="52"/>
                  <a:pt x="90" y="52"/>
                  <a:pt x="90" y="52"/>
                </a:cubicBezTo>
                <a:cubicBezTo>
                  <a:pt x="91" y="52"/>
                  <a:pt x="91" y="52"/>
                  <a:pt x="91" y="52"/>
                </a:cubicBezTo>
                <a:cubicBezTo>
                  <a:pt x="92" y="52"/>
                  <a:pt x="92" y="52"/>
                  <a:pt x="92" y="52"/>
                </a:cubicBezTo>
                <a:cubicBezTo>
                  <a:pt x="117" y="51"/>
                  <a:pt x="117" y="51"/>
                  <a:pt x="117" y="51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36" y="42"/>
                  <a:pt x="139" y="40"/>
                  <a:pt x="140" y="38"/>
                </a:cubicBezTo>
                <a:cubicBezTo>
                  <a:pt x="141" y="36"/>
                  <a:pt x="142" y="33"/>
                  <a:pt x="142" y="2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Freeform 16"/>
          <p:cNvSpPr/>
          <p:nvPr/>
        </p:nvSpPr>
        <p:spPr bwMode="auto">
          <a:xfrm>
            <a:off x="3435350" y="2951163"/>
            <a:ext cx="520700" cy="930275"/>
          </a:xfrm>
          <a:custGeom>
            <a:avLst/>
            <a:gdLst>
              <a:gd name="T0" fmla="*/ 2147483646 w 162"/>
              <a:gd name="T1" fmla="*/ 2147483646 h 289"/>
              <a:gd name="T2" fmla="*/ 2147483646 w 162"/>
              <a:gd name="T3" fmla="*/ 2147483646 h 289"/>
              <a:gd name="T4" fmla="*/ 2147483646 w 162"/>
              <a:gd name="T5" fmla="*/ 2147483646 h 289"/>
              <a:gd name="T6" fmla="*/ 2147483646 w 162"/>
              <a:gd name="T7" fmla="*/ 2147483646 h 289"/>
              <a:gd name="T8" fmla="*/ 2147483646 w 162"/>
              <a:gd name="T9" fmla="*/ 2147483646 h 289"/>
              <a:gd name="T10" fmla="*/ 2147483646 w 162"/>
              <a:gd name="T11" fmla="*/ 2147483646 h 289"/>
              <a:gd name="T12" fmla="*/ 2147483646 w 162"/>
              <a:gd name="T13" fmla="*/ 2147483646 h 289"/>
              <a:gd name="T14" fmla="*/ 2147483646 w 162"/>
              <a:gd name="T15" fmla="*/ 2147483646 h 289"/>
              <a:gd name="T16" fmla="*/ 2147483646 w 162"/>
              <a:gd name="T17" fmla="*/ 2147483646 h 289"/>
              <a:gd name="T18" fmla="*/ 2147483646 w 162"/>
              <a:gd name="T19" fmla="*/ 2147483646 h 289"/>
              <a:gd name="T20" fmla="*/ 2147483646 w 162"/>
              <a:gd name="T21" fmla="*/ 2147483646 h 289"/>
              <a:gd name="T22" fmla="*/ 2147483646 w 162"/>
              <a:gd name="T23" fmla="*/ 2147483646 h 289"/>
              <a:gd name="T24" fmla="*/ 2147483646 w 162"/>
              <a:gd name="T25" fmla="*/ 2147483646 h 289"/>
              <a:gd name="T26" fmla="*/ 2147483646 w 162"/>
              <a:gd name="T27" fmla="*/ 2147483646 h 289"/>
              <a:gd name="T28" fmla="*/ 2147483646 w 162"/>
              <a:gd name="T29" fmla="*/ 2147483646 h 289"/>
              <a:gd name="T30" fmla="*/ 2147483646 w 162"/>
              <a:gd name="T31" fmla="*/ 2147483646 h 289"/>
              <a:gd name="T32" fmla="*/ 2147483646 w 162"/>
              <a:gd name="T33" fmla="*/ 2147483646 h 289"/>
              <a:gd name="T34" fmla="*/ 2147483646 w 162"/>
              <a:gd name="T35" fmla="*/ 2147483646 h 289"/>
              <a:gd name="T36" fmla="*/ 2147483646 w 162"/>
              <a:gd name="T37" fmla="*/ 2147483646 h 289"/>
              <a:gd name="T38" fmla="*/ 2147483646 w 162"/>
              <a:gd name="T39" fmla="*/ 2147483646 h 289"/>
              <a:gd name="T40" fmla="*/ 2147483646 w 162"/>
              <a:gd name="T41" fmla="*/ 2147483646 h 289"/>
              <a:gd name="T42" fmla="*/ 2147483646 w 162"/>
              <a:gd name="T43" fmla="*/ 2147483646 h 289"/>
              <a:gd name="T44" fmla="*/ 2147483646 w 162"/>
              <a:gd name="T45" fmla="*/ 2147483646 h 289"/>
              <a:gd name="T46" fmla="*/ 2147483646 w 162"/>
              <a:gd name="T47" fmla="*/ 2147483646 h 289"/>
              <a:gd name="T48" fmla="*/ 2147483646 w 162"/>
              <a:gd name="T49" fmla="*/ 2147483646 h 289"/>
              <a:gd name="T50" fmla="*/ 2147483646 w 162"/>
              <a:gd name="T51" fmla="*/ 2147483646 h 289"/>
              <a:gd name="T52" fmla="*/ 2147483646 w 162"/>
              <a:gd name="T53" fmla="*/ 2147483646 h 289"/>
              <a:gd name="T54" fmla="*/ 2147483646 w 162"/>
              <a:gd name="T55" fmla="*/ 2147483646 h 289"/>
              <a:gd name="T56" fmla="*/ 2147483646 w 162"/>
              <a:gd name="T57" fmla="*/ 2147483646 h 289"/>
              <a:gd name="T58" fmla="*/ 2147483646 w 162"/>
              <a:gd name="T59" fmla="*/ 2147483646 h 289"/>
              <a:gd name="T60" fmla="*/ 2147483646 w 162"/>
              <a:gd name="T61" fmla="*/ 2147483646 h 289"/>
              <a:gd name="T62" fmla="*/ 2147483646 w 162"/>
              <a:gd name="T63" fmla="*/ 2147483646 h 289"/>
              <a:gd name="T64" fmla="*/ 2147483646 w 162"/>
              <a:gd name="T65" fmla="*/ 2147483646 h 289"/>
              <a:gd name="T66" fmla="*/ 2147483646 w 162"/>
              <a:gd name="T67" fmla="*/ 2147483646 h 289"/>
              <a:gd name="T68" fmla="*/ 2147483646 w 162"/>
              <a:gd name="T69" fmla="*/ 2147483646 h 289"/>
              <a:gd name="T70" fmla="*/ 2147483646 w 162"/>
              <a:gd name="T71" fmla="*/ 2147483646 h 289"/>
              <a:gd name="T72" fmla="*/ 2147483646 w 162"/>
              <a:gd name="T73" fmla="*/ 2147483646 h 289"/>
              <a:gd name="T74" fmla="*/ 2147483646 w 162"/>
              <a:gd name="T75" fmla="*/ 2147483646 h 289"/>
              <a:gd name="T76" fmla="*/ 2147483646 w 162"/>
              <a:gd name="T77" fmla="*/ 2147483646 h 289"/>
              <a:gd name="T78" fmla="*/ 2147483646 w 162"/>
              <a:gd name="T79" fmla="*/ 2147483646 h 289"/>
              <a:gd name="T80" fmla="*/ 2147483646 w 162"/>
              <a:gd name="T81" fmla="*/ 2147483646 h 289"/>
              <a:gd name="T82" fmla="*/ 2147483646 w 162"/>
              <a:gd name="T83" fmla="*/ 2147483646 h 289"/>
              <a:gd name="T84" fmla="*/ 2147483646 w 162"/>
              <a:gd name="T85" fmla="*/ 2147483646 h 289"/>
              <a:gd name="T86" fmla="*/ 2147483646 w 162"/>
              <a:gd name="T87" fmla="*/ 2147483646 h 289"/>
              <a:gd name="T88" fmla="*/ 2147483646 w 162"/>
              <a:gd name="T89" fmla="*/ 2147483646 h 289"/>
              <a:gd name="T90" fmla="*/ 2147483646 w 162"/>
              <a:gd name="T91" fmla="*/ 2147483646 h 289"/>
              <a:gd name="T92" fmla="*/ 2147483646 w 162"/>
              <a:gd name="T93" fmla="*/ 2147483646 h 289"/>
              <a:gd name="T94" fmla="*/ 2147483646 w 162"/>
              <a:gd name="T95" fmla="*/ 2147483646 h 289"/>
              <a:gd name="T96" fmla="*/ 2147483646 w 162"/>
              <a:gd name="T97" fmla="*/ 2147483646 h 289"/>
              <a:gd name="T98" fmla="*/ 2147483646 w 162"/>
              <a:gd name="T99" fmla="*/ 2147483646 h 289"/>
              <a:gd name="T100" fmla="*/ 2147483646 w 162"/>
              <a:gd name="T101" fmla="*/ 2147483646 h 289"/>
              <a:gd name="T102" fmla="*/ 2147483646 w 162"/>
              <a:gd name="T103" fmla="*/ 0 h 289"/>
              <a:gd name="T104" fmla="*/ 2147483646 w 162"/>
              <a:gd name="T105" fmla="*/ 2147483646 h 289"/>
              <a:gd name="T106" fmla="*/ 2147483646 w 162"/>
              <a:gd name="T107" fmla="*/ 2147483646 h 289"/>
              <a:gd name="T108" fmla="*/ 2147483646 w 162"/>
              <a:gd name="T109" fmla="*/ 2147483646 h 289"/>
              <a:gd name="T110" fmla="*/ 2147483646 w 162"/>
              <a:gd name="T111" fmla="*/ 2147483646 h 289"/>
              <a:gd name="T112" fmla="*/ 2147483646 w 162"/>
              <a:gd name="T113" fmla="*/ 2147483646 h 289"/>
              <a:gd name="T114" fmla="*/ 2147483646 w 162"/>
              <a:gd name="T115" fmla="*/ 2147483646 h 289"/>
              <a:gd name="T116" fmla="*/ 2147483646 w 162"/>
              <a:gd name="T117" fmla="*/ 2147483646 h 289"/>
              <a:gd name="T118" fmla="*/ 2147483646 w 162"/>
              <a:gd name="T119" fmla="*/ 2147483646 h 289"/>
              <a:gd name="T120" fmla="*/ 2147483646 w 162"/>
              <a:gd name="T121" fmla="*/ 2147483646 h 289"/>
              <a:gd name="T122" fmla="*/ 2147483646 w 162"/>
              <a:gd name="T123" fmla="*/ 2147483646 h 289"/>
              <a:gd name="T124" fmla="*/ 2147483646 w 162"/>
              <a:gd name="T125" fmla="*/ 2147483646 h 28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62" h="289">
                <a:moveTo>
                  <a:pt x="54" y="66"/>
                </a:moveTo>
                <a:cubicBezTo>
                  <a:pt x="52" y="65"/>
                  <a:pt x="52" y="65"/>
                  <a:pt x="52" y="65"/>
                </a:cubicBezTo>
                <a:cubicBezTo>
                  <a:pt x="48" y="90"/>
                  <a:pt x="48" y="90"/>
                  <a:pt x="48" y="90"/>
                </a:cubicBezTo>
                <a:cubicBezTo>
                  <a:pt x="54" y="98"/>
                  <a:pt x="54" y="98"/>
                  <a:pt x="54" y="98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2" y="101"/>
                  <a:pt x="62" y="101"/>
                  <a:pt x="62" y="101"/>
                </a:cubicBezTo>
                <a:cubicBezTo>
                  <a:pt x="70" y="108"/>
                  <a:pt x="70" y="108"/>
                  <a:pt x="70" y="108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5"/>
                  <a:pt x="88" y="115"/>
                  <a:pt x="88" y="115"/>
                </a:cubicBezTo>
                <a:cubicBezTo>
                  <a:pt x="93" y="122"/>
                  <a:pt x="93" y="122"/>
                  <a:pt x="93" y="122"/>
                </a:cubicBezTo>
                <a:cubicBezTo>
                  <a:pt x="94" y="122"/>
                  <a:pt x="94" y="122"/>
                  <a:pt x="94" y="122"/>
                </a:cubicBezTo>
                <a:cubicBezTo>
                  <a:pt x="93" y="123"/>
                  <a:pt x="93" y="123"/>
                  <a:pt x="93" y="123"/>
                </a:cubicBezTo>
                <a:cubicBezTo>
                  <a:pt x="89" y="130"/>
                  <a:pt x="89" y="130"/>
                  <a:pt x="89" y="130"/>
                </a:cubicBezTo>
                <a:cubicBezTo>
                  <a:pt x="88" y="130"/>
                  <a:pt x="88" y="132"/>
                  <a:pt x="88" y="136"/>
                </a:cubicBezTo>
                <a:cubicBezTo>
                  <a:pt x="89" y="136"/>
                  <a:pt x="89" y="136"/>
                  <a:pt x="89" y="136"/>
                </a:cubicBezTo>
                <a:cubicBezTo>
                  <a:pt x="89" y="143"/>
                  <a:pt x="89" y="143"/>
                  <a:pt x="89" y="143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2" y="157"/>
                  <a:pt x="82" y="157"/>
                  <a:pt x="82" y="157"/>
                </a:cubicBezTo>
                <a:cubicBezTo>
                  <a:pt x="77" y="156"/>
                  <a:pt x="77" y="156"/>
                  <a:pt x="77" y="156"/>
                </a:cubicBezTo>
                <a:cubicBezTo>
                  <a:pt x="70" y="156"/>
                  <a:pt x="70" y="156"/>
                  <a:pt x="70" y="156"/>
                </a:cubicBezTo>
                <a:cubicBezTo>
                  <a:pt x="64" y="158"/>
                  <a:pt x="64" y="158"/>
                  <a:pt x="64" y="158"/>
                </a:cubicBezTo>
                <a:cubicBezTo>
                  <a:pt x="58" y="164"/>
                  <a:pt x="58" y="164"/>
                  <a:pt x="58" y="164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65" y="170"/>
                  <a:pt x="65" y="170"/>
                  <a:pt x="65" y="170"/>
                </a:cubicBezTo>
                <a:cubicBezTo>
                  <a:pt x="64" y="172"/>
                  <a:pt x="64" y="172"/>
                  <a:pt x="64" y="172"/>
                </a:cubicBezTo>
                <a:cubicBezTo>
                  <a:pt x="64" y="174"/>
                  <a:pt x="62" y="176"/>
                  <a:pt x="58" y="177"/>
                </a:cubicBezTo>
                <a:cubicBezTo>
                  <a:pt x="53" y="177"/>
                  <a:pt x="53" y="177"/>
                  <a:pt x="53" y="177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35" y="169"/>
                  <a:pt x="35" y="169"/>
                  <a:pt x="35" y="169"/>
                </a:cubicBezTo>
                <a:cubicBezTo>
                  <a:pt x="32" y="169"/>
                  <a:pt x="32" y="169"/>
                  <a:pt x="32" y="169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20" y="188"/>
                  <a:pt x="20" y="188"/>
                  <a:pt x="20" y="188"/>
                </a:cubicBezTo>
                <a:cubicBezTo>
                  <a:pt x="20" y="196"/>
                  <a:pt x="20" y="196"/>
                  <a:pt x="20" y="196"/>
                </a:cubicBezTo>
                <a:cubicBezTo>
                  <a:pt x="24" y="203"/>
                  <a:pt x="24" y="203"/>
                  <a:pt x="24" y="203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6" y="210"/>
                  <a:pt x="26" y="210"/>
                  <a:pt x="26" y="210"/>
                </a:cubicBezTo>
                <a:cubicBezTo>
                  <a:pt x="26" y="211"/>
                  <a:pt x="26" y="211"/>
                  <a:pt x="26" y="211"/>
                </a:cubicBezTo>
                <a:cubicBezTo>
                  <a:pt x="26" y="220"/>
                  <a:pt x="26" y="220"/>
                  <a:pt x="26" y="220"/>
                </a:cubicBezTo>
                <a:cubicBezTo>
                  <a:pt x="26" y="221"/>
                  <a:pt x="26" y="221"/>
                  <a:pt x="26" y="221"/>
                </a:cubicBezTo>
                <a:cubicBezTo>
                  <a:pt x="27" y="222"/>
                  <a:pt x="27" y="222"/>
                  <a:pt x="27" y="222"/>
                </a:cubicBezTo>
                <a:cubicBezTo>
                  <a:pt x="20" y="223"/>
                  <a:pt x="20" y="223"/>
                  <a:pt x="20" y="223"/>
                </a:cubicBezTo>
                <a:cubicBezTo>
                  <a:pt x="8" y="223"/>
                  <a:pt x="8" y="223"/>
                  <a:pt x="8" y="223"/>
                </a:cubicBezTo>
                <a:cubicBezTo>
                  <a:pt x="3" y="227"/>
                  <a:pt x="3" y="227"/>
                  <a:pt x="3" y="227"/>
                </a:cubicBezTo>
                <a:cubicBezTo>
                  <a:pt x="0" y="231"/>
                  <a:pt x="0" y="231"/>
                  <a:pt x="0" y="231"/>
                </a:cubicBezTo>
                <a:cubicBezTo>
                  <a:pt x="1" y="231"/>
                  <a:pt x="1" y="231"/>
                  <a:pt x="1" y="231"/>
                </a:cubicBezTo>
                <a:cubicBezTo>
                  <a:pt x="3" y="243"/>
                  <a:pt x="3" y="243"/>
                  <a:pt x="3" y="243"/>
                </a:cubicBezTo>
                <a:cubicBezTo>
                  <a:pt x="4" y="243"/>
                  <a:pt x="4" y="243"/>
                  <a:pt x="4" y="243"/>
                </a:cubicBezTo>
                <a:cubicBezTo>
                  <a:pt x="4" y="248"/>
                  <a:pt x="4" y="248"/>
                  <a:pt x="4" y="248"/>
                </a:cubicBezTo>
                <a:cubicBezTo>
                  <a:pt x="6" y="254"/>
                  <a:pt x="6" y="254"/>
                  <a:pt x="6" y="254"/>
                </a:cubicBezTo>
                <a:cubicBezTo>
                  <a:pt x="15" y="259"/>
                  <a:pt x="15" y="259"/>
                  <a:pt x="15" y="259"/>
                </a:cubicBezTo>
                <a:cubicBezTo>
                  <a:pt x="27" y="256"/>
                  <a:pt x="27" y="256"/>
                  <a:pt x="27" y="256"/>
                </a:cubicBezTo>
                <a:cubicBezTo>
                  <a:pt x="33" y="252"/>
                  <a:pt x="33" y="252"/>
                  <a:pt x="33" y="252"/>
                </a:cubicBezTo>
                <a:cubicBezTo>
                  <a:pt x="34" y="252"/>
                  <a:pt x="34" y="252"/>
                  <a:pt x="34" y="252"/>
                </a:cubicBezTo>
                <a:cubicBezTo>
                  <a:pt x="40" y="252"/>
                  <a:pt x="40" y="252"/>
                  <a:pt x="40" y="252"/>
                </a:cubicBezTo>
                <a:cubicBezTo>
                  <a:pt x="43" y="260"/>
                  <a:pt x="43" y="260"/>
                  <a:pt x="43" y="260"/>
                </a:cubicBezTo>
                <a:cubicBezTo>
                  <a:pt x="45" y="262"/>
                  <a:pt x="46" y="264"/>
                  <a:pt x="47" y="266"/>
                </a:cubicBezTo>
                <a:cubicBezTo>
                  <a:pt x="50" y="266"/>
                  <a:pt x="50" y="266"/>
                  <a:pt x="50" y="266"/>
                </a:cubicBezTo>
                <a:cubicBezTo>
                  <a:pt x="51" y="266"/>
                  <a:pt x="51" y="266"/>
                  <a:pt x="51" y="266"/>
                </a:cubicBezTo>
                <a:cubicBezTo>
                  <a:pt x="52" y="266"/>
                  <a:pt x="52" y="266"/>
                  <a:pt x="52" y="266"/>
                </a:cubicBezTo>
                <a:cubicBezTo>
                  <a:pt x="52" y="265"/>
                  <a:pt x="52" y="265"/>
                  <a:pt x="52" y="265"/>
                </a:cubicBezTo>
                <a:cubicBezTo>
                  <a:pt x="58" y="260"/>
                  <a:pt x="58" y="260"/>
                  <a:pt x="58" y="260"/>
                </a:cubicBezTo>
                <a:cubicBezTo>
                  <a:pt x="63" y="270"/>
                  <a:pt x="63" y="270"/>
                  <a:pt x="63" y="270"/>
                </a:cubicBezTo>
                <a:cubicBezTo>
                  <a:pt x="68" y="273"/>
                  <a:pt x="68" y="273"/>
                  <a:pt x="68" y="273"/>
                </a:cubicBezTo>
                <a:cubicBezTo>
                  <a:pt x="76" y="273"/>
                  <a:pt x="76" y="273"/>
                  <a:pt x="76" y="273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9"/>
                  <a:pt x="104" y="279"/>
                  <a:pt x="104" y="279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3" y="287"/>
                  <a:pt x="113" y="287"/>
                  <a:pt x="113" y="287"/>
                </a:cubicBezTo>
                <a:cubicBezTo>
                  <a:pt x="117" y="289"/>
                  <a:pt x="117" y="289"/>
                  <a:pt x="117" y="289"/>
                </a:cubicBezTo>
                <a:cubicBezTo>
                  <a:pt x="124" y="288"/>
                  <a:pt x="124" y="288"/>
                  <a:pt x="124" y="288"/>
                </a:cubicBezTo>
                <a:cubicBezTo>
                  <a:pt x="124" y="280"/>
                  <a:pt x="124" y="280"/>
                  <a:pt x="124" y="280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18" y="263"/>
                  <a:pt x="118" y="263"/>
                  <a:pt x="118" y="263"/>
                </a:cubicBezTo>
                <a:cubicBezTo>
                  <a:pt x="123" y="258"/>
                  <a:pt x="123" y="258"/>
                  <a:pt x="123" y="258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9" y="256"/>
                  <a:pt x="129" y="256"/>
                  <a:pt x="129" y="256"/>
                </a:cubicBezTo>
                <a:cubicBezTo>
                  <a:pt x="134" y="256"/>
                  <a:pt x="134" y="256"/>
                  <a:pt x="134" y="256"/>
                </a:cubicBezTo>
                <a:cubicBezTo>
                  <a:pt x="136" y="254"/>
                  <a:pt x="136" y="254"/>
                  <a:pt x="136" y="254"/>
                </a:cubicBezTo>
                <a:cubicBezTo>
                  <a:pt x="132" y="250"/>
                  <a:pt x="132" y="250"/>
                  <a:pt x="132" y="250"/>
                </a:cubicBezTo>
                <a:cubicBezTo>
                  <a:pt x="121" y="242"/>
                  <a:pt x="121" y="242"/>
                  <a:pt x="121" y="242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7" y="237"/>
                  <a:pt x="117" y="237"/>
                  <a:pt x="117" y="237"/>
                </a:cubicBezTo>
                <a:cubicBezTo>
                  <a:pt x="118" y="236"/>
                  <a:pt x="118" y="236"/>
                  <a:pt x="118" y="236"/>
                </a:cubicBezTo>
                <a:cubicBezTo>
                  <a:pt x="121" y="230"/>
                  <a:pt x="121" y="230"/>
                  <a:pt x="121" y="230"/>
                </a:cubicBezTo>
                <a:cubicBezTo>
                  <a:pt x="122" y="231"/>
                  <a:pt x="122" y="231"/>
                  <a:pt x="122" y="231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51" y="232"/>
                  <a:pt x="151" y="232"/>
                  <a:pt x="151" y="232"/>
                </a:cubicBezTo>
                <a:cubicBezTo>
                  <a:pt x="151" y="233"/>
                  <a:pt x="151" y="233"/>
                  <a:pt x="151" y="233"/>
                </a:cubicBezTo>
                <a:cubicBezTo>
                  <a:pt x="152" y="233"/>
                  <a:pt x="152" y="233"/>
                  <a:pt x="152" y="233"/>
                </a:cubicBezTo>
                <a:cubicBezTo>
                  <a:pt x="158" y="235"/>
                  <a:pt x="158" y="235"/>
                  <a:pt x="158" y="235"/>
                </a:cubicBezTo>
                <a:cubicBezTo>
                  <a:pt x="162" y="231"/>
                  <a:pt x="162" y="231"/>
                  <a:pt x="162" y="231"/>
                </a:cubicBezTo>
                <a:cubicBezTo>
                  <a:pt x="160" y="219"/>
                  <a:pt x="160" y="219"/>
                  <a:pt x="160" y="219"/>
                </a:cubicBezTo>
                <a:cubicBezTo>
                  <a:pt x="152" y="214"/>
                  <a:pt x="152" y="214"/>
                  <a:pt x="152" y="214"/>
                </a:cubicBezTo>
                <a:cubicBezTo>
                  <a:pt x="146" y="210"/>
                  <a:pt x="144" y="202"/>
                  <a:pt x="145" y="187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7" y="184"/>
                  <a:pt x="137" y="184"/>
                  <a:pt x="137" y="184"/>
                </a:cubicBezTo>
                <a:cubicBezTo>
                  <a:pt x="137" y="183"/>
                  <a:pt x="137" y="183"/>
                  <a:pt x="137" y="183"/>
                </a:cubicBezTo>
                <a:cubicBezTo>
                  <a:pt x="137" y="182"/>
                  <a:pt x="137" y="182"/>
                  <a:pt x="137" y="182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44" y="131"/>
                  <a:pt x="144" y="131"/>
                  <a:pt x="144" y="131"/>
                </a:cubicBezTo>
                <a:cubicBezTo>
                  <a:pt x="141" y="119"/>
                  <a:pt x="139" y="111"/>
                  <a:pt x="139" y="107"/>
                </a:cubicBezTo>
                <a:cubicBezTo>
                  <a:pt x="138" y="95"/>
                  <a:pt x="138" y="95"/>
                  <a:pt x="138" y="95"/>
                </a:cubicBezTo>
                <a:cubicBezTo>
                  <a:pt x="139" y="82"/>
                  <a:pt x="139" y="82"/>
                  <a:pt x="139" y="82"/>
                </a:cubicBezTo>
                <a:cubicBezTo>
                  <a:pt x="139" y="81"/>
                  <a:pt x="139" y="81"/>
                  <a:pt x="139" y="81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8" y="74"/>
                  <a:pt x="148" y="74"/>
                  <a:pt x="148" y="74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48" y="66"/>
                  <a:pt x="147" y="64"/>
                  <a:pt x="145" y="61"/>
                </a:cubicBezTo>
                <a:cubicBezTo>
                  <a:pt x="140" y="55"/>
                  <a:pt x="140" y="55"/>
                  <a:pt x="140" y="55"/>
                </a:cubicBezTo>
                <a:cubicBezTo>
                  <a:pt x="139" y="55"/>
                  <a:pt x="139" y="55"/>
                  <a:pt x="139" y="55"/>
                </a:cubicBezTo>
                <a:cubicBezTo>
                  <a:pt x="139" y="54"/>
                  <a:pt x="139" y="54"/>
                  <a:pt x="139" y="5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49" y="30"/>
                  <a:pt x="149" y="30"/>
                  <a:pt x="149" y="30"/>
                </a:cubicBezTo>
                <a:cubicBezTo>
                  <a:pt x="149" y="24"/>
                  <a:pt x="149" y="24"/>
                  <a:pt x="149" y="24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5" y="17"/>
                  <a:pt x="145" y="17"/>
                  <a:pt x="145" y="17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0"/>
                  <a:pt x="156" y="0"/>
                  <a:pt x="15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48" y="0"/>
                  <a:pt x="148" y="0"/>
                  <a:pt x="148" y="0"/>
                </a:cubicBezTo>
                <a:cubicBezTo>
                  <a:pt x="146" y="9"/>
                  <a:pt x="146" y="9"/>
                  <a:pt x="146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34" y="5"/>
                  <a:pt x="134" y="5"/>
                  <a:pt x="134" y="5"/>
                </a:cubicBezTo>
                <a:cubicBezTo>
                  <a:pt x="128" y="4"/>
                  <a:pt x="128" y="4"/>
                  <a:pt x="128" y="4"/>
                </a:cubicBezTo>
                <a:cubicBezTo>
                  <a:pt x="130" y="14"/>
                  <a:pt x="130" y="14"/>
                  <a:pt x="130" y="14"/>
                </a:cubicBezTo>
                <a:cubicBezTo>
                  <a:pt x="122" y="16"/>
                  <a:pt x="122" y="16"/>
                  <a:pt x="122" y="16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98" y="35"/>
                  <a:pt x="98" y="35"/>
                  <a:pt x="98" y="35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45"/>
                  <a:pt x="96" y="45"/>
                  <a:pt x="96" y="45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6"/>
                  <a:pt x="92" y="66"/>
                  <a:pt x="92" y="66"/>
                </a:cubicBezTo>
                <a:cubicBezTo>
                  <a:pt x="92" y="66"/>
                  <a:pt x="92" y="66"/>
                  <a:pt x="92" y="66"/>
                </a:cubicBezTo>
                <a:cubicBezTo>
                  <a:pt x="91" y="66"/>
                  <a:pt x="91" y="66"/>
                  <a:pt x="91" y="66"/>
                </a:cubicBezTo>
                <a:cubicBezTo>
                  <a:pt x="87" y="72"/>
                  <a:pt x="87" y="72"/>
                  <a:pt x="87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3"/>
                  <a:pt x="86" y="73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lnTo>
                  <a:pt x="54" y="6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2" name="Freeform 17"/>
          <p:cNvSpPr/>
          <p:nvPr/>
        </p:nvSpPr>
        <p:spPr bwMode="auto">
          <a:xfrm>
            <a:off x="3886200" y="2778125"/>
            <a:ext cx="347663" cy="762000"/>
          </a:xfrm>
          <a:custGeom>
            <a:avLst/>
            <a:gdLst>
              <a:gd name="T0" fmla="*/ 2147483646 w 108"/>
              <a:gd name="T1" fmla="*/ 2147483646 h 237"/>
              <a:gd name="T2" fmla="*/ 2147483646 w 108"/>
              <a:gd name="T3" fmla="*/ 2147483646 h 237"/>
              <a:gd name="T4" fmla="*/ 2147483646 w 108"/>
              <a:gd name="T5" fmla="*/ 2147483646 h 237"/>
              <a:gd name="T6" fmla="*/ 2147483646 w 108"/>
              <a:gd name="T7" fmla="*/ 2147483646 h 237"/>
              <a:gd name="T8" fmla="*/ 2147483646 w 108"/>
              <a:gd name="T9" fmla="*/ 2147483646 h 237"/>
              <a:gd name="T10" fmla="*/ 2147483646 w 108"/>
              <a:gd name="T11" fmla="*/ 2147483646 h 237"/>
              <a:gd name="T12" fmla="*/ 2147483646 w 108"/>
              <a:gd name="T13" fmla="*/ 2147483646 h 237"/>
              <a:gd name="T14" fmla="*/ 2147483646 w 108"/>
              <a:gd name="T15" fmla="*/ 2147483646 h 237"/>
              <a:gd name="T16" fmla="*/ 2147483646 w 108"/>
              <a:gd name="T17" fmla="*/ 2147483646 h 237"/>
              <a:gd name="T18" fmla="*/ 2147483646 w 108"/>
              <a:gd name="T19" fmla="*/ 2147483646 h 237"/>
              <a:gd name="T20" fmla="*/ 2147483646 w 108"/>
              <a:gd name="T21" fmla="*/ 2147483646 h 237"/>
              <a:gd name="T22" fmla="*/ 2147483646 w 108"/>
              <a:gd name="T23" fmla="*/ 2147483646 h 237"/>
              <a:gd name="T24" fmla="*/ 2147483646 w 108"/>
              <a:gd name="T25" fmla="*/ 2147483646 h 237"/>
              <a:gd name="T26" fmla="*/ 2147483646 w 108"/>
              <a:gd name="T27" fmla="*/ 2147483646 h 237"/>
              <a:gd name="T28" fmla="*/ 2147483646 w 108"/>
              <a:gd name="T29" fmla="*/ 2147483646 h 237"/>
              <a:gd name="T30" fmla="*/ 2147483646 w 108"/>
              <a:gd name="T31" fmla="*/ 2147483646 h 237"/>
              <a:gd name="T32" fmla="*/ 2147483646 w 108"/>
              <a:gd name="T33" fmla="*/ 2147483646 h 237"/>
              <a:gd name="T34" fmla="*/ 2147483646 w 108"/>
              <a:gd name="T35" fmla="*/ 2147483646 h 237"/>
              <a:gd name="T36" fmla="*/ 2147483646 w 108"/>
              <a:gd name="T37" fmla="*/ 2147483646 h 237"/>
              <a:gd name="T38" fmla="*/ 2147483646 w 108"/>
              <a:gd name="T39" fmla="*/ 2147483646 h 237"/>
              <a:gd name="T40" fmla="*/ 2147483646 w 108"/>
              <a:gd name="T41" fmla="*/ 2147483646 h 237"/>
              <a:gd name="T42" fmla="*/ 2147483646 w 108"/>
              <a:gd name="T43" fmla="*/ 2147483646 h 237"/>
              <a:gd name="T44" fmla="*/ 2147483646 w 108"/>
              <a:gd name="T45" fmla="*/ 2147483646 h 237"/>
              <a:gd name="T46" fmla="*/ 2147483646 w 108"/>
              <a:gd name="T47" fmla="*/ 2147483646 h 237"/>
              <a:gd name="T48" fmla="*/ 2147483646 w 108"/>
              <a:gd name="T49" fmla="*/ 2147483646 h 237"/>
              <a:gd name="T50" fmla="*/ 2147483646 w 108"/>
              <a:gd name="T51" fmla="*/ 2147483646 h 237"/>
              <a:gd name="T52" fmla="*/ 2147483646 w 108"/>
              <a:gd name="T53" fmla="*/ 2147483646 h 237"/>
              <a:gd name="T54" fmla="*/ 2147483646 w 108"/>
              <a:gd name="T55" fmla="*/ 2147483646 h 237"/>
              <a:gd name="T56" fmla="*/ 2147483646 w 108"/>
              <a:gd name="T57" fmla="*/ 2147483646 h 237"/>
              <a:gd name="T58" fmla="*/ 2147483646 w 108"/>
              <a:gd name="T59" fmla="*/ 2147483646 h 237"/>
              <a:gd name="T60" fmla="*/ 2147483646 w 108"/>
              <a:gd name="T61" fmla="*/ 2147483646 h 237"/>
              <a:gd name="T62" fmla="*/ 2147483646 w 108"/>
              <a:gd name="T63" fmla="*/ 2147483646 h 237"/>
              <a:gd name="T64" fmla="*/ 2147483646 w 108"/>
              <a:gd name="T65" fmla="*/ 2147483646 h 237"/>
              <a:gd name="T66" fmla="*/ 2147483646 w 108"/>
              <a:gd name="T67" fmla="*/ 2147483646 h 237"/>
              <a:gd name="T68" fmla="*/ 2147483646 w 108"/>
              <a:gd name="T69" fmla="*/ 2147483646 h 237"/>
              <a:gd name="T70" fmla="*/ 2147483646 w 108"/>
              <a:gd name="T71" fmla="*/ 2147483646 h 237"/>
              <a:gd name="T72" fmla="*/ 2147483646 w 108"/>
              <a:gd name="T73" fmla="*/ 2147483646 h 237"/>
              <a:gd name="T74" fmla="*/ 2147483646 w 108"/>
              <a:gd name="T75" fmla="*/ 2147483646 h 237"/>
              <a:gd name="T76" fmla="*/ 2147483646 w 108"/>
              <a:gd name="T77" fmla="*/ 2147483646 h 237"/>
              <a:gd name="T78" fmla="*/ 2147483646 w 108"/>
              <a:gd name="T79" fmla="*/ 2147483646 h 237"/>
              <a:gd name="T80" fmla="*/ 2147483646 w 108"/>
              <a:gd name="T81" fmla="*/ 2147483646 h 237"/>
              <a:gd name="T82" fmla="*/ 2147483646 w 108"/>
              <a:gd name="T83" fmla="*/ 2147483646 h 23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108" h="237">
                <a:moveTo>
                  <a:pt x="101" y="12"/>
                </a:moveTo>
                <a:cubicBezTo>
                  <a:pt x="102" y="10"/>
                  <a:pt x="102" y="10"/>
                  <a:pt x="102" y="10"/>
                </a:cubicBezTo>
                <a:cubicBezTo>
                  <a:pt x="100" y="4"/>
                  <a:pt x="100" y="4"/>
                  <a:pt x="100" y="4"/>
                </a:cubicBezTo>
                <a:cubicBezTo>
                  <a:pt x="97" y="0"/>
                  <a:pt x="97" y="0"/>
                  <a:pt x="97" y="0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7" y="12"/>
                  <a:pt x="87" y="12"/>
                  <a:pt x="87" y="12"/>
                </a:cubicBezTo>
                <a:cubicBezTo>
                  <a:pt x="78" y="15"/>
                  <a:pt x="78" y="15"/>
                  <a:pt x="78" y="15"/>
                </a:cubicBezTo>
                <a:cubicBezTo>
                  <a:pt x="77" y="15"/>
                  <a:pt x="77" y="15"/>
                  <a:pt x="77" y="15"/>
                </a:cubicBezTo>
                <a:cubicBezTo>
                  <a:pt x="68" y="14"/>
                  <a:pt x="68" y="14"/>
                  <a:pt x="68" y="14"/>
                </a:cubicBezTo>
                <a:cubicBezTo>
                  <a:pt x="62" y="15"/>
                  <a:pt x="62" y="15"/>
                  <a:pt x="62" y="15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4"/>
                  <a:pt x="56" y="24"/>
                  <a:pt x="56" y="24"/>
                </a:cubicBezTo>
                <a:cubicBezTo>
                  <a:pt x="55" y="24"/>
                  <a:pt x="55" y="24"/>
                  <a:pt x="55" y="24"/>
                </a:cubicBezTo>
                <a:cubicBezTo>
                  <a:pt x="47" y="23"/>
                  <a:pt x="47" y="23"/>
                  <a:pt x="47" y="23"/>
                </a:cubicBezTo>
                <a:cubicBezTo>
                  <a:pt x="46" y="24"/>
                  <a:pt x="46" y="24"/>
                  <a:pt x="46" y="24"/>
                </a:cubicBezTo>
                <a:cubicBezTo>
                  <a:pt x="46" y="32"/>
                  <a:pt x="46" y="32"/>
                  <a:pt x="46" y="32"/>
                </a:cubicBezTo>
                <a:cubicBezTo>
                  <a:pt x="46" y="32"/>
                  <a:pt x="46" y="32"/>
                  <a:pt x="46" y="32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34" y="46"/>
                  <a:pt x="34" y="46"/>
                  <a:pt x="34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25" y="48"/>
                  <a:pt x="25" y="48"/>
                  <a:pt x="25" y="48"/>
                </a:cubicBezTo>
                <a:cubicBezTo>
                  <a:pt x="20" y="53"/>
                  <a:pt x="20" y="53"/>
                  <a:pt x="20" y="53"/>
                </a:cubicBezTo>
                <a:cubicBezTo>
                  <a:pt x="21" y="60"/>
                  <a:pt x="21" y="60"/>
                  <a:pt x="21" y="60"/>
                </a:cubicBezTo>
                <a:cubicBezTo>
                  <a:pt x="21" y="62"/>
                  <a:pt x="21" y="62"/>
                  <a:pt x="21" y="62"/>
                </a:cubicBezTo>
                <a:cubicBezTo>
                  <a:pt x="20" y="62"/>
                  <a:pt x="20" y="62"/>
                  <a:pt x="20" y="62"/>
                </a:cubicBezTo>
                <a:cubicBezTo>
                  <a:pt x="14" y="68"/>
                  <a:pt x="14" y="68"/>
                  <a:pt x="14" y="68"/>
                </a:cubicBezTo>
                <a:cubicBezTo>
                  <a:pt x="10" y="72"/>
                  <a:pt x="10" y="72"/>
                  <a:pt x="10" y="72"/>
                </a:cubicBezTo>
                <a:cubicBezTo>
                  <a:pt x="13" y="77"/>
                  <a:pt x="13" y="77"/>
                  <a:pt x="13" y="77"/>
                </a:cubicBezTo>
                <a:cubicBezTo>
                  <a:pt x="13" y="77"/>
                  <a:pt x="13" y="77"/>
                  <a:pt x="13" y="77"/>
                </a:cubicBezTo>
                <a:cubicBezTo>
                  <a:pt x="13" y="78"/>
                  <a:pt x="13" y="78"/>
                  <a:pt x="13" y="78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6"/>
                  <a:pt x="13" y="86"/>
                  <a:pt x="13" y="86"/>
                </a:cubicBezTo>
                <a:cubicBezTo>
                  <a:pt x="8" y="92"/>
                  <a:pt x="8" y="92"/>
                  <a:pt x="8" y="92"/>
                </a:cubicBezTo>
                <a:cubicBezTo>
                  <a:pt x="8" y="92"/>
                  <a:pt x="8" y="92"/>
                  <a:pt x="8" y="92"/>
                </a:cubicBezTo>
                <a:cubicBezTo>
                  <a:pt x="2" y="99"/>
                  <a:pt x="2" y="99"/>
                  <a:pt x="2" y="99"/>
                </a:cubicBezTo>
                <a:cubicBezTo>
                  <a:pt x="3" y="107"/>
                  <a:pt x="3" y="107"/>
                  <a:pt x="3" y="107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11" y="116"/>
                  <a:pt x="12" y="120"/>
                  <a:pt x="12" y="122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11" y="132"/>
                  <a:pt x="11" y="132"/>
                  <a:pt x="11" y="132"/>
                </a:cubicBezTo>
                <a:cubicBezTo>
                  <a:pt x="3" y="138"/>
                  <a:pt x="3" y="138"/>
                  <a:pt x="3" y="138"/>
                </a:cubicBezTo>
                <a:cubicBezTo>
                  <a:pt x="2" y="150"/>
                  <a:pt x="2" y="150"/>
                  <a:pt x="2" y="150"/>
                </a:cubicBezTo>
                <a:cubicBezTo>
                  <a:pt x="3" y="162"/>
                  <a:pt x="3" y="162"/>
                  <a:pt x="3" y="162"/>
                </a:cubicBezTo>
                <a:cubicBezTo>
                  <a:pt x="3" y="166"/>
                  <a:pt x="5" y="173"/>
                  <a:pt x="9" y="184"/>
                </a:cubicBezTo>
                <a:cubicBezTo>
                  <a:pt x="9" y="185"/>
                  <a:pt x="9" y="185"/>
                  <a:pt x="9" y="185"/>
                </a:cubicBezTo>
                <a:cubicBezTo>
                  <a:pt x="9" y="186"/>
                  <a:pt x="9" y="186"/>
                  <a:pt x="9" y="186"/>
                </a:cubicBezTo>
                <a:cubicBezTo>
                  <a:pt x="0" y="226"/>
                  <a:pt x="0" y="226"/>
                  <a:pt x="0" y="226"/>
                </a:cubicBezTo>
                <a:cubicBezTo>
                  <a:pt x="1" y="234"/>
                  <a:pt x="1" y="234"/>
                  <a:pt x="1" y="234"/>
                </a:cubicBezTo>
                <a:cubicBezTo>
                  <a:pt x="7" y="237"/>
                  <a:pt x="7" y="237"/>
                  <a:pt x="7" y="237"/>
                </a:cubicBezTo>
                <a:cubicBezTo>
                  <a:pt x="16" y="228"/>
                  <a:pt x="16" y="228"/>
                  <a:pt x="16" y="228"/>
                </a:cubicBezTo>
                <a:cubicBezTo>
                  <a:pt x="16" y="228"/>
                  <a:pt x="16" y="228"/>
                  <a:pt x="16" y="228"/>
                </a:cubicBezTo>
                <a:cubicBezTo>
                  <a:pt x="17" y="228"/>
                  <a:pt x="17" y="228"/>
                  <a:pt x="17" y="228"/>
                </a:cubicBezTo>
                <a:cubicBezTo>
                  <a:pt x="48" y="216"/>
                  <a:pt x="48" y="216"/>
                  <a:pt x="48" y="216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8" y="208"/>
                  <a:pt x="58" y="208"/>
                  <a:pt x="58" y="208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8" y="210"/>
                  <a:pt x="83" y="208"/>
                  <a:pt x="90" y="204"/>
                </a:cubicBezTo>
                <a:cubicBezTo>
                  <a:pt x="90" y="196"/>
                  <a:pt x="90" y="196"/>
                  <a:pt x="90" y="196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6" y="191"/>
                  <a:pt x="96" y="191"/>
                  <a:pt x="96" y="191"/>
                </a:cubicBezTo>
                <a:cubicBezTo>
                  <a:pt x="95" y="186"/>
                  <a:pt x="95" y="186"/>
                  <a:pt x="95" y="186"/>
                </a:cubicBezTo>
                <a:cubicBezTo>
                  <a:pt x="95" y="186"/>
                  <a:pt x="95" y="186"/>
                  <a:pt x="95" y="186"/>
                </a:cubicBezTo>
                <a:cubicBezTo>
                  <a:pt x="95" y="185"/>
                  <a:pt x="95" y="185"/>
                  <a:pt x="95" y="185"/>
                </a:cubicBezTo>
                <a:cubicBezTo>
                  <a:pt x="95" y="184"/>
                  <a:pt x="95" y="184"/>
                  <a:pt x="95" y="184"/>
                </a:cubicBezTo>
                <a:cubicBezTo>
                  <a:pt x="95" y="184"/>
                  <a:pt x="95" y="184"/>
                  <a:pt x="95" y="184"/>
                </a:cubicBezTo>
                <a:cubicBezTo>
                  <a:pt x="97" y="182"/>
                  <a:pt x="97" y="181"/>
                  <a:pt x="96" y="180"/>
                </a:cubicBezTo>
                <a:cubicBezTo>
                  <a:pt x="94" y="177"/>
                  <a:pt x="95" y="174"/>
                  <a:pt x="97" y="170"/>
                </a:cubicBezTo>
                <a:cubicBezTo>
                  <a:pt x="99" y="168"/>
                  <a:pt x="99" y="168"/>
                  <a:pt x="99" y="168"/>
                </a:cubicBezTo>
                <a:cubicBezTo>
                  <a:pt x="99" y="168"/>
                  <a:pt x="99" y="168"/>
                  <a:pt x="99" y="168"/>
                </a:cubicBezTo>
                <a:cubicBezTo>
                  <a:pt x="98" y="162"/>
                  <a:pt x="98" y="162"/>
                  <a:pt x="98" y="162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90" y="153"/>
                  <a:pt x="89" y="150"/>
                  <a:pt x="91" y="147"/>
                </a:cubicBezTo>
                <a:cubicBezTo>
                  <a:pt x="92" y="145"/>
                  <a:pt x="93" y="142"/>
                  <a:pt x="95" y="140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2" y="120"/>
                  <a:pt x="102" y="120"/>
                  <a:pt x="102" y="120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4" y="100"/>
                  <a:pt x="104" y="100"/>
                  <a:pt x="104" y="100"/>
                </a:cubicBezTo>
                <a:cubicBezTo>
                  <a:pt x="92" y="92"/>
                  <a:pt x="92" y="92"/>
                  <a:pt x="92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4"/>
                  <a:pt x="88" y="84"/>
                  <a:pt x="88" y="84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2"/>
                  <a:pt x="92" y="60"/>
                  <a:pt x="94" y="58"/>
                </a:cubicBezTo>
                <a:cubicBezTo>
                  <a:pt x="94" y="58"/>
                  <a:pt x="96" y="57"/>
                  <a:pt x="97" y="57"/>
                </a:cubicBezTo>
                <a:cubicBezTo>
                  <a:pt x="104" y="56"/>
                  <a:pt x="104" y="56"/>
                  <a:pt x="104" y="56"/>
                </a:cubicBezTo>
                <a:cubicBezTo>
                  <a:pt x="106" y="51"/>
                  <a:pt x="106" y="51"/>
                  <a:pt x="106" y="51"/>
                </a:cubicBezTo>
                <a:cubicBezTo>
                  <a:pt x="108" y="38"/>
                  <a:pt x="108" y="38"/>
                  <a:pt x="108" y="38"/>
                </a:cubicBezTo>
                <a:cubicBezTo>
                  <a:pt x="107" y="33"/>
                  <a:pt x="107" y="33"/>
                  <a:pt x="107" y="33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92" y="28"/>
                  <a:pt x="92" y="28"/>
                  <a:pt x="92" y="28"/>
                </a:cubicBezTo>
                <a:cubicBezTo>
                  <a:pt x="91" y="27"/>
                  <a:pt x="91" y="27"/>
                  <a:pt x="91" y="27"/>
                </a:cubicBezTo>
                <a:cubicBezTo>
                  <a:pt x="91" y="26"/>
                  <a:pt x="91" y="26"/>
                  <a:pt x="91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0" y="16"/>
                  <a:pt x="90" y="16"/>
                  <a:pt x="90" y="16"/>
                </a:cubicBezTo>
                <a:cubicBezTo>
                  <a:pt x="90" y="16"/>
                  <a:pt x="90" y="16"/>
                  <a:pt x="90" y="16"/>
                </a:cubicBezTo>
                <a:cubicBezTo>
                  <a:pt x="90" y="14"/>
                  <a:pt x="90" y="14"/>
                  <a:pt x="90" y="14"/>
                </a:cubicBezTo>
                <a:lnTo>
                  <a:pt x="101" y="1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3" name="Freeform 18"/>
          <p:cNvSpPr/>
          <p:nvPr/>
        </p:nvSpPr>
        <p:spPr bwMode="auto">
          <a:xfrm>
            <a:off x="3797300" y="4076700"/>
            <a:ext cx="554038" cy="641350"/>
          </a:xfrm>
          <a:custGeom>
            <a:avLst/>
            <a:gdLst>
              <a:gd name="T0" fmla="*/ 2147483646 w 173"/>
              <a:gd name="T1" fmla="*/ 2147483646 h 200"/>
              <a:gd name="T2" fmla="*/ 2147483646 w 173"/>
              <a:gd name="T3" fmla="*/ 2147483646 h 200"/>
              <a:gd name="T4" fmla="*/ 2147483646 w 173"/>
              <a:gd name="T5" fmla="*/ 2147483646 h 200"/>
              <a:gd name="T6" fmla="*/ 2147483646 w 173"/>
              <a:gd name="T7" fmla="*/ 2147483646 h 200"/>
              <a:gd name="T8" fmla="*/ 2147483646 w 173"/>
              <a:gd name="T9" fmla="*/ 2147483646 h 200"/>
              <a:gd name="T10" fmla="*/ 2147483646 w 173"/>
              <a:gd name="T11" fmla="*/ 2147483646 h 200"/>
              <a:gd name="T12" fmla="*/ 2147483646 w 173"/>
              <a:gd name="T13" fmla="*/ 2147483646 h 200"/>
              <a:gd name="T14" fmla="*/ 2147483646 w 173"/>
              <a:gd name="T15" fmla="*/ 2147483646 h 200"/>
              <a:gd name="T16" fmla="*/ 2147483646 w 173"/>
              <a:gd name="T17" fmla="*/ 2147483646 h 200"/>
              <a:gd name="T18" fmla="*/ 2147483646 w 173"/>
              <a:gd name="T19" fmla="*/ 2147483646 h 200"/>
              <a:gd name="T20" fmla="*/ 2147483646 w 173"/>
              <a:gd name="T21" fmla="*/ 2147483646 h 200"/>
              <a:gd name="T22" fmla="*/ 2147483646 w 173"/>
              <a:gd name="T23" fmla="*/ 2147483646 h 200"/>
              <a:gd name="T24" fmla="*/ 2147483646 w 173"/>
              <a:gd name="T25" fmla="*/ 2147483646 h 200"/>
              <a:gd name="T26" fmla="*/ 2147483646 w 173"/>
              <a:gd name="T27" fmla="*/ 0 h 200"/>
              <a:gd name="T28" fmla="*/ 2147483646 w 173"/>
              <a:gd name="T29" fmla="*/ 2147483646 h 200"/>
              <a:gd name="T30" fmla="*/ 2147483646 w 173"/>
              <a:gd name="T31" fmla="*/ 2147483646 h 200"/>
              <a:gd name="T32" fmla="*/ 2147483646 w 173"/>
              <a:gd name="T33" fmla="*/ 2147483646 h 200"/>
              <a:gd name="T34" fmla="*/ 2147483646 w 173"/>
              <a:gd name="T35" fmla="*/ 2147483646 h 200"/>
              <a:gd name="T36" fmla="*/ 2147483646 w 173"/>
              <a:gd name="T37" fmla="*/ 2147483646 h 200"/>
              <a:gd name="T38" fmla="*/ 2147483646 w 173"/>
              <a:gd name="T39" fmla="*/ 2147483646 h 200"/>
              <a:gd name="T40" fmla="*/ 2147483646 w 173"/>
              <a:gd name="T41" fmla="*/ 2147483646 h 200"/>
              <a:gd name="T42" fmla="*/ 2147483646 w 173"/>
              <a:gd name="T43" fmla="*/ 2147483646 h 200"/>
              <a:gd name="T44" fmla="*/ 2147483646 w 173"/>
              <a:gd name="T45" fmla="*/ 2147483646 h 200"/>
              <a:gd name="T46" fmla="*/ 2147483646 w 173"/>
              <a:gd name="T47" fmla="*/ 2147483646 h 200"/>
              <a:gd name="T48" fmla="*/ 2147483646 w 173"/>
              <a:gd name="T49" fmla="*/ 2147483646 h 200"/>
              <a:gd name="T50" fmla="*/ 2147483646 w 173"/>
              <a:gd name="T51" fmla="*/ 2147483646 h 200"/>
              <a:gd name="T52" fmla="*/ 2147483646 w 173"/>
              <a:gd name="T53" fmla="*/ 2147483646 h 200"/>
              <a:gd name="T54" fmla="*/ 2147483646 w 173"/>
              <a:gd name="T55" fmla="*/ 2147483646 h 200"/>
              <a:gd name="T56" fmla="*/ 2147483646 w 173"/>
              <a:gd name="T57" fmla="*/ 2147483646 h 200"/>
              <a:gd name="T58" fmla="*/ 2147483646 w 173"/>
              <a:gd name="T59" fmla="*/ 2147483646 h 200"/>
              <a:gd name="T60" fmla="*/ 2147483646 w 173"/>
              <a:gd name="T61" fmla="*/ 2147483646 h 200"/>
              <a:gd name="T62" fmla="*/ 2147483646 w 173"/>
              <a:gd name="T63" fmla="*/ 2147483646 h 200"/>
              <a:gd name="T64" fmla="*/ 2147483646 w 173"/>
              <a:gd name="T65" fmla="*/ 2147483646 h 200"/>
              <a:gd name="T66" fmla="*/ 2147483646 w 173"/>
              <a:gd name="T67" fmla="*/ 2147483646 h 200"/>
              <a:gd name="T68" fmla="*/ 2147483646 w 173"/>
              <a:gd name="T69" fmla="*/ 2147483646 h 200"/>
              <a:gd name="T70" fmla="*/ 2147483646 w 173"/>
              <a:gd name="T71" fmla="*/ 2147483646 h 200"/>
              <a:gd name="T72" fmla="*/ 2147483646 w 173"/>
              <a:gd name="T73" fmla="*/ 2147483646 h 200"/>
              <a:gd name="T74" fmla="*/ 2147483646 w 173"/>
              <a:gd name="T75" fmla="*/ 2147483646 h 200"/>
              <a:gd name="T76" fmla="*/ 2147483646 w 173"/>
              <a:gd name="T77" fmla="*/ 2147483646 h 200"/>
              <a:gd name="T78" fmla="*/ 2147483646 w 173"/>
              <a:gd name="T79" fmla="*/ 2147483646 h 200"/>
              <a:gd name="T80" fmla="*/ 2147483646 w 173"/>
              <a:gd name="T81" fmla="*/ 2147483646 h 200"/>
              <a:gd name="T82" fmla="*/ 2147483646 w 173"/>
              <a:gd name="T83" fmla="*/ 2147483646 h 200"/>
              <a:gd name="T84" fmla="*/ 2147483646 w 173"/>
              <a:gd name="T85" fmla="*/ 2147483646 h 200"/>
              <a:gd name="T86" fmla="*/ 2147483646 w 173"/>
              <a:gd name="T87" fmla="*/ 2147483646 h 200"/>
              <a:gd name="T88" fmla="*/ 2147483646 w 173"/>
              <a:gd name="T89" fmla="*/ 2147483646 h 200"/>
              <a:gd name="T90" fmla="*/ 2147483646 w 173"/>
              <a:gd name="T91" fmla="*/ 2147483646 h 200"/>
              <a:gd name="T92" fmla="*/ 2147483646 w 173"/>
              <a:gd name="T93" fmla="*/ 2147483646 h 200"/>
              <a:gd name="T94" fmla="*/ 2147483646 w 173"/>
              <a:gd name="T95" fmla="*/ 2147483646 h 200"/>
              <a:gd name="T96" fmla="*/ 2147483646 w 173"/>
              <a:gd name="T97" fmla="*/ 2147483646 h 20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73" h="200">
                <a:moveTo>
                  <a:pt x="150" y="34"/>
                </a:moveTo>
                <a:cubicBezTo>
                  <a:pt x="150" y="34"/>
                  <a:pt x="150" y="34"/>
                  <a:pt x="150" y="34"/>
                </a:cubicBezTo>
                <a:cubicBezTo>
                  <a:pt x="150" y="34"/>
                  <a:pt x="150" y="34"/>
                  <a:pt x="150" y="34"/>
                </a:cubicBezTo>
                <a:cubicBezTo>
                  <a:pt x="150" y="33"/>
                  <a:pt x="150" y="33"/>
                  <a:pt x="150" y="33"/>
                </a:cubicBezTo>
                <a:cubicBezTo>
                  <a:pt x="146" y="27"/>
                  <a:pt x="146" y="27"/>
                  <a:pt x="146" y="27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15"/>
                  <a:pt x="146" y="14"/>
                  <a:pt x="143" y="12"/>
                </a:cubicBezTo>
                <a:cubicBezTo>
                  <a:pt x="141" y="12"/>
                  <a:pt x="141" y="12"/>
                  <a:pt x="141" y="12"/>
                </a:cubicBezTo>
                <a:cubicBezTo>
                  <a:pt x="137" y="17"/>
                  <a:pt x="137" y="17"/>
                  <a:pt x="137" y="17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25" y="15"/>
                  <a:pt x="125" y="15"/>
                  <a:pt x="125" y="15"/>
                </a:cubicBezTo>
                <a:cubicBezTo>
                  <a:pt x="125" y="14"/>
                  <a:pt x="125" y="14"/>
                  <a:pt x="125" y="14"/>
                </a:cubicBezTo>
                <a:cubicBezTo>
                  <a:pt x="126" y="11"/>
                  <a:pt x="126" y="11"/>
                  <a:pt x="126" y="11"/>
                </a:cubicBezTo>
                <a:cubicBezTo>
                  <a:pt x="125" y="7"/>
                  <a:pt x="125" y="7"/>
                  <a:pt x="125" y="7"/>
                </a:cubicBezTo>
                <a:cubicBezTo>
                  <a:pt x="124" y="6"/>
                  <a:pt x="124" y="6"/>
                  <a:pt x="124" y="6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09" y="21"/>
                  <a:pt x="109" y="21"/>
                  <a:pt x="109" y="21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3" y="20"/>
                  <a:pt x="103" y="20"/>
                  <a:pt x="103" y="20"/>
                </a:cubicBezTo>
                <a:cubicBezTo>
                  <a:pt x="103" y="20"/>
                  <a:pt x="103" y="20"/>
                  <a:pt x="103" y="20"/>
                </a:cubicBezTo>
                <a:cubicBezTo>
                  <a:pt x="99" y="16"/>
                  <a:pt x="99" y="16"/>
                  <a:pt x="99" y="16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3"/>
                  <a:pt x="92" y="13"/>
                  <a:pt x="92" y="13"/>
                </a:cubicBezTo>
                <a:cubicBezTo>
                  <a:pt x="88" y="10"/>
                  <a:pt x="88" y="10"/>
                  <a:pt x="88" y="10"/>
                </a:cubicBezTo>
                <a:cubicBezTo>
                  <a:pt x="75" y="8"/>
                  <a:pt x="75" y="8"/>
                  <a:pt x="75" y="8"/>
                </a:cubicBezTo>
                <a:cubicBezTo>
                  <a:pt x="75" y="8"/>
                  <a:pt x="75" y="8"/>
                  <a:pt x="75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66" y="3"/>
                  <a:pt x="66" y="3"/>
                  <a:pt x="66" y="3"/>
                </a:cubicBezTo>
                <a:cubicBezTo>
                  <a:pt x="66" y="4"/>
                  <a:pt x="66" y="4"/>
                  <a:pt x="66" y="4"/>
                </a:cubicBezTo>
                <a:cubicBezTo>
                  <a:pt x="59" y="0"/>
                  <a:pt x="59" y="0"/>
                  <a:pt x="59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0" y="15"/>
                  <a:pt x="50" y="15"/>
                  <a:pt x="50" y="15"/>
                </a:cubicBezTo>
                <a:cubicBezTo>
                  <a:pt x="48" y="15"/>
                  <a:pt x="48" y="15"/>
                  <a:pt x="48" y="15"/>
                </a:cubicBezTo>
                <a:cubicBezTo>
                  <a:pt x="40" y="16"/>
                  <a:pt x="40" y="16"/>
                  <a:pt x="40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0" y="12"/>
                  <a:pt x="30" y="12"/>
                  <a:pt x="30" y="12"/>
                </a:cubicBezTo>
                <a:cubicBezTo>
                  <a:pt x="22" y="16"/>
                  <a:pt x="22" y="16"/>
                  <a:pt x="22" y="16"/>
                </a:cubicBezTo>
                <a:cubicBezTo>
                  <a:pt x="14" y="26"/>
                  <a:pt x="14" y="26"/>
                  <a:pt x="14" y="26"/>
                </a:cubicBezTo>
                <a:cubicBezTo>
                  <a:pt x="8" y="43"/>
                  <a:pt x="8" y="43"/>
                  <a:pt x="8" y="43"/>
                </a:cubicBezTo>
                <a:cubicBezTo>
                  <a:pt x="10" y="62"/>
                  <a:pt x="10" y="62"/>
                  <a:pt x="10" y="62"/>
                </a:cubicBezTo>
                <a:cubicBezTo>
                  <a:pt x="13" y="72"/>
                  <a:pt x="13" y="72"/>
                  <a:pt x="13" y="72"/>
                </a:cubicBezTo>
                <a:cubicBezTo>
                  <a:pt x="13" y="74"/>
                  <a:pt x="13" y="74"/>
                  <a:pt x="13" y="74"/>
                </a:cubicBezTo>
                <a:cubicBezTo>
                  <a:pt x="12" y="75"/>
                  <a:pt x="12" y="75"/>
                  <a:pt x="12" y="75"/>
                </a:cubicBezTo>
                <a:cubicBezTo>
                  <a:pt x="10" y="76"/>
                  <a:pt x="9" y="79"/>
                  <a:pt x="9" y="83"/>
                </a:cubicBezTo>
                <a:cubicBezTo>
                  <a:pt x="13" y="99"/>
                  <a:pt x="13" y="99"/>
                  <a:pt x="13" y="99"/>
                </a:cubicBezTo>
                <a:cubicBezTo>
                  <a:pt x="12" y="100"/>
                  <a:pt x="12" y="100"/>
                  <a:pt x="12" y="100"/>
                </a:cubicBezTo>
                <a:cubicBezTo>
                  <a:pt x="5" y="104"/>
                  <a:pt x="1" y="107"/>
                  <a:pt x="1" y="109"/>
                </a:cubicBezTo>
                <a:cubicBezTo>
                  <a:pt x="0" y="114"/>
                  <a:pt x="0" y="114"/>
                  <a:pt x="0" y="114"/>
                </a:cubicBezTo>
                <a:cubicBezTo>
                  <a:pt x="7" y="112"/>
                  <a:pt x="7" y="112"/>
                  <a:pt x="7" y="112"/>
                </a:cubicBezTo>
                <a:cubicBezTo>
                  <a:pt x="7" y="111"/>
                  <a:pt x="7" y="111"/>
                  <a:pt x="7" y="111"/>
                </a:cubicBezTo>
                <a:cubicBezTo>
                  <a:pt x="8" y="111"/>
                  <a:pt x="8" y="111"/>
                  <a:pt x="8" y="111"/>
                </a:cubicBezTo>
                <a:cubicBezTo>
                  <a:pt x="12" y="111"/>
                  <a:pt x="15" y="113"/>
                  <a:pt x="16" y="117"/>
                </a:cubicBezTo>
                <a:cubicBezTo>
                  <a:pt x="17" y="126"/>
                  <a:pt x="17" y="126"/>
                  <a:pt x="17" y="126"/>
                </a:cubicBezTo>
                <a:cubicBezTo>
                  <a:pt x="16" y="127"/>
                  <a:pt x="16" y="127"/>
                  <a:pt x="16" y="127"/>
                </a:cubicBezTo>
                <a:cubicBezTo>
                  <a:pt x="16" y="128"/>
                  <a:pt x="16" y="128"/>
                  <a:pt x="16" y="128"/>
                </a:cubicBezTo>
                <a:cubicBezTo>
                  <a:pt x="14" y="129"/>
                  <a:pt x="14" y="130"/>
                  <a:pt x="14" y="132"/>
                </a:cubicBezTo>
                <a:cubicBezTo>
                  <a:pt x="12" y="141"/>
                  <a:pt x="12" y="141"/>
                  <a:pt x="12" y="141"/>
                </a:cubicBezTo>
                <a:cubicBezTo>
                  <a:pt x="13" y="144"/>
                  <a:pt x="14" y="146"/>
                  <a:pt x="16" y="148"/>
                </a:cubicBezTo>
                <a:cubicBezTo>
                  <a:pt x="24" y="158"/>
                  <a:pt x="24" y="158"/>
                  <a:pt x="24" y="158"/>
                </a:cubicBezTo>
                <a:cubicBezTo>
                  <a:pt x="32" y="152"/>
                  <a:pt x="32" y="152"/>
                  <a:pt x="32" y="152"/>
                </a:cubicBezTo>
                <a:cubicBezTo>
                  <a:pt x="38" y="151"/>
                  <a:pt x="38" y="151"/>
                  <a:pt x="38" y="151"/>
                </a:cubicBezTo>
                <a:cubicBezTo>
                  <a:pt x="38" y="151"/>
                  <a:pt x="38" y="151"/>
                  <a:pt x="38" y="151"/>
                </a:cubicBezTo>
                <a:cubicBezTo>
                  <a:pt x="38" y="152"/>
                  <a:pt x="38" y="152"/>
                  <a:pt x="38" y="152"/>
                </a:cubicBezTo>
                <a:cubicBezTo>
                  <a:pt x="42" y="153"/>
                  <a:pt x="42" y="153"/>
                  <a:pt x="42" y="153"/>
                </a:cubicBezTo>
                <a:cubicBezTo>
                  <a:pt x="44" y="153"/>
                  <a:pt x="45" y="152"/>
                  <a:pt x="46" y="151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49" y="143"/>
                  <a:pt x="49" y="143"/>
                  <a:pt x="49" y="143"/>
                </a:cubicBezTo>
                <a:cubicBezTo>
                  <a:pt x="50" y="142"/>
                  <a:pt x="51" y="141"/>
                  <a:pt x="52" y="140"/>
                </a:cubicBezTo>
                <a:cubicBezTo>
                  <a:pt x="62" y="140"/>
                  <a:pt x="62" y="140"/>
                  <a:pt x="62" y="140"/>
                </a:cubicBezTo>
                <a:cubicBezTo>
                  <a:pt x="64" y="141"/>
                  <a:pt x="65" y="140"/>
                  <a:pt x="65" y="140"/>
                </a:cubicBezTo>
                <a:cubicBezTo>
                  <a:pt x="66" y="137"/>
                  <a:pt x="67" y="136"/>
                  <a:pt x="68" y="135"/>
                </a:cubicBezTo>
                <a:cubicBezTo>
                  <a:pt x="70" y="135"/>
                  <a:pt x="72" y="135"/>
                  <a:pt x="73" y="136"/>
                </a:cubicBezTo>
                <a:cubicBezTo>
                  <a:pt x="76" y="139"/>
                  <a:pt x="78" y="141"/>
                  <a:pt x="78" y="144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78" y="152"/>
                  <a:pt x="78" y="152"/>
                  <a:pt x="78" y="152"/>
                </a:cubicBezTo>
                <a:cubicBezTo>
                  <a:pt x="81" y="154"/>
                  <a:pt x="82" y="156"/>
                  <a:pt x="82" y="158"/>
                </a:cubicBezTo>
                <a:cubicBezTo>
                  <a:pt x="81" y="165"/>
                  <a:pt x="81" y="165"/>
                  <a:pt x="81" y="165"/>
                </a:cubicBezTo>
                <a:cubicBezTo>
                  <a:pt x="80" y="169"/>
                  <a:pt x="78" y="172"/>
                  <a:pt x="77" y="172"/>
                </a:cubicBezTo>
                <a:cubicBezTo>
                  <a:pt x="77" y="172"/>
                  <a:pt x="77" y="172"/>
                  <a:pt x="77" y="172"/>
                </a:cubicBezTo>
                <a:cubicBezTo>
                  <a:pt x="71" y="185"/>
                  <a:pt x="71" y="185"/>
                  <a:pt x="71" y="185"/>
                </a:cubicBezTo>
                <a:cubicBezTo>
                  <a:pt x="73" y="186"/>
                  <a:pt x="73" y="186"/>
                  <a:pt x="73" y="186"/>
                </a:cubicBezTo>
                <a:cubicBezTo>
                  <a:pt x="82" y="186"/>
                  <a:pt x="82" y="186"/>
                  <a:pt x="82" y="186"/>
                </a:cubicBezTo>
                <a:cubicBezTo>
                  <a:pt x="84" y="187"/>
                  <a:pt x="84" y="187"/>
                  <a:pt x="84" y="187"/>
                </a:cubicBezTo>
                <a:cubicBezTo>
                  <a:pt x="84" y="188"/>
                  <a:pt x="84" y="188"/>
                  <a:pt x="84" y="188"/>
                </a:cubicBezTo>
                <a:cubicBezTo>
                  <a:pt x="82" y="192"/>
                  <a:pt x="82" y="195"/>
                  <a:pt x="82" y="197"/>
                </a:cubicBezTo>
                <a:cubicBezTo>
                  <a:pt x="86" y="199"/>
                  <a:pt x="88" y="200"/>
                  <a:pt x="89" y="199"/>
                </a:cubicBezTo>
                <a:cubicBezTo>
                  <a:pt x="94" y="197"/>
                  <a:pt x="94" y="197"/>
                  <a:pt x="94" y="197"/>
                </a:cubicBezTo>
                <a:cubicBezTo>
                  <a:pt x="97" y="196"/>
                  <a:pt x="97" y="196"/>
                  <a:pt x="97" y="196"/>
                </a:cubicBezTo>
                <a:cubicBezTo>
                  <a:pt x="102" y="196"/>
                  <a:pt x="102" y="196"/>
                  <a:pt x="102" y="196"/>
                </a:cubicBezTo>
                <a:cubicBezTo>
                  <a:pt x="108" y="190"/>
                  <a:pt x="108" y="190"/>
                  <a:pt x="108" y="190"/>
                </a:cubicBezTo>
                <a:cubicBezTo>
                  <a:pt x="108" y="183"/>
                  <a:pt x="108" y="183"/>
                  <a:pt x="108" y="183"/>
                </a:cubicBezTo>
                <a:cubicBezTo>
                  <a:pt x="107" y="181"/>
                  <a:pt x="108" y="179"/>
                  <a:pt x="108" y="178"/>
                </a:cubicBezTo>
                <a:cubicBezTo>
                  <a:pt x="110" y="177"/>
                  <a:pt x="113" y="177"/>
                  <a:pt x="118" y="180"/>
                </a:cubicBezTo>
                <a:cubicBezTo>
                  <a:pt x="128" y="186"/>
                  <a:pt x="128" y="186"/>
                  <a:pt x="128" y="186"/>
                </a:cubicBezTo>
                <a:cubicBezTo>
                  <a:pt x="131" y="188"/>
                  <a:pt x="133" y="189"/>
                  <a:pt x="135" y="189"/>
                </a:cubicBezTo>
                <a:cubicBezTo>
                  <a:pt x="135" y="188"/>
                  <a:pt x="135" y="188"/>
                  <a:pt x="135" y="188"/>
                </a:cubicBezTo>
                <a:cubicBezTo>
                  <a:pt x="136" y="187"/>
                  <a:pt x="135" y="184"/>
                  <a:pt x="133" y="180"/>
                </a:cubicBezTo>
                <a:cubicBezTo>
                  <a:pt x="128" y="172"/>
                  <a:pt x="128" y="172"/>
                  <a:pt x="128" y="172"/>
                </a:cubicBezTo>
                <a:cubicBezTo>
                  <a:pt x="128" y="171"/>
                  <a:pt x="128" y="171"/>
                  <a:pt x="128" y="171"/>
                </a:cubicBezTo>
                <a:cubicBezTo>
                  <a:pt x="128" y="171"/>
                  <a:pt x="128" y="171"/>
                  <a:pt x="128" y="171"/>
                </a:cubicBezTo>
                <a:cubicBezTo>
                  <a:pt x="128" y="170"/>
                  <a:pt x="128" y="170"/>
                  <a:pt x="128" y="170"/>
                </a:cubicBezTo>
                <a:cubicBezTo>
                  <a:pt x="134" y="163"/>
                  <a:pt x="139" y="160"/>
                  <a:pt x="146" y="163"/>
                </a:cubicBezTo>
                <a:cubicBezTo>
                  <a:pt x="160" y="170"/>
                  <a:pt x="160" y="170"/>
                  <a:pt x="160" y="170"/>
                </a:cubicBezTo>
                <a:cubicBezTo>
                  <a:pt x="166" y="166"/>
                  <a:pt x="166" y="166"/>
                  <a:pt x="166" y="166"/>
                </a:cubicBezTo>
                <a:cubicBezTo>
                  <a:pt x="167" y="166"/>
                  <a:pt x="167" y="166"/>
                  <a:pt x="167" y="166"/>
                </a:cubicBezTo>
                <a:cubicBezTo>
                  <a:pt x="167" y="165"/>
                  <a:pt x="167" y="165"/>
                  <a:pt x="167" y="165"/>
                </a:cubicBezTo>
                <a:cubicBezTo>
                  <a:pt x="167" y="165"/>
                  <a:pt x="167" y="165"/>
                  <a:pt x="167" y="165"/>
                </a:cubicBezTo>
                <a:cubicBezTo>
                  <a:pt x="166" y="164"/>
                  <a:pt x="166" y="164"/>
                  <a:pt x="166" y="164"/>
                </a:cubicBezTo>
                <a:cubicBezTo>
                  <a:pt x="166" y="164"/>
                  <a:pt x="166" y="164"/>
                  <a:pt x="166" y="164"/>
                </a:cubicBezTo>
                <a:cubicBezTo>
                  <a:pt x="167" y="163"/>
                  <a:pt x="167" y="163"/>
                  <a:pt x="167" y="163"/>
                </a:cubicBezTo>
                <a:cubicBezTo>
                  <a:pt x="172" y="155"/>
                  <a:pt x="173" y="149"/>
                  <a:pt x="172" y="146"/>
                </a:cubicBezTo>
                <a:cubicBezTo>
                  <a:pt x="170" y="143"/>
                  <a:pt x="168" y="142"/>
                  <a:pt x="167" y="142"/>
                </a:cubicBezTo>
                <a:cubicBezTo>
                  <a:pt x="166" y="142"/>
                  <a:pt x="166" y="142"/>
                  <a:pt x="166" y="142"/>
                </a:cubicBezTo>
                <a:cubicBezTo>
                  <a:pt x="165" y="138"/>
                  <a:pt x="165" y="138"/>
                  <a:pt x="165" y="138"/>
                </a:cubicBezTo>
                <a:cubicBezTo>
                  <a:pt x="166" y="138"/>
                  <a:pt x="166" y="138"/>
                  <a:pt x="166" y="138"/>
                </a:cubicBezTo>
                <a:cubicBezTo>
                  <a:pt x="168" y="136"/>
                  <a:pt x="170" y="135"/>
                  <a:pt x="170" y="134"/>
                </a:cubicBezTo>
                <a:cubicBezTo>
                  <a:pt x="169" y="132"/>
                  <a:pt x="169" y="132"/>
                  <a:pt x="169" y="132"/>
                </a:cubicBezTo>
                <a:cubicBezTo>
                  <a:pt x="163" y="126"/>
                  <a:pt x="163" y="126"/>
                  <a:pt x="163" y="126"/>
                </a:cubicBezTo>
                <a:cubicBezTo>
                  <a:pt x="163" y="126"/>
                  <a:pt x="163" y="126"/>
                  <a:pt x="163" y="126"/>
                </a:cubicBezTo>
                <a:cubicBezTo>
                  <a:pt x="163" y="125"/>
                  <a:pt x="163" y="125"/>
                  <a:pt x="163" y="125"/>
                </a:cubicBezTo>
                <a:cubicBezTo>
                  <a:pt x="160" y="116"/>
                  <a:pt x="160" y="116"/>
                  <a:pt x="160" y="116"/>
                </a:cubicBezTo>
                <a:cubicBezTo>
                  <a:pt x="158" y="110"/>
                  <a:pt x="158" y="104"/>
                  <a:pt x="158" y="98"/>
                </a:cubicBezTo>
                <a:cubicBezTo>
                  <a:pt x="158" y="94"/>
                  <a:pt x="158" y="94"/>
                  <a:pt x="158" y="94"/>
                </a:cubicBezTo>
                <a:cubicBezTo>
                  <a:pt x="154" y="98"/>
                  <a:pt x="154" y="98"/>
                  <a:pt x="154" y="98"/>
                </a:cubicBezTo>
                <a:cubicBezTo>
                  <a:pt x="151" y="102"/>
                  <a:pt x="151" y="102"/>
                  <a:pt x="151" y="102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9" y="71"/>
                  <a:pt x="165" y="64"/>
                  <a:pt x="167" y="62"/>
                </a:cubicBezTo>
                <a:cubicBezTo>
                  <a:pt x="163" y="50"/>
                  <a:pt x="163" y="50"/>
                  <a:pt x="163" y="50"/>
                </a:cubicBezTo>
                <a:cubicBezTo>
                  <a:pt x="162" y="44"/>
                  <a:pt x="161" y="40"/>
                  <a:pt x="161" y="38"/>
                </a:cubicBezTo>
                <a:cubicBezTo>
                  <a:pt x="154" y="35"/>
                  <a:pt x="154" y="35"/>
                  <a:pt x="154" y="35"/>
                </a:cubicBezTo>
                <a:lnTo>
                  <a:pt x="150" y="3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4" name="Freeform 19"/>
          <p:cNvSpPr/>
          <p:nvPr/>
        </p:nvSpPr>
        <p:spPr bwMode="auto">
          <a:xfrm>
            <a:off x="3732213" y="3706813"/>
            <a:ext cx="784225" cy="492125"/>
          </a:xfrm>
          <a:custGeom>
            <a:avLst/>
            <a:gdLst>
              <a:gd name="T0" fmla="*/ 2147483646 w 244"/>
              <a:gd name="T1" fmla="*/ 2147483646 h 153"/>
              <a:gd name="T2" fmla="*/ 2147483646 w 244"/>
              <a:gd name="T3" fmla="*/ 2147483646 h 153"/>
              <a:gd name="T4" fmla="*/ 2147483646 w 244"/>
              <a:gd name="T5" fmla="*/ 2147483646 h 153"/>
              <a:gd name="T6" fmla="*/ 2147483646 w 244"/>
              <a:gd name="T7" fmla="*/ 2147483646 h 153"/>
              <a:gd name="T8" fmla="*/ 2147483646 w 244"/>
              <a:gd name="T9" fmla="*/ 2147483646 h 153"/>
              <a:gd name="T10" fmla="*/ 2147483646 w 244"/>
              <a:gd name="T11" fmla="*/ 2147483646 h 153"/>
              <a:gd name="T12" fmla="*/ 2147483646 w 244"/>
              <a:gd name="T13" fmla="*/ 2147483646 h 153"/>
              <a:gd name="T14" fmla="*/ 2147483646 w 244"/>
              <a:gd name="T15" fmla="*/ 2147483646 h 153"/>
              <a:gd name="T16" fmla="*/ 2147483646 w 244"/>
              <a:gd name="T17" fmla="*/ 2147483646 h 153"/>
              <a:gd name="T18" fmla="*/ 2147483646 w 244"/>
              <a:gd name="T19" fmla="*/ 2147483646 h 153"/>
              <a:gd name="T20" fmla="*/ 2147483646 w 244"/>
              <a:gd name="T21" fmla="*/ 2147483646 h 153"/>
              <a:gd name="T22" fmla="*/ 2147483646 w 244"/>
              <a:gd name="T23" fmla="*/ 2147483646 h 153"/>
              <a:gd name="T24" fmla="*/ 2147483646 w 244"/>
              <a:gd name="T25" fmla="*/ 2147483646 h 153"/>
              <a:gd name="T26" fmla="*/ 2147483646 w 244"/>
              <a:gd name="T27" fmla="*/ 2147483646 h 153"/>
              <a:gd name="T28" fmla="*/ 2147483646 w 244"/>
              <a:gd name="T29" fmla="*/ 2147483646 h 153"/>
              <a:gd name="T30" fmla="*/ 2147483646 w 244"/>
              <a:gd name="T31" fmla="*/ 2147483646 h 153"/>
              <a:gd name="T32" fmla="*/ 2147483646 w 244"/>
              <a:gd name="T33" fmla="*/ 2147483646 h 153"/>
              <a:gd name="T34" fmla="*/ 2147483646 w 244"/>
              <a:gd name="T35" fmla="*/ 2147483646 h 153"/>
              <a:gd name="T36" fmla="*/ 2147483646 w 244"/>
              <a:gd name="T37" fmla="*/ 2147483646 h 153"/>
              <a:gd name="T38" fmla="*/ 2147483646 w 244"/>
              <a:gd name="T39" fmla="*/ 2147483646 h 153"/>
              <a:gd name="T40" fmla="*/ 2147483646 w 244"/>
              <a:gd name="T41" fmla="*/ 2147483646 h 153"/>
              <a:gd name="T42" fmla="*/ 2147483646 w 244"/>
              <a:gd name="T43" fmla="*/ 2147483646 h 153"/>
              <a:gd name="T44" fmla="*/ 2147483646 w 244"/>
              <a:gd name="T45" fmla="*/ 2147483646 h 153"/>
              <a:gd name="T46" fmla="*/ 2147483646 w 244"/>
              <a:gd name="T47" fmla="*/ 2147483646 h 153"/>
              <a:gd name="T48" fmla="*/ 2147483646 w 244"/>
              <a:gd name="T49" fmla="*/ 2147483646 h 153"/>
              <a:gd name="T50" fmla="*/ 2147483646 w 244"/>
              <a:gd name="T51" fmla="*/ 2147483646 h 153"/>
              <a:gd name="T52" fmla="*/ 2147483646 w 244"/>
              <a:gd name="T53" fmla="*/ 2147483646 h 153"/>
              <a:gd name="T54" fmla="*/ 2147483646 w 244"/>
              <a:gd name="T55" fmla="*/ 2147483646 h 153"/>
              <a:gd name="T56" fmla="*/ 2147483646 w 244"/>
              <a:gd name="T57" fmla="*/ 2147483646 h 153"/>
              <a:gd name="T58" fmla="*/ 2147483646 w 244"/>
              <a:gd name="T59" fmla="*/ 2147483646 h 153"/>
              <a:gd name="T60" fmla="*/ 2147483646 w 244"/>
              <a:gd name="T61" fmla="*/ 2147483646 h 153"/>
              <a:gd name="T62" fmla="*/ 2147483646 w 244"/>
              <a:gd name="T63" fmla="*/ 2147483646 h 153"/>
              <a:gd name="T64" fmla="*/ 2147483646 w 244"/>
              <a:gd name="T65" fmla="*/ 2147483646 h 153"/>
              <a:gd name="T66" fmla="*/ 2147483646 w 244"/>
              <a:gd name="T67" fmla="*/ 2147483646 h 153"/>
              <a:gd name="T68" fmla="*/ 2147483646 w 244"/>
              <a:gd name="T69" fmla="*/ 2147483646 h 153"/>
              <a:gd name="T70" fmla="*/ 2147483646 w 244"/>
              <a:gd name="T71" fmla="*/ 2147483646 h 153"/>
              <a:gd name="T72" fmla="*/ 2147483646 w 244"/>
              <a:gd name="T73" fmla="*/ 2147483646 h 153"/>
              <a:gd name="T74" fmla="*/ 2147483646 w 244"/>
              <a:gd name="T75" fmla="*/ 2147483646 h 153"/>
              <a:gd name="T76" fmla="*/ 2147483646 w 244"/>
              <a:gd name="T77" fmla="*/ 2147483646 h 153"/>
              <a:gd name="T78" fmla="*/ 2147483646 w 244"/>
              <a:gd name="T79" fmla="*/ 2147483646 h 153"/>
              <a:gd name="T80" fmla="*/ 2147483646 w 244"/>
              <a:gd name="T81" fmla="*/ 2147483646 h 153"/>
              <a:gd name="T82" fmla="*/ 2147483646 w 244"/>
              <a:gd name="T83" fmla="*/ 2147483646 h 153"/>
              <a:gd name="T84" fmla="*/ 2147483646 w 244"/>
              <a:gd name="T85" fmla="*/ 2147483646 h 153"/>
              <a:gd name="T86" fmla="*/ 2147483646 w 244"/>
              <a:gd name="T87" fmla="*/ 2147483646 h 153"/>
              <a:gd name="T88" fmla="*/ 2147483646 w 244"/>
              <a:gd name="T89" fmla="*/ 2147483646 h 153"/>
              <a:gd name="T90" fmla="*/ 2147483646 w 244"/>
              <a:gd name="T91" fmla="*/ 0 h 153"/>
              <a:gd name="T92" fmla="*/ 2147483646 w 244"/>
              <a:gd name="T93" fmla="*/ 2147483646 h 153"/>
              <a:gd name="T94" fmla="*/ 2147483646 w 244"/>
              <a:gd name="T95" fmla="*/ 2147483646 h 153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44" h="153">
                <a:moveTo>
                  <a:pt x="31" y="1"/>
                </a:moveTo>
                <a:cubicBezTo>
                  <a:pt x="30" y="2"/>
                  <a:pt x="30" y="2"/>
                  <a:pt x="30" y="2"/>
                </a:cubicBezTo>
                <a:cubicBezTo>
                  <a:pt x="32" y="5"/>
                  <a:pt x="32" y="5"/>
                  <a:pt x="32" y="5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50" y="19"/>
                  <a:pt x="50" y="19"/>
                  <a:pt x="50" y="19"/>
                </a:cubicBezTo>
                <a:cubicBezTo>
                  <a:pt x="49" y="20"/>
                  <a:pt x="49" y="20"/>
                  <a:pt x="49" y="20"/>
                </a:cubicBezTo>
                <a:cubicBezTo>
                  <a:pt x="45" y="25"/>
                  <a:pt x="45" y="25"/>
                  <a:pt x="45" y="25"/>
                </a:cubicBezTo>
                <a:cubicBezTo>
                  <a:pt x="44" y="25"/>
                  <a:pt x="44" y="25"/>
                  <a:pt x="44" y="25"/>
                </a:cubicBezTo>
                <a:cubicBezTo>
                  <a:pt x="44" y="26"/>
                  <a:pt x="44" y="26"/>
                  <a:pt x="44" y="26"/>
                </a:cubicBezTo>
                <a:cubicBezTo>
                  <a:pt x="37" y="26"/>
                  <a:pt x="37" y="26"/>
                  <a:pt x="37" y="26"/>
                </a:cubicBezTo>
                <a:cubicBezTo>
                  <a:pt x="33" y="27"/>
                  <a:pt x="33" y="27"/>
                  <a:pt x="33" y="27"/>
                </a:cubicBezTo>
                <a:cubicBezTo>
                  <a:pt x="30" y="29"/>
                  <a:pt x="30" y="29"/>
                  <a:pt x="30" y="29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7"/>
                  <a:pt x="32" y="37"/>
                  <a:pt x="32" y="37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54"/>
                  <a:pt x="36" y="54"/>
                  <a:pt x="36" y="54"/>
                </a:cubicBezTo>
                <a:cubicBezTo>
                  <a:pt x="39" y="55"/>
                  <a:pt x="39" y="55"/>
                  <a:pt x="39" y="55"/>
                </a:cubicBezTo>
                <a:cubicBezTo>
                  <a:pt x="44" y="57"/>
                  <a:pt x="44" y="57"/>
                  <a:pt x="44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6" y="58"/>
                  <a:pt x="46" y="58"/>
                  <a:pt x="46" y="58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8"/>
                  <a:pt x="54" y="78"/>
                  <a:pt x="54" y="78"/>
                </a:cubicBezTo>
                <a:cubicBezTo>
                  <a:pt x="53" y="81"/>
                  <a:pt x="52" y="83"/>
                  <a:pt x="52" y="85"/>
                </a:cubicBezTo>
                <a:cubicBezTo>
                  <a:pt x="50" y="87"/>
                  <a:pt x="46" y="90"/>
                  <a:pt x="40" y="92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" y="102"/>
                  <a:pt x="2" y="102"/>
                  <a:pt x="2" y="102"/>
                </a:cubicBezTo>
                <a:cubicBezTo>
                  <a:pt x="0" y="108"/>
                  <a:pt x="0" y="108"/>
                  <a:pt x="0" y="108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7"/>
                  <a:pt x="4" y="117"/>
                  <a:pt x="4" y="117"/>
                </a:cubicBezTo>
                <a:cubicBezTo>
                  <a:pt x="6" y="127"/>
                  <a:pt x="6" y="127"/>
                  <a:pt x="6" y="127"/>
                </a:cubicBezTo>
                <a:cubicBezTo>
                  <a:pt x="19" y="143"/>
                  <a:pt x="19" y="143"/>
                  <a:pt x="19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8" y="128"/>
                  <a:pt x="38" y="128"/>
                  <a:pt x="38" y="128"/>
                </a:cubicBezTo>
                <a:cubicBezTo>
                  <a:pt x="39" y="127"/>
                  <a:pt x="39" y="127"/>
                  <a:pt x="39" y="127"/>
                </a:cubicBezTo>
                <a:cubicBezTo>
                  <a:pt x="49" y="123"/>
                  <a:pt x="49" y="123"/>
                  <a:pt x="49" y="12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4" y="126"/>
                  <a:pt x="64" y="126"/>
                  <a:pt x="64" y="126"/>
                </a:cubicBezTo>
                <a:cubicBezTo>
                  <a:pt x="62" y="112"/>
                  <a:pt x="62" y="112"/>
                  <a:pt x="62" y="112"/>
                </a:cubicBezTo>
                <a:cubicBezTo>
                  <a:pt x="63" y="111"/>
                  <a:pt x="63" y="111"/>
                  <a:pt x="63" y="111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79" y="111"/>
                  <a:pt x="79" y="111"/>
                  <a:pt x="79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96" y="119"/>
                  <a:pt x="96" y="119"/>
                  <a:pt x="96" y="119"/>
                </a:cubicBezTo>
                <a:cubicBezTo>
                  <a:pt x="109" y="121"/>
                  <a:pt x="109" y="121"/>
                  <a:pt x="109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4" y="125"/>
                  <a:pt x="114" y="125"/>
                  <a:pt x="114" y="125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7" y="132"/>
                  <a:pt x="127" y="132"/>
                  <a:pt x="127" y="132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27"/>
                  <a:pt x="132" y="127"/>
                  <a:pt x="132" y="127"/>
                </a:cubicBezTo>
                <a:cubicBezTo>
                  <a:pt x="138" y="122"/>
                  <a:pt x="138" y="122"/>
                  <a:pt x="138" y="12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20"/>
                  <a:pt x="148" y="120"/>
                  <a:pt x="148" y="120"/>
                </a:cubicBezTo>
                <a:cubicBezTo>
                  <a:pt x="150" y="125"/>
                  <a:pt x="150" y="125"/>
                  <a:pt x="150" y="125"/>
                </a:cubicBezTo>
                <a:cubicBezTo>
                  <a:pt x="150" y="126"/>
                  <a:pt x="150" y="126"/>
                  <a:pt x="150" y="126"/>
                </a:cubicBezTo>
                <a:cubicBezTo>
                  <a:pt x="149" y="129"/>
                  <a:pt x="149" y="129"/>
                  <a:pt x="149" y="129"/>
                </a:cubicBezTo>
                <a:cubicBezTo>
                  <a:pt x="150" y="130"/>
                  <a:pt x="150" y="130"/>
                  <a:pt x="150" y="130"/>
                </a:cubicBezTo>
                <a:cubicBezTo>
                  <a:pt x="154" y="128"/>
                  <a:pt x="154" y="128"/>
                  <a:pt x="154" y="128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8" y="125"/>
                  <a:pt x="168" y="125"/>
                  <a:pt x="168" y="125"/>
                </a:cubicBezTo>
                <a:cubicBezTo>
                  <a:pt x="171" y="128"/>
                  <a:pt x="172" y="130"/>
                  <a:pt x="171" y="132"/>
                </a:cubicBezTo>
                <a:cubicBezTo>
                  <a:pt x="170" y="141"/>
                  <a:pt x="170" y="141"/>
                  <a:pt x="170" y="141"/>
                </a:cubicBezTo>
                <a:cubicBezTo>
                  <a:pt x="173" y="145"/>
                  <a:pt x="173" y="145"/>
                  <a:pt x="173" y="145"/>
                </a:cubicBezTo>
                <a:cubicBezTo>
                  <a:pt x="174" y="145"/>
                  <a:pt x="174" y="145"/>
                  <a:pt x="174" y="145"/>
                </a:cubicBezTo>
                <a:cubicBezTo>
                  <a:pt x="183" y="135"/>
                  <a:pt x="190" y="130"/>
                  <a:pt x="194" y="130"/>
                </a:cubicBezTo>
                <a:cubicBezTo>
                  <a:pt x="204" y="130"/>
                  <a:pt x="204" y="130"/>
                  <a:pt x="204" y="130"/>
                </a:cubicBezTo>
                <a:cubicBezTo>
                  <a:pt x="207" y="125"/>
                  <a:pt x="207" y="125"/>
                  <a:pt x="207" y="125"/>
                </a:cubicBezTo>
                <a:cubicBezTo>
                  <a:pt x="215" y="121"/>
                  <a:pt x="215" y="121"/>
                  <a:pt x="215" y="121"/>
                </a:cubicBezTo>
                <a:cubicBezTo>
                  <a:pt x="216" y="121"/>
                  <a:pt x="216" y="121"/>
                  <a:pt x="216" y="121"/>
                </a:cubicBezTo>
                <a:cubicBezTo>
                  <a:pt x="226" y="120"/>
                  <a:pt x="226" y="120"/>
                  <a:pt x="226" y="120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44" y="114"/>
                  <a:pt x="244" y="114"/>
                  <a:pt x="244" y="114"/>
                </a:cubicBezTo>
                <a:cubicBezTo>
                  <a:pt x="242" y="111"/>
                  <a:pt x="242" y="111"/>
                  <a:pt x="242" y="111"/>
                </a:cubicBezTo>
                <a:cubicBezTo>
                  <a:pt x="243" y="110"/>
                  <a:pt x="243" y="110"/>
                  <a:pt x="243" y="110"/>
                </a:cubicBezTo>
                <a:cubicBezTo>
                  <a:pt x="244" y="108"/>
                  <a:pt x="244" y="108"/>
                  <a:pt x="244" y="108"/>
                </a:cubicBezTo>
                <a:cubicBezTo>
                  <a:pt x="230" y="77"/>
                  <a:pt x="230" y="77"/>
                  <a:pt x="230" y="77"/>
                </a:cubicBezTo>
                <a:cubicBezTo>
                  <a:pt x="230" y="76"/>
                  <a:pt x="230" y="76"/>
                  <a:pt x="230" y="76"/>
                </a:cubicBezTo>
                <a:cubicBezTo>
                  <a:pt x="229" y="75"/>
                  <a:pt x="229" y="75"/>
                  <a:pt x="229" y="75"/>
                </a:cubicBezTo>
                <a:cubicBezTo>
                  <a:pt x="236" y="67"/>
                  <a:pt x="236" y="67"/>
                  <a:pt x="236" y="67"/>
                </a:cubicBezTo>
                <a:cubicBezTo>
                  <a:pt x="234" y="65"/>
                  <a:pt x="234" y="65"/>
                  <a:pt x="234" y="65"/>
                </a:cubicBezTo>
                <a:cubicBezTo>
                  <a:pt x="223" y="63"/>
                  <a:pt x="223" y="63"/>
                  <a:pt x="223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2"/>
                  <a:pt x="222" y="62"/>
                  <a:pt x="222" y="62"/>
                </a:cubicBezTo>
                <a:cubicBezTo>
                  <a:pt x="215" y="55"/>
                  <a:pt x="215" y="55"/>
                  <a:pt x="215" y="55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4" y="54"/>
                  <a:pt x="214" y="54"/>
                  <a:pt x="214" y="54"/>
                </a:cubicBezTo>
                <a:cubicBezTo>
                  <a:pt x="208" y="50"/>
                  <a:pt x="208" y="50"/>
                  <a:pt x="208" y="50"/>
                </a:cubicBezTo>
                <a:cubicBezTo>
                  <a:pt x="206" y="53"/>
                  <a:pt x="203" y="56"/>
                  <a:pt x="200" y="57"/>
                </a:cubicBezTo>
                <a:cubicBezTo>
                  <a:pt x="197" y="58"/>
                  <a:pt x="192" y="55"/>
                  <a:pt x="186" y="47"/>
                </a:cubicBezTo>
                <a:cubicBezTo>
                  <a:pt x="183" y="43"/>
                  <a:pt x="183" y="43"/>
                  <a:pt x="183" y="43"/>
                </a:cubicBezTo>
                <a:cubicBezTo>
                  <a:pt x="183" y="43"/>
                  <a:pt x="180" y="43"/>
                  <a:pt x="176" y="45"/>
                </a:cubicBezTo>
                <a:cubicBezTo>
                  <a:pt x="169" y="47"/>
                  <a:pt x="164" y="48"/>
                  <a:pt x="162" y="47"/>
                </a:cubicBezTo>
                <a:cubicBezTo>
                  <a:pt x="160" y="45"/>
                  <a:pt x="160" y="41"/>
                  <a:pt x="160" y="35"/>
                </a:cubicBezTo>
                <a:cubicBezTo>
                  <a:pt x="161" y="31"/>
                  <a:pt x="160" y="29"/>
                  <a:pt x="160" y="27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3" y="23"/>
                  <a:pt x="99" y="21"/>
                  <a:pt x="97" y="19"/>
                </a:cubicBezTo>
                <a:cubicBezTo>
                  <a:pt x="89" y="17"/>
                  <a:pt x="89" y="17"/>
                  <a:pt x="89" y="17"/>
                </a:cubicBezTo>
                <a:cubicBezTo>
                  <a:pt x="86" y="15"/>
                  <a:pt x="80" y="10"/>
                  <a:pt x="72" y="0"/>
                </a:cubicBezTo>
                <a:cubicBezTo>
                  <a:pt x="66" y="5"/>
                  <a:pt x="66" y="5"/>
                  <a:pt x="66" y="5"/>
                </a:cubicBezTo>
                <a:cubicBezTo>
                  <a:pt x="58" y="2"/>
                  <a:pt x="58" y="2"/>
                  <a:pt x="58" y="2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lnTo>
                  <a:pt x="31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5" name="Freeform 20"/>
          <p:cNvSpPr/>
          <p:nvPr/>
        </p:nvSpPr>
        <p:spPr bwMode="auto">
          <a:xfrm>
            <a:off x="3905250" y="4610100"/>
            <a:ext cx="815975" cy="644525"/>
          </a:xfrm>
          <a:custGeom>
            <a:avLst/>
            <a:gdLst>
              <a:gd name="T0" fmla="*/ 2147483646 w 254"/>
              <a:gd name="T1" fmla="*/ 2147483646 h 201"/>
              <a:gd name="T2" fmla="*/ 2147483646 w 254"/>
              <a:gd name="T3" fmla="*/ 2147483646 h 201"/>
              <a:gd name="T4" fmla="*/ 2147483646 w 254"/>
              <a:gd name="T5" fmla="*/ 2147483646 h 201"/>
              <a:gd name="T6" fmla="*/ 2147483646 w 254"/>
              <a:gd name="T7" fmla="*/ 2147483646 h 201"/>
              <a:gd name="T8" fmla="*/ 2147483646 w 254"/>
              <a:gd name="T9" fmla="*/ 2147483646 h 201"/>
              <a:gd name="T10" fmla="*/ 2147483646 w 254"/>
              <a:gd name="T11" fmla="*/ 2147483646 h 201"/>
              <a:gd name="T12" fmla="*/ 2147483646 w 254"/>
              <a:gd name="T13" fmla="*/ 2147483646 h 201"/>
              <a:gd name="T14" fmla="*/ 2147483646 w 254"/>
              <a:gd name="T15" fmla="*/ 2147483646 h 201"/>
              <a:gd name="T16" fmla="*/ 2147483646 w 254"/>
              <a:gd name="T17" fmla="*/ 2147483646 h 201"/>
              <a:gd name="T18" fmla="*/ 2147483646 w 254"/>
              <a:gd name="T19" fmla="*/ 2147483646 h 201"/>
              <a:gd name="T20" fmla="*/ 2147483646 w 254"/>
              <a:gd name="T21" fmla="*/ 2147483646 h 201"/>
              <a:gd name="T22" fmla="*/ 2147483646 w 254"/>
              <a:gd name="T23" fmla="*/ 2147483646 h 201"/>
              <a:gd name="T24" fmla="*/ 2147483646 w 254"/>
              <a:gd name="T25" fmla="*/ 2147483646 h 201"/>
              <a:gd name="T26" fmla="*/ 2147483646 w 254"/>
              <a:gd name="T27" fmla="*/ 2147483646 h 201"/>
              <a:gd name="T28" fmla="*/ 2147483646 w 254"/>
              <a:gd name="T29" fmla="*/ 2147483646 h 201"/>
              <a:gd name="T30" fmla="*/ 2147483646 w 254"/>
              <a:gd name="T31" fmla="*/ 2147483646 h 201"/>
              <a:gd name="T32" fmla="*/ 2147483646 w 254"/>
              <a:gd name="T33" fmla="*/ 2147483646 h 201"/>
              <a:gd name="T34" fmla="*/ 2147483646 w 254"/>
              <a:gd name="T35" fmla="*/ 2147483646 h 201"/>
              <a:gd name="T36" fmla="*/ 2147483646 w 254"/>
              <a:gd name="T37" fmla="*/ 2147483646 h 201"/>
              <a:gd name="T38" fmla="*/ 2147483646 w 254"/>
              <a:gd name="T39" fmla="*/ 2147483646 h 201"/>
              <a:gd name="T40" fmla="*/ 2147483646 w 254"/>
              <a:gd name="T41" fmla="*/ 2147483646 h 201"/>
              <a:gd name="T42" fmla="*/ 2147483646 w 254"/>
              <a:gd name="T43" fmla="*/ 2147483646 h 201"/>
              <a:gd name="T44" fmla="*/ 2147483646 w 254"/>
              <a:gd name="T45" fmla="*/ 2147483646 h 201"/>
              <a:gd name="T46" fmla="*/ 2147483646 w 254"/>
              <a:gd name="T47" fmla="*/ 2147483646 h 201"/>
              <a:gd name="T48" fmla="*/ 2147483646 w 254"/>
              <a:gd name="T49" fmla="*/ 2147483646 h 201"/>
              <a:gd name="T50" fmla="*/ 2147483646 w 254"/>
              <a:gd name="T51" fmla="*/ 2147483646 h 201"/>
              <a:gd name="T52" fmla="*/ 2147483646 w 254"/>
              <a:gd name="T53" fmla="*/ 2147483646 h 201"/>
              <a:gd name="T54" fmla="*/ 2147483646 w 254"/>
              <a:gd name="T55" fmla="*/ 2147483646 h 201"/>
              <a:gd name="T56" fmla="*/ 2147483646 w 254"/>
              <a:gd name="T57" fmla="*/ 2147483646 h 201"/>
              <a:gd name="T58" fmla="*/ 2147483646 w 254"/>
              <a:gd name="T59" fmla="*/ 2147483646 h 201"/>
              <a:gd name="T60" fmla="*/ 2147483646 w 254"/>
              <a:gd name="T61" fmla="*/ 2147483646 h 201"/>
              <a:gd name="T62" fmla="*/ 2147483646 w 254"/>
              <a:gd name="T63" fmla="*/ 2147483646 h 201"/>
              <a:gd name="T64" fmla="*/ 2147483646 w 254"/>
              <a:gd name="T65" fmla="*/ 2147483646 h 201"/>
              <a:gd name="T66" fmla="*/ 2147483646 w 254"/>
              <a:gd name="T67" fmla="*/ 2147483646 h 201"/>
              <a:gd name="T68" fmla="*/ 2147483646 w 254"/>
              <a:gd name="T69" fmla="*/ 2147483646 h 201"/>
              <a:gd name="T70" fmla="*/ 2147483646 w 254"/>
              <a:gd name="T71" fmla="*/ 2147483646 h 201"/>
              <a:gd name="T72" fmla="*/ 2147483646 w 254"/>
              <a:gd name="T73" fmla="*/ 2147483646 h 201"/>
              <a:gd name="T74" fmla="*/ 2147483646 w 254"/>
              <a:gd name="T75" fmla="*/ 2147483646 h 201"/>
              <a:gd name="T76" fmla="*/ 2147483646 w 254"/>
              <a:gd name="T77" fmla="*/ 2147483646 h 201"/>
              <a:gd name="T78" fmla="*/ 2147483646 w 254"/>
              <a:gd name="T79" fmla="*/ 2147483646 h 201"/>
              <a:gd name="T80" fmla="*/ 2147483646 w 254"/>
              <a:gd name="T81" fmla="*/ 2147483646 h 201"/>
              <a:gd name="T82" fmla="*/ 2147483646 w 254"/>
              <a:gd name="T83" fmla="*/ 2147483646 h 201"/>
              <a:gd name="T84" fmla="*/ 2147483646 w 254"/>
              <a:gd name="T85" fmla="*/ 2147483646 h 201"/>
              <a:gd name="T86" fmla="*/ 2147483646 w 254"/>
              <a:gd name="T87" fmla="*/ 2147483646 h 201"/>
              <a:gd name="T88" fmla="*/ 2147483646 w 254"/>
              <a:gd name="T89" fmla="*/ 2147483646 h 201"/>
              <a:gd name="T90" fmla="*/ 2147483646 w 254"/>
              <a:gd name="T91" fmla="*/ 2147483646 h 201"/>
              <a:gd name="T92" fmla="*/ 2147483646 w 254"/>
              <a:gd name="T93" fmla="*/ 2147483646 h 201"/>
              <a:gd name="T94" fmla="*/ 2147483646 w 254"/>
              <a:gd name="T95" fmla="*/ 2147483646 h 201"/>
              <a:gd name="T96" fmla="*/ 2147483646 w 254"/>
              <a:gd name="T97" fmla="*/ 2147483646 h 20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54" h="201">
                <a:moveTo>
                  <a:pt x="238" y="69"/>
                </a:moveTo>
                <a:cubicBezTo>
                  <a:pt x="242" y="68"/>
                  <a:pt x="244" y="67"/>
                  <a:pt x="244" y="65"/>
                </a:cubicBezTo>
                <a:cubicBezTo>
                  <a:pt x="244" y="64"/>
                  <a:pt x="244" y="64"/>
                  <a:pt x="244" y="64"/>
                </a:cubicBezTo>
                <a:cubicBezTo>
                  <a:pt x="245" y="63"/>
                  <a:pt x="245" y="63"/>
                  <a:pt x="245" y="63"/>
                </a:cubicBezTo>
                <a:cubicBezTo>
                  <a:pt x="246" y="63"/>
                  <a:pt x="246" y="63"/>
                  <a:pt x="246" y="63"/>
                </a:cubicBezTo>
                <a:cubicBezTo>
                  <a:pt x="254" y="63"/>
                  <a:pt x="254" y="63"/>
                  <a:pt x="254" y="63"/>
                </a:cubicBezTo>
                <a:cubicBezTo>
                  <a:pt x="254" y="58"/>
                  <a:pt x="254" y="58"/>
                  <a:pt x="254" y="58"/>
                </a:cubicBezTo>
                <a:cubicBezTo>
                  <a:pt x="252" y="58"/>
                  <a:pt x="250" y="57"/>
                  <a:pt x="248" y="55"/>
                </a:cubicBezTo>
                <a:cubicBezTo>
                  <a:pt x="236" y="44"/>
                  <a:pt x="236" y="44"/>
                  <a:pt x="236" y="44"/>
                </a:cubicBezTo>
                <a:cubicBezTo>
                  <a:pt x="236" y="44"/>
                  <a:pt x="236" y="44"/>
                  <a:pt x="236" y="44"/>
                </a:cubicBezTo>
                <a:cubicBezTo>
                  <a:pt x="230" y="29"/>
                  <a:pt x="230" y="29"/>
                  <a:pt x="230" y="29"/>
                </a:cubicBezTo>
                <a:cubicBezTo>
                  <a:pt x="223" y="22"/>
                  <a:pt x="223" y="22"/>
                  <a:pt x="223" y="22"/>
                </a:cubicBezTo>
                <a:cubicBezTo>
                  <a:pt x="214" y="21"/>
                  <a:pt x="208" y="21"/>
                  <a:pt x="203" y="22"/>
                </a:cubicBezTo>
                <a:cubicBezTo>
                  <a:pt x="201" y="22"/>
                  <a:pt x="201" y="22"/>
                  <a:pt x="201" y="22"/>
                </a:cubicBezTo>
                <a:cubicBezTo>
                  <a:pt x="202" y="27"/>
                  <a:pt x="202" y="27"/>
                  <a:pt x="202" y="27"/>
                </a:cubicBezTo>
                <a:cubicBezTo>
                  <a:pt x="202" y="28"/>
                  <a:pt x="202" y="28"/>
                  <a:pt x="202" y="28"/>
                </a:cubicBezTo>
                <a:cubicBezTo>
                  <a:pt x="202" y="29"/>
                  <a:pt x="202" y="29"/>
                  <a:pt x="202" y="29"/>
                </a:cubicBezTo>
                <a:cubicBezTo>
                  <a:pt x="200" y="29"/>
                  <a:pt x="200" y="29"/>
                  <a:pt x="200" y="29"/>
                </a:cubicBezTo>
                <a:cubicBezTo>
                  <a:pt x="194" y="32"/>
                  <a:pt x="194" y="32"/>
                  <a:pt x="194" y="32"/>
                </a:cubicBezTo>
                <a:cubicBezTo>
                  <a:pt x="193" y="31"/>
                  <a:pt x="193" y="31"/>
                  <a:pt x="193" y="31"/>
                </a:cubicBezTo>
                <a:cubicBezTo>
                  <a:pt x="188" y="26"/>
                  <a:pt x="184" y="24"/>
                  <a:pt x="182" y="25"/>
                </a:cubicBezTo>
                <a:cubicBezTo>
                  <a:pt x="168" y="32"/>
                  <a:pt x="160" y="35"/>
                  <a:pt x="158" y="33"/>
                </a:cubicBezTo>
                <a:cubicBezTo>
                  <a:pt x="156" y="34"/>
                  <a:pt x="154" y="35"/>
                  <a:pt x="152" y="38"/>
                </a:cubicBezTo>
                <a:cubicBezTo>
                  <a:pt x="150" y="40"/>
                  <a:pt x="150" y="40"/>
                  <a:pt x="150" y="40"/>
                </a:cubicBezTo>
                <a:cubicBezTo>
                  <a:pt x="149" y="38"/>
                  <a:pt x="149" y="38"/>
                  <a:pt x="149" y="38"/>
                </a:cubicBezTo>
                <a:cubicBezTo>
                  <a:pt x="145" y="34"/>
                  <a:pt x="143" y="31"/>
                  <a:pt x="143" y="29"/>
                </a:cubicBezTo>
                <a:cubicBezTo>
                  <a:pt x="143" y="27"/>
                  <a:pt x="146" y="24"/>
                  <a:pt x="150" y="19"/>
                </a:cubicBezTo>
                <a:cubicBezTo>
                  <a:pt x="156" y="12"/>
                  <a:pt x="159" y="9"/>
                  <a:pt x="159" y="8"/>
                </a:cubicBezTo>
                <a:cubicBezTo>
                  <a:pt x="158" y="6"/>
                  <a:pt x="158" y="6"/>
                  <a:pt x="158" y="6"/>
                </a:cubicBezTo>
                <a:cubicBezTo>
                  <a:pt x="156" y="5"/>
                  <a:pt x="153" y="7"/>
                  <a:pt x="149" y="10"/>
                </a:cubicBezTo>
                <a:cubicBezTo>
                  <a:pt x="145" y="13"/>
                  <a:pt x="142" y="14"/>
                  <a:pt x="141" y="14"/>
                </a:cubicBezTo>
                <a:cubicBezTo>
                  <a:pt x="140" y="14"/>
                  <a:pt x="139" y="12"/>
                  <a:pt x="139" y="10"/>
                </a:cubicBezTo>
                <a:cubicBezTo>
                  <a:pt x="138" y="10"/>
                  <a:pt x="138" y="10"/>
                  <a:pt x="138" y="10"/>
                </a:cubicBezTo>
                <a:cubicBezTo>
                  <a:pt x="135" y="3"/>
                  <a:pt x="135" y="3"/>
                  <a:pt x="135" y="3"/>
                </a:cubicBezTo>
                <a:cubicBezTo>
                  <a:pt x="127" y="8"/>
                  <a:pt x="127" y="8"/>
                  <a:pt x="127" y="8"/>
                </a:cubicBezTo>
                <a:cubicBezTo>
                  <a:pt x="126" y="9"/>
                  <a:pt x="126" y="9"/>
                  <a:pt x="126" y="9"/>
                </a:cubicBezTo>
                <a:cubicBezTo>
                  <a:pt x="126" y="8"/>
                  <a:pt x="126" y="8"/>
                  <a:pt x="126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0" y="5"/>
                  <a:pt x="115" y="3"/>
                  <a:pt x="110" y="1"/>
                </a:cubicBezTo>
                <a:cubicBezTo>
                  <a:pt x="106" y="0"/>
                  <a:pt x="102" y="1"/>
                  <a:pt x="99" y="6"/>
                </a:cubicBezTo>
                <a:cubicBezTo>
                  <a:pt x="102" y="12"/>
                  <a:pt x="102" y="12"/>
                  <a:pt x="102" y="12"/>
                </a:cubicBezTo>
                <a:cubicBezTo>
                  <a:pt x="105" y="18"/>
                  <a:pt x="106" y="22"/>
                  <a:pt x="105" y="24"/>
                </a:cubicBezTo>
                <a:cubicBezTo>
                  <a:pt x="104" y="26"/>
                  <a:pt x="103" y="27"/>
                  <a:pt x="102" y="27"/>
                </a:cubicBezTo>
                <a:cubicBezTo>
                  <a:pt x="99" y="28"/>
                  <a:pt x="96" y="27"/>
                  <a:pt x="91" y="23"/>
                </a:cubicBezTo>
                <a:cubicBezTo>
                  <a:pt x="88" y="21"/>
                  <a:pt x="85" y="19"/>
                  <a:pt x="82" y="18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7"/>
                  <a:pt x="78" y="17"/>
                  <a:pt x="78" y="17"/>
                </a:cubicBezTo>
                <a:cubicBezTo>
                  <a:pt x="78" y="26"/>
                  <a:pt x="78" y="26"/>
                  <a:pt x="78" y="26"/>
                </a:cubicBezTo>
                <a:cubicBezTo>
                  <a:pt x="72" y="33"/>
                  <a:pt x="72" y="33"/>
                  <a:pt x="72" y="33"/>
                </a:cubicBezTo>
                <a:cubicBezTo>
                  <a:pt x="72" y="40"/>
                  <a:pt x="72" y="40"/>
                  <a:pt x="72" y="40"/>
                </a:cubicBezTo>
                <a:cubicBezTo>
                  <a:pt x="74" y="47"/>
                  <a:pt x="74" y="47"/>
                  <a:pt x="74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0" y="54"/>
                  <a:pt x="70" y="54"/>
                  <a:pt x="70" y="54"/>
                </a:cubicBezTo>
                <a:cubicBezTo>
                  <a:pt x="68" y="60"/>
                  <a:pt x="68" y="60"/>
                  <a:pt x="68" y="60"/>
                </a:cubicBezTo>
                <a:cubicBezTo>
                  <a:pt x="68" y="61"/>
                  <a:pt x="68" y="61"/>
                  <a:pt x="68" y="61"/>
                </a:cubicBezTo>
                <a:cubicBezTo>
                  <a:pt x="62" y="67"/>
                  <a:pt x="62" y="67"/>
                  <a:pt x="62" y="67"/>
                </a:cubicBezTo>
                <a:cubicBezTo>
                  <a:pt x="52" y="90"/>
                  <a:pt x="52" y="90"/>
                  <a:pt x="52" y="90"/>
                </a:cubicBezTo>
                <a:cubicBezTo>
                  <a:pt x="52" y="102"/>
                  <a:pt x="52" y="102"/>
                  <a:pt x="52" y="102"/>
                </a:cubicBezTo>
                <a:cubicBezTo>
                  <a:pt x="52" y="102"/>
                  <a:pt x="52" y="102"/>
                  <a:pt x="52" y="102"/>
                </a:cubicBezTo>
                <a:cubicBezTo>
                  <a:pt x="30" y="115"/>
                  <a:pt x="30" y="115"/>
                  <a:pt x="30" y="115"/>
                </a:cubicBezTo>
                <a:cubicBezTo>
                  <a:pt x="29" y="117"/>
                  <a:pt x="29" y="117"/>
                  <a:pt x="29" y="117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0" y="133"/>
                  <a:pt x="30" y="133"/>
                  <a:pt x="30" y="133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8" y="142"/>
                  <a:pt x="8" y="142"/>
                  <a:pt x="8" y="142"/>
                </a:cubicBezTo>
                <a:cubicBezTo>
                  <a:pt x="5" y="146"/>
                  <a:pt x="5" y="146"/>
                  <a:pt x="5" y="146"/>
                </a:cubicBezTo>
                <a:cubicBezTo>
                  <a:pt x="5" y="146"/>
                  <a:pt x="5" y="146"/>
                  <a:pt x="5" y="146"/>
                </a:cubicBezTo>
                <a:cubicBezTo>
                  <a:pt x="2" y="153"/>
                  <a:pt x="2" y="153"/>
                  <a:pt x="2" y="153"/>
                </a:cubicBezTo>
                <a:cubicBezTo>
                  <a:pt x="0" y="178"/>
                  <a:pt x="0" y="178"/>
                  <a:pt x="0" y="178"/>
                </a:cubicBezTo>
                <a:cubicBezTo>
                  <a:pt x="2" y="184"/>
                  <a:pt x="2" y="184"/>
                  <a:pt x="2" y="184"/>
                </a:cubicBezTo>
                <a:cubicBezTo>
                  <a:pt x="3" y="184"/>
                  <a:pt x="3" y="184"/>
                  <a:pt x="3" y="184"/>
                </a:cubicBezTo>
                <a:cubicBezTo>
                  <a:pt x="3" y="190"/>
                  <a:pt x="3" y="190"/>
                  <a:pt x="3" y="190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201"/>
                  <a:pt x="8" y="201"/>
                  <a:pt x="8" y="201"/>
                </a:cubicBezTo>
                <a:cubicBezTo>
                  <a:pt x="21" y="200"/>
                  <a:pt x="21" y="200"/>
                  <a:pt x="21" y="200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8"/>
                  <a:pt x="22" y="198"/>
                  <a:pt x="22" y="198"/>
                </a:cubicBezTo>
                <a:cubicBezTo>
                  <a:pt x="26" y="194"/>
                  <a:pt x="26" y="194"/>
                  <a:pt x="26" y="194"/>
                </a:cubicBezTo>
                <a:cubicBezTo>
                  <a:pt x="18" y="186"/>
                  <a:pt x="18" y="186"/>
                  <a:pt x="18" y="186"/>
                </a:cubicBezTo>
                <a:cubicBezTo>
                  <a:pt x="17" y="186"/>
                  <a:pt x="17" y="186"/>
                  <a:pt x="17" y="186"/>
                </a:cubicBezTo>
                <a:cubicBezTo>
                  <a:pt x="12" y="182"/>
                  <a:pt x="12" y="182"/>
                  <a:pt x="12" y="182"/>
                </a:cubicBezTo>
                <a:cubicBezTo>
                  <a:pt x="12" y="182"/>
                  <a:pt x="12" y="182"/>
                  <a:pt x="12" y="182"/>
                </a:cubicBezTo>
                <a:cubicBezTo>
                  <a:pt x="12" y="181"/>
                  <a:pt x="12" y="181"/>
                  <a:pt x="12" y="181"/>
                </a:cubicBezTo>
                <a:cubicBezTo>
                  <a:pt x="12" y="173"/>
                  <a:pt x="12" y="173"/>
                  <a:pt x="12" y="173"/>
                </a:cubicBezTo>
                <a:cubicBezTo>
                  <a:pt x="18" y="173"/>
                  <a:pt x="18" y="173"/>
                  <a:pt x="18" y="173"/>
                </a:cubicBezTo>
                <a:cubicBezTo>
                  <a:pt x="19" y="170"/>
                  <a:pt x="19" y="170"/>
                  <a:pt x="19" y="170"/>
                </a:cubicBezTo>
                <a:cubicBezTo>
                  <a:pt x="16" y="162"/>
                  <a:pt x="16" y="162"/>
                  <a:pt x="16" y="162"/>
                </a:cubicBezTo>
                <a:cubicBezTo>
                  <a:pt x="32" y="162"/>
                  <a:pt x="32" y="162"/>
                  <a:pt x="32" y="162"/>
                </a:cubicBezTo>
                <a:cubicBezTo>
                  <a:pt x="60" y="149"/>
                  <a:pt x="60" y="149"/>
                  <a:pt x="60" y="149"/>
                </a:cubicBezTo>
                <a:cubicBezTo>
                  <a:pt x="63" y="143"/>
                  <a:pt x="63" y="143"/>
                  <a:pt x="63" y="143"/>
                </a:cubicBezTo>
                <a:cubicBezTo>
                  <a:pt x="64" y="141"/>
                  <a:pt x="64" y="141"/>
                  <a:pt x="64" y="141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73" y="148"/>
                  <a:pt x="73" y="148"/>
                  <a:pt x="73" y="148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75" y="141"/>
                  <a:pt x="75" y="141"/>
                  <a:pt x="75" y="141"/>
                </a:cubicBezTo>
                <a:cubicBezTo>
                  <a:pt x="84" y="141"/>
                  <a:pt x="84" y="141"/>
                  <a:pt x="84" y="141"/>
                </a:cubicBezTo>
                <a:cubicBezTo>
                  <a:pt x="93" y="143"/>
                  <a:pt x="93" y="143"/>
                  <a:pt x="93" y="143"/>
                </a:cubicBezTo>
                <a:cubicBezTo>
                  <a:pt x="96" y="137"/>
                  <a:pt x="96" y="137"/>
                  <a:pt x="96" y="137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8" y="136"/>
                  <a:pt x="98" y="136"/>
                  <a:pt x="98" y="136"/>
                </a:cubicBezTo>
                <a:cubicBezTo>
                  <a:pt x="107" y="133"/>
                  <a:pt x="107" y="133"/>
                  <a:pt x="107" y="133"/>
                </a:cubicBezTo>
                <a:cubicBezTo>
                  <a:pt x="109" y="119"/>
                  <a:pt x="109" y="119"/>
                  <a:pt x="109" y="119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23" y="128"/>
                  <a:pt x="123" y="128"/>
                  <a:pt x="123" y="128"/>
                </a:cubicBezTo>
                <a:cubicBezTo>
                  <a:pt x="125" y="126"/>
                  <a:pt x="125" y="126"/>
                  <a:pt x="125" y="126"/>
                </a:cubicBezTo>
                <a:cubicBezTo>
                  <a:pt x="124" y="96"/>
                  <a:pt x="124" y="96"/>
                  <a:pt x="124" y="96"/>
                </a:cubicBezTo>
                <a:cubicBezTo>
                  <a:pt x="124" y="95"/>
                  <a:pt x="124" y="95"/>
                  <a:pt x="124" y="95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30" y="94"/>
                  <a:pt x="130" y="94"/>
                  <a:pt x="130" y="94"/>
                </a:cubicBezTo>
                <a:cubicBezTo>
                  <a:pt x="131" y="94"/>
                  <a:pt x="131" y="94"/>
                  <a:pt x="131" y="94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43" y="115"/>
                  <a:pt x="143" y="115"/>
                  <a:pt x="143" y="115"/>
                </a:cubicBezTo>
                <a:cubicBezTo>
                  <a:pt x="156" y="113"/>
                  <a:pt x="156" y="113"/>
                  <a:pt x="156" y="113"/>
                </a:cubicBezTo>
                <a:cubicBezTo>
                  <a:pt x="159" y="112"/>
                  <a:pt x="159" y="112"/>
                  <a:pt x="159" y="112"/>
                </a:cubicBezTo>
                <a:cubicBezTo>
                  <a:pt x="161" y="108"/>
                  <a:pt x="161" y="108"/>
                  <a:pt x="161" y="108"/>
                </a:cubicBezTo>
                <a:cubicBezTo>
                  <a:pt x="157" y="104"/>
                  <a:pt x="157" y="104"/>
                  <a:pt x="157" y="104"/>
                </a:cubicBezTo>
                <a:cubicBezTo>
                  <a:pt x="156" y="103"/>
                  <a:pt x="156" y="103"/>
                  <a:pt x="156" y="103"/>
                </a:cubicBezTo>
                <a:cubicBezTo>
                  <a:pt x="165" y="100"/>
                  <a:pt x="165" y="100"/>
                  <a:pt x="165" y="100"/>
                </a:cubicBezTo>
                <a:cubicBezTo>
                  <a:pt x="166" y="99"/>
                  <a:pt x="166" y="99"/>
                  <a:pt x="166" y="99"/>
                </a:cubicBezTo>
                <a:cubicBezTo>
                  <a:pt x="166" y="99"/>
                  <a:pt x="166" y="99"/>
                  <a:pt x="166" y="99"/>
                </a:cubicBezTo>
                <a:cubicBezTo>
                  <a:pt x="170" y="103"/>
                  <a:pt x="170" y="103"/>
                  <a:pt x="170" y="103"/>
                </a:cubicBezTo>
                <a:cubicBezTo>
                  <a:pt x="173" y="101"/>
                  <a:pt x="173" y="101"/>
                  <a:pt x="173" y="101"/>
                </a:cubicBezTo>
                <a:cubicBezTo>
                  <a:pt x="173" y="95"/>
                  <a:pt x="173" y="95"/>
                  <a:pt x="173" y="95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82" y="95"/>
                  <a:pt x="182" y="95"/>
                  <a:pt x="182" y="95"/>
                </a:cubicBezTo>
                <a:cubicBezTo>
                  <a:pt x="186" y="95"/>
                  <a:pt x="190" y="98"/>
                  <a:pt x="193" y="101"/>
                </a:cubicBezTo>
                <a:cubicBezTo>
                  <a:pt x="194" y="103"/>
                  <a:pt x="194" y="103"/>
                  <a:pt x="194" y="103"/>
                </a:cubicBezTo>
                <a:cubicBezTo>
                  <a:pt x="196" y="93"/>
                  <a:pt x="196" y="93"/>
                  <a:pt x="196" y="93"/>
                </a:cubicBezTo>
                <a:cubicBezTo>
                  <a:pt x="198" y="91"/>
                  <a:pt x="201" y="90"/>
                  <a:pt x="206" y="92"/>
                </a:cubicBezTo>
                <a:cubicBezTo>
                  <a:pt x="207" y="93"/>
                  <a:pt x="207" y="93"/>
                  <a:pt x="207" y="93"/>
                </a:cubicBezTo>
                <a:cubicBezTo>
                  <a:pt x="207" y="93"/>
                  <a:pt x="207" y="93"/>
                  <a:pt x="207" y="93"/>
                </a:cubicBezTo>
                <a:cubicBezTo>
                  <a:pt x="207" y="94"/>
                  <a:pt x="207" y="94"/>
                  <a:pt x="207" y="94"/>
                </a:cubicBezTo>
                <a:cubicBezTo>
                  <a:pt x="208" y="94"/>
                  <a:pt x="208" y="94"/>
                  <a:pt x="209" y="94"/>
                </a:cubicBezTo>
                <a:cubicBezTo>
                  <a:pt x="211" y="94"/>
                  <a:pt x="218" y="89"/>
                  <a:pt x="230" y="80"/>
                </a:cubicBezTo>
                <a:cubicBezTo>
                  <a:pt x="230" y="74"/>
                  <a:pt x="233" y="70"/>
                  <a:pt x="238" y="6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" name="Freeform 21"/>
          <p:cNvSpPr/>
          <p:nvPr/>
        </p:nvSpPr>
        <p:spPr bwMode="auto">
          <a:xfrm>
            <a:off x="4291013" y="4051300"/>
            <a:ext cx="487362" cy="663575"/>
          </a:xfrm>
          <a:custGeom>
            <a:avLst/>
            <a:gdLst>
              <a:gd name="T0" fmla="*/ 2147483646 w 152"/>
              <a:gd name="T1" fmla="*/ 2147483646 h 207"/>
              <a:gd name="T2" fmla="*/ 2147483646 w 152"/>
              <a:gd name="T3" fmla="*/ 2147483646 h 207"/>
              <a:gd name="T4" fmla="*/ 2147483646 w 152"/>
              <a:gd name="T5" fmla="*/ 2147483646 h 207"/>
              <a:gd name="T6" fmla="*/ 2147483646 w 152"/>
              <a:gd name="T7" fmla="*/ 2147483646 h 207"/>
              <a:gd name="T8" fmla="*/ 2147483646 w 152"/>
              <a:gd name="T9" fmla="*/ 2147483646 h 207"/>
              <a:gd name="T10" fmla="*/ 2147483646 w 152"/>
              <a:gd name="T11" fmla="*/ 2147483646 h 207"/>
              <a:gd name="T12" fmla="*/ 2147483646 w 152"/>
              <a:gd name="T13" fmla="*/ 2147483646 h 207"/>
              <a:gd name="T14" fmla="*/ 2147483646 w 152"/>
              <a:gd name="T15" fmla="*/ 2147483646 h 207"/>
              <a:gd name="T16" fmla="*/ 2147483646 w 152"/>
              <a:gd name="T17" fmla="*/ 2147483646 h 207"/>
              <a:gd name="T18" fmla="*/ 2147483646 w 152"/>
              <a:gd name="T19" fmla="*/ 2147483646 h 207"/>
              <a:gd name="T20" fmla="*/ 2147483646 w 152"/>
              <a:gd name="T21" fmla="*/ 2147483646 h 207"/>
              <a:gd name="T22" fmla="*/ 2147483646 w 152"/>
              <a:gd name="T23" fmla="*/ 2147483646 h 207"/>
              <a:gd name="T24" fmla="*/ 2147483646 w 152"/>
              <a:gd name="T25" fmla="*/ 2147483646 h 207"/>
              <a:gd name="T26" fmla="*/ 2147483646 w 152"/>
              <a:gd name="T27" fmla="*/ 2147483646 h 207"/>
              <a:gd name="T28" fmla="*/ 0 w 152"/>
              <a:gd name="T29" fmla="*/ 2147483646 h 207"/>
              <a:gd name="T30" fmla="*/ 2147483646 w 152"/>
              <a:gd name="T31" fmla="*/ 2147483646 h 207"/>
              <a:gd name="T32" fmla="*/ 2147483646 w 152"/>
              <a:gd name="T33" fmla="*/ 2147483646 h 207"/>
              <a:gd name="T34" fmla="*/ 2147483646 w 152"/>
              <a:gd name="T35" fmla="*/ 2147483646 h 207"/>
              <a:gd name="T36" fmla="*/ 2147483646 w 152"/>
              <a:gd name="T37" fmla="*/ 2147483646 h 207"/>
              <a:gd name="T38" fmla="*/ 2147483646 w 152"/>
              <a:gd name="T39" fmla="*/ 2147483646 h 207"/>
              <a:gd name="T40" fmla="*/ 2147483646 w 152"/>
              <a:gd name="T41" fmla="*/ 2147483646 h 207"/>
              <a:gd name="T42" fmla="*/ 2147483646 w 152"/>
              <a:gd name="T43" fmla="*/ 2147483646 h 207"/>
              <a:gd name="T44" fmla="*/ 2147483646 w 152"/>
              <a:gd name="T45" fmla="*/ 2147483646 h 207"/>
              <a:gd name="T46" fmla="*/ 2147483646 w 152"/>
              <a:gd name="T47" fmla="*/ 2147483646 h 207"/>
              <a:gd name="T48" fmla="*/ 2147483646 w 152"/>
              <a:gd name="T49" fmla="*/ 2147483646 h 207"/>
              <a:gd name="T50" fmla="*/ 2147483646 w 152"/>
              <a:gd name="T51" fmla="*/ 2147483646 h 207"/>
              <a:gd name="T52" fmla="*/ 2147483646 w 152"/>
              <a:gd name="T53" fmla="*/ 2147483646 h 207"/>
              <a:gd name="T54" fmla="*/ 2147483646 w 152"/>
              <a:gd name="T55" fmla="*/ 2147483646 h 207"/>
              <a:gd name="T56" fmla="*/ 2147483646 w 152"/>
              <a:gd name="T57" fmla="*/ 2147483646 h 207"/>
              <a:gd name="T58" fmla="*/ 2147483646 w 152"/>
              <a:gd name="T59" fmla="*/ 2147483646 h 207"/>
              <a:gd name="T60" fmla="*/ 2147483646 w 152"/>
              <a:gd name="T61" fmla="*/ 2147483646 h 207"/>
              <a:gd name="T62" fmla="*/ 2147483646 w 152"/>
              <a:gd name="T63" fmla="*/ 2147483646 h 207"/>
              <a:gd name="T64" fmla="*/ 2147483646 w 152"/>
              <a:gd name="T65" fmla="*/ 2147483646 h 207"/>
              <a:gd name="T66" fmla="*/ 2147483646 w 152"/>
              <a:gd name="T67" fmla="*/ 2147483646 h 207"/>
              <a:gd name="T68" fmla="*/ 2147483646 w 152"/>
              <a:gd name="T69" fmla="*/ 2147483646 h 207"/>
              <a:gd name="T70" fmla="*/ 2147483646 w 152"/>
              <a:gd name="T71" fmla="*/ 2147483646 h 207"/>
              <a:gd name="T72" fmla="*/ 2147483646 w 152"/>
              <a:gd name="T73" fmla="*/ 2147483646 h 207"/>
              <a:gd name="T74" fmla="*/ 2147483646 w 152"/>
              <a:gd name="T75" fmla="*/ 2147483646 h 207"/>
              <a:gd name="T76" fmla="*/ 2147483646 w 152"/>
              <a:gd name="T77" fmla="*/ 2147483646 h 207"/>
              <a:gd name="T78" fmla="*/ 2147483646 w 152"/>
              <a:gd name="T79" fmla="*/ 2147483646 h 207"/>
              <a:gd name="T80" fmla="*/ 2147483646 w 152"/>
              <a:gd name="T81" fmla="*/ 2147483646 h 207"/>
              <a:gd name="T82" fmla="*/ 2147483646 w 152"/>
              <a:gd name="T83" fmla="*/ 2147483646 h 207"/>
              <a:gd name="T84" fmla="*/ 2147483646 w 152"/>
              <a:gd name="T85" fmla="*/ 2147483646 h 207"/>
              <a:gd name="T86" fmla="*/ 2147483646 w 152"/>
              <a:gd name="T87" fmla="*/ 2147483646 h 207"/>
              <a:gd name="T88" fmla="*/ 2147483646 w 152"/>
              <a:gd name="T89" fmla="*/ 2147483646 h 207"/>
              <a:gd name="T90" fmla="*/ 2147483646 w 152"/>
              <a:gd name="T91" fmla="*/ 2147483646 h 207"/>
              <a:gd name="T92" fmla="*/ 2147483646 w 152"/>
              <a:gd name="T93" fmla="*/ 2147483646 h 207"/>
              <a:gd name="T94" fmla="*/ 2147483646 w 152"/>
              <a:gd name="T95" fmla="*/ 2147483646 h 207"/>
              <a:gd name="T96" fmla="*/ 2147483646 w 152"/>
              <a:gd name="T97" fmla="*/ 2147483646 h 207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52" h="207">
                <a:moveTo>
                  <a:pt x="120" y="8"/>
                </a:moveTo>
                <a:cubicBezTo>
                  <a:pt x="119" y="8"/>
                  <a:pt x="119" y="8"/>
                  <a:pt x="119" y="8"/>
                </a:cubicBezTo>
                <a:cubicBezTo>
                  <a:pt x="110" y="0"/>
                  <a:pt x="110" y="0"/>
                  <a:pt x="110" y="0"/>
                </a:cubicBezTo>
                <a:cubicBezTo>
                  <a:pt x="106" y="3"/>
                  <a:pt x="106" y="3"/>
                  <a:pt x="106" y="3"/>
                </a:cubicBezTo>
                <a:cubicBezTo>
                  <a:pt x="102" y="10"/>
                  <a:pt x="98" y="14"/>
                  <a:pt x="92" y="16"/>
                </a:cubicBezTo>
                <a:cubicBezTo>
                  <a:pt x="91" y="17"/>
                  <a:pt x="89" y="17"/>
                  <a:pt x="88" y="16"/>
                </a:cubicBezTo>
                <a:cubicBezTo>
                  <a:pt x="86" y="14"/>
                  <a:pt x="87" y="9"/>
                  <a:pt x="90" y="2"/>
                </a:cubicBezTo>
                <a:cubicBezTo>
                  <a:pt x="76" y="11"/>
                  <a:pt x="76" y="11"/>
                  <a:pt x="76" y="11"/>
                </a:cubicBezTo>
                <a:cubicBezTo>
                  <a:pt x="76" y="12"/>
                  <a:pt x="76" y="12"/>
                  <a:pt x="76" y="12"/>
                </a:cubicBezTo>
                <a:cubicBezTo>
                  <a:pt x="76" y="12"/>
                  <a:pt x="76" y="12"/>
                  <a:pt x="76" y="12"/>
                </a:cubicBezTo>
                <a:cubicBezTo>
                  <a:pt x="64" y="12"/>
                  <a:pt x="64" y="12"/>
                  <a:pt x="64" y="12"/>
                </a:cubicBezTo>
                <a:cubicBezTo>
                  <a:pt x="54" y="17"/>
                  <a:pt x="54" y="17"/>
                  <a:pt x="54" y="17"/>
                </a:cubicBezTo>
                <a:cubicBezTo>
                  <a:pt x="54" y="18"/>
                  <a:pt x="54" y="18"/>
                  <a:pt x="54" y="18"/>
                </a:cubicBezTo>
                <a:cubicBezTo>
                  <a:pt x="42" y="18"/>
                  <a:pt x="42" y="18"/>
                  <a:pt x="42" y="18"/>
                </a:cubicBezTo>
                <a:cubicBezTo>
                  <a:pt x="36" y="21"/>
                  <a:pt x="36" y="21"/>
                  <a:pt x="36" y="21"/>
                </a:cubicBezTo>
                <a:cubicBezTo>
                  <a:pt x="34" y="27"/>
                  <a:pt x="34" y="27"/>
                  <a:pt x="34" y="27"/>
                </a:cubicBezTo>
                <a:cubicBezTo>
                  <a:pt x="33" y="28"/>
                  <a:pt x="33" y="28"/>
                  <a:pt x="33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17" y="28"/>
                  <a:pt x="12" y="32"/>
                  <a:pt x="4" y="40"/>
                </a:cubicBezTo>
                <a:cubicBezTo>
                  <a:pt x="8" y="42"/>
                  <a:pt x="10" y="43"/>
                  <a:pt x="10" y="44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6"/>
                  <a:pt x="11" y="46"/>
                  <a:pt x="11" y="46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70"/>
                  <a:pt x="17" y="70"/>
                  <a:pt x="17" y="70"/>
                </a:cubicBezTo>
                <a:cubicBezTo>
                  <a:pt x="17" y="72"/>
                  <a:pt x="17" y="72"/>
                  <a:pt x="17" y="72"/>
                </a:cubicBezTo>
                <a:cubicBezTo>
                  <a:pt x="17" y="72"/>
                  <a:pt x="17" y="72"/>
                  <a:pt x="17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0" y="94"/>
                  <a:pt x="0" y="94"/>
                  <a:pt x="0" y="94"/>
                </a:cubicBezTo>
                <a:cubicBezTo>
                  <a:pt x="0" y="100"/>
                  <a:pt x="0" y="100"/>
                  <a:pt x="0" y="100"/>
                </a:cubicBezTo>
                <a:cubicBezTo>
                  <a:pt x="3" y="98"/>
                  <a:pt x="5" y="97"/>
                  <a:pt x="6" y="98"/>
                </a:cubicBezTo>
                <a:cubicBezTo>
                  <a:pt x="8" y="99"/>
                  <a:pt x="9" y="102"/>
                  <a:pt x="8" y="107"/>
                </a:cubicBezTo>
                <a:cubicBezTo>
                  <a:pt x="8" y="114"/>
                  <a:pt x="9" y="123"/>
                  <a:pt x="12" y="131"/>
                </a:cubicBezTo>
                <a:cubicBezTo>
                  <a:pt x="18" y="137"/>
                  <a:pt x="18" y="137"/>
                  <a:pt x="18" y="137"/>
                </a:cubicBezTo>
                <a:cubicBezTo>
                  <a:pt x="20" y="139"/>
                  <a:pt x="21" y="141"/>
                  <a:pt x="20" y="143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21" y="152"/>
                  <a:pt x="21" y="152"/>
                  <a:pt x="21" y="152"/>
                </a:cubicBezTo>
                <a:cubicBezTo>
                  <a:pt x="23" y="156"/>
                  <a:pt x="22" y="162"/>
                  <a:pt x="17" y="172"/>
                </a:cubicBezTo>
                <a:cubicBezTo>
                  <a:pt x="22" y="181"/>
                  <a:pt x="22" y="181"/>
                  <a:pt x="22" y="181"/>
                </a:cubicBezTo>
                <a:cubicBezTo>
                  <a:pt x="23" y="183"/>
                  <a:pt x="23" y="183"/>
                  <a:pt x="23" y="183"/>
                </a:cubicBezTo>
                <a:cubicBezTo>
                  <a:pt x="26" y="181"/>
                  <a:pt x="26" y="181"/>
                  <a:pt x="26" y="181"/>
                </a:cubicBezTo>
                <a:cubicBezTo>
                  <a:pt x="31" y="176"/>
                  <a:pt x="36" y="175"/>
                  <a:pt x="39" y="176"/>
                </a:cubicBezTo>
                <a:cubicBezTo>
                  <a:pt x="42" y="177"/>
                  <a:pt x="43" y="179"/>
                  <a:pt x="43" y="181"/>
                </a:cubicBezTo>
                <a:cubicBezTo>
                  <a:pt x="44" y="184"/>
                  <a:pt x="40" y="188"/>
                  <a:pt x="33" y="196"/>
                </a:cubicBezTo>
                <a:cubicBezTo>
                  <a:pt x="28" y="203"/>
                  <a:pt x="28" y="203"/>
                  <a:pt x="28" y="203"/>
                </a:cubicBezTo>
                <a:cubicBezTo>
                  <a:pt x="30" y="207"/>
                  <a:pt x="30" y="207"/>
                  <a:pt x="30" y="207"/>
                </a:cubicBezTo>
                <a:cubicBezTo>
                  <a:pt x="34" y="204"/>
                  <a:pt x="38" y="202"/>
                  <a:pt x="40" y="203"/>
                </a:cubicBezTo>
                <a:cubicBezTo>
                  <a:pt x="42" y="203"/>
                  <a:pt x="49" y="201"/>
                  <a:pt x="60" y="195"/>
                </a:cubicBezTo>
                <a:cubicBezTo>
                  <a:pt x="64" y="193"/>
                  <a:pt x="69" y="195"/>
                  <a:pt x="75" y="201"/>
                </a:cubicBezTo>
                <a:cubicBezTo>
                  <a:pt x="77" y="200"/>
                  <a:pt x="77" y="200"/>
                  <a:pt x="77" y="200"/>
                </a:cubicBezTo>
                <a:cubicBezTo>
                  <a:pt x="77" y="195"/>
                  <a:pt x="77" y="195"/>
                  <a:pt x="77" y="195"/>
                </a:cubicBezTo>
                <a:cubicBezTo>
                  <a:pt x="76" y="194"/>
                  <a:pt x="76" y="194"/>
                  <a:pt x="76" y="194"/>
                </a:cubicBezTo>
                <a:cubicBezTo>
                  <a:pt x="75" y="193"/>
                  <a:pt x="76" y="192"/>
                  <a:pt x="77" y="190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2"/>
                  <a:pt x="74" y="180"/>
                  <a:pt x="75" y="179"/>
                </a:cubicBezTo>
                <a:cubicBezTo>
                  <a:pt x="76" y="178"/>
                  <a:pt x="78" y="177"/>
                  <a:pt x="79" y="176"/>
                </a:cubicBezTo>
                <a:cubicBezTo>
                  <a:pt x="83" y="173"/>
                  <a:pt x="83" y="173"/>
                  <a:pt x="83" y="173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7"/>
                  <a:pt x="81" y="167"/>
                  <a:pt x="81" y="167"/>
                </a:cubicBezTo>
                <a:cubicBezTo>
                  <a:pt x="83" y="165"/>
                  <a:pt x="83" y="163"/>
                  <a:pt x="82" y="162"/>
                </a:cubicBezTo>
                <a:cubicBezTo>
                  <a:pt x="81" y="159"/>
                  <a:pt x="82" y="157"/>
                  <a:pt x="85" y="154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49"/>
                  <a:pt x="89" y="149"/>
                  <a:pt x="89" y="149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93" y="146"/>
                  <a:pt x="93" y="146"/>
                  <a:pt x="93" y="146"/>
                </a:cubicBezTo>
                <a:cubicBezTo>
                  <a:pt x="93" y="139"/>
                  <a:pt x="93" y="139"/>
                  <a:pt x="93" y="139"/>
                </a:cubicBezTo>
                <a:cubicBezTo>
                  <a:pt x="93" y="137"/>
                  <a:pt x="95" y="134"/>
                  <a:pt x="100" y="130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97" y="121"/>
                  <a:pt x="97" y="121"/>
                  <a:pt x="97" y="121"/>
                </a:cubicBezTo>
                <a:cubicBezTo>
                  <a:pt x="95" y="118"/>
                  <a:pt x="96" y="114"/>
                  <a:pt x="99" y="111"/>
                </a:cubicBezTo>
                <a:cubicBezTo>
                  <a:pt x="99" y="110"/>
                  <a:pt x="99" y="110"/>
                  <a:pt x="99" y="110"/>
                </a:cubicBezTo>
                <a:cubicBezTo>
                  <a:pt x="112" y="100"/>
                  <a:pt x="112" y="100"/>
                  <a:pt x="112" y="100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0" y="96"/>
                  <a:pt x="109" y="92"/>
                  <a:pt x="110" y="85"/>
                </a:cubicBezTo>
                <a:cubicBezTo>
                  <a:pt x="112" y="74"/>
                  <a:pt x="116" y="69"/>
                  <a:pt x="125" y="68"/>
                </a:cubicBezTo>
                <a:cubicBezTo>
                  <a:pt x="125" y="68"/>
                  <a:pt x="125" y="68"/>
                  <a:pt x="125" y="68"/>
                </a:cubicBezTo>
                <a:cubicBezTo>
                  <a:pt x="126" y="68"/>
                  <a:pt x="126" y="68"/>
                  <a:pt x="126" y="68"/>
                </a:cubicBezTo>
                <a:cubicBezTo>
                  <a:pt x="131" y="70"/>
                  <a:pt x="131" y="70"/>
                  <a:pt x="131" y="70"/>
                </a:cubicBezTo>
                <a:cubicBezTo>
                  <a:pt x="136" y="70"/>
                  <a:pt x="136" y="70"/>
                  <a:pt x="136" y="70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8" y="60"/>
                  <a:pt x="148" y="60"/>
                  <a:pt x="148" y="60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48" y="53"/>
                  <a:pt x="148" y="53"/>
                  <a:pt x="148" y="53"/>
                </a:cubicBezTo>
                <a:cubicBezTo>
                  <a:pt x="148" y="52"/>
                  <a:pt x="148" y="52"/>
                  <a:pt x="148" y="52"/>
                </a:cubicBezTo>
                <a:cubicBezTo>
                  <a:pt x="150" y="51"/>
                  <a:pt x="150" y="51"/>
                  <a:pt x="150" y="51"/>
                </a:cubicBezTo>
                <a:cubicBezTo>
                  <a:pt x="152" y="49"/>
                  <a:pt x="152" y="49"/>
                  <a:pt x="152" y="49"/>
                </a:cubicBezTo>
                <a:cubicBezTo>
                  <a:pt x="152" y="48"/>
                  <a:pt x="152" y="48"/>
                  <a:pt x="152" y="48"/>
                </a:cubicBezTo>
                <a:cubicBezTo>
                  <a:pt x="148" y="42"/>
                  <a:pt x="148" y="42"/>
                  <a:pt x="148" y="42"/>
                </a:cubicBezTo>
                <a:cubicBezTo>
                  <a:pt x="144" y="36"/>
                  <a:pt x="141" y="32"/>
                  <a:pt x="138" y="26"/>
                </a:cubicBezTo>
                <a:cubicBezTo>
                  <a:pt x="136" y="22"/>
                  <a:pt x="137" y="18"/>
                  <a:pt x="140" y="14"/>
                </a:cubicBezTo>
                <a:cubicBezTo>
                  <a:pt x="132" y="10"/>
                  <a:pt x="132" y="10"/>
                  <a:pt x="132" y="10"/>
                </a:cubicBezTo>
                <a:lnTo>
                  <a:pt x="120" y="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7" name="Freeform 22"/>
          <p:cNvSpPr/>
          <p:nvPr/>
        </p:nvSpPr>
        <p:spPr bwMode="auto">
          <a:xfrm>
            <a:off x="4543425" y="4224338"/>
            <a:ext cx="454025" cy="554037"/>
          </a:xfrm>
          <a:custGeom>
            <a:avLst/>
            <a:gdLst>
              <a:gd name="T0" fmla="*/ 2147483646 w 141"/>
              <a:gd name="T1" fmla="*/ 2147483646 h 173"/>
              <a:gd name="T2" fmla="*/ 2147483646 w 141"/>
              <a:gd name="T3" fmla="*/ 2147483646 h 173"/>
              <a:gd name="T4" fmla="*/ 2147483646 w 141"/>
              <a:gd name="T5" fmla="*/ 2147483646 h 173"/>
              <a:gd name="T6" fmla="*/ 2147483646 w 141"/>
              <a:gd name="T7" fmla="*/ 2147483646 h 173"/>
              <a:gd name="T8" fmla="*/ 2147483646 w 141"/>
              <a:gd name="T9" fmla="*/ 2147483646 h 173"/>
              <a:gd name="T10" fmla="*/ 2147483646 w 141"/>
              <a:gd name="T11" fmla="*/ 2147483646 h 173"/>
              <a:gd name="T12" fmla="*/ 2147483646 w 141"/>
              <a:gd name="T13" fmla="*/ 2147483646 h 173"/>
              <a:gd name="T14" fmla="*/ 2147483646 w 141"/>
              <a:gd name="T15" fmla="*/ 2147483646 h 173"/>
              <a:gd name="T16" fmla="*/ 2147483646 w 141"/>
              <a:gd name="T17" fmla="*/ 2147483646 h 173"/>
              <a:gd name="T18" fmla="*/ 2147483646 w 141"/>
              <a:gd name="T19" fmla="*/ 2147483646 h 173"/>
              <a:gd name="T20" fmla="*/ 2147483646 w 141"/>
              <a:gd name="T21" fmla="*/ 2147483646 h 173"/>
              <a:gd name="T22" fmla="*/ 2147483646 w 141"/>
              <a:gd name="T23" fmla="*/ 2147483646 h 173"/>
              <a:gd name="T24" fmla="*/ 2147483646 w 141"/>
              <a:gd name="T25" fmla="*/ 2147483646 h 173"/>
              <a:gd name="T26" fmla="*/ 2147483646 w 141"/>
              <a:gd name="T27" fmla="*/ 2147483646 h 173"/>
              <a:gd name="T28" fmla="*/ 2147483646 w 141"/>
              <a:gd name="T29" fmla="*/ 2147483646 h 173"/>
              <a:gd name="T30" fmla="*/ 2147483646 w 141"/>
              <a:gd name="T31" fmla="*/ 2147483646 h 173"/>
              <a:gd name="T32" fmla="*/ 0 w 141"/>
              <a:gd name="T33" fmla="*/ 2147483646 h 173"/>
              <a:gd name="T34" fmla="*/ 2147483646 w 141"/>
              <a:gd name="T35" fmla="*/ 2147483646 h 173"/>
              <a:gd name="T36" fmla="*/ 2147483646 w 141"/>
              <a:gd name="T37" fmla="*/ 2147483646 h 173"/>
              <a:gd name="T38" fmla="*/ 2147483646 w 141"/>
              <a:gd name="T39" fmla="*/ 2147483646 h 173"/>
              <a:gd name="T40" fmla="*/ 2147483646 w 141"/>
              <a:gd name="T41" fmla="*/ 2147483646 h 173"/>
              <a:gd name="T42" fmla="*/ 2147483646 w 141"/>
              <a:gd name="T43" fmla="*/ 2147483646 h 173"/>
              <a:gd name="T44" fmla="*/ 2147483646 w 141"/>
              <a:gd name="T45" fmla="*/ 2147483646 h 173"/>
              <a:gd name="T46" fmla="*/ 2147483646 w 141"/>
              <a:gd name="T47" fmla="*/ 2147483646 h 173"/>
              <a:gd name="T48" fmla="*/ 2147483646 w 141"/>
              <a:gd name="T49" fmla="*/ 2147483646 h 173"/>
              <a:gd name="T50" fmla="*/ 2147483646 w 141"/>
              <a:gd name="T51" fmla="*/ 2147483646 h 173"/>
              <a:gd name="T52" fmla="*/ 2147483646 w 141"/>
              <a:gd name="T53" fmla="*/ 2147483646 h 173"/>
              <a:gd name="T54" fmla="*/ 2147483646 w 141"/>
              <a:gd name="T55" fmla="*/ 2147483646 h 173"/>
              <a:gd name="T56" fmla="*/ 2147483646 w 141"/>
              <a:gd name="T57" fmla="*/ 2147483646 h 173"/>
              <a:gd name="T58" fmla="*/ 2147483646 w 141"/>
              <a:gd name="T59" fmla="*/ 2147483646 h 173"/>
              <a:gd name="T60" fmla="*/ 2147483646 w 141"/>
              <a:gd name="T61" fmla="*/ 2147483646 h 173"/>
              <a:gd name="T62" fmla="*/ 2147483646 w 141"/>
              <a:gd name="T63" fmla="*/ 2147483646 h 173"/>
              <a:gd name="T64" fmla="*/ 2147483646 w 141"/>
              <a:gd name="T65" fmla="*/ 2147483646 h 173"/>
              <a:gd name="T66" fmla="*/ 2147483646 w 141"/>
              <a:gd name="T67" fmla="*/ 2147483646 h 173"/>
              <a:gd name="T68" fmla="*/ 2147483646 w 141"/>
              <a:gd name="T69" fmla="*/ 2147483646 h 173"/>
              <a:gd name="T70" fmla="*/ 2147483646 w 141"/>
              <a:gd name="T71" fmla="*/ 2147483646 h 173"/>
              <a:gd name="T72" fmla="*/ 2147483646 w 141"/>
              <a:gd name="T73" fmla="*/ 2147483646 h 173"/>
              <a:gd name="T74" fmla="*/ 2147483646 w 141"/>
              <a:gd name="T75" fmla="*/ 2147483646 h 173"/>
              <a:gd name="T76" fmla="*/ 2147483646 w 141"/>
              <a:gd name="T77" fmla="*/ 2147483646 h 173"/>
              <a:gd name="T78" fmla="*/ 2147483646 w 141"/>
              <a:gd name="T79" fmla="*/ 2147483646 h 173"/>
              <a:gd name="T80" fmla="*/ 2147483646 w 141"/>
              <a:gd name="T81" fmla="*/ 2147483646 h 173"/>
              <a:gd name="T82" fmla="*/ 2147483646 w 141"/>
              <a:gd name="T83" fmla="*/ 2147483646 h 173"/>
              <a:gd name="T84" fmla="*/ 2147483646 w 141"/>
              <a:gd name="T85" fmla="*/ 2147483646 h 173"/>
              <a:gd name="T86" fmla="*/ 2147483646 w 141"/>
              <a:gd name="T87" fmla="*/ 2147483646 h 173"/>
              <a:gd name="T88" fmla="*/ 2147483646 w 141"/>
              <a:gd name="T89" fmla="*/ 2147483646 h 173"/>
              <a:gd name="T90" fmla="*/ 2147483646 w 141"/>
              <a:gd name="T91" fmla="*/ 2147483646 h 173"/>
              <a:gd name="T92" fmla="*/ 2147483646 w 141"/>
              <a:gd name="T93" fmla="*/ 2147483646 h 173"/>
              <a:gd name="T94" fmla="*/ 2147483646 w 141"/>
              <a:gd name="T95" fmla="*/ 2147483646 h 173"/>
              <a:gd name="T96" fmla="*/ 2147483646 w 141"/>
              <a:gd name="T97" fmla="*/ 2147483646 h 173"/>
              <a:gd name="T98" fmla="*/ 2147483646 w 141"/>
              <a:gd name="T99" fmla="*/ 2147483646 h 173"/>
              <a:gd name="T100" fmla="*/ 2147483646 w 141"/>
              <a:gd name="T101" fmla="*/ 2147483646 h 173"/>
              <a:gd name="T102" fmla="*/ 2147483646 w 141"/>
              <a:gd name="T103" fmla="*/ 2147483646 h 173"/>
              <a:gd name="T104" fmla="*/ 2147483646 w 141"/>
              <a:gd name="T105" fmla="*/ 2147483646 h 173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41" h="173">
                <a:moveTo>
                  <a:pt x="73" y="8"/>
                </a:moveTo>
                <a:cubicBezTo>
                  <a:pt x="73" y="8"/>
                  <a:pt x="73" y="8"/>
                  <a:pt x="73" y="8"/>
                </a:cubicBezTo>
                <a:cubicBezTo>
                  <a:pt x="66" y="13"/>
                  <a:pt x="66" y="13"/>
                  <a:pt x="66" y="13"/>
                </a:cubicBezTo>
                <a:cubicBezTo>
                  <a:pt x="60" y="20"/>
                  <a:pt x="60" y="20"/>
                  <a:pt x="60" y="20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1"/>
                  <a:pt x="59" y="21"/>
                  <a:pt x="59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46" y="18"/>
                  <a:pt x="46" y="18"/>
                  <a:pt x="46" y="18"/>
                </a:cubicBezTo>
                <a:cubicBezTo>
                  <a:pt x="40" y="20"/>
                  <a:pt x="37" y="24"/>
                  <a:pt x="35" y="31"/>
                </a:cubicBezTo>
                <a:cubicBezTo>
                  <a:pt x="35" y="38"/>
                  <a:pt x="35" y="38"/>
                  <a:pt x="35" y="38"/>
                </a:cubicBezTo>
                <a:cubicBezTo>
                  <a:pt x="40" y="34"/>
                  <a:pt x="40" y="34"/>
                  <a:pt x="40" y="34"/>
                </a:cubicBezTo>
                <a:cubicBezTo>
                  <a:pt x="37" y="47"/>
                  <a:pt x="37" y="47"/>
                  <a:pt x="37" y="47"/>
                </a:cubicBezTo>
                <a:cubicBezTo>
                  <a:pt x="37" y="47"/>
                  <a:pt x="37" y="47"/>
                  <a:pt x="37" y="47"/>
                </a:cubicBezTo>
                <a:cubicBezTo>
                  <a:pt x="37" y="48"/>
                  <a:pt x="37" y="48"/>
                  <a:pt x="37" y="48"/>
                </a:cubicBezTo>
                <a:cubicBezTo>
                  <a:pt x="23" y="59"/>
                  <a:pt x="23" y="59"/>
                  <a:pt x="23" y="59"/>
                </a:cubicBezTo>
                <a:cubicBezTo>
                  <a:pt x="21" y="62"/>
                  <a:pt x="21" y="64"/>
                  <a:pt x="21" y="65"/>
                </a:cubicBezTo>
                <a:cubicBezTo>
                  <a:pt x="24" y="68"/>
                  <a:pt x="24" y="68"/>
                  <a:pt x="24" y="68"/>
                </a:cubicBezTo>
                <a:cubicBezTo>
                  <a:pt x="27" y="70"/>
                  <a:pt x="28" y="72"/>
                  <a:pt x="28" y="74"/>
                </a:cubicBezTo>
                <a:cubicBezTo>
                  <a:pt x="28" y="75"/>
                  <a:pt x="27" y="76"/>
                  <a:pt x="27" y="77"/>
                </a:cubicBezTo>
                <a:cubicBezTo>
                  <a:pt x="18" y="84"/>
                  <a:pt x="18" y="84"/>
                  <a:pt x="18" y="84"/>
                </a:cubicBezTo>
                <a:cubicBezTo>
                  <a:pt x="19" y="86"/>
                  <a:pt x="19" y="89"/>
                  <a:pt x="18" y="93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5" y="96"/>
                  <a:pt x="15" y="96"/>
                  <a:pt x="15" y="96"/>
                </a:cubicBezTo>
                <a:cubicBezTo>
                  <a:pt x="15" y="98"/>
                  <a:pt x="14" y="99"/>
                  <a:pt x="12" y="101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6"/>
                  <a:pt x="7" y="106"/>
                  <a:pt x="7" y="106"/>
                </a:cubicBezTo>
                <a:cubicBezTo>
                  <a:pt x="8" y="108"/>
                  <a:pt x="8" y="110"/>
                  <a:pt x="7" y="114"/>
                </a:cubicBezTo>
                <a:cubicBezTo>
                  <a:pt x="9" y="118"/>
                  <a:pt x="9" y="120"/>
                  <a:pt x="7" y="122"/>
                </a:cubicBezTo>
                <a:cubicBezTo>
                  <a:pt x="3" y="126"/>
                  <a:pt x="3" y="126"/>
                  <a:pt x="3" y="126"/>
                </a:cubicBezTo>
                <a:cubicBezTo>
                  <a:pt x="2" y="126"/>
                  <a:pt x="2" y="126"/>
                  <a:pt x="2" y="126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28"/>
                  <a:pt x="0" y="128"/>
                  <a:pt x="0" y="128"/>
                </a:cubicBezTo>
                <a:cubicBezTo>
                  <a:pt x="3" y="137"/>
                  <a:pt x="3" y="137"/>
                  <a:pt x="3" y="137"/>
                </a:cubicBezTo>
                <a:cubicBezTo>
                  <a:pt x="3" y="137"/>
                  <a:pt x="3" y="137"/>
                  <a:pt x="3" y="137"/>
                </a:cubicBezTo>
                <a:cubicBezTo>
                  <a:pt x="10" y="136"/>
                  <a:pt x="17" y="136"/>
                  <a:pt x="25" y="137"/>
                </a:cubicBezTo>
                <a:cubicBezTo>
                  <a:pt x="26" y="137"/>
                  <a:pt x="26" y="137"/>
                  <a:pt x="26" y="137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35" y="146"/>
                  <a:pt x="35" y="146"/>
                  <a:pt x="35" y="146"/>
                </a:cubicBezTo>
                <a:cubicBezTo>
                  <a:pt x="35" y="147"/>
                  <a:pt x="35" y="147"/>
                  <a:pt x="35" y="147"/>
                </a:cubicBezTo>
                <a:cubicBezTo>
                  <a:pt x="35" y="147"/>
                  <a:pt x="35" y="147"/>
                  <a:pt x="35" y="147"/>
                </a:cubicBezTo>
                <a:cubicBezTo>
                  <a:pt x="41" y="162"/>
                  <a:pt x="41" y="162"/>
                  <a:pt x="41" y="162"/>
                </a:cubicBezTo>
                <a:cubicBezTo>
                  <a:pt x="51" y="172"/>
                  <a:pt x="51" y="172"/>
                  <a:pt x="51" y="172"/>
                </a:cubicBezTo>
                <a:cubicBezTo>
                  <a:pt x="56" y="173"/>
                  <a:pt x="56" y="173"/>
                  <a:pt x="56" y="173"/>
                </a:cubicBezTo>
                <a:cubicBezTo>
                  <a:pt x="56" y="161"/>
                  <a:pt x="56" y="161"/>
                  <a:pt x="56" y="161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8" y="169"/>
                  <a:pt x="68" y="169"/>
                  <a:pt x="68" y="169"/>
                </a:cubicBezTo>
                <a:cubicBezTo>
                  <a:pt x="75" y="154"/>
                  <a:pt x="75" y="154"/>
                  <a:pt x="75" y="154"/>
                </a:cubicBezTo>
                <a:cubicBezTo>
                  <a:pt x="76" y="146"/>
                  <a:pt x="76" y="146"/>
                  <a:pt x="76" y="146"/>
                </a:cubicBezTo>
                <a:cubicBezTo>
                  <a:pt x="77" y="146"/>
                  <a:pt x="77" y="146"/>
                  <a:pt x="77" y="146"/>
                </a:cubicBezTo>
                <a:cubicBezTo>
                  <a:pt x="78" y="146"/>
                  <a:pt x="78" y="146"/>
                  <a:pt x="78" y="146"/>
                </a:cubicBezTo>
                <a:cubicBezTo>
                  <a:pt x="86" y="147"/>
                  <a:pt x="86" y="147"/>
                  <a:pt x="86" y="147"/>
                </a:cubicBezTo>
                <a:cubicBezTo>
                  <a:pt x="85" y="141"/>
                  <a:pt x="85" y="141"/>
                  <a:pt x="85" y="141"/>
                </a:cubicBezTo>
                <a:cubicBezTo>
                  <a:pt x="85" y="140"/>
                  <a:pt x="85" y="140"/>
                  <a:pt x="85" y="140"/>
                </a:cubicBezTo>
                <a:cubicBezTo>
                  <a:pt x="85" y="139"/>
                  <a:pt x="85" y="139"/>
                  <a:pt x="85" y="139"/>
                </a:cubicBezTo>
                <a:cubicBezTo>
                  <a:pt x="87" y="139"/>
                  <a:pt x="87" y="139"/>
                  <a:pt x="87" y="139"/>
                </a:cubicBezTo>
                <a:cubicBezTo>
                  <a:pt x="97" y="139"/>
                  <a:pt x="97" y="139"/>
                  <a:pt x="97" y="139"/>
                </a:cubicBezTo>
                <a:cubicBezTo>
                  <a:pt x="102" y="134"/>
                  <a:pt x="104" y="130"/>
                  <a:pt x="104" y="126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11" y="114"/>
                  <a:pt x="111" y="114"/>
                  <a:pt x="111" y="114"/>
                </a:cubicBezTo>
                <a:cubicBezTo>
                  <a:pt x="114" y="110"/>
                  <a:pt x="114" y="110"/>
                  <a:pt x="114" y="110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09" y="105"/>
                  <a:pt x="109" y="105"/>
                  <a:pt x="109" y="105"/>
                </a:cubicBezTo>
                <a:cubicBezTo>
                  <a:pt x="117" y="97"/>
                  <a:pt x="117" y="97"/>
                  <a:pt x="117" y="97"/>
                </a:cubicBezTo>
                <a:cubicBezTo>
                  <a:pt x="117" y="98"/>
                  <a:pt x="117" y="98"/>
                  <a:pt x="117" y="98"/>
                </a:cubicBezTo>
                <a:cubicBezTo>
                  <a:pt x="118" y="98"/>
                  <a:pt x="118" y="98"/>
                  <a:pt x="118" y="98"/>
                </a:cubicBezTo>
                <a:cubicBezTo>
                  <a:pt x="123" y="100"/>
                  <a:pt x="123" y="100"/>
                  <a:pt x="123" y="100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19" y="92"/>
                  <a:pt x="119" y="92"/>
                  <a:pt x="119" y="92"/>
                </a:cubicBezTo>
                <a:cubicBezTo>
                  <a:pt x="121" y="91"/>
                  <a:pt x="121" y="91"/>
                  <a:pt x="121" y="91"/>
                </a:cubicBezTo>
                <a:cubicBezTo>
                  <a:pt x="123" y="90"/>
                  <a:pt x="123" y="90"/>
                  <a:pt x="123" y="90"/>
                </a:cubicBezTo>
                <a:cubicBezTo>
                  <a:pt x="122" y="87"/>
                  <a:pt x="122" y="87"/>
                  <a:pt x="122" y="87"/>
                </a:cubicBezTo>
                <a:cubicBezTo>
                  <a:pt x="118" y="79"/>
                  <a:pt x="118" y="79"/>
                  <a:pt x="118" y="79"/>
                </a:cubicBezTo>
                <a:cubicBezTo>
                  <a:pt x="119" y="79"/>
                  <a:pt x="119" y="79"/>
                  <a:pt x="119" y="79"/>
                </a:cubicBezTo>
                <a:cubicBezTo>
                  <a:pt x="119" y="78"/>
                  <a:pt x="119" y="78"/>
                  <a:pt x="119" y="78"/>
                </a:cubicBezTo>
                <a:cubicBezTo>
                  <a:pt x="130" y="72"/>
                  <a:pt x="130" y="72"/>
                  <a:pt x="130" y="72"/>
                </a:cubicBezTo>
                <a:cubicBezTo>
                  <a:pt x="131" y="68"/>
                  <a:pt x="131" y="68"/>
                  <a:pt x="131" y="68"/>
                </a:cubicBezTo>
                <a:cubicBezTo>
                  <a:pt x="121" y="63"/>
                  <a:pt x="117" y="59"/>
                  <a:pt x="117" y="57"/>
                </a:cubicBezTo>
                <a:cubicBezTo>
                  <a:pt x="118" y="55"/>
                  <a:pt x="119" y="55"/>
                  <a:pt x="121" y="55"/>
                </a:cubicBezTo>
                <a:cubicBezTo>
                  <a:pt x="133" y="57"/>
                  <a:pt x="133" y="57"/>
                  <a:pt x="133" y="57"/>
                </a:cubicBezTo>
                <a:cubicBezTo>
                  <a:pt x="133" y="50"/>
                  <a:pt x="133" y="50"/>
                  <a:pt x="133" y="50"/>
                </a:cubicBezTo>
                <a:cubicBezTo>
                  <a:pt x="133" y="49"/>
                  <a:pt x="133" y="49"/>
                  <a:pt x="133" y="49"/>
                </a:cubicBezTo>
                <a:cubicBezTo>
                  <a:pt x="139" y="43"/>
                  <a:pt x="139" y="43"/>
                  <a:pt x="139" y="43"/>
                </a:cubicBezTo>
                <a:cubicBezTo>
                  <a:pt x="141" y="38"/>
                  <a:pt x="141" y="38"/>
                  <a:pt x="141" y="38"/>
                </a:cubicBezTo>
                <a:cubicBezTo>
                  <a:pt x="138" y="38"/>
                  <a:pt x="137" y="36"/>
                  <a:pt x="135" y="34"/>
                </a:cubicBezTo>
                <a:cubicBezTo>
                  <a:pt x="135" y="34"/>
                  <a:pt x="135" y="34"/>
                  <a:pt x="135" y="34"/>
                </a:cubicBezTo>
                <a:cubicBezTo>
                  <a:pt x="135" y="33"/>
                  <a:pt x="135" y="33"/>
                  <a:pt x="135" y="33"/>
                </a:cubicBezTo>
                <a:cubicBezTo>
                  <a:pt x="135" y="31"/>
                  <a:pt x="135" y="31"/>
                  <a:pt x="135" y="31"/>
                </a:cubicBezTo>
                <a:cubicBezTo>
                  <a:pt x="135" y="30"/>
                  <a:pt x="135" y="30"/>
                  <a:pt x="135" y="30"/>
                </a:cubicBezTo>
                <a:cubicBezTo>
                  <a:pt x="134" y="30"/>
                  <a:pt x="134" y="30"/>
                  <a:pt x="134" y="30"/>
                </a:cubicBezTo>
                <a:cubicBezTo>
                  <a:pt x="133" y="30"/>
                  <a:pt x="133" y="30"/>
                  <a:pt x="133" y="30"/>
                </a:cubicBezTo>
                <a:cubicBezTo>
                  <a:pt x="133" y="32"/>
                  <a:pt x="131" y="33"/>
                  <a:pt x="128" y="33"/>
                </a:cubicBezTo>
                <a:cubicBezTo>
                  <a:pt x="123" y="33"/>
                  <a:pt x="120" y="31"/>
                  <a:pt x="117" y="28"/>
                </a:cubicBezTo>
                <a:cubicBezTo>
                  <a:pt x="117" y="28"/>
                  <a:pt x="117" y="28"/>
                  <a:pt x="117" y="28"/>
                </a:cubicBezTo>
                <a:cubicBezTo>
                  <a:pt x="117" y="28"/>
                  <a:pt x="117" y="28"/>
                  <a:pt x="117" y="28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3"/>
                  <a:pt x="113" y="23"/>
                  <a:pt x="113" y="23"/>
                </a:cubicBezTo>
                <a:cubicBezTo>
                  <a:pt x="112" y="25"/>
                  <a:pt x="111" y="28"/>
                  <a:pt x="108" y="30"/>
                </a:cubicBezTo>
                <a:cubicBezTo>
                  <a:pt x="103" y="32"/>
                  <a:pt x="98" y="33"/>
                  <a:pt x="93" y="31"/>
                </a:cubicBezTo>
                <a:cubicBezTo>
                  <a:pt x="90" y="30"/>
                  <a:pt x="88" y="27"/>
                  <a:pt x="87" y="24"/>
                </a:cubicBezTo>
                <a:cubicBezTo>
                  <a:pt x="85" y="16"/>
                  <a:pt x="85" y="16"/>
                  <a:pt x="85" y="16"/>
                </a:cubicBezTo>
                <a:cubicBezTo>
                  <a:pt x="84" y="8"/>
                  <a:pt x="83" y="4"/>
                  <a:pt x="80" y="2"/>
                </a:cubicBezTo>
                <a:cubicBezTo>
                  <a:pt x="78" y="1"/>
                  <a:pt x="75" y="0"/>
                  <a:pt x="73" y="1"/>
                </a:cubicBezTo>
                <a:cubicBezTo>
                  <a:pt x="74" y="8"/>
                  <a:pt x="74" y="8"/>
                  <a:pt x="74" y="8"/>
                </a:cubicBezTo>
                <a:lnTo>
                  <a:pt x="73" y="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8" name="Freeform 23"/>
          <p:cNvSpPr/>
          <p:nvPr/>
        </p:nvSpPr>
        <p:spPr bwMode="auto">
          <a:xfrm>
            <a:off x="4743450" y="3876675"/>
            <a:ext cx="392113" cy="450850"/>
          </a:xfrm>
          <a:custGeom>
            <a:avLst/>
            <a:gdLst>
              <a:gd name="T0" fmla="*/ 2147483646 w 122"/>
              <a:gd name="T1" fmla="*/ 2147483646 h 140"/>
              <a:gd name="T2" fmla="*/ 2147483646 w 122"/>
              <a:gd name="T3" fmla="*/ 2147483646 h 140"/>
              <a:gd name="T4" fmla="*/ 2147483646 w 122"/>
              <a:gd name="T5" fmla="*/ 2147483646 h 140"/>
              <a:gd name="T6" fmla="*/ 2147483646 w 122"/>
              <a:gd name="T7" fmla="*/ 2147483646 h 140"/>
              <a:gd name="T8" fmla="*/ 2147483646 w 122"/>
              <a:gd name="T9" fmla="*/ 2147483646 h 140"/>
              <a:gd name="T10" fmla="*/ 2147483646 w 122"/>
              <a:gd name="T11" fmla="*/ 2147483646 h 140"/>
              <a:gd name="T12" fmla="*/ 2147483646 w 122"/>
              <a:gd name="T13" fmla="*/ 2147483646 h 140"/>
              <a:gd name="T14" fmla="*/ 2147483646 w 122"/>
              <a:gd name="T15" fmla="*/ 2147483646 h 140"/>
              <a:gd name="T16" fmla="*/ 2147483646 w 122"/>
              <a:gd name="T17" fmla="*/ 2147483646 h 140"/>
              <a:gd name="T18" fmla="*/ 2147483646 w 122"/>
              <a:gd name="T19" fmla="*/ 2147483646 h 140"/>
              <a:gd name="T20" fmla="*/ 2147483646 w 122"/>
              <a:gd name="T21" fmla="*/ 2147483646 h 140"/>
              <a:gd name="T22" fmla="*/ 2147483646 w 122"/>
              <a:gd name="T23" fmla="*/ 2147483646 h 140"/>
              <a:gd name="T24" fmla="*/ 2147483646 w 122"/>
              <a:gd name="T25" fmla="*/ 2147483646 h 140"/>
              <a:gd name="T26" fmla="*/ 2147483646 w 122"/>
              <a:gd name="T27" fmla="*/ 2147483646 h 140"/>
              <a:gd name="T28" fmla="*/ 2147483646 w 122"/>
              <a:gd name="T29" fmla="*/ 2147483646 h 140"/>
              <a:gd name="T30" fmla="*/ 2147483646 w 122"/>
              <a:gd name="T31" fmla="*/ 2147483646 h 140"/>
              <a:gd name="T32" fmla="*/ 2147483646 w 122"/>
              <a:gd name="T33" fmla="*/ 2147483646 h 140"/>
              <a:gd name="T34" fmla="*/ 2147483646 w 122"/>
              <a:gd name="T35" fmla="*/ 2147483646 h 140"/>
              <a:gd name="T36" fmla="*/ 2147483646 w 122"/>
              <a:gd name="T37" fmla="*/ 2147483646 h 140"/>
              <a:gd name="T38" fmla="*/ 2147483646 w 122"/>
              <a:gd name="T39" fmla="*/ 2147483646 h 140"/>
              <a:gd name="T40" fmla="*/ 2147483646 w 122"/>
              <a:gd name="T41" fmla="*/ 2147483646 h 140"/>
              <a:gd name="T42" fmla="*/ 2147483646 w 122"/>
              <a:gd name="T43" fmla="*/ 2147483646 h 140"/>
              <a:gd name="T44" fmla="*/ 2147483646 w 122"/>
              <a:gd name="T45" fmla="*/ 2147483646 h 140"/>
              <a:gd name="T46" fmla="*/ 2147483646 w 122"/>
              <a:gd name="T47" fmla="*/ 2147483646 h 140"/>
              <a:gd name="T48" fmla="*/ 2147483646 w 122"/>
              <a:gd name="T49" fmla="*/ 2147483646 h 140"/>
              <a:gd name="T50" fmla="*/ 2147483646 w 122"/>
              <a:gd name="T51" fmla="*/ 2147483646 h 140"/>
              <a:gd name="T52" fmla="*/ 2147483646 w 122"/>
              <a:gd name="T53" fmla="*/ 2147483646 h 140"/>
              <a:gd name="T54" fmla="*/ 2147483646 w 122"/>
              <a:gd name="T55" fmla="*/ 2147483646 h 140"/>
              <a:gd name="T56" fmla="*/ 2147483646 w 122"/>
              <a:gd name="T57" fmla="*/ 2147483646 h 140"/>
              <a:gd name="T58" fmla="*/ 2147483646 w 122"/>
              <a:gd name="T59" fmla="*/ 2147483646 h 140"/>
              <a:gd name="T60" fmla="*/ 2147483646 w 122"/>
              <a:gd name="T61" fmla="*/ 2147483646 h 140"/>
              <a:gd name="T62" fmla="*/ 2147483646 w 122"/>
              <a:gd name="T63" fmla="*/ 2147483646 h 140"/>
              <a:gd name="T64" fmla="*/ 2147483646 w 122"/>
              <a:gd name="T65" fmla="*/ 2147483646 h 140"/>
              <a:gd name="T66" fmla="*/ 2147483646 w 122"/>
              <a:gd name="T67" fmla="*/ 2147483646 h 140"/>
              <a:gd name="T68" fmla="*/ 2147483646 w 122"/>
              <a:gd name="T69" fmla="*/ 2147483646 h 140"/>
              <a:gd name="T70" fmla="*/ 2147483646 w 122"/>
              <a:gd name="T71" fmla="*/ 2147483646 h 140"/>
              <a:gd name="T72" fmla="*/ 2147483646 w 122"/>
              <a:gd name="T73" fmla="*/ 2147483646 h 140"/>
              <a:gd name="T74" fmla="*/ 2147483646 w 122"/>
              <a:gd name="T75" fmla="*/ 2147483646 h 140"/>
              <a:gd name="T76" fmla="*/ 2147483646 w 122"/>
              <a:gd name="T77" fmla="*/ 2147483646 h 140"/>
              <a:gd name="T78" fmla="*/ 2147483646 w 122"/>
              <a:gd name="T79" fmla="*/ 2147483646 h 140"/>
              <a:gd name="T80" fmla="*/ 2147483646 w 122"/>
              <a:gd name="T81" fmla="*/ 2147483646 h 140"/>
              <a:gd name="T82" fmla="*/ 2147483646 w 122"/>
              <a:gd name="T83" fmla="*/ 2147483646 h 140"/>
              <a:gd name="T84" fmla="*/ 2147483646 w 122"/>
              <a:gd name="T85" fmla="*/ 2147483646 h 140"/>
              <a:gd name="T86" fmla="*/ 2147483646 w 122"/>
              <a:gd name="T87" fmla="*/ 2147483646 h 140"/>
              <a:gd name="T88" fmla="*/ 2147483646 w 122"/>
              <a:gd name="T89" fmla="*/ 2147483646 h 140"/>
              <a:gd name="T90" fmla="*/ 2147483646 w 122"/>
              <a:gd name="T91" fmla="*/ 2147483646 h 140"/>
              <a:gd name="T92" fmla="*/ 2147483646 w 122"/>
              <a:gd name="T93" fmla="*/ 0 h 140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22" h="140">
                <a:moveTo>
                  <a:pt x="75" y="2"/>
                </a:moveTo>
                <a:cubicBezTo>
                  <a:pt x="70" y="4"/>
                  <a:pt x="67" y="5"/>
                  <a:pt x="64" y="6"/>
                </a:cubicBezTo>
                <a:cubicBezTo>
                  <a:pt x="61" y="6"/>
                  <a:pt x="57" y="5"/>
                  <a:pt x="52" y="3"/>
                </a:cubicBezTo>
                <a:cubicBezTo>
                  <a:pt x="43" y="2"/>
                  <a:pt x="43" y="2"/>
                  <a:pt x="43" y="2"/>
                </a:cubicBezTo>
                <a:cubicBezTo>
                  <a:pt x="40" y="3"/>
                  <a:pt x="37" y="7"/>
                  <a:pt x="32" y="14"/>
                </a:cubicBezTo>
                <a:cubicBezTo>
                  <a:pt x="38" y="26"/>
                  <a:pt x="38" y="26"/>
                  <a:pt x="38" y="26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0" y="30"/>
                  <a:pt x="20" y="30"/>
                  <a:pt x="20" y="30"/>
                </a:cubicBezTo>
                <a:cubicBezTo>
                  <a:pt x="23" y="36"/>
                  <a:pt x="24" y="39"/>
                  <a:pt x="23" y="41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9"/>
                  <a:pt x="18" y="52"/>
                  <a:pt x="17" y="53"/>
                </a:cubicBezTo>
                <a:cubicBezTo>
                  <a:pt x="3" y="66"/>
                  <a:pt x="3" y="66"/>
                  <a:pt x="3" y="66"/>
                </a:cubicBezTo>
                <a:cubicBezTo>
                  <a:pt x="6" y="68"/>
                  <a:pt x="6" y="68"/>
                  <a:pt x="6" y="68"/>
                </a:cubicBezTo>
                <a:cubicBezTo>
                  <a:pt x="4" y="70"/>
                  <a:pt x="4" y="70"/>
                  <a:pt x="4" y="70"/>
                </a:cubicBezTo>
                <a:cubicBezTo>
                  <a:pt x="1" y="72"/>
                  <a:pt x="0" y="76"/>
                  <a:pt x="1" y="78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6" y="101"/>
                  <a:pt x="16" y="101"/>
                  <a:pt x="16" y="101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3"/>
                  <a:pt x="16" y="103"/>
                  <a:pt x="16" y="103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5" y="105"/>
                  <a:pt x="15" y="105"/>
                  <a:pt x="15" y="105"/>
                </a:cubicBezTo>
                <a:cubicBezTo>
                  <a:pt x="17" y="105"/>
                  <a:pt x="19" y="106"/>
                  <a:pt x="21" y="107"/>
                </a:cubicBezTo>
                <a:cubicBezTo>
                  <a:pt x="24" y="109"/>
                  <a:pt x="26" y="114"/>
                  <a:pt x="27" y="123"/>
                </a:cubicBezTo>
                <a:cubicBezTo>
                  <a:pt x="29" y="131"/>
                  <a:pt x="29" y="131"/>
                  <a:pt x="29" y="131"/>
                </a:cubicBezTo>
                <a:cubicBezTo>
                  <a:pt x="30" y="133"/>
                  <a:pt x="31" y="134"/>
                  <a:pt x="33" y="135"/>
                </a:cubicBezTo>
                <a:cubicBezTo>
                  <a:pt x="36" y="136"/>
                  <a:pt x="40" y="136"/>
                  <a:pt x="43" y="134"/>
                </a:cubicBezTo>
                <a:cubicBezTo>
                  <a:pt x="45" y="132"/>
                  <a:pt x="47" y="131"/>
                  <a:pt x="46" y="130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46" y="129"/>
                  <a:pt x="46" y="129"/>
                  <a:pt x="46" y="129"/>
                </a:cubicBezTo>
                <a:cubicBezTo>
                  <a:pt x="53" y="124"/>
                  <a:pt x="53" y="124"/>
                  <a:pt x="53" y="124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59" y="134"/>
                  <a:pt x="59" y="134"/>
                  <a:pt x="59" y="134"/>
                </a:cubicBezTo>
                <a:cubicBezTo>
                  <a:pt x="61" y="135"/>
                  <a:pt x="63" y="136"/>
                  <a:pt x="66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6" y="131"/>
                  <a:pt x="66" y="131"/>
                  <a:pt x="66" y="131"/>
                </a:cubicBezTo>
                <a:cubicBezTo>
                  <a:pt x="74" y="134"/>
                  <a:pt x="74" y="134"/>
                  <a:pt x="74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84" y="140"/>
                  <a:pt x="84" y="140"/>
                  <a:pt x="84" y="140"/>
                </a:cubicBezTo>
                <a:cubicBezTo>
                  <a:pt x="86" y="137"/>
                  <a:pt x="86" y="137"/>
                  <a:pt x="86" y="137"/>
                </a:cubicBezTo>
                <a:cubicBezTo>
                  <a:pt x="85" y="124"/>
                  <a:pt x="85" y="124"/>
                  <a:pt x="85" y="124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91" y="116"/>
                  <a:pt x="91" y="115"/>
                  <a:pt x="89" y="113"/>
                </a:cubicBezTo>
                <a:cubicBezTo>
                  <a:pt x="87" y="112"/>
                  <a:pt x="87" y="112"/>
                  <a:pt x="87" y="112"/>
                </a:cubicBezTo>
                <a:cubicBezTo>
                  <a:pt x="88" y="111"/>
                  <a:pt x="88" y="111"/>
                  <a:pt x="88" y="111"/>
                </a:cubicBezTo>
                <a:cubicBezTo>
                  <a:pt x="89" y="110"/>
                  <a:pt x="89" y="110"/>
                  <a:pt x="89" y="110"/>
                </a:cubicBezTo>
                <a:cubicBezTo>
                  <a:pt x="90" y="110"/>
                  <a:pt x="90" y="110"/>
                  <a:pt x="90" y="110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1" y="94"/>
                  <a:pt x="101" y="94"/>
                  <a:pt x="101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5"/>
                  <a:pt x="103" y="95"/>
                  <a:pt x="103" y="95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15" y="92"/>
                  <a:pt x="115" y="92"/>
                  <a:pt x="115" y="92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108" y="87"/>
                  <a:pt x="108" y="87"/>
                  <a:pt x="108" y="87"/>
                </a:cubicBezTo>
                <a:cubicBezTo>
                  <a:pt x="115" y="68"/>
                  <a:pt x="115" y="68"/>
                  <a:pt x="115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08" y="67"/>
                  <a:pt x="108" y="67"/>
                  <a:pt x="108" y="67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5" y="62"/>
                  <a:pt x="105" y="60"/>
                  <a:pt x="106" y="58"/>
                </a:cubicBezTo>
                <a:cubicBezTo>
                  <a:pt x="116" y="58"/>
                  <a:pt x="116" y="58"/>
                  <a:pt x="116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6"/>
                  <a:pt x="121" y="52"/>
                  <a:pt x="117" y="46"/>
                </a:cubicBezTo>
                <a:cubicBezTo>
                  <a:pt x="109" y="43"/>
                  <a:pt x="109" y="43"/>
                  <a:pt x="109" y="43"/>
                </a:cubicBezTo>
                <a:cubicBezTo>
                  <a:pt x="117" y="35"/>
                  <a:pt x="117" y="35"/>
                  <a:pt x="117" y="35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3" y="34"/>
                  <a:pt x="113" y="34"/>
                  <a:pt x="113" y="34"/>
                </a:cubicBezTo>
                <a:cubicBezTo>
                  <a:pt x="111" y="34"/>
                  <a:pt x="111" y="34"/>
                  <a:pt x="111" y="34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2"/>
                  <a:pt x="111" y="32"/>
                  <a:pt x="111" y="32"/>
                </a:cubicBezTo>
                <a:cubicBezTo>
                  <a:pt x="109" y="28"/>
                  <a:pt x="107" y="25"/>
                  <a:pt x="103" y="24"/>
                </a:cubicBezTo>
                <a:cubicBezTo>
                  <a:pt x="87" y="24"/>
                  <a:pt x="87" y="24"/>
                  <a:pt x="87" y="24"/>
                </a:cubicBezTo>
                <a:cubicBezTo>
                  <a:pt x="81" y="32"/>
                  <a:pt x="81" y="32"/>
                  <a:pt x="81" y="32"/>
                </a:cubicBezTo>
                <a:cubicBezTo>
                  <a:pt x="81" y="32"/>
                  <a:pt x="81" y="32"/>
                  <a:pt x="81" y="32"/>
                </a:cubicBezTo>
                <a:cubicBezTo>
                  <a:pt x="79" y="32"/>
                  <a:pt x="79" y="32"/>
                  <a:pt x="79" y="32"/>
                </a:cubicBezTo>
                <a:cubicBezTo>
                  <a:pt x="53" y="24"/>
                  <a:pt x="53" y="24"/>
                  <a:pt x="53" y="24"/>
                </a:cubicBezTo>
                <a:cubicBezTo>
                  <a:pt x="78" y="18"/>
                  <a:pt x="78" y="18"/>
                  <a:pt x="78" y="18"/>
                </a:cubicBezTo>
                <a:cubicBezTo>
                  <a:pt x="79" y="18"/>
                  <a:pt x="83" y="14"/>
                  <a:pt x="90" y="6"/>
                </a:cubicBezTo>
                <a:cubicBezTo>
                  <a:pt x="82" y="0"/>
                  <a:pt x="82" y="0"/>
                  <a:pt x="82" y="0"/>
                </a:cubicBezTo>
                <a:lnTo>
                  <a:pt x="75" y="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9" name="Freeform 24"/>
          <p:cNvSpPr/>
          <p:nvPr/>
        </p:nvSpPr>
        <p:spPr bwMode="auto">
          <a:xfrm>
            <a:off x="4367213" y="3489325"/>
            <a:ext cx="492125" cy="598488"/>
          </a:xfrm>
          <a:custGeom>
            <a:avLst/>
            <a:gdLst>
              <a:gd name="T0" fmla="*/ 2147483646 w 153"/>
              <a:gd name="T1" fmla="*/ 2147483646 h 187"/>
              <a:gd name="T2" fmla="*/ 2147483646 w 153"/>
              <a:gd name="T3" fmla="*/ 2147483646 h 187"/>
              <a:gd name="T4" fmla="*/ 2147483646 w 153"/>
              <a:gd name="T5" fmla="*/ 2147483646 h 187"/>
              <a:gd name="T6" fmla="*/ 2147483646 w 153"/>
              <a:gd name="T7" fmla="*/ 0 h 187"/>
              <a:gd name="T8" fmla="*/ 2147483646 w 153"/>
              <a:gd name="T9" fmla="*/ 2147483646 h 187"/>
              <a:gd name="T10" fmla="*/ 2147483646 w 153"/>
              <a:gd name="T11" fmla="*/ 2147483646 h 187"/>
              <a:gd name="T12" fmla="*/ 2147483646 w 153"/>
              <a:gd name="T13" fmla="*/ 2147483646 h 187"/>
              <a:gd name="T14" fmla="*/ 2147483646 w 153"/>
              <a:gd name="T15" fmla="*/ 2147483646 h 187"/>
              <a:gd name="T16" fmla="*/ 2147483646 w 153"/>
              <a:gd name="T17" fmla="*/ 2147483646 h 187"/>
              <a:gd name="T18" fmla="*/ 2147483646 w 153"/>
              <a:gd name="T19" fmla="*/ 2147483646 h 187"/>
              <a:gd name="T20" fmla="*/ 2147483646 w 153"/>
              <a:gd name="T21" fmla="*/ 2147483646 h 187"/>
              <a:gd name="T22" fmla="*/ 2147483646 w 153"/>
              <a:gd name="T23" fmla="*/ 2147483646 h 187"/>
              <a:gd name="T24" fmla="*/ 2147483646 w 153"/>
              <a:gd name="T25" fmla="*/ 2147483646 h 187"/>
              <a:gd name="T26" fmla="*/ 2147483646 w 153"/>
              <a:gd name="T27" fmla="*/ 2147483646 h 187"/>
              <a:gd name="T28" fmla="*/ 2147483646 w 153"/>
              <a:gd name="T29" fmla="*/ 2147483646 h 187"/>
              <a:gd name="T30" fmla="*/ 2147483646 w 153"/>
              <a:gd name="T31" fmla="*/ 2147483646 h 187"/>
              <a:gd name="T32" fmla="*/ 2147483646 w 153"/>
              <a:gd name="T33" fmla="*/ 2147483646 h 187"/>
              <a:gd name="T34" fmla="*/ 2147483646 w 153"/>
              <a:gd name="T35" fmla="*/ 2147483646 h 187"/>
              <a:gd name="T36" fmla="*/ 2147483646 w 153"/>
              <a:gd name="T37" fmla="*/ 2147483646 h 187"/>
              <a:gd name="T38" fmla="*/ 2147483646 w 153"/>
              <a:gd name="T39" fmla="*/ 2147483646 h 187"/>
              <a:gd name="T40" fmla="*/ 2147483646 w 153"/>
              <a:gd name="T41" fmla="*/ 2147483646 h 187"/>
              <a:gd name="T42" fmla="*/ 2147483646 w 153"/>
              <a:gd name="T43" fmla="*/ 2147483646 h 187"/>
              <a:gd name="T44" fmla="*/ 2147483646 w 153"/>
              <a:gd name="T45" fmla="*/ 2147483646 h 187"/>
              <a:gd name="T46" fmla="*/ 2147483646 w 153"/>
              <a:gd name="T47" fmla="*/ 2147483646 h 187"/>
              <a:gd name="T48" fmla="*/ 2147483646 w 153"/>
              <a:gd name="T49" fmla="*/ 2147483646 h 187"/>
              <a:gd name="T50" fmla="*/ 2147483646 w 153"/>
              <a:gd name="T51" fmla="*/ 2147483646 h 187"/>
              <a:gd name="T52" fmla="*/ 2147483646 w 153"/>
              <a:gd name="T53" fmla="*/ 2147483646 h 187"/>
              <a:gd name="T54" fmla="*/ 2147483646 w 153"/>
              <a:gd name="T55" fmla="*/ 2147483646 h 187"/>
              <a:gd name="T56" fmla="*/ 2147483646 w 153"/>
              <a:gd name="T57" fmla="*/ 2147483646 h 187"/>
              <a:gd name="T58" fmla="*/ 2147483646 w 153"/>
              <a:gd name="T59" fmla="*/ 2147483646 h 187"/>
              <a:gd name="T60" fmla="*/ 2147483646 w 153"/>
              <a:gd name="T61" fmla="*/ 2147483646 h 187"/>
              <a:gd name="T62" fmla="*/ 2147483646 w 153"/>
              <a:gd name="T63" fmla="*/ 2147483646 h 187"/>
              <a:gd name="T64" fmla="*/ 2147483646 w 153"/>
              <a:gd name="T65" fmla="*/ 2147483646 h 187"/>
              <a:gd name="T66" fmla="*/ 2147483646 w 153"/>
              <a:gd name="T67" fmla="*/ 2147483646 h 187"/>
              <a:gd name="T68" fmla="*/ 2147483646 w 153"/>
              <a:gd name="T69" fmla="*/ 2147483646 h 187"/>
              <a:gd name="T70" fmla="*/ 2147483646 w 153"/>
              <a:gd name="T71" fmla="*/ 2147483646 h 187"/>
              <a:gd name="T72" fmla="*/ 2147483646 w 153"/>
              <a:gd name="T73" fmla="*/ 2147483646 h 187"/>
              <a:gd name="T74" fmla="*/ 2147483646 w 153"/>
              <a:gd name="T75" fmla="*/ 2147483646 h 187"/>
              <a:gd name="T76" fmla="*/ 2147483646 w 153"/>
              <a:gd name="T77" fmla="*/ 2147483646 h 187"/>
              <a:gd name="T78" fmla="*/ 2147483646 w 153"/>
              <a:gd name="T79" fmla="*/ 2147483646 h 187"/>
              <a:gd name="T80" fmla="*/ 2147483646 w 153"/>
              <a:gd name="T81" fmla="*/ 2147483646 h 187"/>
              <a:gd name="T82" fmla="*/ 2147483646 w 153"/>
              <a:gd name="T83" fmla="*/ 2147483646 h 187"/>
              <a:gd name="T84" fmla="*/ 2147483646 w 153"/>
              <a:gd name="T85" fmla="*/ 2147483646 h 187"/>
              <a:gd name="T86" fmla="*/ 2147483646 w 153"/>
              <a:gd name="T87" fmla="*/ 2147483646 h 187"/>
              <a:gd name="T88" fmla="*/ 2147483646 w 153"/>
              <a:gd name="T89" fmla="*/ 2147483646 h 187"/>
              <a:gd name="T90" fmla="*/ 2147483646 w 153"/>
              <a:gd name="T91" fmla="*/ 2147483646 h 187"/>
              <a:gd name="T92" fmla="*/ 2147483646 w 153"/>
              <a:gd name="T93" fmla="*/ 2147483646 h 187"/>
              <a:gd name="T94" fmla="*/ 2147483646 w 153"/>
              <a:gd name="T95" fmla="*/ 2147483646 h 187"/>
              <a:gd name="T96" fmla="*/ 2147483646 w 153"/>
              <a:gd name="T97" fmla="*/ 2147483646 h 187"/>
              <a:gd name="T98" fmla="*/ 2147483646 w 153"/>
              <a:gd name="T99" fmla="*/ 2147483646 h 187"/>
              <a:gd name="T100" fmla="*/ 2147483646 w 153"/>
              <a:gd name="T101" fmla="*/ 2147483646 h 187"/>
              <a:gd name="T102" fmla="*/ 2147483646 w 153"/>
              <a:gd name="T103" fmla="*/ 2147483646 h 18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153" h="187">
                <a:moveTo>
                  <a:pt x="96" y="53"/>
                </a:moveTo>
                <a:cubicBezTo>
                  <a:pt x="96" y="53"/>
                  <a:pt x="96" y="53"/>
                  <a:pt x="96" y="53"/>
                </a:cubicBezTo>
                <a:cubicBezTo>
                  <a:pt x="96" y="53"/>
                  <a:pt x="96" y="53"/>
                  <a:pt x="96" y="53"/>
                </a:cubicBezTo>
                <a:cubicBezTo>
                  <a:pt x="92" y="37"/>
                  <a:pt x="88" y="29"/>
                  <a:pt x="85" y="28"/>
                </a:cubicBezTo>
                <a:cubicBezTo>
                  <a:pt x="71" y="23"/>
                  <a:pt x="71" y="23"/>
                  <a:pt x="71" y="23"/>
                </a:cubicBezTo>
                <a:cubicBezTo>
                  <a:pt x="63" y="21"/>
                  <a:pt x="57" y="19"/>
                  <a:pt x="55" y="17"/>
                </a:cubicBezTo>
                <a:cubicBezTo>
                  <a:pt x="51" y="15"/>
                  <a:pt x="46" y="9"/>
                  <a:pt x="40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4"/>
                  <a:pt x="42" y="9"/>
                  <a:pt x="48" y="17"/>
                </a:cubicBezTo>
                <a:cubicBezTo>
                  <a:pt x="49" y="18"/>
                  <a:pt x="49" y="18"/>
                  <a:pt x="49" y="18"/>
                </a:cubicBezTo>
                <a:cubicBezTo>
                  <a:pt x="49" y="19"/>
                  <a:pt x="49" y="19"/>
                  <a:pt x="49" y="19"/>
                </a:cubicBezTo>
                <a:cubicBezTo>
                  <a:pt x="43" y="30"/>
                  <a:pt x="43" y="30"/>
                  <a:pt x="43" y="30"/>
                </a:cubicBezTo>
                <a:cubicBezTo>
                  <a:pt x="40" y="35"/>
                  <a:pt x="38" y="37"/>
                  <a:pt x="36" y="36"/>
                </a:cubicBezTo>
                <a:cubicBezTo>
                  <a:pt x="34" y="35"/>
                  <a:pt x="31" y="31"/>
                  <a:pt x="26" y="25"/>
                </a:cubicBezTo>
                <a:cubicBezTo>
                  <a:pt x="19" y="23"/>
                  <a:pt x="19" y="23"/>
                  <a:pt x="19" y="23"/>
                </a:cubicBezTo>
                <a:cubicBezTo>
                  <a:pt x="19" y="25"/>
                  <a:pt x="20" y="29"/>
                  <a:pt x="23" y="35"/>
                </a:cubicBezTo>
                <a:cubicBezTo>
                  <a:pt x="23" y="35"/>
                  <a:pt x="23" y="35"/>
                  <a:pt x="23" y="35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7"/>
                  <a:pt x="23" y="37"/>
                  <a:pt x="23" y="37"/>
                </a:cubicBezTo>
                <a:cubicBezTo>
                  <a:pt x="22" y="41"/>
                  <a:pt x="22" y="41"/>
                  <a:pt x="22" y="41"/>
                </a:cubicBezTo>
                <a:cubicBezTo>
                  <a:pt x="14" y="44"/>
                  <a:pt x="14" y="44"/>
                  <a:pt x="14" y="44"/>
                </a:cubicBezTo>
                <a:cubicBezTo>
                  <a:pt x="14" y="44"/>
                  <a:pt x="14" y="44"/>
                  <a:pt x="14" y="44"/>
                </a:cubicBezTo>
                <a:cubicBezTo>
                  <a:pt x="12" y="45"/>
                  <a:pt x="12" y="45"/>
                  <a:pt x="12" y="45"/>
                </a:cubicBezTo>
                <a:cubicBezTo>
                  <a:pt x="11" y="46"/>
                  <a:pt x="11" y="48"/>
                  <a:pt x="11" y="51"/>
                </a:cubicBezTo>
                <a:cubicBezTo>
                  <a:pt x="12" y="57"/>
                  <a:pt x="12" y="60"/>
                  <a:pt x="10" y="62"/>
                </a:cubicBezTo>
                <a:cubicBezTo>
                  <a:pt x="10" y="63"/>
                  <a:pt x="9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3"/>
                  <a:pt x="2" y="64"/>
                  <a:pt x="4" y="65"/>
                </a:cubicBezTo>
                <a:cubicBezTo>
                  <a:pt x="8" y="69"/>
                  <a:pt x="11" y="74"/>
                  <a:pt x="14" y="80"/>
                </a:cubicBezTo>
                <a:cubicBezTo>
                  <a:pt x="14" y="81"/>
                  <a:pt x="14" y="81"/>
                  <a:pt x="14" y="81"/>
                </a:cubicBezTo>
                <a:cubicBezTo>
                  <a:pt x="14" y="81"/>
                  <a:pt x="14" y="81"/>
                  <a:pt x="14" y="81"/>
                </a:cubicBezTo>
                <a:cubicBezTo>
                  <a:pt x="18" y="81"/>
                  <a:pt x="18" y="81"/>
                  <a:pt x="18" y="81"/>
                </a:cubicBezTo>
                <a:cubicBezTo>
                  <a:pt x="22" y="80"/>
                  <a:pt x="26" y="81"/>
                  <a:pt x="30" y="83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6" y="101"/>
                  <a:pt x="36" y="103"/>
                  <a:pt x="36" y="105"/>
                </a:cubicBezTo>
                <a:cubicBezTo>
                  <a:pt x="35" y="107"/>
                  <a:pt x="33" y="108"/>
                  <a:pt x="30" y="109"/>
                </a:cubicBezTo>
                <a:cubicBezTo>
                  <a:pt x="27" y="109"/>
                  <a:pt x="26" y="111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2" y="122"/>
                  <a:pt x="22" y="122"/>
                  <a:pt x="22" y="122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37" y="129"/>
                  <a:pt x="37" y="129"/>
                  <a:pt x="37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43" y="134"/>
                  <a:pt x="43" y="134"/>
                  <a:pt x="43" y="134"/>
                </a:cubicBezTo>
                <a:cubicBezTo>
                  <a:pt x="36" y="144"/>
                  <a:pt x="36" y="144"/>
                  <a:pt x="36" y="144"/>
                </a:cubicBezTo>
                <a:cubicBezTo>
                  <a:pt x="51" y="176"/>
                  <a:pt x="51" y="176"/>
                  <a:pt x="51" y="176"/>
                </a:cubicBezTo>
                <a:cubicBezTo>
                  <a:pt x="52" y="177"/>
                  <a:pt x="52" y="177"/>
                  <a:pt x="52" y="177"/>
                </a:cubicBezTo>
                <a:cubicBezTo>
                  <a:pt x="49" y="179"/>
                  <a:pt x="49" y="179"/>
                  <a:pt x="49" y="179"/>
                </a:cubicBezTo>
                <a:cubicBezTo>
                  <a:pt x="50" y="182"/>
                  <a:pt x="50" y="182"/>
                  <a:pt x="50" y="182"/>
                </a:cubicBezTo>
                <a:cubicBezTo>
                  <a:pt x="50" y="182"/>
                  <a:pt x="50" y="182"/>
                  <a:pt x="50" y="182"/>
                </a:cubicBezTo>
                <a:cubicBezTo>
                  <a:pt x="78" y="165"/>
                  <a:pt x="78" y="165"/>
                  <a:pt x="78" y="165"/>
                </a:cubicBezTo>
                <a:cubicBezTo>
                  <a:pt x="73" y="173"/>
                  <a:pt x="73" y="173"/>
                  <a:pt x="73" y="173"/>
                </a:cubicBezTo>
                <a:cubicBezTo>
                  <a:pt x="70" y="179"/>
                  <a:pt x="68" y="184"/>
                  <a:pt x="67" y="187"/>
                </a:cubicBezTo>
                <a:cubicBezTo>
                  <a:pt x="72" y="185"/>
                  <a:pt x="76" y="182"/>
                  <a:pt x="78" y="175"/>
                </a:cubicBezTo>
                <a:cubicBezTo>
                  <a:pt x="78" y="175"/>
                  <a:pt x="78" y="175"/>
                  <a:pt x="78" y="175"/>
                </a:cubicBezTo>
                <a:cubicBezTo>
                  <a:pt x="79" y="175"/>
                  <a:pt x="79" y="175"/>
                  <a:pt x="79" y="175"/>
                </a:cubicBezTo>
                <a:cubicBezTo>
                  <a:pt x="86" y="171"/>
                  <a:pt x="86" y="171"/>
                  <a:pt x="86" y="171"/>
                </a:cubicBezTo>
                <a:cubicBezTo>
                  <a:pt x="87" y="170"/>
                  <a:pt x="87" y="170"/>
                  <a:pt x="87" y="170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6" y="184"/>
                  <a:pt x="116" y="184"/>
                  <a:pt x="116" y="184"/>
                </a:cubicBezTo>
                <a:cubicBezTo>
                  <a:pt x="130" y="171"/>
                  <a:pt x="130" y="171"/>
                  <a:pt x="130" y="171"/>
                </a:cubicBezTo>
                <a:cubicBezTo>
                  <a:pt x="132" y="170"/>
                  <a:pt x="133" y="167"/>
                  <a:pt x="134" y="163"/>
                </a:cubicBezTo>
                <a:cubicBezTo>
                  <a:pt x="136" y="160"/>
                  <a:pt x="136" y="160"/>
                  <a:pt x="136" y="160"/>
                </a:cubicBezTo>
                <a:cubicBezTo>
                  <a:pt x="136" y="159"/>
                  <a:pt x="134" y="155"/>
                  <a:pt x="130" y="148"/>
                </a:cubicBezTo>
                <a:cubicBezTo>
                  <a:pt x="127" y="143"/>
                  <a:pt x="127" y="143"/>
                  <a:pt x="127" y="143"/>
                </a:cubicBezTo>
                <a:cubicBezTo>
                  <a:pt x="144" y="149"/>
                  <a:pt x="144" y="149"/>
                  <a:pt x="144" y="149"/>
                </a:cubicBezTo>
                <a:cubicBezTo>
                  <a:pt x="150" y="146"/>
                  <a:pt x="150" y="146"/>
                  <a:pt x="150" y="146"/>
                </a:cubicBezTo>
                <a:cubicBezTo>
                  <a:pt x="144" y="135"/>
                  <a:pt x="144" y="135"/>
                  <a:pt x="144" y="135"/>
                </a:cubicBezTo>
                <a:cubicBezTo>
                  <a:pt x="144" y="134"/>
                  <a:pt x="144" y="134"/>
                  <a:pt x="144" y="134"/>
                </a:cubicBezTo>
                <a:cubicBezTo>
                  <a:pt x="153" y="123"/>
                  <a:pt x="153" y="123"/>
                  <a:pt x="153" y="123"/>
                </a:cubicBezTo>
                <a:cubicBezTo>
                  <a:pt x="149" y="117"/>
                  <a:pt x="149" y="117"/>
                  <a:pt x="149" y="117"/>
                </a:cubicBezTo>
                <a:cubicBezTo>
                  <a:pt x="146" y="113"/>
                  <a:pt x="143" y="111"/>
                  <a:pt x="142" y="111"/>
                </a:cubicBezTo>
                <a:cubicBezTo>
                  <a:pt x="141" y="111"/>
                  <a:pt x="141" y="111"/>
                  <a:pt x="141" y="111"/>
                </a:cubicBezTo>
                <a:cubicBezTo>
                  <a:pt x="136" y="116"/>
                  <a:pt x="136" y="116"/>
                  <a:pt x="136" y="116"/>
                </a:cubicBezTo>
                <a:cubicBezTo>
                  <a:pt x="136" y="115"/>
                  <a:pt x="136" y="115"/>
                  <a:pt x="136" y="115"/>
                </a:cubicBezTo>
                <a:cubicBezTo>
                  <a:pt x="135" y="115"/>
                  <a:pt x="135" y="115"/>
                  <a:pt x="135" y="115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3" y="106"/>
                  <a:pt x="120" y="105"/>
                  <a:pt x="118" y="102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0" y="97"/>
                  <a:pt x="108" y="95"/>
                  <a:pt x="108" y="93"/>
                </a:cubicBezTo>
                <a:cubicBezTo>
                  <a:pt x="107" y="91"/>
                  <a:pt x="108" y="88"/>
                  <a:pt x="110" y="85"/>
                </a:cubicBezTo>
                <a:cubicBezTo>
                  <a:pt x="114" y="78"/>
                  <a:pt x="117" y="73"/>
                  <a:pt x="117" y="69"/>
                </a:cubicBezTo>
                <a:cubicBezTo>
                  <a:pt x="117" y="64"/>
                  <a:pt x="117" y="64"/>
                  <a:pt x="117" y="64"/>
                </a:cubicBezTo>
                <a:cubicBezTo>
                  <a:pt x="120" y="64"/>
                  <a:pt x="120" y="64"/>
                  <a:pt x="120" y="64"/>
                </a:cubicBezTo>
                <a:cubicBezTo>
                  <a:pt x="129" y="65"/>
                  <a:pt x="129" y="65"/>
                  <a:pt x="129" y="65"/>
                </a:cubicBezTo>
                <a:cubicBezTo>
                  <a:pt x="130" y="64"/>
                  <a:pt x="131" y="60"/>
                  <a:pt x="132" y="53"/>
                </a:cubicBezTo>
                <a:cubicBezTo>
                  <a:pt x="130" y="52"/>
                  <a:pt x="130" y="52"/>
                  <a:pt x="130" y="52"/>
                </a:cubicBezTo>
                <a:cubicBezTo>
                  <a:pt x="123" y="57"/>
                  <a:pt x="118" y="59"/>
                  <a:pt x="115" y="61"/>
                </a:cubicBezTo>
                <a:cubicBezTo>
                  <a:pt x="110" y="62"/>
                  <a:pt x="105" y="59"/>
                  <a:pt x="97" y="54"/>
                </a:cubicBezTo>
                <a:cubicBezTo>
                  <a:pt x="97" y="53"/>
                  <a:pt x="97" y="53"/>
                  <a:pt x="97" y="53"/>
                </a:cubicBezTo>
                <a:lnTo>
                  <a:pt x="96" y="5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0" name="Freeform 25"/>
          <p:cNvSpPr/>
          <p:nvPr/>
        </p:nvSpPr>
        <p:spPr bwMode="auto">
          <a:xfrm>
            <a:off x="4460875" y="2794000"/>
            <a:ext cx="131763" cy="187325"/>
          </a:xfrm>
          <a:custGeom>
            <a:avLst/>
            <a:gdLst>
              <a:gd name="T0" fmla="*/ 2147483646 w 41"/>
              <a:gd name="T1" fmla="*/ 2147483646 h 58"/>
              <a:gd name="T2" fmla="*/ 2147483646 w 41"/>
              <a:gd name="T3" fmla="*/ 0 h 58"/>
              <a:gd name="T4" fmla="*/ 2147483646 w 41"/>
              <a:gd name="T5" fmla="*/ 2147483646 h 58"/>
              <a:gd name="T6" fmla="*/ 2147483646 w 41"/>
              <a:gd name="T7" fmla="*/ 2147483646 h 58"/>
              <a:gd name="T8" fmla="*/ 2147483646 w 41"/>
              <a:gd name="T9" fmla="*/ 2147483646 h 58"/>
              <a:gd name="T10" fmla="*/ 2147483646 w 41"/>
              <a:gd name="T11" fmla="*/ 2147483646 h 58"/>
              <a:gd name="T12" fmla="*/ 2147483646 w 41"/>
              <a:gd name="T13" fmla="*/ 2147483646 h 58"/>
              <a:gd name="T14" fmla="*/ 2147483646 w 41"/>
              <a:gd name="T15" fmla="*/ 2147483646 h 58"/>
              <a:gd name="T16" fmla="*/ 2147483646 w 41"/>
              <a:gd name="T17" fmla="*/ 2147483646 h 58"/>
              <a:gd name="T18" fmla="*/ 2147483646 w 41"/>
              <a:gd name="T19" fmla="*/ 2147483646 h 58"/>
              <a:gd name="T20" fmla="*/ 2147483646 w 41"/>
              <a:gd name="T21" fmla="*/ 2147483646 h 58"/>
              <a:gd name="T22" fmla="*/ 2147483646 w 41"/>
              <a:gd name="T23" fmla="*/ 2147483646 h 58"/>
              <a:gd name="T24" fmla="*/ 2147483646 w 41"/>
              <a:gd name="T25" fmla="*/ 2147483646 h 58"/>
              <a:gd name="T26" fmla="*/ 2147483646 w 41"/>
              <a:gd name="T27" fmla="*/ 2147483646 h 58"/>
              <a:gd name="T28" fmla="*/ 2147483646 w 41"/>
              <a:gd name="T29" fmla="*/ 2147483646 h 58"/>
              <a:gd name="T30" fmla="*/ 2147483646 w 41"/>
              <a:gd name="T31" fmla="*/ 2147483646 h 58"/>
              <a:gd name="T32" fmla="*/ 2147483646 w 41"/>
              <a:gd name="T33" fmla="*/ 2147483646 h 58"/>
              <a:gd name="T34" fmla="*/ 2147483646 w 41"/>
              <a:gd name="T35" fmla="*/ 2147483646 h 58"/>
              <a:gd name="T36" fmla="*/ 2147483646 w 41"/>
              <a:gd name="T37" fmla="*/ 2147483646 h 58"/>
              <a:gd name="T38" fmla="*/ 2147483646 w 41"/>
              <a:gd name="T39" fmla="*/ 2147483646 h 58"/>
              <a:gd name="T40" fmla="*/ 2147483646 w 41"/>
              <a:gd name="T41" fmla="*/ 2147483646 h 58"/>
              <a:gd name="T42" fmla="*/ 2147483646 w 41"/>
              <a:gd name="T43" fmla="*/ 2147483646 h 58"/>
              <a:gd name="T44" fmla="*/ 2147483646 w 41"/>
              <a:gd name="T45" fmla="*/ 2147483646 h 58"/>
              <a:gd name="T46" fmla="*/ 2147483646 w 41"/>
              <a:gd name="T47" fmla="*/ 2147483646 h 58"/>
              <a:gd name="T48" fmla="*/ 2147483646 w 41"/>
              <a:gd name="T49" fmla="*/ 2147483646 h 58"/>
              <a:gd name="T50" fmla="*/ 2147483646 w 41"/>
              <a:gd name="T51" fmla="*/ 2147483646 h 58"/>
              <a:gd name="T52" fmla="*/ 2147483646 w 41"/>
              <a:gd name="T53" fmla="*/ 2147483646 h 58"/>
              <a:gd name="T54" fmla="*/ 2147483646 w 41"/>
              <a:gd name="T55" fmla="*/ 2147483646 h 58"/>
              <a:gd name="T56" fmla="*/ 2147483646 w 41"/>
              <a:gd name="T57" fmla="*/ 2147483646 h 5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41" h="58">
                <a:moveTo>
                  <a:pt x="24" y="1"/>
                </a:moveTo>
                <a:cubicBezTo>
                  <a:pt x="23" y="0"/>
                  <a:pt x="23" y="0"/>
                  <a:pt x="23" y="0"/>
                </a:cubicBezTo>
                <a:cubicBezTo>
                  <a:pt x="21" y="0"/>
                  <a:pt x="19" y="2"/>
                  <a:pt x="17" y="7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7"/>
                  <a:pt x="15" y="7"/>
                  <a:pt x="15" y="7"/>
                </a:cubicBezTo>
                <a:cubicBezTo>
                  <a:pt x="12" y="10"/>
                  <a:pt x="12" y="10"/>
                  <a:pt x="12" y="10"/>
                </a:cubicBezTo>
                <a:cubicBezTo>
                  <a:pt x="10" y="11"/>
                  <a:pt x="10" y="11"/>
                  <a:pt x="10" y="11"/>
                </a:cubicBezTo>
                <a:cubicBezTo>
                  <a:pt x="6" y="13"/>
                  <a:pt x="6" y="13"/>
                  <a:pt x="6" y="13"/>
                </a:cubicBezTo>
                <a:cubicBezTo>
                  <a:pt x="5" y="16"/>
                  <a:pt x="5" y="16"/>
                  <a:pt x="5" y="16"/>
                </a:cubicBezTo>
                <a:cubicBezTo>
                  <a:pt x="6" y="21"/>
                  <a:pt x="5" y="24"/>
                  <a:pt x="3" y="25"/>
                </a:cubicBezTo>
                <a:cubicBezTo>
                  <a:pt x="1" y="30"/>
                  <a:pt x="1" y="30"/>
                  <a:pt x="1" y="30"/>
                </a:cubicBezTo>
                <a:cubicBezTo>
                  <a:pt x="1" y="31"/>
                  <a:pt x="0" y="34"/>
                  <a:pt x="1" y="39"/>
                </a:cubicBezTo>
                <a:cubicBezTo>
                  <a:pt x="3" y="51"/>
                  <a:pt x="3" y="51"/>
                  <a:pt x="3" y="51"/>
                </a:cubicBezTo>
                <a:cubicBezTo>
                  <a:pt x="4" y="52"/>
                  <a:pt x="6" y="54"/>
                  <a:pt x="10" y="56"/>
                </a:cubicBezTo>
                <a:cubicBezTo>
                  <a:pt x="19" y="58"/>
                  <a:pt x="19" y="58"/>
                  <a:pt x="19" y="58"/>
                </a:cubicBezTo>
                <a:cubicBezTo>
                  <a:pt x="21" y="58"/>
                  <a:pt x="25" y="57"/>
                  <a:pt x="28" y="55"/>
                </a:cubicBezTo>
                <a:cubicBezTo>
                  <a:pt x="26" y="50"/>
                  <a:pt x="26" y="50"/>
                  <a:pt x="26" y="50"/>
                </a:cubicBezTo>
                <a:cubicBezTo>
                  <a:pt x="26" y="49"/>
                  <a:pt x="26" y="49"/>
                  <a:pt x="26" y="49"/>
                </a:cubicBezTo>
                <a:cubicBezTo>
                  <a:pt x="26" y="49"/>
                  <a:pt x="26" y="49"/>
                  <a:pt x="26" y="49"/>
                </a:cubicBezTo>
                <a:cubicBezTo>
                  <a:pt x="27" y="45"/>
                  <a:pt x="27" y="45"/>
                  <a:pt x="27" y="45"/>
                </a:cubicBezTo>
                <a:cubicBezTo>
                  <a:pt x="27" y="45"/>
                  <a:pt x="27" y="45"/>
                  <a:pt x="27" y="45"/>
                </a:cubicBezTo>
                <a:cubicBezTo>
                  <a:pt x="31" y="37"/>
                  <a:pt x="31" y="37"/>
                  <a:pt x="31" y="37"/>
                </a:cubicBezTo>
                <a:cubicBezTo>
                  <a:pt x="39" y="37"/>
                  <a:pt x="39" y="37"/>
                  <a:pt x="39" y="37"/>
                </a:cubicBezTo>
                <a:cubicBezTo>
                  <a:pt x="41" y="37"/>
                  <a:pt x="41" y="37"/>
                  <a:pt x="41" y="37"/>
                </a:cubicBezTo>
                <a:cubicBezTo>
                  <a:pt x="40" y="34"/>
                  <a:pt x="37" y="30"/>
                  <a:pt x="33" y="24"/>
                </a:cubicBezTo>
                <a:cubicBezTo>
                  <a:pt x="30" y="20"/>
                  <a:pt x="30" y="20"/>
                  <a:pt x="30" y="20"/>
                </a:cubicBezTo>
                <a:cubicBezTo>
                  <a:pt x="29" y="17"/>
                  <a:pt x="27" y="13"/>
                  <a:pt x="27" y="9"/>
                </a:cubicBezTo>
                <a:cubicBezTo>
                  <a:pt x="26" y="5"/>
                  <a:pt x="25" y="3"/>
                  <a:pt x="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1" name="Freeform 26"/>
          <p:cNvSpPr/>
          <p:nvPr/>
        </p:nvSpPr>
        <p:spPr bwMode="auto">
          <a:xfrm>
            <a:off x="4335463" y="2711450"/>
            <a:ext cx="171450" cy="182563"/>
          </a:xfrm>
          <a:custGeom>
            <a:avLst/>
            <a:gdLst>
              <a:gd name="T0" fmla="*/ 2147483646 w 53"/>
              <a:gd name="T1" fmla="*/ 2147483646 h 57"/>
              <a:gd name="T2" fmla="*/ 2147483646 w 53"/>
              <a:gd name="T3" fmla="*/ 2147483646 h 57"/>
              <a:gd name="T4" fmla="*/ 2147483646 w 53"/>
              <a:gd name="T5" fmla="*/ 2147483646 h 57"/>
              <a:gd name="T6" fmla="*/ 2147483646 w 53"/>
              <a:gd name="T7" fmla="*/ 2147483646 h 57"/>
              <a:gd name="T8" fmla="*/ 2147483646 w 53"/>
              <a:gd name="T9" fmla="*/ 2147483646 h 57"/>
              <a:gd name="T10" fmla="*/ 2147483646 w 53"/>
              <a:gd name="T11" fmla="*/ 2147483646 h 57"/>
              <a:gd name="T12" fmla="*/ 2147483646 w 53"/>
              <a:gd name="T13" fmla="*/ 2147483646 h 57"/>
              <a:gd name="T14" fmla="*/ 2147483646 w 53"/>
              <a:gd name="T15" fmla="*/ 2147483646 h 57"/>
              <a:gd name="T16" fmla="*/ 2147483646 w 53"/>
              <a:gd name="T17" fmla="*/ 2147483646 h 57"/>
              <a:gd name="T18" fmla="*/ 2147483646 w 53"/>
              <a:gd name="T19" fmla="*/ 2147483646 h 57"/>
              <a:gd name="T20" fmla="*/ 2147483646 w 53"/>
              <a:gd name="T21" fmla="*/ 2147483646 h 57"/>
              <a:gd name="T22" fmla="*/ 2147483646 w 53"/>
              <a:gd name="T23" fmla="*/ 2147483646 h 57"/>
              <a:gd name="T24" fmla="*/ 2147483646 w 53"/>
              <a:gd name="T25" fmla="*/ 2147483646 h 57"/>
              <a:gd name="T26" fmla="*/ 0 w 53"/>
              <a:gd name="T27" fmla="*/ 2147483646 h 57"/>
              <a:gd name="T28" fmla="*/ 2147483646 w 53"/>
              <a:gd name="T29" fmla="*/ 2147483646 h 57"/>
              <a:gd name="T30" fmla="*/ 2147483646 w 53"/>
              <a:gd name="T31" fmla="*/ 2147483646 h 57"/>
              <a:gd name="T32" fmla="*/ 2147483646 w 53"/>
              <a:gd name="T33" fmla="*/ 2147483646 h 57"/>
              <a:gd name="T34" fmla="*/ 2147483646 w 53"/>
              <a:gd name="T35" fmla="*/ 2147483646 h 57"/>
              <a:gd name="T36" fmla="*/ 2147483646 w 53"/>
              <a:gd name="T37" fmla="*/ 2147483646 h 57"/>
              <a:gd name="T38" fmla="*/ 2147483646 w 53"/>
              <a:gd name="T39" fmla="*/ 2147483646 h 57"/>
              <a:gd name="T40" fmla="*/ 2147483646 w 53"/>
              <a:gd name="T41" fmla="*/ 2147483646 h 57"/>
              <a:gd name="T42" fmla="*/ 2147483646 w 53"/>
              <a:gd name="T43" fmla="*/ 2147483646 h 57"/>
              <a:gd name="T44" fmla="*/ 2147483646 w 53"/>
              <a:gd name="T45" fmla="*/ 2147483646 h 57"/>
              <a:gd name="T46" fmla="*/ 2147483646 w 53"/>
              <a:gd name="T47" fmla="*/ 2147483646 h 57"/>
              <a:gd name="T48" fmla="*/ 2147483646 w 53"/>
              <a:gd name="T49" fmla="*/ 2147483646 h 57"/>
              <a:gd name="T50" fmla="*/ 2147483646 w 53"/>
              <a:gd name="T51" fmla="*/ 2147483646 h 57"/>
              <a:gd name="T52" fmla="*/ 2147483646 w 53"/>
              <a:gd name="T53" fmla="*/ 2147483646 h 57"/>
              <a:gd name="T54" fmla="*/ 2147483646 w 53"/>
              <a:gd name="T55" fmla="*/ 2147483646 h 57"/>
              <a:gd name="T56" fmla="*/ 2147483646 w 53"/>
              <a:gd name="T57" fmla="*/ 2147483646 h 57"/>
              <a:gd name="T58" fmla="*/ 2147483646 w 53"/>
              <a:gd name="T59" fmla="*/ 2147483646 h 57"/>
              <a:gd name="T60" fmla="*/ 2147483646 w 53"/>
              <a:gd name="T61" fmla="*/ 2147483646 h 57"/>
              <a:gd name="T62" fmla="*/ 2147483646 w 53"/>
              <a:gd name="T63" fmla="*/ 2147483646 h 57"/>
              <a:gd name="T64" fmla="*/ 2147483646 w 53"/>
              <a:gd name="T65" fmla="*/ 2147483646 h 57"/>
              <a:gd name="T66" fmla="*/ 2147483646 w 53"/>
              <a:gd name="T67" fmla="*/ 2147483646 h 57"/>
              <a:gd name="T68" fmla="*/ 2147483646 w 53"/>
              <a:gd name="T69" fmla="*/ 2147483646 h 57"/>
              <a:gd name="T70" fmla="*/ 2147483646 w 53"/>
              <a:gd name="T71" fmla="*/ 2147483646 h 57"/>
              <a:gd name="T72" fmla="*/ 2147483646 w 53"/>
              <a:gd name="T73" fmla="*/ 2147483646 h 57"/>
              <a:gd name="T74" fmla="*/ 2147483646 w 53"/>
              <a:gd name="T75" fmla="*/ 2147483646 h 57"/>
              <a:gd name="T76" fmla="*/ 2147483646 w 53"/>
              <a:gd name="T77" fmla="*/ 2147483646 h 57"/>
              <a:gd name="T78" fmla="*/ 2147483646 w 53"/>
              <a:gd name="T79" fmla="*/ 2147483646 h 5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53" h="57">
                <a:moveTo>
                  <a:pt x="26" y="12"/>
                </a:moveTo>
                <a:cubicBezTo>
                  <a:pt x="26" y="13"/>
                  <a:pt x="26" y="13"/>
                  <a:pt x="26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19" y="12"/>
                  <a:pt x="19" y="12"/>
                  <a:pt x="19" y="12"/>
                </a:cubicBezTo>
                <a:cubicBezTo>
                  <a:pt x="19" y="14"/>
                  <a:pt x="19" y="14"/>
                  <a:pt x="19" y="14"/>
                </a:cubicBezTo>
                <a:cubicBezTo>
                  <a:pt x="19" y="15"/>
                  <a:pt x="19" y="15"/>
                  <a:pt x="19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9" y="19"/>
                  <a:pt x="9" y="19"/>
                  <a:pt x="9" y="19"/>
                </a:cubicBezTo>
                <a:cubicBezTo>
                  <a:pt x="9" y="20"/>
                  <a:pt x="9" y="20"/>
                  <a:pt x="9" y="20"/>
                </a:cubicBezTo>
                <a:cubicBezTo>
                  <a:pt x="8" y="23"/>
                  <a:pt x="9" y="25"/>
                  <a:pt x="12" y="28"/>
                </a:cubicBezTo>
                <a:cubicBezTo>
                  <a:pt x="12" y="29"/>
                  <a:pt x="12" y="29"/>
                  <a:pt x="12" y="29"/>
                </a:cubicBezTo>
                <a:cubicBezTo>
                  <a:pt x="12" y="30"/>
                  <a:pt x="12" y="30"/>
                  <a:pt x="12" y="30"/>
                </a:cubicBezTo>
                <a:cubicBezTo>
                  <a:pt x="9" y="34"/>
                  <a:pt x="6" y="38"/>
                  <a:pt x="2" y="41"/>
                </a:cubicBezTo>
                <a:cubicBezTo>
                  <a:pt x="0" y="42"/>
                  <a:pt x="0" y="43"/>
                  <a:pt x="0" y="45"/>
                </a:cubicBezTo>
                <a:cubicBezTo>
                  <a:pt x="2" y="48"/>
                  <a:pt x="2" y="48"/>
                  <a:pt x="2" y="48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5" y="50"/>
                  <a:pt x="18" y="51"/>
                  <a:pt x="20" y="53"/>
                </a:cubicBezTo>
                <a:cubicBezTo>
                  <a:pt x="24" y="55"/>
                  <a:pt x="24" y="55"/>
                  <a:pt x="24" y="55"/>
                </a:cubicBezTo>
                <a:cubicBezTo>
                  <a:pt x="26" y="57"/>
                  <a:pt x="29" y="57"/>
                  <a:pt x="31" y="57"/>
                </a:cubicBezTo>
                <a:cubicBezTo>
                  <a:pt x="32" y="57"/>
                  <a:pt x="34" y="56"/>
                  <a:pt x="36" y="53"/>
                </a:cubicBezTo>
                <a:cubicBezTo>
                  <a:pt x="39" y="49"/>
                  <a:pt x="39" y="49"/>
                  <a:pt x="39" y="49"/>
                </a:cubicBezTo>
                <a:cubicBezTo>
                  <a:pt x="42" y="42"/>
                  <a:pt x="42" y="42"/>
                  <a:pt x="42" y="42"/>
                </a:cubicBezTo>
                <a:cubicBezTo>
                  <a:pt x="40" y="33"/>
                  <a:pt x="40" y="33"/>
                  <a:pt x="40" y="33"/>
                </a:cubicBezTo>
                <a:cubicBezTo>
                  <a:pt x="43" y="34"/>
                  <a:pt x="43" y="34"/>
                  <a:pt x="43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50" y="33"/>
                  <a:pt x="50" y="33"/>
                  <a:pt x="50" y="33"/>
                </a:cubicBezTo>
                <a:cubicBezTo>
                  <a:pt x="51" y="31"/>
                  <a:pt x="51" y="31"/>
                  <a:pt x="51" y="31"/>
                </a:cubicBezTo>
                <a:cubicBezTo>
                  <a:pt x="47" y="19"/>
                  <a:pt x="47" y="19"/>
                  <a:pt x="47" y="19"/>
                </a:cubicBezTo>
                <a:cubicBezTo>
                  <a:pt x="48" y="15"/>
                  <a:pt x="48" y="15"/>
                  <a:pt x="48" y="15"/>
                </a:cubicBezTo>
                <a:cubicBezTo>
                  <a:pt x="50" y="13"/>
                  <a:pt x="51" y="12"/>
                  <a:pt x="53" y="11"/>
                </a:cubicBezTo>
                <a:cubicBezTo>
                  <a:pt x="53" y="11"/>
                  <a:pt x="53" y="11"/>
                  <a:pt x="53" y="11"/>
                </a:cubicBezTo>
                <a:cubicBezTo>
                  <a:pt x="52" y="9"/>
                  <a:pt x="52" y="9"/>
                  <a:pt x="52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34" y="3"/>
                  <a:pt x="34" y="3"/>
                  <a:pt x="34" y="3"/>
                </a:cubicBezTo>
                <a:cubicBezTo>
                  <a:pt x="30" y="0"/>
                  <a:pt x="27" y="0"/>
                  <a:pt x="24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3"/>
                  <a:pt x="22" y="5"/>
                  <a:pt x="25" y="5"/>
                </a:cubicBezTo>
                <a:cubicBezTo>
                  <a:pt x="27" y="7"/>
                  <a:pt x="28" y="9"/>
                  <a:pt x="26" y="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2" name="Freeform 27"/>
          <p:cNvSpPr/>
          <p:nvPr/>
        </p:nvSpPr>
        <p:spPr bwMode="auto">
          <a:xfrm>
            <a:off x="4624388" y="2347913"/>
            <a:ext cx="603250" cy="574675"/>
          </a:xfrm>
          <a:custGeom>
            <a:avLst/>
            <a:gdLst>
              <a:gd name="T0" fmla="*/ 2147483646 w 188"/>
              <a:gd name="T1" fmla="*/ 2147483646 h 179"/>
              <a:gd name="T2" fmla="*/ 2147483646 w 188"/>
              <a:gd name="T3" fmla="*/ 2147483646 h 179"/>
              <a:gd name="T4" fmla="*/ 2147483646 w 188"/>
              <a:gd name="T5" fmla="*/ 2147483646 h 179"/>
              <a:gd name="T6" fmla="*/ 2147483646 w 188"/>
              <a:gd name="T7" fmla="*/ 2147483646 h 179"/>
              <a:gd name="T8" fmla="*/ 2147483646 w 188"/>
              <a:gd name="T9" fmla="*/ 2147483646 h 179"/>
              <a:gd name="T10" fmla="*/ 2147483646 w 188"/>
              <a:gd name="T11" fmla="*/ 2147483646 h 179"/>
              <a:gd name="T12" fmla="*/ 2147483646 w 188"/>
              <a:gd name="T13" fmla="*/ 2147483646 h 179"/>
              <a:gd name="T14" fmla="*/ 2147483646 w 188"/>
              <a:gd name="T15" fmla="*/ 2147483646 h 179"/>
              <a:gd name="T16" fmla="*/ 2147483646 w 188"/>
              <a:gd name="T17" fmla="*/ 2147483646 h 179"/>
              <a:gd name="T18" fmla="*/ 2147483646 w 188"/>
              <a:gd name="T19" fmla="*/ 2147483646 h 179"/>
              <a:gd name="T20" fmla="*/ 0 w 188"/>
              <a:gd name="T21" fmla="*/ 2147483646 h 179"/>
              <a:gd name="T22" fmla="*/ 2147483646 w 188"/>
              <a:gd name="T23" fmla="*/ 2147483646 h 179"/>
              <a:gd name="T24" fmla="*/ 2147483646 w 188"/>
              <a:gd name="T25" fmla="*/ 2147483646 h 179"/>
              <a:gd name="T26" fmla="*/ 2147483646 w 188"/>
              <a:gd name="T27" fmla="*/ 2147483646 h 179"/>
              <a:gd name="T28" fmla="*/ 2147483646 w 188"/>
              <a:gd name="T29" fmla="*/ 2147483646 h 179"/>
              <a:gd name="T30" fmla="*/ 2147483646 w 188"/>
              <a:gd name="T31" fmla="*/ 2147483646 h 179"/>
              <a:gd name="T32" fmla="*/ 2147483646 w 188"/>
              <a:gd name="T33" fmla="*/ 2147483646 h 179"/>
              <a:gd name="T34" fmla="*/ 2147483646 w 188"/>
              <a:gd name="T35" fmla="*/ 2147483646 h 179"/>
              <a:gd name="T36" fmla="*/ 2147483646 w 188"/>
              <a:gd name="T37" fmla="*/ 2147483646 h 179"/>
              <a:gd name="T38" fmla="*/ 2147483646 w 188"/>
              <a:gd name="T39" fmla="*/ 2147483646 h 179"/>
              <a:gd name="T40" fmla="*/ 2147483646 w 188"/>
              <a:gd name="T41" fmla="*/ 2147483646 h 179"/>
              <a:gd name="T42" fmla="*/ 2147483646 w 188"/>
              <a:gd name="T43" fmla="*/ 2147483646 h 179"/>
              <a:gd name="T44" fmla="*/ 2147483646 w 188"/>
              <a:gd name="T45" fmla="*/ 2147483646 h 179"/>
              <a:gd name="T46" fmla="*/ 2147483646 w 188"/>
              <a:gd name="T47" fmla="*/ 2147483646 h 179"/>
              <a:gd name="T48" fmla="*/ 2147483646 w 188"/>
              <a:gd name="T49" fmla="*/ 2147483646 h 179"/>
              <a:gd name="T50" fmla="*/ 2147483646 w 188"/>
              <a:gd name="T51" fmla="*/ 2147483646 h 179"/>
              <a:gd name="T52" fmla="*/ 2147483646 w 188"/>
              <a:gd name="T53" fmla="*/ 2147483646 h 179"/>
              <a:gd name="T54" fmla="*/ 2147483646 w 188"/>
              <a:gd name="T55" fmla="*/ 2147483646 h 179"/>
              <a:gd name="T56" fmla="*/ 2147483646 w 188"/>
              <a:gd name="T57" fmla="*/ 2147483646 h 179"/>
              <a:gd name="T58" fmla="*/ 2147483646 w 188"/>
              <a:gd name="T59" fmla="*/ 2147483646 h 179"/>
              <a:gd name="T60" fmla="*/ 2147483646 w 188"/>
              <a:gd name="T61" fmla="*/ 2147483646 h 179"/>
              <a:gd name="T62" fmla="*/ 2147483646 w 188"/>
              <a:gd name="T63" fmla="*/ 2147483646 h 179"/>
              <a:gd name="T64" fmla="*/ 2147483646 w 188"/>
              <a:gd name="T65" fmla="*/ 2147483646 h 179"/>
              <a:gd name="T66" fmla="*/ 2147483646 w 188"/>
              <a:gd name="T67" fmla="*/ 2147483646 h 179"/>
              <a:gd name="T68" fmla="*/ 2147483646 w 188"/>
              <a:gd name="T69" fmla="*/ 2147483646 h 179"/>
              <a:gd name="T70" fmla="*/ 2147483646 w 188"/>
              <a:gd name="T71" fmla="*/ 2147483646 h 179"/>
              <a:gd name="T72" fmla="*/ 2147483646 w 188"/>
              <a:gd name="T73" fmla="*/ 2147483646 h 179"/>
              <a:gd name="T74" fmla="*/ 2147483646 w 188"/>
              <a:gd name="T75" fmla="*/ 2147483646 h 179"/>
              <a:gd name="T76" fmla="*/ 2147483646 w 188"/>
              <a:gd name="T77" fmla="*/ 2147483646 h 179"/>
              <a:gd name="T78" fmla="*/ 2147483646 w 188"/>
              <a:gd name="T79" fmla="*/ 2147483646 h 179"/>
              <a:gd name="T80" fmla="*/ 2147483646 w 188"/>
              <a:gd name="T81" fmla="*/ 2147483646 h 179"/>
              <a:gd name="T82" fmla="*/ 2147483646 w 188"/>
              <a:gd name="T83" fmla="*/ 2147483646 h 179"/>
              <a:gd name="T84" fmla="*/ 2147483646 w 188"/>
              <a:gd name="T85" fmla="*/ 2147483646 h 179"/>
              <a:gd name="T86" fmla="*/ 2147483646 w 188"/>
              <a:gd name="T87" fmla="*/ 2147483646 h 179"/>
              <a:gd name="T88" fmla="*/ 2147483646 w 188"/>
              <a:gd name="T89" fmla="*/ 2147483646 h 179"/>
              <a:gd name="T90" fmla="*/ 2147483646 w 188"/>
              <a:gd name="T91" fmla="*/ 2147483646 h 179"/>
              <a:gd name="T92" fmla="*/ 2147483646 w 188"/>
              <a:gd name="T93" fmla="*/ 2147483646 h 179"/>
              <a:gd name="T94" fmla="*/ 2147483646 w 188"/>
              <a:gd name="T95" fmla="*/ 2147483646 h 179"/>
              <a:gd name="T96" fmla="*/ 2147483646 w 188"/>
              <a:gd name="T97" fmla="*/ 2147483646 h 179"/>
              <a:gd name="T98" fmla="*/ 2147483646 w 188"/>
              <a:gd name="T99" fmla="*/ 2147483646 h 17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88" h="179">
                <a:moveTo>
                  <a:pt x="86" y="23"/>
                </a:moveTo>
                <a:cubicBezTo>
                  <a:pt x="81" y="30"/>
                  <a:pt x="81" y="30"/>
                  <a:pt x="81" y="30"/>
                </a:cubicBezTo>
                <a:cubicBezTo>
                  <a:pt x="80" y="31"/>
                  <a:pt x="80" y="33"/>
                  <a:pt x="80" y="37"/>
                </a:cubicBezTo>
                <a:cubicBezTo>
                  <a:pt x="80" y="40"/>
                  <a:pt x="80" y="40"/>
                  <a:pt x="80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64" y="38"/>
                  <a:pt x="64" y="38"/>
                  <a:pt x="64" y="38"/>
                </a:cubicBez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1" y="50"/>
                  <a:pt x="51" y="50"/>
                  <a:pt x="51" y="50"/>
                </a:cubicBezTo>
                <a:cubicBezTo>
                  <a:pt x="46" y="56"/>
                  <a:pt x="46" y="56"/>
                  <a:pt x="46" y="56"/>
                </a:cubicBezTo>
                <a:cubicBezTo>
                  <a:pt x="46" y="56"/>
                  <a:pt x="46" y="56"/>
                  <a:pt x="46" y="56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35" y="69"/>
                  <a:pt x="35" y="69"/>
                  <a:pt x="35" y="69"/>
                </a:cubicBezTo>
                <a:cubicBezTo>
                  <a:pt x="35" y="70"/>
                  <a:pt x="35" y="70"/>
                  <a:pt x="35" y="70"/>
                </a:cubicBezTo>
                <a:cubicBezTo>
                  <a:pt x="34" y="70"/>
                  <a:pt x="34" y="70"/>
                  <a:pt x="34" y="70"/>
                </a:cubicBezTo>
                <a:cubicBezTo>
                  <a:pt x="27" y="74"/>
                  <a:pt x="27" y="74"/>
                  <a:pt x="27" y="74"/>
                </a:cubicBezTo>
                <a:cubicBezTo>
                  <a:pt x="21" y="70"/>
                  <a:pt x="21" y="70"/>
                  <a:pt x="21" y="70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15" y="63"/>
                  <a:pt x="15" y="63"/>
                  <a:pt x="15" y="63"/>
                </a:cubicBezTo>
                <a:cubicBezTo>
                  <a:pt x="12" y="61"/>
                  <a:pt x="12" y="61"/>
                  <a:pt x="12" y="61"/>
                </a:cubicBezTo>
                <a:cubicBezTo>
                  <a:pt x="14" y="78"/>
                  <a:pt x="14" y="78"/>
                  <a:pt x="14" y="78"/>
                </a:cubicBezTo>
                <a:cubicBezTo>
                  <a:pt x="17" y="86"/>
                  <a:pt x="17" y="86"/>
                  <a:pt x="17" y="86"/>
                </a:cubicBezTo>
                <a:cubicBezTo>
                  <a:pt x="11" y="92"/>
                  <a:pt x="11" y="92"/>
                  <a:pt x="11" y="92"/>
                </a:cubicBezTo>
                <a:cubicBezTo>
                  <a:pt x="2" y="104"/>
                  <a:pt x="2" y="104"/>
                  <a:pt x="2" y="104"/>
                </a:cubicBezTo>
                <a:cubicBezTo>
                  <a:pt x="2" y="110"/>
                  <a:pt x="2" y="110"/>
                  <a:pt x="2" y="110"/>
                </a:cubicBezTo>
                <a:cubicBezTo>
                  <a:pt x="2" y="110"/>
                  <a:pt x="2" y="110"/>
                  <a:pt x="2" y="110"/>
                </a:cubicBezTo>
                <a:cubicBezTo>
                  <a:pt x="2" y="110"/>
                  <a:pt x="2" y="110"/>
                  <a:pt x="2" y="110"/>
                </a:cubicBezTo>
                <a:cubicBezTo>
                  <a:pt x="0" y="113"/>
                  <a:pt x="0" y="113"/>
                  <a:pt x="0" y="113"/>
                </a:cubicBezTo>
                <a:cubicBezTo>
                  <a:pt x="1" y="116"/>
                  <a:pt x="1" y="116"/>
                  <a:pt x="1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16" y="119"/>
                  <a:pt x="16" y="119"/>
                  <a:pt x="16" y="119"/>
                </a:cubicBezTo>
                <a:cubicBezTo>
                  <a:pt x="16" y="119"/>
                  <a:pt x="16" y="119"/>
                  <a:pt x="16" y="119"/>
                </a:cubicBezTo>
                <a:cubicBezTo>
                  <a:pt x="17" y="119"/>
                  <a:pt x="17" y="119"/>
                  <a:pt x="17" y="119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20" y="122"/>
                  <a:pt x="20" y="122"/>
                  <a:pt x="20" y="122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5" y="126"/>
                  <a:pt x="26" y="127"/>
                  <a:pt x="26" y="129"/>
                </a:cubicBezTo>
                <a:cubicBezTo>
                  <a:pt x="27" y="132"/>
                  <a:pt x="27" y="132"/>
                  <a:pt x="27" y="132"/>
                </a:cubicBezTo>
                <a:cubicBezTo>
                  <a:pt x="39" y="136"/>
                  <a:pt x="39" y="136"/>
                  <a:pt x="39" y="136"/>
                </a:cubicBezTo>
                <a:cubicBezTo>
                  <a:pt x="43" y="135"/>
                  <a:pt x="43" y="135"/>
                  <a:pt x="43" y="135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61" y="106"/>
                  <a:pt x="61" y="106"/>
                  <a:pt x="61" y="106"/>
                </a:cubicBezTo>
                <a:cubicBezTo>
                  <a:pt x="61" y="105"/>
                  <a:pt x="61" y="105"/>
                  <a:pt x="61" y="105"/>
                </a:cubicBezTo>
                <a:cubicBezTo>
                  <a:pt x="69" y="102"/>
                  <a:pt x="69" y="102"/>
                  <a:pt x="69" y="102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76" y="98"/>
                  <a:pt x="78" y="96"/>
                  <a:pt x="80" y="96"/>
                </a:cubicBezTo>
                <a:cubicBezTo>
                  <a:pt x="81" y="96"/>
                  <a:pt x="83" y="97"/>
                  <a:pt x="86" y="99"/>
                </a:cubicBezTo>
                <a:cubicBezTo>
                  <a:pt x="87" y="99"/>
                  <a:pt x="87" y="99"/>
                  <a:pt x="87" y="99"/>
                </a:cubicBezTo>
                <a:cubicBezTo>
                  <a:pt x="87" y="100"/>
                  <a:pt x="87" y="100"/>
                  <a:pt x="87" y="10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1"/>
                  <a:pt x="94" y="111"/>
                  <a:pt x="94" y="111"/>
                </a:cubicBezTo>
                <a:cubicBezTo>
                  <a:pt x="95" y="119"/>
                  <a:pt x="95" y="119"/>
                  <a:pt x="95" y="119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87" y="142"/>
                  <a:pt x="87" y="142"/>
                  <a:pt x="87" y="142"/>
                </a:cubicBezTo>
                <a:cubicBezTo>
                  <a:pt x="84" y="147"/>
                  <a:pt x="84" y="147"/>
                  <a:pt x="84" y="147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88" y="154"/>
                  <a:pt x="88" y="154"/>
                  <a:pt x="88" y="154"/>
                </a:cubicBezTo>
                <a:cubicBezTo>
                  <a:pt x="92" y="152"/>
                  <a:pt x="92" y="152"/>
                  <a:pt x="92" y="152"/>
                </a:cubicBezTo>
                <a:cubicBezTo>
                  <a:pt x="92" y="151"/>
                  <a:pt x="92" y="151"/>
                  <a:pt x="92" y="151"/>
                </a:cubicBezTo>
                <a:cubicBezTo>
                  <a:pt x="93" y="150"/>
                  <a:pt x="93" y="150"/>
                  <a:pt x="93" y="150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97" y="160"/>
                  <a:pt x="97" y="160"/>
                  <a:pt x="97" y="160"/>
                </a:cubicBezTo>
                <a:cubicBezTo>
                  <a:pt x="96" y="160"/>
                  <a:pt x="96" y="160"/>
                  <a:pt x="96" y="160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89" y="172"/>
                  <a:pt x="89" y="172"/>
                  <a:pt x="89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4" y="173"/>
                  <a:pt x="84" y="173"/>
                  <a:pt x="84" y="173"/>
                </a:cubicBezTo>
                <a:cubicBezTo>
                  <a:pt x="81" y="174"/>
                  <a:pt x="81" y="174"/>
                  <a:pt x="81" y="174"/>
                </a:cubicBezTo>
                <a:cubicBezTo>
                  <a:pt x="79" y="178"/>
                  <a:pt x="79" y="178"/>
                  <a:pt x="79" y="178"/>
                </a:cubicBezTo>
                <a:cubicBezTo>
                  <a:pt x="79" y="179"/>
                  <a:pt x="79" y="179"/>
                  <a:pt x="79" y="179"/>
                </a:cubicBezTo>
                <a:cubicBezTo>
                  <a:pt x="92" y="177"/>
                  <a:pt x="92" y="177"/>
                  <a:pt x="92" y="177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129" y="133"/>
                  <a:pt x="129" y="133"/>
                  <a:pt x="129" y="133"/>
                </a:cubicBezTo>
                <a:cubicBezTo>
                  <a:pt x="130" y="133"/>
                  <a:pt x="130" y="133"/>
                  <a:pt x="130" y="133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42" y="130"/>
                  <a:pt x="142" y="130"/>
                  <a:pt x="142" y="130"/>
                </a:cubicBezTo>
                <a:cubicBezTo>
                  <a:pt x="147" y="129"/>
                  <a:pt x="147" y="129"/>
                  <a:pt x="147" y="129"/>
                </a:cubicBezTo>
                <a:cubicBezTo>
                  <a:pt x="152" y="126"/>
                  <a:pt x="152" y="126"/>
                  <a:pt x="152" y="126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88" y="78"/>
                  <a:pt x="188" y="78"/>
                  <a:pt x="188" y="78"/>
                </a:cubicBezTo>
                <a:cubicBezTo>
                  <a:pt x="188" y="78"/>
                  <a:pt x="188" y="78"/>
                  <a:pt x="188" y="78"/>
                </a:cubicBezTo>
                <a:cubicBezTo>
                  <a:pt x="186" y="64"/>
                  <a:pt x="186" y="64"/>
                  <a:pt x="186" y="64"/>
                </a:cubicBezTo>
                <a:cubicBezTo>
                  <a:pt x="185" y="63"/>
                  <a:pt x="183" y="62"/>
                  <a:pt x="182" y="61"/>
                </a:cubicBezTo>
                <a:cubicBezTo>
                  <a:pt x="182" y="60"/>
                  <a:pt x="182" y="60"/>
                  <a:pt x="182" y="60"/>
                </a:cubicBezTo>
                <a:cubicBezTo>
                  <a:pt x="182" y="61"/>
                  <a:pt x="182" y="61"/>
                  <a:pt x="182" y="61"/>
                </a:cubicBezTo>
                <a:cubicBezTo>
                  <a:pt x="178" y="61"/>
                  <a:pt x="178" y="61"/>
                  <a:pt x="178" y="61"/>
                </a:cubicBezTo>
                <a:cubicBezTo>
                  <a:pt x="176" y="60"/>
                  <a:pt x="174" y="60"/>
                  <a:pt x="173" y="58"/>
                </a:cubicBezTo>
                <a:cubicBezTo>
                  <a:pt x="172" y="55"/>
                  <a:pt x="172" y="55"/>
                  <a:pt x="172" y="55"/>
                </a:cubicBezTo>
                <a:cubicBezTo>
                  <a:pt x="172" y="55"/>
                  <a:pt x="172" y="55"/>
                  <a:pt x="172" y="55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1" y="33"/>
                  <a:pt x="171" y="33"/>
                  <a:pt x="171" y="33"/>
                </a:cubicBezTo>
                <a:cubicBezTo>
                  <a:pt x="169" y="32"/>
                  <a:pt x="166" y="30"/>
                  <a:pt x="164" y="28"/>
                </a:cubicBezTo>
                <a:cubicBezTo>
                  <a:pt x="158" y="22"/>
                  <a:pt x="158" y="22"/>
                  <a:pt x="158" y="22"/>
                </a:cubicBezTo>
                <a:cubicBezTo>
                  <a:pt x="154" y="15"/>
                  <a:pt x="154" y="15"/>
                  <a:pt x="154" y="15"/>
                </a:cubicBezTo>
                <a:cubicBezTo>
                  <a:pt x="153" y="14"/>
                  <a:pt x="153" y="11"/>
                  <a:pt x="153" y="8"/>
                </a:cubicBezTo>
                <a:cubicBezTo>
                  <a:pt x="154" y="6"/>
                  <a:pt x="154" y="6"/>
                  <a:pt x="154" y="6"/>
                </a:cubicBezTo>
                <a:cubicBezTo>
                  <a:pt x="151" y="2"/>
                  <a:pt x="151" y="2"/>
                  <a:pt x="151" y="2"/>
                </a:cubicBezTo>
                <a:cubicBezTo>
                  <a:pt x="150" y="5"/>
                  <a:pt x="150" y="5"/>
                  <a:pt x="150" y="5"/>
                </a:cubicBezTo>
                <a:cubicBezTo>
                  <a:pt x="147" y="12"/>
                  <a:pt x="147" y="12"/>
                  <a:pt x="147" y="12"/>
                </a:cubicBezTo>
                <a:cubicBezTo>
                  <a:pt x="146" y="12"/>
                  <a:pt x="146" y="12"/>
                  <a:pt x="146" y="12"/>
                </a:cubicBezTo>
                <a:cubicBezTo>
                  <a:pt x="143" y="12"/>
                  <a:pt x="140" y="12"/>
                  <a:pt x="137" y="10"/>
                </a:cubicBezTo>
                <a:cubicBezTo>
                  <a:pt x="135" y="10"/>
                  <a:pt x="134" y="8"/>
                  <a:pt x="134" y="5"/>
                </a:cubicBezTo>
                <a:cubicBezTo>
                  <a:pt x="134" y="4"/>
                  <a:pt x="134" y="4"/>
                  <a:pt x="134" y="4"/>
                </a:cubicBezTo>
                <a:cubicBezTo>
                  <a:pt x="132" y="4"/>
                  <a:pt x="132" y="4"/>
                  <a:pt x="132" y="4"/>
                </a:cubicBezTo>
                <a:cubicBezTo>
                  <a:pt x="124" y="6"/>
                  <a:pt x="124" y="6"/>
                  <a:pt x="124" y="6"/>
                </a:cubicBezTo>
                <a:cubicBezTo>
                  <a:pt x="118" y="0"/>
                  <a:pt x="118" y="0"/>
                  <a:pt x="118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2"/>
                  <a:pt x="114" y="2"/>
                  <a:pt x="114" y="2"/>
                </a:cubicBezTo>
                <a:cubicBezTo>
                  <a:pt x="117" y="6"/>
                  <a:pt x="117" y="6"/>
                  <a:pt x="117" y="6"/>
                </a:cubicBezTo>
                <a:cubicBezTo>
                  <a:pt x="118" y="7"/>
                  <a:pt x="118" y="7"/>
                  <a:pt x="118" y="7"/>
                </a:cubicBezTo>
                <a:cubicBezTo>
                  <a:pt x="114" y="15"/>
                  <a:pt x="114" y="15"/>
                  <a:pt x="114" y="15"/>
                </a:cubicBezTo>
                <a:cubicBezTo>
                  <a:pt x="113" y="15"/>
                  <a:pt x="113" y="15"/>
                  <a:pt x="113" y="15"/>
                </a:cubicBezTo>
                <a:cubicBezTo>
                  <a:pt x="113" y="16"/>
                  <a:pt x="113" y="16"/>
                  <a:pt x="113" y="16"/>
                </a:cubicBezTo>
                <a:cubicBezTo>
                  <a:pt x="113" y="16"/>
                  <a:pt x="113" y="16"/>
                  <a:pt x="113" y="16"/>
                </a:cubicBezTo>
                <a:cubicBezTo>
                  <a:pt x="106" y="24"/>
                  <a:pt x="106" y="24"/>
                  <a:pt x="106" y="24"/>
                </a:cubicBezTo>
                <a:cubicBezTo>
                  <a:pt x="105" y="24"/>
                  <a:pt x="105" y="24"/>
                  <a:pt x="105" y="24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93" y="25"/>
                  <a:pt x="93" y="25"/>
                  <a:pt x="93" y="25"/>
                </a:cubicBezTo>
                <a:lnTo>
                  <a:pt x="86" y="2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3" name="Freeform 28"/>
          <p:cNvSpPr/>
          <p:nvPr/>
        </p:nvSpPr>
        <p:spPr bwMode="auto">
          <a:xfrm>
            <a:off x="4759325" y="2001838"/>
            <a:ext cx="860425" cy="584200"/>
          </a:xfrm>
          <a:custGeom>
            <a:avLst/>
            <a:gdLst>
              <a:gd name="T0" fmla="*/ 2147483646 w 268"/>
              <a:gd name="T1" fmla="*/ 2147483646 h 182"/>
              <a:gd name="T2" fmla="*/ 2147483646 w 268"/>
              <a:gd name="T3" fmla="*/ 2147483646 h 182"/>
              <a:gd name="T4" fmla="*/ 2147483646 w 268"/>
              <a:gd name="T5" fmla="*/ 2147483646 h 182"/>
              <a:gd name="T6" fmla="*/ 2147483646 w 268"/>
              <a:gd name="T7" fmla="*/ 2147483646 h 182"/>
              <a:gd name="T8" fmla="*/ 2147483646 w 268"/>
              <a:gd name="T9" fmla="*/ 2147483646 h 182"/>
              <a:gd name="T10" fmla="*/ 2147483646 w 268"/>
              <a:gd name="T11" fmla="*/ 2147483646 h 182"/>
              <a:gd name="T12" fmla="*/ 0 w 268"/>
              <a:gd name="T13" fmla="*/ 2147483646 h 182"/>
              <a:gd name="T14" fmla="*/ 2147483646 w 268"/>
              <a:gd name="T15" fmla="*/ 2147483646 h 182"/>
              <a:gd name="T16" fmla="*/ 2147483646 w 268"/>
              <a:gd name="T17" fmla="*/ 2147483646 h 182"/>
              <a:gd name="T18" fmla="*/ 2147483646 w 268"/>
              <a:gd name="T19" fmla="*/ 2147483646 h 182"/>
              <a:gd name="T20" fmla="*/ 2147483646 w 268"/>
              <a:gd name="T21" fmla="*/ 2147483646 h 182"/>
              <a:gd name="T22" fmla="*/ 2147483646 w 268"/>
              <a:gd name="T23" fmla="*/ 2147483646 h 182"/>
              <a:gd name="T24" fmla="*/ 2147483646 w 268"/>
              <a:gd name="T25" fmla="*/ 2147483646 h 182"/>
              <a:gd name="T26" fmla="*/ 2147483646 w 268"/>
              <a:gd name="T27" fmla="*/ 2147483646 h 182"/>
              <a:gd name="T28" fmla="*/ 2147483646 w 268"/>
              <a:gd name="T29" fmla="*/ 2147483646 h 182"/>
              <a:gd name="T30" fmla="*/ 2147483646 w 268"/>
              <a:gd name="T31" fmla="*/ 2147483646 h 182"/>
              <a:gd name="T32" fmla="*/ 2147483646 w 268"/>
              <a:gd name="T33" fmla="*/ 2147483646 h 182"/>
              <a:gd name="T34" fmla="*/ 2147483646 w 268"/>
              <a:gd name="T35" fmla="*/ 2147483646 h 182"/>
              <a:gd name="T36" fmla="*/ 2147483646 w 268"/>
              <a:gd name="T37" fmla="*/ 2147483646 h 182"/>
              <a:gd name="T38" fmla="*/ 2147483646 w 268"/>
              <a:gd name="T39" fmla="*/ 2147483646 h 182"/>
              <a:gd name="T40" fmla="*/ 2147483646 w 268"/>
              <a:gd name="T41" fmla="*/ 2147483646 h 182"/>
              <a:gd name="T42" fmla="*/ 2147483646 w 268"/>
              <a:gd name="T43" fmla="*/ 2147483646 h 182"/>
              <a:gd name="T44" fmla="*/ 2147483646 w 268"/>
              <a:gd name="T45" fmla="*/ 2147483646 h 182"/>
              <a:gd name="T46" fmla="*/ 2147483646 w 268"/>
              <a:gd name="T47" fmla="*/ 2147483646 h 182"/>
              <a:gd name="T48" fmla="*/ 2147483646 w 268"/>
              <a:gd name="T49" fmla="*/ 2147483646 h 182"/>
              <a:gd name="T50" fmla="*/ 2147483646 w 268"/>
              <a:gd name="T51" fmla="*/ 2147483646 h 182"/>
              <a:gd name="T52" fmla="*/ 2147483646 w 268"/>
              <a:gd name="T53" fmla="*/ 2147483646 h 182"/>
              <a:gd name="T54" fmla="*/ 2147483646 w 268"/>
              <a:gd name="T55" fmla="*/ 2147483646 h 182"/>
              <a:gd name="T56" fmla="*/ 2147483646 w 268"/>
              <a:gd name="T57" fmla="*/ 2147483646 h 182"/>
              <a:gd name="T58" fmla="*/ 2147483646 w 268"/>
              <a:gd name="T59" fmla="*/ 2147483646 h 182"/>
              <a:gd name="T60" fmla="*/ 2147483646 w 268"/>
              <a:gd name="T61" fmla="*/ 2147483646 h 182"/>
              <a:gd name="T62" fmla="*/ 2147483646 w 268"/>
              <a:gd name="T63" fmla="*/ 2147483646 h 182"/>
              <a:gd name="T64" fmla="*/ 2147483646 w 268"/>
              <a:gd name="T65" fmla="*/ 2147483646 h 182"/>
              <a:gd name="T66" fmla="*/ 2147483646 w 268"/>
              <a:gd name="T67" fmla="*/ 2147483646 h 182"/>
              <a:gd name="T68" fmla="*/ 2147483646 w 268"/>
              <a:gd name="T69" fmla="*/ 2147483646 h 182"/>
              <a:gd name="T70" fmla="*/ 2147483646 w 268"/>
              <a:gd name="T71" fmla="*/ 2147483646 h 182"/>
              <a:gd name="T72" fmla="*/ 2147483646 w 268"/>
              <a:gd name="T73" fmla="*/ 2147483646 h 182"/>
              <a:gd name="T74" fmla="*/ 2147483646 w 268"/>
              <a:gd name="T75" fmla="*/ 2147483646 h 182"/>
              <a:gd name="T76" fmla="*/ 2147483646 w 268"/>
              <a:gd name="T77" fmla="*/ 2147483646 h 182"/>
              <a:gd name="T78" fmla="*/ 2147483646 w 268"/>
              <a:gd name="T79" fmla="*/ 2147483646 h 182"/>
              <a:gd name="T80" fmla="*/ 2147483646 w 268"/>
              <a:gd name="T81" fmla="*/ 2147483646 h 182"/>
              <a:gd name="T82" fmla="*/ 2147483646 w 268"/>
              <a:gd name="T83" fmla="*/ 2147483646 h 182"/>
              <a:gd name="T84" fmla="*/ 2147483646 w 268"/>
              <a:gd name="T85" fmla="*/ 2147483646 h 182"/>
              <a:gd name="T86" fmla="*/ 2147483646 w 268"/>
              <a:gd name="T87" fmla="*/ 2147483646 h 182"/>
              <a:gd name="T88" fmla="*/ 2147483646 w 268"/>
              <a:gd name="T89" fmla="*/ 2147483646 h 182"/>
              <a:gd name="T90" fmla="*/ 2147483646 w 268"/>
              <a:gd name="T91" fmla="*/ 2147483646 h 182"/>
              <a:gd name="T92" fmla="*/ 2147483646 w 268"/>
              <a:gd name="T93" fmla="*/ 2147483646 h 182"/>
              <a:gd name="T94" fmla="*/ 2147483646 w 268"/>
              <a:gd name="T95" fmla="*/ 2147483646 h 182"/>
              <a:gd name="T96" fmla="*/ 2147483646 w 268"/>
              <a:gd name="T97" fmla="*/ 2147483646 h 182"/>
              <a:gd name="T98" fmla="*/ 2147483646 w 268"/>
              <a:gd name="T99" fmla="*/ 2147483646 h 182"/>
              <a:gd name="T100" fmla="*/ 2147483646 w 268"/>
              <a:gd name="T101" fmla="*/ 2147483646 h 182"/>
              <a:gd name="T102" fmla="*/ 2147483646 w 268"/>
              <a:gd name="T103" fmla="*/ 2147483646 h 182"/>
              <a:gd name="T104" fmla="*/ 2147483646 w 268"/>
              <a:gd name="T105" fmla="*/ 2147483646 h 182"/>
              <a:gd name="T106" fmla="*/ 2147483646 w 268"/>
              <a:gd name="T107" fmla="*/ 2147483646 h 182"/>
              <a:gd name="T108" fmla="*/ 2147483646 w 268"/>
              <a:gd name="T109" fmla="*/ 2147483646 h 182"/>
              <a:gd name="T110" fmla="*/ 2147483646 w 268"/>
              <a:gd name="T111" fmla="*/ 2147483646 h 182"/>
              <a:gd name="T112" fmla="*/ 2147483646 w 268"/>
              <a:gd name="T113" fmla="*/ 2147483646 h 182"/>
              <a:gd name="T114" fmla="*/ 2147483646 w 268"/>
              <a:gd name="T115" fmla="*/ 2147483646 h 182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68" h="182">
                <a:moveTo>
                  <a:pt x="52" y="9"/>
                </a:moveTo>
                <a:cubicBezTo>
                  <a:pt x="51" y="0"/>
                  <a:pt x="51" y="0"/>
                  <a:pt x="51" y="0"/>
                </a:cubicBezTo>
                <a:cubicBezTo>
                  <a:pt x="47" y="3"/>
                  <a:pt x="47" y="3"/>
                  <a:pt x="47" y="3"/>
                </a:cubicBezTo>
                <a:cubicBezTo>
                  <a:pt x="46" y="3"/>
                  <a:pt x="46" y="3"/>
                  <a:pt x="46" y="3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5" y="5"/>
                  <a:pt x="35" y="5"/>
                  <a:pt x="35" y="5"/>
                </a:cubicBezTo>
                <a:cubicBezTo>
                  <a:pt x="35" y="10"/>
                  <a:pt x="35" y="10"/>
                  <a:pt x="35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0" y="17"/>
                  <a:pt x="30" y="17"/>
                  <a:pt x="30" y="17"/>
                </a:cubicBezTo>
                <a:cubicBezTo>
                  <a:pt x="29" y="17"/>
                  <a:pt x="29" y="17"/>
                  <a:pt x="29" y="17"/>
                </a:cubicBezTo>
                <a:cubicBezTo>
                  <a:pt x="29" y="18"/>
                  <a:pt x="29" y="18"/>
                  <a:pt x="29" y="18"/>
                </a:cubicBezTo>
                <a:cubicBezTo>
                  <a:pt x="29" y="18"/>
                  <a:pt x="29" y="18"/>
                  <a:pt x="29" y="18"/>
                </a:cubicBezTo>
                <a:cubicBezTo>
                  <a:pt x="22" y="24"/>
                  <a:pt x="22" y="24"/>
                  <a:pt x="22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0" y="24"/>
                  <a:pt x="20" y="24"/>
                  <a:pt x="20" y="24"/>
                </a:cubicBezTo>
                <a:cubicBezTo>
                  <a:pt x="15" y="22"/>
                  <a:pt x="12" y="19"/>
                  <a:pt x="11" y="17"/>
                </a:cubicBezTo>
                <a:cubicBezTo>
                  <a:pt x="10" y="16"/>
                  <a:pt x="10" y="16"/>
                  <a:pt x="9" y="16"/>
                </a:cubicBezTo>
                <a:cubicBezTo>
                  <a:pt x="4" y="17"/>
                  <a:pt x="4" y="17"/>
                  <a:pt x="4" y="17"/>
                </a:cubicBezTo>
                <a:cubicBezTo>
                  <a:pt x="0" y="20"/>
                  <a:pt x="0" y="20"/>
                  <a:pt x="0" y="20"/>
                </a:cubicBezTo>
                <a:cubicBezTo>
                  <a:pt x="9" y="27"/>
                  <a:pt x="9" y="27"/>
                  <a:pt x="9" y="27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32"/>
                  <a:pt x="17" y="32"/>
                  <a:pt x="17" y="32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52"/>
                  <a:pt x="18" y="52"/>
                  <a:pt x="18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5" y="70"/>
                  <a:pt x="25" y="70"/>
                  <a:pt x="25" y="70"/>
                </a:cubicBezTo>
                <a:cubicBezTo>
                  <a:pt x="30" y="76"/>
                  <a:pt x="30" y="76"/>
                  <a:pt x="30" y="76"/>
                </a:cubicBezTo>
                <a:cubicBezTo>
                  <a:pt x="35" y="72"/>
                  <a:pt x="35" y="72"/>
                  <a:pt x="35" y="72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44" y="61"/>
                  <a:pt x="44" y="61"/>
                  <a:pt x="44" y="61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54" y="76"/>
                  <a:pt x="54" y="76"/>
                  <a:pt x="54" y="76"/>
                </a:cubicBezTo>
                <a:cubicBezTo>
                  <a:pt x="60" y="78"/>
                  <a:pt x="60" y="78"/>
                  <a:pt x="60" y="7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2" y="97"/>
                  <a:pt x="62" y="97"/>
                  <a:pt x="62" y="97"/>
                </a:cubicBezTo>
                <a:cubicBezTo>
                  <a:pt x="62" y="98"/>
                  <a:pt x="62" y="98"/>
                  <a:pt x="62" y="98"/>
                </a:cubicBezTo>
                <a:cubicBezTo>
                  <a:pt x="62" y="98"/>
                  <a:pt x="62" y="98"/>
                  <a:pt x="62" y="98"/>
                </a:cubicBezTo>
                <a:cubicBezTo>
                  <a:pt x="60" y="106"/>
                  <a:pt x="60" y="106"/>
                  <a:pt x="60" y="106"/>
                </a:cubicBezTo>
                <a:cubicBezTo>
                  <a:pt x="64" y="110"/>
                  <a:pt x="64" y="110"/>
                  <a:pt x="64" y="110"/>
                </a:cubicBezTo>
                <a:cubicBezTo>
                  <a:pt x="69" y="107"/>
                  <a:pt x="69" y="107"/>
                  <a:pt x="69" y="107"/>
                </a:cubicBezTo>
                <a:cubicBezTo>
                  <a:pt x="74" y="102"/>
                  <a:pt x="74" y="102"/>
                  <a:pt x="74" y="102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89" y="108"/>
                  <a:pt x="89" y="108"/>
                  <a:pt x="89" y="108"/>
                </a:cubicBezTo>
                <a:cubicBezTo>
                  <a:pt x="93" y="106"/>
                  <a:pt x="95" y="108"/>
                  <a:pt x="96" y="110"/>
                </a:cubicBezTo>
                <a:cubicBezTo>
                  <a:pt x="96" y="114"/>
                  <a:pt x="96" y="114"/>
                  <a:pt x="96" y="114"/>
                </a:cubicBezTo>
                <a:cubicBezTo>
                  <a:pt x="97" y="114"/>
                  <a:pt x="97" y="114"/>
                  <a:pt x="97" y="114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5" y="111"/>
                  <a:pt x="105" y="111"/>
                  <a:pt x="105" y="111"/>
                </a:cubicBezTo>
                <a:cubicBezTo>
                  <a:pt x="105" y="109"/>
                  <a:pt x="105" y="109"/>
                  <a:pt x="105" y="109"/>
                </a:cubicBezTo>
                <a:cubicBezTo>
                  <a:pt x="105" y="107"/>
                  <a:pt x="105" y="106"/>
                  <a:pt x="106" y="105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14" y="108"/>
                  <a:pt x="116" y="110"/>
                  <a:pt x="116" y="114"/>
                </a:cubicBezTo>
                <a:cubicBezTo>
                  <a:pt x="116" y="116"/>
                  <a:pt x="116" y="116"/>
                  <a:pt x="116" y="116"/>
                </a:cubicBezTo>
                <a:cubicBezTo>
                  <a:pt x="116" y="121"/>
                  <a:pt x="116" y="121"/>
                  <a:pt x="116" y="121"/>
                </a:cubicBezTo>
                <a:cubicBezTo>
                  <a:pt x="120" y="128"/>
                  <a:pt x="120" y="128"/>
                  <a:pt x="120" y="128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7" y="135"/>
                  <a:pt x="129" y="136"/>
                  <a:pt x="131" y="137"/>
                </a:cubicBezTo>
                <a:cubicBezTo>
                  <a:pt x="132" y="137"/>
                  <a:pt x="132" y="137"/>
                  <a:pt x="132" y="137"/>
                </a:cubicBezTo>
                <a:cubicBezTo>
                  <a:pt x="133" y="138"/>
                  <a:pt x="134" y="140"/>
                  <a:pt x="134" y="144"/>
                </a:cubicBezTo>
                <a:cubicBezTo>
                  <a:pt x="134" y="162"/>
                  <a:pt x="134" y="162"/>
                  <a:pt x="134" y="162"/>
                </a:cubicBezTo>
                <a:cubicBezTo>
                  <a:pt x="134" y="164"/>
                  <a:pt x="136" y="165"/>
                  <a:pt x="137" y="165"/>
                </a:cubicBezTo>
                <a:cubicBezTo>
                  <a:pt x="138" y="165"/>
                  <a:pt x="138" y="165"/>
                  <a:pt x="138" y="165"/>
                </a:cubicBezTo>
                <a:cubicBezTo>
                  <a:pt x="140" y="164"/>
                  <a:pt x="142" y="164"/>
                  <a:pt x="144" y="166"/>
                </a:cubicBezTo>
                <a:cubicBezTo>
                  <a:pt x="145" y="167"/>
                  <a:pt x="145" y="167"/>
                  <a:pt x="145" y="167"/>
                </a:cubicBezTo>
                <a:cubicBezTo>
                  <a:pt x="147" y="168"/>
                  <a:pt x="148" y="169"/>
                  <a:pt x="149" y="172"/>
                </a:cubicBezTo>
                <a:cubicBezTo>
                  <a:pt x="150" y="182"/>
                  <a:pt x="150" y="182"/>
                  <a:pt x="150" y="182"/>
                </a:cubicBezTo>
                <a:cubicBezTo>
                  <a:pt x="159" y="164"/>
                  <a:pt x="159" y="164"/>
                  <a:pt x="159" y="164"/>
                </a:cubicBezTo>
                <a:cubicBezTo>
                  <a:pt x="162" y="154"/>
                  <a:pt x="165" y="148"/>
                  <a:pt x="169" y="147"/>
                </a:cubicBezTo>
                <a:cubicBezTo>
                  <a:pt x="173" y="146"/>
                  <a:pt x="178" y="148"/>
                  <a:pt x="186" y="152"/>
                </a:cubicBezTo>
                <a:cubicBezTo>
                  <a:pt x="212" y="154"/>
                  <a:pt x="212" y="154"/>
                  <a:pt x="212" y="154"/>
                </a:cubicBezTo>
                <a:cubicBezTo>
                  <a:pt x="212" y="148"/>
                  <a:pt x="212" y="148"/>
                  <a:pt x="212" y="148"/>
                </a:cubicBezTo>
                <a:cubicBezTo>
                  <a:pt x="200" y="136"/>
                  <a:pt x="200" y="136"/>
                  <a:pt x="200" y="136"/>
                </a:cubicBezTo>
                <a:cubicBezTo>
                  <a:pt x="195" y="133"/>
                  <a:pt x="192" y="131"/>
                  <a:pt x="193" y="129"/>
                </a:cubicBezTo>
                <a:cubicBezTo>
                  <a:pt x="202" y="130"/>
                  <a:pt x="202" y="130"/>
                  <a:pt x="202" y="130"/>
                </a:cubicBezTo>
                <a:cubicBezTo>
                  <a:pt x="211" y="132"/>
                  <a:pt x="219" y="128"/>
                  <a:pt x="226" y="114"/>
                </a:cubicBezTo>
                <a:cubicBezTo>
                  <a:pt x="226" y="114"/>
                  <a:pt x="226" y="114"/>
                  <a:pt x="226" y="114"/>
                </a:cubicBezTo>
                <a:cubicBezTo>
                  <a:pt x="227" y="114"/>
                  <a:pt x="227" y="114"/>
                  <a:pt x="227" y="114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37" y="85"/>
                  <a:pt x="237" y="85"/>
                  <a:pt x="237" y="85"/>
                </a:cubicBezTo>
                <a:cubicBezTo>
                  <a:pt x="238" y="85"/>
                  <a:pt x="238" y="85"/>
                  <a:pt x="238" y="85"/>
                </a:cubicBezTo>
                <a:cubicBezTo>
                  <a:pt x="239" y="85"/>
                  <a:pt x="239" y="85"/>
                  <a:pt x="239" y="85"/>
                </a:cubicBezTo>
                <a:cubicBezTo>
                  <a:pt x="246" y="84"/>
                  <a:pt x="246" y="84"/>
                  <a:pt x="246" y="84"/>
                </a:cubicBezTo>
                <a:cubicBezTo>
                  <a:pt x="247" y="84"/>
                  <a:pt x="247" y="84"/>
                  <a:pt x="247" y="84"/>
                </a:cubicBezTo>
                <a:cubicBezTo>
                  <a:pt x="248" y="84"/>
                  <a:pt x="248" y="84"/>
                  <a:pt x="248" y="84"/>
                </a:cubicBezTo>
                <a:cubicBezTo>
                  <a:pt x="248" y="84"/>
                  <a:pt x="248" y="84"/>
                  <a:pt x="248" y="84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66" y="98"/>
                  <a:pt x="266" y="98"/>
                  <a:pt x="266" y="98"/>
                </a:cubicBezTo>
                <a:cubicBezTo>
                  <a:pt x="266" y="95"/>
                  <a:pt x="266" y="95"/>
                  <a:pt x="266" y="95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7"/>
                  <a:pt x="258" y="87"/>
                  <a:pt x="258" y="87"/>
                </a:cubicBezTo>
                <a:cubicBezTo>
                  <a:pt x="257" y="86"/>
                  <a:pt x="257" y="86"/>
                  <a:pt x="257" y="86"/>
                </a:cubicBezTo>
                <a:cubicBezTo>
                  <a:pt x="268" y="79"/>
                  <a:pt x="268" y="79"/>
                  <a:pt x="268" y="79"/>
                </a:cubicBezTo>
                <a:cubicBezTo>
                  <a:pt x="268" y="62"/>
                  <a:pt x="268" y="62"/>
                  <a:pt x="268" y="62"/>
                </a:cubicBezTo>
                <a:cubicBezTo>
                  <a:pt x="263" y="63"/>
                  <a:pt x="263" y="63"/>
                  <a:pt x="263" y="63"/>
                </a:cubicBezTo>
                <a:cubicBezTo>
                  <a:pt x="263" y="63"/>
                  <a:pt x="263" y="63"/>
                  <a:pt x="263" y="63"/>
                </a:cubicBezTo>
                <a:cubicBezTo>
                  <a:pt x="262" y="63"/>
                  <a:pt x="262" y="63"/>
                  <a:pt x="262" y="63"/>
                </a:cubicBezTo>
                <a:cubicBezTo>
                  <a:pt x="256" y="60"/>
                  <a:pt x="256" y="60"/>
                  <a:pt x="256" y="60"/>
                </a:cubicBezTo>
                <a:cubicBezTo>
                  <a:pt x="254" y="60"/>
                  <a:pt x="250" y="58"/>
                  <a:pt x="246" y="55"/>
                </a:cubicBezTo>
                <a:cubicBezTo>
                  <a:pt x="243" y="54"/>
                  <a:pt x="242" y="53"/>
                  <a:pt x="242" y="51"/>
                </a:cubicBezTo>
                <a:cubicBezTo>
                  <a:pt x="242" y="52"/>
                  <a:pt x="242" y="52"/>
                  <a:pt x="242" y="52"/>
                </a:cubicBezTo>
                <a:cubicBezTo>
                  <a:pt x="242" y="53"/>
                  <a:pt x="241" y="54"/>
                  <a:pt x="240" y="54"/>
                </a:cubicBezTo>
                <a:cubicBezTo>
                  <a:pt x="239" y="55"/>
                  <a:pt x="238" y="56"/>
                  <a:pt x="235" y="56"/>
                </a:cubicBezTo>
                <a:cubicBezTo>
                  <a:pt x="234" y="56"/>
                  <a:pt x="234" y="56"/>
                  <a:pt x="234" y="56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28" y="51"/>
                  <a:pt x="228" y="51"/>
                  <a:pt x="228" y="51"/>
                </a:cubicBezTo>
                <a:cubicBezTo>
                  <a:pt x="223" y="55"/>
                  <a:pt x="223" y="55"/>
                  <a:pt x="223" y="55"/>
                </a:cubicBezTo>
                <a:cubicBezTo>
                  <a:pt x="221" y="57"/>
                  <a:pt x="219" y="59"/>
                  <a:pt x="219" y="60"/>
                </a:cubicBezTo>
                <a:cubicBezTo>
                  <a:pt x="222" y="66"/>
                  <a:pt x="222" y="66"/>
                  <a:pt x="222" y="66"/>
                </a:cubicBezTo>
                <a:cubicBezTo>
                  <a:pt x="223" y="67"/>
                  <a:pt x="223" y="68"/>
                  <a:pt x="222" y="69"/>
                </a:cubicBezTo>
                <a:cubicBezTo>
                  <a:pt x="222" y="70"/>
                  <a:pt x="220" y="72"/>
                  <a:pt x="217" y="72"/>
                </a:cubicBezTo>
                <a:cubicBezTo>
                  <a:pt x="214" y="73"/>
                  <a:pt x="214" y="73"/>
                  <a:pt x="214" y="73"/>
                </a:cubicBezTo>
                <a:cubicBezTo>
                  <a:pt x="212" y="74"/>
                  <a:pt x="209" y="74"/>
                  <a:pt x="208" y="72"/>
                </a:cubicBezTo>
                <a:cubicBezTo>
                  <a:pt x="207" y="70"/>
                  <a:pt x="207" y="70"/>
                  <a:pt x="207" y="70"/>
                </a:cubicBezTo>
                <a:cubicBezTo>
                  <a:pt x="196" y="60"/>
                  <a:pt x="196" y="60"/>
                  <a:pt x="196" y="60"/>
                </a:cubicBezTo>
                <a:cubicBezTo>
                  <a:pt x="192" y="58"/>
                  <a:pt x="189" y="56"/>
                  <a:pt x="188" y="54"/>
                </a:cubicBezTo>
                <a:cubicBezTo>
                  <a:pt x="187" y="52"/>
                  <a:pt x="186" y="51"/>
                  <a:pt x="187" y="50"/>
                </a:cubicBezTo>
                <a:cubicBezTo>
                  <a:pt x="186" y="47"/>
                  <a:pt x="186" y="44"/>
                  <a:pt x="185" y="43"/>
                </a:cubicBezTo>
                <a:cubicBezTo>
                  <a:pt x="183" y="44"/>
                  <a:pt x="183" y="44"/>
                  <a:pt x="183" y="44"/>
                </a:cubicBezTo>
                <a:cubicBezTo>
                  <a:pt x="182" y="45"/>
                  <a:pt x="182" y="45"/>
                  <a:pt x="182" y="45"/>
                </a:cubicBezTo>
                <a:cubicBezTo>
                  <a:pt x="182" y="46"/>
                  <a:pt x="183" y="48"/>
                  <a:pt x="184" y="49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85" y="50"/>
                  <a:pt x="185" y="50"/>
                  <a:pt x="185" y="50"/>
                </a:cubicBezTo>
                <a:cubicBezTo>
                  <a:pt x="184" y="51"/>
                  <a:pt x="184" y="51"/>
                  <a:pt x="184" y="51"/>
                </a:cubicBezTo>
                <a:cubicBezTo>
                  <a:pt x="179" y="60"/>
                  <a:pt x="179" y="60"/>
                  <a:pt x="179" y="60"/>
                </a:cubicBezTo>
                <a:cubicBezTo>
                  <a:pt x="170" y="58"/>
                  <a:pt x="170" y="58"/>
                  <a:pt x="170" y="58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6"/>
                  <a:pt x="168" y="56"/>
                  <a:pt x="168" y="56"/>
                </a:cubicBezTo>
                <a:cubicBezTo>
                  <a:pt x="168" y="54"/>
                  <a:pt x="168" y="52"/>
                  <a:pt x="168" y="50"/>
                </a:cubicBezTo>
                <a:cubicBezTo>
                  <a:pt x="166" y="47"/>
                  <a:pt x="166" y="47"/>
                  <a:pt x="166" y="47"/>
                </a:cubicBezTo>
                <a:cubicBezTo>
                  <a:pt x="159" y="42"/>
                  <a:pt x="159" y="42"/>
                  <a:pt x="159" y="42"/>
                </a:cubicBezTo>
                <a:cubicBezTo>
                  <a:pt x="158" y="41"/>
                  <a:pt x="158" y="41"/>
                  <a:pt x="158" y="41"/>
                </a:cubicBezTo>
                <a:cubicBezTo>
                  <a:pt x="158" y="42"/>
                  <a:pt x="157" y="42"/>
                  <a:pt x="156" y="43"/>
                </a:cubicBezTo>
                <a:cubicBezTo>
                  <a:pt x="149" y="42"/>
                  <a:pt x="149" y="42"/>
                  <a:pt x="149" y="42"/>
                </a:cubicBezTo>
                <a:cubicBezTo>
                  <a:pt x="146" y="42"/>
                  <a:pt x="145" y="41"/>
                  <a:pt x="144" y="40"/>
                </a:cubicBezTo>
                <a:cubicBezTo>
                  <a:pt x="144" y="39"/>
                  <a:pt x="144" y="37"/>
                  <a:pt x="144" y="35"/>
                </a:cubicBezTo>
                <a:cubicBezTo>
                  <a:pt x="145" y="34"/>
                  <a:pt x="145" y="34"/>
                  <a:pt x="145" y="34"/>
                </a:cubicBezTo>
                <a:cubicBezTo>
                  <a:pt x="142" y="28"/>
                  <a:pt x="142" y="28"/>
                  <a:pt x="142" y="28"/>
                </a:cubicBezTo>
                <a:cubicBezTo>
                  <a:pt x="128" y="29"/>
                  <a:pt x="128" y="29"/>
                  <a:pt x="128" y="29"/>
                </a:cubicBezTo>
                <a:cubicBezTo>
                  <a:pt x="128" y="31"/>
                  <a:pt x="128" y="32"/>
                  <a:pt x="127" y="34"/>
                </a:cubicBezTo>
                <a:cubicBezTo>
                  <a:pt x="126" y="35"/>
                  <a:pt x="125" y="36"/>
                  <a:pt x="124" y="36"/>
                </a:cubicBezTo>
                <a:cubicBezTo>
                  <a:pt x="122" y="36"/>
                  <a:pt x="119" y="36"/>
                  <a:pt x="117" y="34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4" y="30"/>
                  <a:pt x="112" y="27"/>
                  <a:pt x="112" y="24"/>
                </a:cubicBezTo>
                <a:cubicBezTo>
                  <a:pt x="110" y="20"/>
                  <a:pt x="110" y="20"/>
                  <a:pt x="110" y="20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2" y="25"/>
                  <a:pt x="100" y="25"/>
                  <a:pt x="98" y="24"/>
                </a:cubicBezTo>
                <a:cubicBezTo>
                  <a:pt x="97" y="23"/>
                  <a:pt x="97" y="23"/>
                  <a:pt x="97" y="23"/>
                </a:cubicBezTo>
                <a:cubicBezTo>
                  <a:pt x="93" y="24"/>
                  <a:pt x="93" y="24"/>
                  <a:pt x="93" y="24"/>
                </a:cubicBezTo>
                <a:cubicBezTo>
                  <a:pt x="82" y="27"/>
                  <a:pt x="82" y="27"/>
                  <a:pt x="82" y="27"/>
                </a:cubicBezTo>
                <a:cubicBezTo>
                  <a:pt x="80" y="29"/>
                  <a:pt x="78" y="29"/>
                  <a:pt x="76" y="29"/>
                </a:cubicBezTo>
                <a:cubicBezTo>
                  <a:pt x="75" y="29"/>
                  <a:pt x="75" y="29"/>
                  <a:pt x="75" y="29"/>
                </a:cubicBezTo>
                <a:cubicBezTo>
                  <a:pt x="71" y="29"/>
                  <a:pt x="68" y="28"/>
                  <a:pt x="67" y="26"/>
                </a:cubicBezTo>
                <a:cubicBezTo>
                  <a:pt x="60" y="21"/>
                  <a:pt x="60" y="21"/>
                  <a:pt x="60" y="21"/>
                </a:cubicBezTo>
                <a:lnTo>
                  <a:pt x="52" y="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4" name="Freeform 29"/>
          <p:cNvSpPr/>
          <p:nvPr/>
        </p:nvSpPr>
        <p:spPr bwMode="auto">
          <a:xfrm>
            <a:off x="4576763" y="1168400"/>
            <a:ext cx="1155700" cy="1054100"/>
          </a:xfrm>
          <a:custGeom>
            <a:avLst/>
            <a:gdLst>
              <a:gd name="T0" fmla="*/ 2147483646 w 360"/>
              <a:gd name="T1" fmla="*/ 2147483646 h 328"/>
              <a:gd name="T2" fmla="*/ 2147483646 w 360"/>
              <a:gd name="T3" fmla="*/ 2147483646 h 328"/>
              <a:gd name="T4" fmla="*/ 2147483646 w 360"/>
              <a:gd name="T5" fmla="*/ 2147483646 h 328"/>
              <a:gd name="T6" fmla="*/ 2147483646 w 360"/>
              <a:gd name="T7" fmla="*/ 2147483646 h 328"/>
              <a:gd name="T8" fmla="*/ 2147483646 w 360"/>
              <a:gd name="T9" fmla="*/ 2147483646 h 328"/>
              <a:gd name="T10" fmla="*/ 2147483646 w 360"/>
              <a:gd name="T11" fmla="*/ 2147483646 h 328"/>
              <a:gd name="T12" fmla="*/ 2147483646 w 360"/>
              <a:gd name="T13" fmla="*/ 2147483646 h 328"/>
              <a:gd name="T14" fmla="*/ 2147483646 w 360"/>
              <a:gd name="T15" fmla="*/ 2147483646 h 328"/>
              <a:gd name="T16" fmla="*/ 2147483646 w 360"/>
              <a:gd name="T17" fmla="*/ 2147483646 h 328"/>
              <a:gd name="T18" fmla="*/ 2147483646 w 360"/>
              <a:gd name="T19" fmla="*/ 2147483646 h 328"/>
              <a:gd name="T20" fmla="*/ 2147483646 w 360"/>
              <a:gd name="T21" fmla="*/ 2147483646 h 328"/>
              <a:gd name="T22" fmla="*/ 2147483646 w 360"/>
              <a:gd name="T23" fmla="*/ 2147483646 h 328"/>
              <a:gd name="T24" fmla="*/ 2147483646 w 360"/>
              <a:gd name="T25" fmla="*/ 2147483646 h 328"/>
              <a:gd name="T26" fmla="*/ 2147483646 w 360"/>
              <a:gd name="T27" fmla="*/ 2147483646 h 328"/>
              <a:gd name="T28" fmla="*/ 2147483646 w 360"/>
              <a:gd name="T29" fmla="*/ 2147483646 h 328"/>
              <a:gd name="T30" fmla="*/ 2147483646 w 360"/>
              <a:gd name="T31" fmla="*/ 2147483646 h 328"/>
              <a:gd name="T32" fmla="*/ 2147483646 w 360"/>
              <a:gd name="T33" fmla="*/ 2147483646 h 328"/>
              <a:gd name="T34" fmla="*/ 2147483646 w 360"/>
              <a:gd name="T35" fmla="*/ 2147483646 h 328"/>
              <a:gd name="T36" fmla="*/ 2147483646 w 360"/>
              <a:gd name="T37" fmla="*/ 2147483646 h 328"/>
              <a:gd name="T38" fmla="*/ 2147483646 w 360"/>
              <a:gd name="T39" fmla="*/ 2147483646 h 328"/>
              <a:gd name="T40" fmla="*/ 2147483646 w 360"/>
              <a:gd name="T41" fmla="*/ 2147483646 h 328"/>
              <a:gd name="T42" fmla="*/ 2147483646 w 360"/>
              <a:gd name="T43" fmla="*/ 2147483646 h 328"/>
              <a:gd name="T44" fmla="*/ 2147483646 w 360"/>
              <a:gd name="T45" fmla="*/ 2147483646 h 328"/>
              <a:gd name="T46" fmla="*/ 2147483646 w 360"/>
              <a:gd name="T47" fmla="*/ 2147483646 h 328"/>
              <a:gd name="T48" fmla="*/ 2147483646 w 360"/>
              <a:gd name="T49" fmla="*/ 2147483646 h 328"/>
              <a:gd name="T50" fmla="*/ 2147483646 w 360"/>
              <a:gd name="T51" fmla="*/ 2147483646 h 328"/>
              <a:gd name="T52" fmla="*/ 2147483646 w 360"/>
              <a:gd name="T53" fmla="*/ 2147483646 h 328"/>
              <a:gd name="T54" fmla="*/ 2147483646 w 360"/>
              <a:gd name="T55" fmla="*/ 2147483646 h 328"/>
              <a:gd name="T56" fmla="*/ 2147483646 w 360"/>
              <a:gd name="T57" fmla="*/ 2147483646 h 328"/>
              <a:gd name="T58" fmla="*/ 2147483646 w 360"/>
              <a:gd name="T59" fmla="*/ 2147483646 h 328"/>
              <a:gd name="T60" fmla="*/ 2147483646 w 360"/>
              <a:gd name="T61" fmla="*/ 2147483646 h 328"/>
              <a:gd name="T62" fmla="*/ 2147483646 w 360"/>
              <a:gd name="T63" fmla="*/ 2147483646 h 328"/>
              <a:gd name="T64" fmla="*/ 2147483646 w 360"/>
              <a:gd name="T65" fmla="*/ 2147483646 h 328"/>
              <a:gd name="T66" fmla="*/ 2147483646 w 360"/>
              <a:gd name="T67" fmla="*/ 2147483646 h 328"/>
              <a:gd name="T68" fmla="*/ 2147483646 w 360"/>
              <a:gd name="T69" fmla="*/ 2147483646 h 328"/>
              <a:gd name="T70" fmla="*/ 2147483646 w 360"/>
              <a:gd name="T71" fmla="*/ 2147483646 h 328"/>
              <a:gd name="T72" fmla="*/ 2147483646 w 360"/>
              <a:gd name="T73" fmla="*/ 2147483646 h 328"/>
              <a:gd name="T74" fmla="*/ 2147483646 w 360"/>
              <a:gd name="T75" fmla="*/ 2147483646 h 328"/>
              <a:gd name="T76" fmla="*/ 2147483646 w 360"/>
              <a:gd name="T77" fmla="*/ 2147483646 h 328"/>
              <a:gd name="T78" fmla="*/ 2147483646 w 360"/>
              <a:gd name="T79" fmla="*/ 2147483646 h 328"/>
              <a:gd name="T80" fmla="*/ 2147483646 w 360"/>
              <a:gd name="T81" fmla="*/ 2147483646 h 328"/>
              <a:gd name="T82" fmla="*/ 2147483646 w 360"/>
              <a:gd name="T83" fmla="*/ 2147483646 h 328"/>
              <a:gd name="T84" fmla="*/ 2147483646 w 360"/>
              <a:gd name="T85" fmla="*/ 2147483646 h 328"/>
              <a:gd name="T86" fmla="*/ 2147483646 w 360"/>
              <a:gd name="T87" fmla="*/ 2147483646 h 328"/>
              <a:gd name="T88" fmla="*/ 2147483646 w 360"/>
              <a:gd name="T89" fmla="*/ 2147483646 h 328"/>
              <a:gd name="T90" fmla="*/ 2147483646 w 360"/>
              <a:gd name="T91" fmla="*/ 2147483646 h 328"/>
              <a:gd name="T92" fmla="*/ 2147483646 w 360"/>
              <a:gd name="T93" fmla="*/ 2147483646 h 328"/>
              <a:gd name="T94" fmla="*/ 2147483646 w 360"/>
              <a:gd name="T95" fmla="*/ 2147483646 h 328"/>
              <a:gd name="T96" fmla="*/ 2147483646 w 360"/>
              <a:gd name="T97" fmla="*/ 2147483646 h 328"/>
              <a:gd name="T98" fmla="*/ 2147483646 w 360"/>
              <a:gd name="T99" fmla="*/ 2147483646 h 328"/>
              <a:gd name="T100" fmla="*/ 2147483646 w 360"/>
              <a:gd name="T101" fmla="*/ 2147483646 h 328"/>
              <a:gd name="T102" fmla="*/ 2147483646 w 360"/>
              <a:gd name="T103" fmla="*/ 2147483646 h 328"/>
              <a:gd name="T104" fmla="*/ 2147483646 w 360"/>
              <a:gd name="T105" fmla="*/ 2147483646 h 328"/>
              <a:gd name="T106" fmla="*/ 2147483646 w 360"/>
              <a:gd name="T107" fmla="*/ 2147483646 h 32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360" h="328">
                <a:moveTo>
                  <a:pt x="358" y="193"/>
                </a:moveTo>
                <a:cubicBezTo>
                  <a:pt x="352" y="153"/>
                  <a:pt x="352" y="153"/>
                  <a:pt x="352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6" y="148"/>
                  <a:pt x="357" y="145"/>
                  <a:pt x="357" y="142"/>
                </a:cubicBezTo>
                <a:cubicBezTo>
                  <a:pt x="355" y="139"/>
                  <a:pt x="355" y="139"/>
                  <a:pt x="355" y="139"/>
                </a:cubicBezTo>
                <a:cubicBezTo>
                  <a:pt x="351" y="137"/>
                  <a:pt x="349" y="130"/>
                  <a:pt x="350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3" y="119"/>
                  <a:pt x="340" y="120"/>
                  <a:pt x="337" y="122"/>
                </a:cubicBezTo>
                <a:cubicBezTo>
                  <a:pt x="334" y="125"/>
                  <a:pt x="332" y="127"/>
                  <a:pt x="331" y="129"/>
                </a:cubicBezTo>
                <a:cubicBezTo>
                  <a:pt x="330" y="134"/>
                  <a:pt x="325" y="137"/>
                  <a:pt x="316" y="140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3" y="153"/>
                  <a:pt x="313" y="153"/>
                  <a:pt x="313" y="153"/>
                </a:cubicBezTo>
                <a:cubicBezTo>
                  <a:pt x="309" y="161"/>
                  <a:pt x="309" y="161"/>
                  <a:pt x="309" y="161"/>
                </a:cubicBezTo>
                <a:cubicBezTo>
                  <a:pt x="309" y="162"/>
                  <a:pt x="309" y="162"/>
                  <a:pt x="309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55" y="156"/>
                  <a:pt x="255" y="156"/>
                  <a:pt x="255" y="156"/>
                </a:cubicBezTo>
                <a:cubicBezTo>
                  <a:pt x="259" y="153"/>
                  <a:pt x="259" y="153"/>
                  <a:pt x="259" y="153"/>
                </a:cubicBezTo>
                <a:cubicBezTo>
                  <a:pt x="254" y="147"/>
                  <a:pt x="254" y="147"/>
                  <a:pt x="254" y="147"/>
                </a:cubicBezTo>
                <a:cubicBezTo>
                  <a:pt x="249" y="143"/>
                  <a:pt x="249" y="143"/>
                  <a:pt x="249" y="143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1"/>
                  <a:pt x="248" y="141"/>
                  <a:pt x="248" y="141"/>
                </a:cubicBezTo>
                <a:cubicBezTo>
                  <a:pt x="246" y="131"/>
                  <a:pt x="246" y="131"/>
                  <a:pt x="246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26" y="125"/>
                  <a:pt x="226" y="125"/>
                  <a:pt x="226" y="125"/>
                </a:cubicBezTo>
                <a:cubicBezTo>
                  <a:pt x="194" y="120"/>
                  <a:pt x="194" y="120"/>
                  <a:pt x="194" y="120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7" y="119"/>
                  <a:pt x="167" y="119"/>
                  <a:pt x="167" y="119"/>
                </a:cubicBezTo>
                <a:cubicBezTo>
                  <a:pt x="166" y="119"/>
                  <a:pt x="165" y="119"/>
                  <a:pt x="165" y="118"/>
                </a:cubicBezTo>
                <a:cubicBezTo>
                  <a:pt x="149" y="84"/>
                  <a:pt x="149" y="84"/>
                  <a:pt x="149" y="84"/>
                </a:cubicBezTo>
                <a:cubicBezTo>
                  <a:pt x="148" y="81"/>
                  <a:pt x="141" y="72"/>
                  <a:pt x="129" y="57"/>
                </a:cubicBezTo>
                <a:cubicBezTo>
                  <a:pt x="117" y="42"/>
                  <a:pt x="110" y="34"/>
                  <a:pt x="108" y="33"/>
                </a:cubicBezTo>
                <a:cubicBezTo>
                  <a:pt x="85" y="11"/>
                  <a:pt x="85" y="11"/>
                  <a:pt x="85" y="11"/>
                </a:cubicBezTo>
                <a:cubicBezTo>
                  <a:pt x="82" y="9"/>
                  <a:pt x="82" y="9"/>
                  <a:pt x="82" y="9"/>
                </a:cubicBezTo>
                <a:cubicBezTo>
                  <a:pt x="54" y="8"/>
                  <a:pt x="54" y="8"/>
                  <a:pt x="54" y="8"/>
                </a:cubicBezTo>
                <a:cubicBezTo>
                  <a:pt x="53" y="8"/>
                  <a:pt x="53" y="8"/>
                  <a:pt x="53" y="8"/>
                </a:cubicBezTo>
                <a:cubicBezTo>
                  <a:pt x="53" y="7"/>
                  <a:pt x="53" y="7"/>
                  <a:pt x="53" y="7"/>
                </a:cubicBezTo>
                <a:cubicBezTo>
                  <a:pt x="50" y="5"/>
                  <a:pt x="46" y="3"/>
                  <a:pt x="40" y="2"/>
                </a:cubicBezTo>
                <a:cubicBezTo>
                  <a:pt x="35" y="0"/>
                  <a:pt x="23" y="4"/>
                  <a:pt x="4" y="14"/>
                </a:cubicBezTo>
                <a:cubicBezTo>
                  <a:pt x="3" y="15"/>
                  <a:pt x="3" y="15"/>
                  <a:pt x="3" y="15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1" y="28"/>
                  <a:pt x="1" y="28"/>
                  <a:pt x="1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6"/>
                  <a:pt x="1" y="40"/>
                  <a:pt x="2" y="43"/>
                </a:cubicBezTo>
                <a:cubicBezTo>
                  <a:pt x="5" y="45"/>
                  <a:pt x="5" y="45"/>
                  <a:pt x="5" y="45"/>
                </a:cubicBezTo>
                <a:cubicBezTo>
                  <a:pt x="11" y="45"/>
                  <a:pt x="11" y="45"/>
                  <a:pt x="11" y="45"/>
                </a:cubicBezTo>
                <a:cubicBezTo>
                  <a:pt x="16" y="46"/>
                  <a:pt x="16" y="46"/>
                  <a:pt x="16" y="46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1"/>
                  <a:pt x="19" y="38"/>
                  <a:pt x="21" y="37"/>
                </a:cubicBezTo>
                <a:cubicBezTo>
                  <a:pt x="25" y="37"/>
                  <a:pt x="25" y="37"/>
                  <a:pt x="25" y="37"/>
                </a:cubicBezTo>
                <a:cubicBezTo>
                  <a:pt x="39" y="41"/>
                  <a:pt x="39" y="41"/>
                  <a:pt x="39" y="41"/>
                </a:cubicBezTo>
                <a:cubicBezTo>
                  <a:pt x="42" y="42"/>
                  <a:pt x="42" y="42"/>
                  <a:pt x="42" y="42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61"/>
                  <a:pt x="41" y="65"/>
                  <a:pt x="48" y="72"/>
                </a:cubicBezTo>
                <a:cubicBezTo>
                  <a:pt x="53" y="75"/>
                  <a:pt x="55" y="77"/>
                  <a:pt x="58" y="77"/>
                </a:cubicBezTo>
                <a:cubicBezTo>
                  <a:pt x="60" y="77"/>
                  <a:pt x="60" y="77"/>
                  <a:pt x="60" y="77"/>
                </a:cubicBezTo>
                <a:cubicBezTo>
                  <a:pt x="62" y="76"/>
                  <a:pt x="62" y="76"/>
                  <a:pt x="62" y="76"/>
                </a:cubicBezTo>
                <a:cubicBezTo>
                  <a:pt x="69" y="69"/>
                  <a:pt x="69" y="69"/>
                  <a:pt x="69" y="69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85" y="64"/>
                  <a:pt x="85" y="64"/>
                  <a:pt x="85" y="64"/>
                </a:cubicBezTo>
                <a:cubicBezTo>
                  <a:pt x="88" y="57"/>
                  <a:pt x="88" y="57"/>
                  <a:pt x="88" y="57"/>
                </a:cubicBezTo>
                <a:cubicBezTo>
                  <a:pt x="97" y="52"/>
                  <a:pt x="97" y="52"/>
                  <a:pt x="97" y="52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7" y="57"/>
                  <a:pt x="107" y="57"/>
                  <a:pt x="107" y="57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8" y="80"/>
                  <a:pt x="118" y="80"/>
                  <a:pt x="118" y="80"/>
                </a:cubicBezTo>
                <a:cubicBezTo>
                  <a:pt x="118" y="81"/>
                  <a:pt x="118" y="81"/>
                  <a:pt x="118" y="81"/>
                </a:cubicBezTo>
                <a:cubicBezTo>
                  <a:pt x="116" y="93"/>
                  <a:pt x="116" y="93"/>
                  <a:pt x="116" y="93"/>
                </a:cubicBezTo>
                <a:cubicBezTo>
                  <a:pt x="119" y="100"/>
                  <a:pt x="119" y="100"/>
                  <a:pt x="119" y="100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10"/>
                  <a:pt x="117" y="110"/>
                  <a:pt x="117" y="110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119" y="125"/>
                  <a:pt x="121" y="130"/>
                  <a:pt x="121" y="131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9"/>
                  <a:pt x="120" y="139"/>
                  <a:pt x="120" y="139"/>
                </a:cubicBezTo>
                <a:cubicBezTo>
                  <a:pt x="116" y="144"/>
                  <a:pt x="116" y="144"/>
                  <a:pt x="116" y="144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2" y="149"/>
                  <a:pt x="112" y="149"/>
                  <a:pt x="112" y="149"/>
                </a:cubicBezTo>
                <a:cubicBezTo>
                  <a:pt x="111" y="158"/>
                  <a:pt x="111" y="158"/>
                  <a:pt x="111" y="158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1" y="182"/>
                  <a:pt x="111" y="182"/>
                  <a:pt x="111" y="182"/>
                </a:cubicBezTo>
                <a:cubicBezTo>
                  <a:pt x="109" y="184"/>
                  <a:pt x="109" y="184"/>
                  <a:pt x="109" y="184"/>
                </a:cubicBezTo>
                <a:cubicBezTo>
                  <a:pt x="108" y="185"/>
                  <a:pt x="106" y="185"/>
                  <a:pt x="103" y="184"/>
                </a:cubicBezTo>
                <a:cubicBezTo>
                  <a:pt x="103" y="184"/>
                  <a:pt x="103" y="184"/>
                  <a:pt x="103" y="184"/>
                </a:cubicBezTo>
                <a:cubicBezTo>
                  <a:pt x="99" y="180"/>
                  <a:pt x="99" y="180"/>
                  <a:pt x="99" y="180"/>
                </a:cubicBezTo>
                <a:cubicBezTo>
                  <a:pt x="95" y="181"/>
                  <a:pt x="95" y="181"/>
                  <a:pt x="95" y="181"/>
                </a:cubicBezTo>
                <a:cubicBezTo>
                  <a:pt x="90" y="187"/>
                  <a:pt x="90" y="187"/>
                  <a:pt x="90" y="187"/>
                </a:cubicBezTo>
                <a:cubicBezTo>
                  <a:pt x="84" y="203"/>
                  <a:pt x="84" y="203"/>
                  <a:pt x="84" y="203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78" y="209"/>
                  <a:pt x="78" y="209"/>
                  <a:pt x="78" y="209"/>
                </a:cubicBezTo>
                <a:cubicBezTo>
                  <a:pt x="77" y="209"/>
                  <a:pt x="77" y="209"/>
                  <a:pt x="77" y="209"/>
                </a:cubicBezTo>
                <a:cubicBezTo>
                  <a:pt x="74" y="209"/>
                  <a:pt x="74" y="209"/>
                  <a:pt x="74" y="209"/>
                </a:cubicBezTo>
                <a:cubicBezTo>
                  <a:pt x="68" y="219"/>
                  <a:pt x="68" y="219"/>
                  <a:pt x="68" y="219"/>
                </a:cubicBezTo>
                <a:cubicBezTo>
                  <a:pt x="71" y="225"/>
                  <a:pt x="71" y="225"/>
                  <a:pt x="71" y="225"/>
                </a:cubicBezTo>
                <a:cubicBezTo>
                  <a:pt x="72" y="225"/>
                  <a:pt x="72" y="225"/>
                  <a:pt x="72" y="225"/>
                </a:cubicBezTo>
                <a:cubicBezTo>
                  <a:pt x="80" y="235"/>
                  <a:pt x="80" y="235"/>
                  <a:pt x="80" y="235"/>
                </a:cubicBezTo>
                <a:cubicBezTo>
                  <a:pt x="80" y="236"/>
                  <a:pt x="80" y="236"/>
                  <a:pt x="80" y="236"/>
                </a:cubicBezTo>
                <a:cubicBezTo>
                  <a:pt x="80" y="239"/>
                  <a:pt x="80" y="239"/>
                  <a:pt x="80" y="239"/>
                </a:cubicBezTo>
                <a:cubicBezTo>
                  <a:pt x="89" y="240"/>
                  <a:pt x="89" y="240"/>
                  <a:pt x="89" y="240"/>
                </a:cubicBezTo>
                <a:cubicBezTo>
                  <a:pt x="90" y="248"/>
                  <a:pt x="90" y="248"/>
                  <a:pt x="90" y="248"/>
                </a:cubicBezTo>
                <a:cubicBezTo>
                  <a:pt x="90" y="249"/>
                  <a:pt x="90" y="249"/>
                  <a:pt x="90" y="249"/>
                </a:cubicBezTo>
                <a:cubicBezTo>
                  <a:pt x="91" y="258"/>
                  <a:pt x="91" y="258"/>
                  <a:pt x="91" y="258"/>
                </a:cubicBezTo>
                <a:cubicBezTo>
                  <a:pt x="94" y="260"/>
                  <a:pt x="94" y="260"/>
                  <a:pt x="94" y="260"/>
                </a:cubicBezTo>
                <a:cubicBezTo>
                  <a:pt x="102" y="258"/>
                  <a:pt x="102" y="258"/>
                  <a:pt x="102" y="258"/>
                </a:cubicBezTo>
                <a:cubicBezTo>
                  <a:pt x="109" y="253"/>
                  <a:pt x="109" y="253"/>
                  <a:pt x="109" y="253"/>
                </a:cubicBezTo>
                <a:cubicBezTo>
                  <a:pt x="111" y="253"/>
                  <a:pt x="111" y="253"/>
                  <a:pt x="111" y="253"/>
                </a:cubicBezTo>
                <a:cubicBezTo>
                  <a:pt x="113" y="266"/>
                  <a:pt x="113" y="266"/>
                  <a:pt x="113" y="266"/>
                </a:cubicBezTo>
                <a:cubicBezTo>
                  <a:pt x="117" y="271"/>
                  <a:pt x="117" y="271"/>
                  <a:pt x="117" y="271"/>
                </a:cubicBezTo>
                <a:cubicBezTo>
                  <a:pt x="118" y="272"/>
                  <a:pt x="118" y="272"/>
                  <a:pt x="118" y="272"/>
                </a:cubicBezTo>
                <a:cubicBezTo>
                  <a:pt x="121" y="277"/>
                  <a:pt x="121" y="277"/>
                  <a:pt x="121" y="277"/>
                </a:cubicBezTo>
                <a:cubicBezTo>
                  <a:pt x="127" y="282"/>
                  <a:pt x="127" y="282"/>
                  <a:pt x="127" y="282"/>
                </a:cubicBezTo>
                <a:cubicBezTo>
                  <a:pt x="127" y="283"/>
                  <a:pt x="129" y="283"/>
                  <a:pt x="131" y="283"/>
                </a:cubicBezTo>
                <a:cubicBezTo>
                  <a:pt x="133" y="284"/>
                  <a:pt x="133" y="284"/>
                  <a:pt x="133" y="284"/>
                </a:cubicBezTo>
                <a:cubicBezTo>
                  <a:pt x="137" y="282"/>
                  <a:pt x="137" y="282"/>
                  <a:pt x="137" y="282"/>
                </a:cubicBezTo>
                <a:cubicBezTo>
                  <a:pt x="140" y="281"/>
                  <a:pt x="143" y="280"/>
                  <a:pt x="146" y="279"/>
                </a:cubicBezTo>
                <a:cubicBezTo>
                  <a:pt x="148" y="278"/>
                  <a:pt x="148" y="278"/>
                  <a:pt x="148" y="278"/>
                </a:cubicBezTo>
                <a:cubicBezTo>
                  <a:pt x="154" y="278"/>
                  <a:pt x="154" y="278"/>
                  <a:pt x="154" y="278"/>
                </a:cubicBezTo>
                <a:cubicBezTo>
                  <a:pt x="156" y="278"/>
                  <a:pt x="157" y="278"/>
                  <a:pt x="158" y="279"/>
                </a:cubicBezTo>
                <a:cubicBezTo>
                  <a:pt x="166" y="274"/>
                  <a:pt x="166" y="274"/>
                  <a:pt x="166" y="274"/>
                </a:cubicBezTo>
                <a:cubicBezTo>
                  <a:pt x="167" y="274"/>
                  <a:pt x="167" y="274"/>
                  <a:pt x="167" y="274"/>
                </a:cubicBezTo>
                <a:cubicBezTo>
                  <a:pt x="167" y="275"/>
                  <a:pt x="167" y="275"/>
                  <a:pt x="167" y="275"/>
                </a:cubicBezTo>
                <a:cubicBezTo>
                  <a:pt x="168" y="274"/>
                  <a:pt x="168" y="274"/>
                  <a:pt x="168" y="274"/>
                </a:cubicBezTo>
                <a:cubicBezTo>
                  <a:pt x="169" y="275"/>
                  <a:pt x="169" y="275"/>
                  <a:pt x="169" y="275"/>
                </a:cubicBezTo>
                <a:cubicBezTo>
                  <a:pt x="172" y="279"/>
                  <a:pt x="173" y="282"/>
                  <a:pt x="173" y="283"/>
                </a:cubicBezTo>
                <a:cubicBezTo>
                  <a:pt x="177" y="289"/>
                  <a:pt x="177" y="289"/>
                  <a:pt x="177" y="289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1" y="290"/>
                  <a:pt x="181" y="290"/>
                  <a:pt x="181" y="290"/>
                </a:cubicBezTo>
                <a:cubicBezTo>
                  <a:pt x="180" y="289"/>
                  <a:pt x="180" y="289"/>
                  <a:pt x="180" y="289"/>
                </a:cubicBezTo>
                <a:cubicBezTo>
                  <a:pt x="179" y="287"/>
                  <a:pt x="179" y="286"/>
                  <a:pt x="180" y="285"/>
                </a:cubicBezTo>
                <a:cubicBezTo>
                  <a:pt x="181" y="284"/>
                  <a:pt x="182" y="283"/>
                  <a:pt x="185" y="283"/>
                </a:cubicBezTo>
                <a:cubicBezTo>
                  <a:pt x="199" y="283"/>
                  <a:pt x="199" y="283"/>
                  <a:pt x="199" y="283"/>
                </a:cubicBezTo>
                <a:cubicBezTo>
                  <a:pt x="200" y="283"/>
                  <a:pt x="200" y="283"/>
                  <a:pt x="200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6" y="292"/>
                  <a:pt x="206" y="292"/>
                  <a:pt x="206" y="292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6"/>
                  <a:pt x="211" y="295"/>
                  <a:pt x="211" y="295"/>
                </a:cubicBezTo>
                <a:cubicBezTo>
                  <a:pt x="213" y="294"/>
                  <a:pt x="213" y="294"/>
                  <a:pt x="213" y="294"/>
                </a:cubicBezTo>
                <a:cubicBezTo>
                  <a:pt x="227" y="303"/>
                  <a:pt x="227" y="303"/>
                  <a:pt x="227" y="303"/>
                </a:cubicBezTo>
                <a:cubicBezTo>
                  <a:pt x="228" y="305"/>
                  <a:pt x="229" y="306"/>
                  <a:pt x="229" y="308"/>
                </a:cubicBezTo>
                <a:cubicBezTo>
                  <a:pt x="229" y="314"/>
                  <a:pt x="229" y="314"/>
                  <a:pt x="229" y="314"/>
                </a:cubicBezTo>
                <a:cubicBezTo>
                  <a:pt x="234" y="315"/>
                  <a:pt x="234" y="315"/>
                  <a:pt x="234" y="315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35" y="307"/>
                  <a:pt x="235" y="305"/>
                  <a:pt x="235" y="303"/>
                </a:cubicBezTo>
                <a:cubicBezTo>
                  <a:pt x="235" y="302"/>
                  <a:pt x="236" y="301"/>
                  <a:pt x="237" y="300"/>
                </a:cubicBezTo>
                <a:cubicBezTo>
                  <a:pt x="239" y="299"/>
                  <a:pt x="239" y="299"/>
                  <a:pt x="239" y="299"/>
                </a:cubicBezTo>
                <a:cubicBezTo>
                  <a:pt x="239" y="298"/>
                  <a:pt x="239" y="297"/>
                  <a:pt x="240" y="297"/>
                </a:cubicBezTo>
                <a:cubicBezTo>
                  <a:pt x="243" y="297"/>
                  <a:pt x="243" y="297"/>
                  <a:pt x="243" y="297"/>
                </a:cubicBezTo>
                <a:cubicBezTo>
                  <a:pt x="245" y="299"/>
                  <a:pt x="247" y="303"/>
                  <a:pt x="248" y="309"/>
                </a:cubicBezTo>
                <a:cubicBezTo>
                  <a:pt x="248" y="310"/>
                  <a:pt x="248" y="310"/>
                  <a:pt x="248" y="310"/>
                </a:cubicBezTo>
                <a:cubicBezTo>
                  <a:pt x="249" y="311"/>
                  <a:pt x="249" y="311"/>
                  <a:pt x="249" y="311"/>
                </a:cubicBezTo>
                <a:cubicBezTo>
                  <a:pt x="249" y="312"/>
                  <a:pt x="251" y="313"/>
                  <a:pt x="255" y="315"/>
                </a:cubicBezTo>
                <a:cubicBezTo>
                  <a:pt x="255" y="315"/>
                  <a:pt x="255" y="315"/>
                  <a:pt x="255" y="315"/>
                </a:cubicBezTo>
                <a:cubicBezTo>
                  <a:pt x="256" y="315"/>
                  <a:pt x="256" y="315"/>
                  <a:pt x="256" y="315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75" y="326"/>
                  <a:pt x="275" y="326"/>
                  <a:pt x="275" y="326"/>
                </a:cubicBezTo>
                <a:cubicBezTo>
                  <a:pt x="274" y="324"/>
                  <a:pt x="274" y="324"/>
                  <a:pt x="274" y="324"/>
                </a:cubicBezTo>
                <a:cubicBezTo>
                  <a:pt x="272" y="322"/>
                  <a:pt x="272" y="320"/>
                  <a:pt x="272" y="319"/>
                </a:cubicBezTo>
                <a:cubicBezTo>
                  <a:pt x="272" y="316"/>
                  <a:pt x="274" y="313"/>
                  <a:pt x="278" y="311"/>
                </a:cubicBezTo>
                <a:cubicBezTo>
                  <a:pt x="285" y="305"/>
                  <a:pt x="285" y="305"/>
                  <a:pt x="285" y="305"/>
                </a:cubicBezTo>
                <a:cubicBezTo>
                  <a:pt x="293" y="310"/>
                  <a:pt x="293" y="310"/>
                  <a:pt x="293" y="310"/>
                </a:cubicBezTo>
                <a:cubicBezTo>
                  <a:pt x="294" y="310"/>
                  <a:pt x="294" y="310"/>
                  <a:pt x="294" y="310"/>
                </a:cubicBezTo>
                <a:cubicBezTo>
                  <a:pt x="296" y="301"/>
                  <a:pt x="296" y="301"/>
                  <a:pt x="296" y="301"/>
                </a:cubicBezTo>
                <a:cubicBezTo>
                  <a:pt x="296" y="300"/>
                  <a:pt x="296" y="300"/>
                  <a:pt x="296" y="300"/>
                </a:cubicBezTo>
                <a:cubicBezTo>
                  <a:pt x="297" y="299"/>
                  <a:pt x="297" y="299"/>
                  <a:pt x="297" y="299"/>
                </a:cubicBezTo>
                <a:cubicBezTo>
                  <a:pt x="304" y="300"/>
                  <a:pt x="304" y="300"/>
                  <a:pt x="304" y="300"/>
                </a:cubicBezTo>
                <a:cubicBezTo>
                  <a:pt x="305" y="301"/>
                  <a:pt x="306" y="303"/>
                  <a:pt x="306" y="305"/>
                </a:cubicBezTo>
                <a:cubicBezTo>
                  <a:pt x="306" y="306"/>
                  <a:pt x="305" y="308"/>
                  <a:pt x="303" y="310"/>
                </a:cubicBezTo>
                <a:cubicBezTo>
                  <a:pt x="305" y="311"/>
                  <a:pt x="305" y="311"/>
                  <a:pt x="305" y="311"/>
                </a:cubicBezTo>
                <a:cubicBezTo>
                  <a:pt x="309" y="313"/>
                  <a:pt x="312" y="314"/>
                  <a:pt x="314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20" y="317"/>
                  <a:pt x="320" y="317"/>
                  <a:pt x="320" y="317"/>
                </a:cubicBezTo>
                <a:cubicBezTo>
                  <a:pt x="324" y="317"/>
                  <a:pt x="324" y="317"/>
                  <a:pt x="324" y="317"/>
                </a:cubicBezTo>
                <a:cubicBezTo>
                  <a:pt x="318" y="288"/>
                  <a:pt x="318" y="288"/>
                  <a:pt x="318" y="288"/>
                </a:cubicBezTo>
                <a:cubicBezTo>
                  <a:pt x="314" y="285"/>
                  <a:pt x="310" y="281"/>
                  <a:pt x="307" y="275"/>
                </a:cubicBezTo>
                <a:cubicBezTo>
                  <a:pt x="304" y="270"/>
                  <a:pt x="305" y="263"/>
                  <a:pt x="312" y="255"/>
                </a:cubicBezTo>
                <a:cubicBezTo>
                  <a:pt x="315" y="251"/>
                  <a:pt x="320" y="247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6" y="245"/>
                  <a:pt x="336" y="245"/>
                  <a:pt x="336" y="245"/>
                </a:cubicBezTo>
                <a:cubicBezTo>
                  <a:pt x="346" y="245"/>
                  <a:pt x="346" y="245"/>
                  <a:pt x="346" y="245"/>
                </a:cubicBezTo>
                <a:cubicBezTo>
                  <a:pt x="350" y="243"/>
                  <a:pt x="353" y="237"/>
                  <a:pt x="357" y="228"/>
                </a:cubicBezTo>
                <a:cubicBezTo>
                  <a:pt x="360" y="222"/>
                  <a:pt x="360" y="211"/>
                  <a:pt x="358" y="19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5" name="Freeform 30"/>
          <p:cNvSpPr/>
          <p:nvPr/>
        </p:nvSpPr>
        <p:spPr bwMode="auto">
          <a:xfrm>
            <a:off x="4348163" y="3054350"/>
            <a:ext cx="696912" cy="436563"/>
          </a:xfrm>
          <a:custGeom>
            <a:avLst/>
            <a:gdLst>
              <a:gd name="T0" fmla="*/ 2147483646 w 217"/>
              <a:gd name="T1" fmla="*/ 2147483646 h 136"/>
              <a:gd name="T2" fmla="*/ 2147483646 w 217"/>
              <a:gd name="T3" fmla="*/ 2147483646 h 136"/>
              <a:gd name="T4" fmla="*/ 2147483646 w 217"/>
              <a:gd name="T5" fmla="*/ 2147483646 h 136"/>
              <a:gd name="T6" fmla="*/ 2147483646 w 217"/>
              <a:gd name="T7" fmla="*/ 2147483646 h 136"/>
              <a:gd name="T8" fmla="*/ 2147483646 w 217"/>
              <a:gd name="T9" fmla="*/ 2147483646 h 136"/>
              <a:gd name="T10" fmla="*/ 2147483646 w 217"/>
              <a:gd name="T11" fmla="*/ 0 h 136"/>
              <a:gd name="T12" fmla="*/ 2147483646 w 217"/>
              <a:gd name="T13" fmla="*/ 2147483646 h 136"/>
              <a:gd name="T14" fmla="*/ 2147483646 w 217"/>
              <a:gd name="T15" fmla="*/ 2147483646 h 136"/>
              <a:gd name="T16" fmla="*/ 2147483646 w 217"/>
              <a:gd name="T17" fmla="*/ 2147483646 h 136"/>
              <a:gd name="T18" fmla="*/ 2147483646 w 217"/>
              <a:gd name="T19" fmla="*/ 2147483646 h 136"/>
              <a:gd name="T20" fmla="*/ 2147483646 w 217"/>
              <a:gd name="T21" fmla="*/ 2147483646 h 136"/>
              <a:gd name="T22" fmla="*/ 2147483646 w 217"/>
              <a:gd name="T23" fmla="*/ 2147483646 h 136"/>
              <a:gd name="T24" fmla="*/ 2147483646 w 217"/>
              <a:gd name="T25" fmla="*/ 2147483646 h 136"/>
              <a:gd name="T26" fmla="*/ 2147483646 w 217"/>
              <a:gd name="T27" fmla="*/ 2147483646 h 136"/>
              <a:gd name="T28" fmla="*/ 0 w 217"/>
              <a:gd name="T29" fmla="*/ 2147483646 h 136"/>
              <a:gd name="T30" fmla="*/ 2147483646 w 217"/>
              <a:gd name="T31" fmla="*/ 2147483646 h 136"/>
              <a:gd name="T32" fmla="*/ 2147483646 w 217"/>
              <a:gd name="T33" fmla="*/ 2147483646 h 136"/>
              <a:gd name="T34" fmla="*/ 2147483646 w 217"/>
              <a:gd name="T35" fmla="*/ 2147483646 h 136"/>
              <a:gd name="T36" fmla="*/ 2147483646 w 217"/>
              <a:gd name="T37" fmla="*/ 2147483646 h 136"/>
              <a:gd name="T38" fmla="*/ 2147483646 w 217"/>
              <a:gd name="T39" fmla="*/ 2147483646 h 136"/>
              <a:gd name="T40" fmla="*/ 2147483646 w 217"/>
              <a:gd name="T41" fmla="*/ 2147483646 h 136"/>
              <a:gd name="T42" fmla="*/ 2147483646 w 217"/>
              <a:gd name="T43" fmla="*/ 2147483646 h 136"/>
              <a:gd name="T44" fmla="*/ 2147483646 w 217"/>
              <a:gd name="T45" fmla="*/ 2147483646 h 136"/>
              <a:gd name="T46" fmla="*/ 2147483646 w 217"/>
              <a:gd name="T47" fmla="*/ 2147483646 h 136"/>
              <a:gd name="T48" fmla="*/ 2147483646 w 217"/>
              <a:gd name="T49" fmla="*/ 2147483646 h 136"/>
              <a:gd name="T50" fmla="*/ 2147483646 w 217"/>
              <a:gd name="T51" fmla="*/ 2147483646 h 136"/>
              <a:gd name="T52" fmla="*/ 2147483646 w 217"/>
              <a:gd name="T53" fmla="*/ 2147483646 h 136"/>
              <a:gd name="T54" fmla="*/ 2147483646 w 217"/>
              <a:gd name="T55" fmla="*/ 2147483646 h 136"/>
              <a:gd name="T56" fmla="*/ 2147483646 w 217"/>
              <a:gd name="T57" fmla="*/ 2147483646 h 136"/>
              <a:gd name="T58" fmla="*/ 2147483646 w 217"/>
              <a:gd name="T59" fmla="*/ 2147483646 h 136"/>
              <a:gd name="T60" fmla="*/ 2147483646 w 217"/>
              <a:gd name="T61" fmla="*/ 2147483646 h 136"/>
              <a:gd name="T62" fmla="*/ 2147483646 w 217"/>
              <a:gd name="T63" fmla="*/ 2147483646 h 136"/>
              <a:gd name="T64" fmla="*/ 2147483646 w 217"/>
              <a:gd name="T65" fmla="*/ 2147483646 h 136"/>
              <a:gd name="T66" fmla="*/ 2147483646 w 217"/>
              <a:gd name="T67" fmla="*/ 2147483646 h 136"/>
              <a:gd name="T68" fmla="*/ 2147483646 w 217"/>
              <a:gd name="T69" fmla="*/ 2147483646 h 136"/>
              <a:gd name="T70" fmla="*/ 2147483646 w 217"/>
              <a:gd name="T71" fmla="*/ 2147483646 h 136"/>
              <a:gd name="T72" fmla="*/ 2147483646 w 217"/>
              <a:gd name="T73" fmla="*/ 2147483646 h 136"/>
              <a:gd name="T74" fmla="*/ 2147483646 w 217"/>
              <a:gd name="T75" fmla="*/ 2147483646 h 136"/>
              <a:gd name="T76" fmla="*/ 2147483646 w 217"/>
              <a:gd name="T77" fmla="*/ 2147483646 h 136"/>
              <a:gd name="T78" fmla="*/ 2147483646 w 217"/>
              <a:gd name="T79" fmla="*/ 2147483646 h 136"/>
              <a:gd name="T80" fmla="*/ 2147483646 w 217"/>
              <a:gd name="T81" fmla="*/ 2147483646 h 136"/>
              <a:gd name="T82" fmla="*/ 2147483646 w 217"/>
              <a:gd name="T83" fmla="*/ 2147483646 h 136"/>
              <a:gd name="T84" fmla="*/ 2147483646 w 217"/>
              <a:gd name="T85" fmla="*/ 2147483646 h 136"/>
              <a:gd name="T86" fmla="*/ 2147483646 w 217"/>
              <a:gd name="T87" fmla="*/ 2147483646 h 136"/>
              <a:gd name="T88" fmla="*/ 2147483646 w 217"/>
              <a:gd name="T89" fmla="*/ 2147483646 h 136"/>
              <a:gd name="T90" fmla="*/ 2147483646 w 217"/>
              <a:gd name="T91" fmla="*/ 2147483646 h 136"/>
              <a:gd name="T92" fmla="*/ 2147483646 w 217"/>
              <a:gd name="T93" fmla="*/ 2147483646 h 136"/>
              <a:gd name="T94" fmla="*/ 2147483646 w 217"/>
              <a:gd name="T95" fmla="*/ 2147483646 h 136"/>
              <a:gd name="T96" fmla="*/ 2147483646 w 217"/>
              <a:gd name="T97" fmla="*/ 2147483646 h 136"/>
              <a:gd name="T98" fmla="*/ 2147483646 w 217"/>
              <a:gd name="T99" fmla="*/ 2147483646 h 136"/>
              <a:gd name="T100" fmla="*/ 2147483646 w 217"/>
              <a:gd name="T101" fmla="*/ 2147483646 h 1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217" h="136">
                <a:moveTo>
                  <a:pt x="198" y="4"/>
                </a:moveTo>
                <a:cubicBezTo>
                  <a:pt x="198" y="4"/>
                  <a:pt x="198" y="4"/>
                  <a:pt x="198" y="4"/>
                </a:cubicBezTo>
                <a:cubicBezTo>
                  <a:pt x="198" y="6"/>
                  <a:pt x="196" y="7"/>
                  <a:pt x="194" y="7"/>
                </a:cubicBezTo>
                <a:cubicBezTo>
                  <a:pt x="179" y="6"/>
                  <a:pt x="179" y="6"/>
                  <a:pt x="179" y="6"/>
                </a:cubicBezTo>
                <a:cubicBezTo>
                  <a:pt x="168" y="4"/>
                  <a:pt x="161" y="2"/>
                  <a:pt x="157" y="0"/>
                </a:cubicBezTo>
                <a:cubicBezTo>
                  <a:pt x="135" y="21"/>
                  <a:pt x="135" y="21"/>
                  <a:pt x="135" y="21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4" y="31"/>
                  <a:pt x="134" y="31"/>
                  <a:pt x="134" y="31"/>
                </a:cubicBezTo>
                <a:cubicBezTo>
                  <a:pt x="117" y="33"/>
                  <a:pt x="108" y="32"/>
                  <a:pt x="106" y="26"/>
                </a:cubicBezTo>
                <a:cubicBezTo>
                  <a:pt x="104" y="1"/>
                  <a:pt x="104" y="1"/>
                  <a:pt x="104" y="1"/>
                </a:cubicBezTo>
                <a:cubicBezTo>
                  <a:pt x="84" y="0"/>
                  <a:pt x="84" y="0"/>
                  <a:pt x="84" y="0"/>
                </a:cubicBezTo>
                <a:cubicBezTo>
                  <a:pt x="76" y="18"/>
                  <a:pt x="76" y="18"/>
                  <a:pt x="76" y="18"/>
                </a:cubicBezTo>
                <a:cubicBezTo>
                  <a:pt x="75" y="10"/>
                  <a:pt x="75" y="10"/>
                  <a:pt x="75" y="10"/>
                </a:cubicBezTo>
                <a:cubicBezTo>
                  <a:pt x="75" y="4"/>
                  <a:pt x="74" y="0"/>
                  <a:pt x="72" y="0"/>
                </a:cubicBezTo>
                <a:cubicBezTo>
                  <a:pt x="64" y="4"/>
                  <a:pt x="64" y="4"/>
                  <a:pt x="64" y="4"/>
                </a:cubicBezTo>
                <a:cubicBezTo>
                  <a:pt x="60" y="9"/>
                  <a:pt x="60" y="9"/>
                  <a:pt x="60" y="9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1" y="12"/>
                  <a:pt x="51" y="12"/>
                  <a:pt x="51" y="12"/>
                </a:cubicBezTo>
                <a:cubicBezTo>
                  <a:pt x="42" y="20"/>
                  <a:pt x="34" y="27"/>
                  <a:pt x="28" y="35"/>
                </a:cubicBezTo>
                <a:cubicBezTo>
                  <a:pt x="6" y="64"/>
                  <a:pt x="6" y="64"/>
                  <a:pt x="6" y="64"/>
                </a:cubicBezTo>
                <a:cubicBezTo>
                  <a:pt x="11" y="74"/>
                  <a:pt x="11" y="74"/>
                  <a:pt x="11" y="74"/>
                </a:cubicBezTo>
                <a:cubicBezTo>
                  <a:pt x="11" y="76"/>
                  <a:pt x="11" y="76"/>
                  <a:pt x="11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10" y="76"/>
                  <a:pt x="10" y="76"/>
                  <a:pt x="10" y="76"/>
                </a:cubicBezTo>
                <a:cubicBezTo>
                  <a:pt x="9" y="78"/>
                  <a:pt x="10" y="82"/>
                  <a:pt x="12" y="86"/>
                </a:cubicBezTo>
                <a:cubicBezTo>
                  <a:pt x="15" y="91"/>
                  <a:pt x="17" y="97"/>
                  <a:pt x="17" y="103"/>
                </a:cubicBezTo>
                <a:cubicBezTo>
                  <a:pt x="17" y="104"/>
                  <a:pt x="17" y="104"/>
                  <a:pt x="17" y="10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8"/>
                  <a:pt x="0" y="118"/>
                  <a:pt x="0" y="118"/>
                </a:cubicBezTo>
                <a:cubicBezTo>
                  <a:pt x="8" y="122"/>
                  <a:pt x="8" y="122"/>
                  <a:pt x="8" y="122"/>
                </a:cubicBezTo>
                <a:cubicBezTo>
                  <a:pt x="8" y="122"/>
                  <a:pt x="9" y="123"/>
                  <a:pt x="9" y="124"/>
                </a:cubicBezTo>
                <a:cubicBezTo>
                  <a:pt x="9" y="124"/>
                  <a:pt x="9" y="124"/>
                  <a:pt x="9" y="124"/>
                </a:cubicBezTo>
                <a:cubicBezTo>
                  <a:pt x="8" y="126"/>
                  <a:pt x="12" y="129"/>
                  <a:pt x="18" y="132"/>
                </a:cubicBezTo>
                <a:cubicBezTo>
                  <a:pt x="32" y="136"/>
                  <a:pt x="32" y="136"/>
                  <a:pt x="32" y="136"/>
                </a:cubicBezTo>
                <a:cubicBezTo>
                  <a:pt x="37" y="133"/>
                  <a:pt x="37" y="133"/>
                  <a:pt x="37" y="133"/>
                </a:cubicBezTo>
                <a:cubicBezTo>
                  <a:pt x="42" y="126"/>
                  <a:pt x="42" y="126"/>
                  <a:pt x="42" y="126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57" y="119"/>
                  <a:pt x="57" y="119"/>
                  <a:pt x="57" y="119"/>
                </a:cubicBezTo>
                <a:cubicBezTo>
                  <a:pt x="59" y="120"/>
                  <a:pt x="59" y="120"/>
                  <a:pt x="59" y="120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59" y="122"/>
                  <a:pt x="59" y="122"/>
                  <a:pt x="59" y="122"/>
                </a:cubicBezTo>
                <a:cubicBezTo>
                  <a:pt x="57" y="126"/>
                  <a:pt x="58" y="130"/>
                  <a:pt x="62" y="132"/>
                </a:cubicBezTo>
                <a:cubicBezTo>
                  <a:pt x="74" y="132"/>
                  <a:pt x="74" y="132"/>
                  <a:pt x="74" y="132"/>
                </a:cubicBezTo>
                <a:cubicBezTo>
                  <a:pt x="79" y="131"/>
                  <a:pt x="82" y="130"/>
                  <a:pt x="85" y="128"/>
                </a:cubicBezTo>
                <a:cubicBezTo>
                  <a:pt x="86" y="126"/>
                  <a:pt x="89" y="125"/>
                  <a:pt x="92" y="126"/>
                </a:cubicBezTo>
                <a:cubicBezTo>
                  <a:pt x="97" y="126"/>
                  <a:pt x="101" y="128"/>
                  <a:pt x="104" y="132"/>
                </a:cubicBezTo>
                <a:cubicBezTo>
                  <a:pt x="106" y="125"/>
                  <a:pt x="106" y="125"/>
                  <a:pt x="106" y="125"/>
                </a:cubicBezTo>
                <a:cubicBezTo>
                  <a:pt x="107" y="124"/>
                  <a:pt x="107" y="124"/>
                  <a:pt x="107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1" y="120"/>
                  <a:pt x="112" y="118"/>
                </a:cubicBezTo>
                <a:cubicBezTo>
                  <a:pt x="114" y="115"/>
                  <a:pt x="116" y="112"/>
                  <a:pt x="119" y="110"/>
                </a:cubicBezTo>
                <a:cubicBezTo>
                  <a:pt x="124" y="107"/>
                  <a:pt x="124" y="107"/>
                  <a:pt x="124" y="107"/>
                </a:cubicBezTo>
                <a:cubicBezTo>
                  <a:pt x="125" y="106"/>
                  <a:pt x="125" y="106"/>
                  <a:pt x="125" y="106"/>
                </a:cubicBezTo>
                <a:cubicBezTo>
                  <a:pt x="125" y="107"/>
                  <a:pt x="125" y="107"/>
                  <a:pt x="125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9" y="108"/>
                  <a:pt x="129" y="108"/>
                  <a:pt x="129" y="108"/>
                </a:cubicBezTo>
                <a:cubicBezTo>
                  <a:pt x="129" y="108"/>
                  <a:pt x="129" y="108"/>
                  <a:pt x="129" y="108"/>
                </a:cubicBezTo>
                <a:cubicBezTo>
                  <a:pt x="130" y="108"/>
                  <a:pt x="130" y="108"/>
                  <a:pt x="130" y="108"/>
                </a:cubicBezTo>
                <a:cubicBezTo>
                  <a:pt x="134" y="88"/>
                  <a:pt x="134" y="88"/>
                  <a:pt x="134" y="88"/>
                </a:cubicBezTo>
                <a:cubicBezTo>
                  <a:pt x="134" y="88"/>
                  <a:pt x="134" y="88"/>
                  <a:pt x="134" y="88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47" y="82"/>
                  <a:pt x="150" y="78"/>
                  <a:pt x="150" y="75"/>
                </a:cubicBezTo>
                <a:cubicBezTo>
                  <a:pt x="148" y="69"/>
                  <a:pt x="148" y="69"/>
                  <a:pt x="148" y="69"/>
                </a:cubicBezTo>
                <a:cubicBezTo>
                  <a:pt x="147" y="65"/>
                  <a:pt x="147" y="62"/>
                  <a:pt x="148" y="61"/>
                </a:cubicBezTo>
                <a:cubicBezTo>
                  <a:pt x="149" y="60"/>
                  <a:pt x="150" y="60"/>
                  <a:pt x="151" y="60"/>
                </a:cubicBezTo>
                <a:cubicBezTo>
                  <a:pt x="154" y="60"/>
                  <a:pt x="157" y="60"/>
                  <a:pt x="160" y="62"/>
                </a:cubicBezTo>
                <a:cubicBezTo>
                  <a:pt x="161" y="56"/>
                  <a:pt x="161" y="56"/>
                  <a:pt x="161" y="56"/>
                </a:cubicBezTo>
                <a:cubicBezTo>
                  <a:pt x="161" y="55"/>
                  <a:pt x="161" y="55"/>
                  <a:pt x="161" y="55"/>
                </a:cubicBezTo>
                <a:cubicBezTo>
                  <a:pt x="161" y="54"/>
                  <a:pt x="161" y="54"/>
                  <a:pt x="161" y="54"/>
                </a:cubicBezTo>
                <a:cubicBezTo>
                  <a:pt x="168" y="51"/>
                  <a:pt x="168" y="51"/>
                  <a:pt x="168" y="51"/>
                </a:cubicBezTo>
                <a:cubicBezTo>
                  <a:pt x="169" y="48"/>
                  <a:pt x="169" y="48"/>
                  <a:pt x="169" y="48"/>
                </a:cubicBezTo>
                <a:cubicBezTo>
                  <a:pt x="165" y="48"/>
                  <a:pt x="165" y="48"/>
                  <a:pt x="165" y="48"/>
                </a:cubicBezTo>
                <a:cubicBezTo>
                  <a:pt x="164" y="47"/>
                  <a:pt x="164" y="47"/>
                  <a:pt x="164" y="47"/>
                </a:cubicBezTo>
                <a:cubicBezTo>
                  <a:pt x="164" y="45"/>
                  <a:pt x="164" y="45"/>
                  <a:pt x="164" y="45"/>
                </a:cubicBezTo>
                <a:cubicBezTo>
                  <a:pt x="164" y="44"/>
                  <a:pt x="164" y="44"/>
                  <a:pt x="164" y="44"/>
                </a:cubicBezTo>
                <a:cubicBezTo>
                  <a:pt x="165" y="43"/>
                  <a:pt x="165" y="43"/>
                  <a:pt x="165" y="43"/>
                </a:cubicBezTo>
                <a:cubicBezTo>
                  <a:pt x="166" y="43"/>
                  <a:pt x="166" y="43"/>
                  <a:pt x="166" y="43"/>
                </a:cubicBezTo>
                <a:cubicBezTo>
                  <a:pt x="167" y="43"/>
                  <a:pt x="167" y="43"/>
                  <a:pt x="167" y="43"/>
                </a:cubicBezTo>
                <a:cubicBezTo>
                  <a:pt x="170" y="43"/>
                  <a:pt x="173" y="42"/>
                  <a:pt x="176" y="38"/>
                </a:cubicBezTo>
                <a:cubicBezTo>
                  <a:pt x="202" y="20"/>
                  <a:pt x="202" y="20"/>
                  <a:pt x="202" y="20"/>
                </a:cubicBezTo>
                <a:cubicBezTo>
                  <a:pt x="202" y="20"/>
                  <a:pt x="202" y="20"/>
                  <a:pt x="202" y="20"/>
                </a:cubicBezTo>
                <a:cubicBezTo>
                  <a:pt x="210" y="24"/>
                  <a:pt x="210" y="24"/>
                  <a:pt x="210" y="24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12" y="15"/>
                  <a:pt x="212" y="15"/>
                  <a:pt x="212" y="15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7" y="6"/>
                  <a:pt x="217" y="6"/>
                  <a:pt x="217" y="6"/>
                </a:cubicBezTo>
                <a:cubicBezTo>
                  <a:pt x="216" y="6"/>
                  <a:pt x="216" y="6"/>
                  <a:pt x="216" y="6"/>
                </a:cubicBezTo>
                <a:cubicBezTo>
                  <a:pt x="213" y="6"/>
                  <a:pt x="213" y="6"/>
                  <a:pt x="213" y="6"/>
                </a:cubicBezTo>
                <a:cubicBezTo>
                  <a:pt x="213" y="7"/>
                  <a:pt x="213" y="7"/>
                  <a:pt x="213" y="7"/>
                </a:cubicBezTo>
                <a:cubicBezTo>
                  <a:pt x="212" y="7"/>
                  <a:pt x="212" y="7"/>
                  <a:pt x="212" y="7"/>
                </a:cubicBezTo>
                <a:cubicBezTo>
                  <a:pt x="204" y="8"/>
                  <a:pt x="204" y="8"/>
                  <a:pt x="204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6"/>
                  <a:pt x="202" y="6"/>
                  <a:pt x="202" y="6"/>
                </a:cubicBezTo>
                <a:cubicBezTo>
                  <a:pt x="200" y="4"/>
                  <a:pt x="200" y="4"/>
                  <a:pt x="200" y="4"/>
                </a:cubicBezTo>
                <a:lnTo>
                  <a:pt x="198" y="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6" name="Freeform 31"/>
          <p:cNvSpPr/>
          <p:nvPr/>
        </p:nvSpPr>
        <p:spPr bwMode="auto">
          <a:xfrm>
            <a:off x="5000625" y="3778250"/>
            <a:ext cx="109538" cy="98425"/>
          </a:xfrm>
          <a:custGeom>
            <a:avLst/>
            <a:gdLst>
              <a:gd name="T0" fmla="*/ 2147483646 w 34"/>
              <a:gd name="T1" fmla="*/ 2147483646 h 31"/>
              <a:gd name="T2" fmla="*/ 2147483646 w 34"/>
              <a:gd name="T3" fmla="*/ 2147483646 h 31"/>
              <a:gd name="T4" fmla="*/ 2147483646 w 34"/>
              <a:gd name="T5" fmla="*/ 2147483646 h 31"/>
              <a:gd name="T6" fmla="*/ 2147483646 w 34"/>
              <a:gd name="T7" fmla="*/ 2147483646 h 31"/>
              <a:gd name="T8" fmla="*/ 2147483646 w 34"/>
              <a:gd name="T9" fmla="*/ 2147483646 h 31"/>
              <a:gd name="T10" fmla="*/ 2147483646 w 34"/>
              <a:gd name="T11" fmla="*/ 2147483646 h 31"/>
              <a:gd name="T12" fmla="*/ 2147483646 w 34"/>
              <a:gd name="T13" fmla="*/ 2147483646 h 31"/>
              <a:gd name="T14" fmla="*/ 2147483646 w 34"/>
              <a:gd name="T15" fmla="*/ 2147483646 h 31"/>
              <a:gd name="T16" fmla="*/ 2147483646 w 34"/>
              <a:gd name="T17" fmla="*/ 2147483646 h 31"/>
              <a:gd name="T18" fmla="*/ 2147483646 w 34"/>
              <a:gd name="T19" fmla="*/ 2147483646 h 31"/>
              <a:gd name="T20" fmla="*/ 0 w 34"/>
              <a:gd name="T21" fmla="*/ 2147483646 h 31"/>
              <a:gd name="T22" fmla="*/ 2147483646 w 34"/>
              <a:gd name="T23" fmla="*/ 2147483646 h 31"/>
              <a:gd name="T24" fmla="*/ 2147483646 w 34"/>
              <a:gd name="T25" fmla="*/ 2147483646 h 31"/>
              <a:gd name="T26" fmla="*/ 2147483646 w 34"/>
              <a:gd name="T27" fmla="*/ 2147483646 h 31"/>
              <a:gd name="T28" fmla="*/ 2147483646 w 34"/>
              <a:gd name="T29" fmla="*/ 2147483646 h 31"/>
              <a:gd name="T30" fmla="*/ 2147483646 w 34"/>
              <a:gd name="T31" fmla="*/ 2147483646 h 31"/>
              <a:gd name="T32" fmla="*/ 2147483646 w 34"/>
              <a:gd name="T33" fmla="*/ 2147483646 h 31"/>
              <a:gd name="T34" fmla="*/ 2147483646 w 34"/>
              <a:gd name="T35" fmla="*/ 2147483646 h 31"/>
              <a:gd name="T36" fmla="*/ 2147483646 w 34"/>
              <a:gd name="T37" fmla="*/ 2147483646 h 31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4" h="31">
                <a:moveTo>
                  <a:pt x="31" y="17"/>
                </a:move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4" y="5"/>
                  <a:pt x="24" y="5"/>
                  <a:pt x="24" y="5"/>
                </a:cubicBezTo>
                <a:cubicBezTo>
                  <a:pt x="19" y="1"/>
                  <a:pt x="14" y="0"/>
                  <a:pt x="11" y="1"/>
                </a:cubicBezTo>
                <a:cubicBezTo>
                  <a:pt x="7" y="2"/>
                  <a:pt x="7" y="2"/>
                  <a:pt x="7" y="2"/>
                </a:cubicBezTo>
                <a:cubicBezTo>
                  <a:pt x="7" y="11"/>
                  <a:pt x="7" y="11"/>
                  <a:pt x="7" y="11"/>
                </a:cubicBezTo>
                <a:cubicBezTo>
                  <a:pt x="6" y="13"/>
                  <a:pt x="5" y="17"/>
                  <a:pt x="2" y="19"/>
                </a:cubicBezTo>
                <a:cubicBezTo>
                  <a:pt x="0" y="21"/>
                  <a:pt x="0" y="21"/>
                  <a:pt x="0" y="21"/>
                </a:cubicBezTo>
                <a:cubicBezTo>
                  <a:pt x="4" y="25"/>
                  <a:pt x="4" y="25"/>
                  <a:pt x="4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9"/>
                  <a:pt x="6" y="29"/>
                  <a:pt x="6" y="29"/>
                </a:cubicBezTo>
                <a:cubicBezTo>
                  <a:pt x="11" y="31"/>
                  <a:pt x="11" y="31"/>
                  <a:pt x="11" y="31"/>
                </a:cubicBezTo>
                <a:cubicBezTo>
                  <a:pt x="13" y="29"/>
                  <a:pt x="15" y="28"/>
                  <a:pt x="17" y="28"/>
                </a:cubicBezTo>
                <a:cubicBezTo>
                  <a:pt x="26" y="30"/>
                  <a:pt x="26" y="30"/>
                  <a:pt x="26" y="30"/>
                </a:cubicBezTo>
                <a:cubicBezTo>
                  <a:pt x="26" y="27"/>
                  <a:pt x="26" y="27"/>
                  <a:pt x="26" y="27"/>
                </a:cubicBezTo>
                <a:cubicBezTo>
                  <a:pt x="27" y="21"/>
                  <a:pt x="29" y="18"/>
                  <a:pt x="31" y="1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7" name="Freeform 32"/>
          <p:cNvSpPr/>
          <p:nvPr/>
        </p:nvSpPr>
        <p:spPr bwMode="auto">
          <a:xfrm>
            <a:off x="4489450" y="3411538"/>
            <a:ext cx="606425" cy="469900"/>
          </a:xfrm>
          <a:custGeom>
            <a:avLst/>
            <a:gdLst>
              <a:gd name="T0" fmla="*/ 2147483646 w 189"/>
              <a:gd name="T1" fmla="*/ 2147483646 h 146"/>
              <a:gd name="T2" fmla="*/ 2147483646 w 189"/>
              <a:gd name="T3" fmla="*/ 2147483646 h 146"/>
              <a:gd name="T4" fmla="*/ 2147483646 w 189"/>
              <a:gd name="T5" fmla="*/ 2147483646 h 146"/>
              <a:gd name="T6" fmla="*/ 2147483646 w 189"/>
              <a:gd name="T7" fmla="*/ 0 h 146"/>
              <a:gd name="T8" fmla="*/ 2147483646 w 189"/>
              <a:gd name="T9" fmla="*/ 2147483646 h 146"/>
              <a:gd name="T10" fmla="*/ 2147483646 w 189"/>
              <a:gd name="T11" fmla="*/ 2147483646 h 146"/>
              <a:gd name="T12" fmla="*/ 2147483646 w 189"/>
              <a:gd name="T13" fmla="*/ 2147483646 h 146"/>
              <a:gd name="T14" fmla="*/ 2147483646 w 189"/>
              <a:gd name="T15" fmla="*/ 2147483646 h 146"/>
              <a:gd name="T16" fmla="*/ 2147483646 w 189"/>
              <a:gd name="T17" fmla="*/ 2147483646 h 146"/>
              <a:gd name="T18" fmla="*/ 2147483646 w 189"/>
              <a:gd name="T19" fmla="*/ 2147483646 h 146"/>
              <a:gd name="T20" fmla="*/ 2147483646 w 189"/>
              <a:gd name="T21" fmla="*/ 2147483646 h 146"/>
              <a:gd name="T22" fmla="*/ 0 w 189"/>
              <a:gd name="T23" fmla="*/ 2147483646 h 146"/>
              <a:gd name="T24" fmla="*/ 2147483646 w 189"/>
              <a:gd name="T25" fmla="*/ 2147483646 h 146"/>
              <a:gd name="T26" fmla="*/ 2147483646 w 189"/>
              <a:gd name="T27" fmla="*/ 2147483646 h 146"/>
              <a:gd name="T28" fmla="*/ 2147483646 w 189"/>
              <a:gd name="T29" fmla="*/ 2147483646 h 146"/>
              <a:gd name="T30" fmla="*/ 2147483646 w 189"/>
              <a:gd name="T31" fmla="*/ 2147483646 h 146"/>
              <a:gd name="T32" fmla="*/ 2147483646 w 189"/>
              <a:gd name="T33" fmla="*/ 2147483646 h 146"/>
              <a:gd name="T34" fmla="*/ 2147483646 w 189"/>
              <a:gd name="T35" fmla="*/ 2147483646 h 146"/>
              <a:gd name="T36" fmla="*/ 2147483646 w 189"/>
              <a:gd name="T37" fmla="*/ 2147483646 h 146"/>
              <a:gd name="T38" fmla="*/ 2147483646 w 189"/>
              <a:gd name="T39" fmla="*/ 2147483646 h 146"/>
              <a:gd name="T40" fmla="*/ 2147483646 w 189"/>
              <a:gd name="T41" fmla="*/ 2147483646 h 146"/>
              <a:gd name="T42" fmla="*/ 2147483646 w 189"/>
              <a:gd name="T43" fmla="*/ 2147483646 h 146"/>
              <a:gd name="T44" fmla="*/ 2147483646 w 189"/>
              <a:gd name="T45" fmla="*/ 2147483646 h 146"/>
              <a:gd name="T46" fmla="*/ 2147483646 w 189"/>
              <a:gd name="T47" fmla="*/ 2147483646 h 146"/>
              <a:gd name="T48" fmla="*/ 2147483646 w 189"/>
              <a:gd name="T49" fmla="*/ 2147483646 h 146"/>
              <a:gd name="T50" fmla="*/ 2147483646 w 189"/>
              <a:gd name="T51" fmla="*/ 2147483646 h 146"/>
              <a:gd name="T52" fmla="*/ 2147483646 w 189"/>
              <a:gd name="T53" fmla="*/ 2147483646 h 146"/>
              <a:gd name="T54" fmla="*/ 2147483646 w 189"/>
              <a:gd name="T55" fmla="*/ 2147483646 h 146"/>
              <a:gd name="T56" fmla="*/ 2147483646 w 189"/>
              <a:gd name="T57" fmla="*/ 2147483646 h 146"/>
              <a:gd name="T58" fmla="*/ 2147483646 w 189"/>
              <a:gd name="T59" fmla="*/ 2147483646 h 146"/>
              <a:gd name="T60" fmla="*/ 2147483646 w 189"/>
              <a:gd name="T61" fmla="*/ 2147483646 h 146"/>
              <a:gd name="T62" fmla="*/ 2147483646 w 189"/>
              <a:gd name="T63" fmla="*/ 2147483646 h 146"/>
              <a:gd name="T64" fmla="*/ 2147483646 w 189"/>
              <a:gd name="T65" fmla="*/ 2147483646 h 146"/>
              <a:gd name="T66" fmla="*/ 2147483646 w 189"/>
              <a:gd name="T67" fmla="*/ 2147483646 h 146"/>
              <a:gd name="T68" fmla="*/ 2147483646 w 189"/>
              <a:gd name="T69" fmla="*/ 2147483646 h 146"/>
              <a:gd name="T70" fmla="*/ 2147483646 w 189"/>
              <a:gd name="T71" fmla="*/ 2147483646 h 146"/>
              <a:gd name="T72" fmla="*/ 2147483646 w 189"/>
              <a:gd name="T73" fmla="*/ 2147483646 h 146"/>
              <a:gd name="T74" fmla="*/ 2147483646 w 189"/>
              <a:gd name="T75" fmla="*/ 2147483646 h 146"/>
              <a:gd name="T76" fmla="*/ 2147483646 w 189"/>
              <a:gd name="T77" fmla="*/ 2147483646 h 146"/>
              <a:gd name="T78" fmla="*/ 2147483646 w 189"/>
              <a:gd name="T79" fmla="*/ 2147483646 h 146"/>
              <a:gd name="T80" fmla="*/ 2147483646 w 189"/>
              <a:gd name="T81" fmla="*/ 2147483646 h 14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89" h="146">
                <a:moveTo>
                  <a:pt x="132" y="43"/>
                </a:moveTo>
                <a:cubicBezTo>
                  <a:pt x="128" y="39"/>
                  <a:pt x="124" y="33"/>
                  <a:pt x="120" y="23"/>
                </a:cubicBezTo>
                <a:cubicBezTo>
                  <a:pt x="109" y="23"/>
                  <a:pt x="102" y="21"/>
                  <a:pt x="99" y="17"/>
                </a:cubicBezTo>
                <a:cubicBezTo>
                  <a:pt x="96" y="13"/>
                  <a:pt x="92" y="11"/>
                  <a:pt x="85" y="9"/>
                </a:cubicBezTo>
                <a:cubicBezTo>
                  <a:pt x="83" y="8"/>
                  <a:pt x="83" y="8"/>
                  <a:pt x="83" y="8"/>
                </a:cubicBezTo>
                <a:cubicBezTo>
                  <a:pt x="85" y="1"/>
                  <a:pt x="85" y="1"/>
                  <a:pt x="85" y="1"/>
                </a:cubicBezTo>
                <a:cubicBezTo>
                  <a:pt x="84" y="1"/>
                  <a:pt x="84" y="1"/>
                  <a:pt x="84" y="1"/>
                </a:cubicBezTo>
                <a:cubicBezTo>
                  <a:pt x="82" y="0"/>
                  <a:pt x="82" y="0"/>
                  <a:pt x="82" y="0"/>
                </a:cubicBezTo>
                <a:cubicBezTo>
                  <a:pt x="77" y="3"/>
                  <a:pt x="74" y="5"/>
                  <a:pt x="72" y="8"/>
                </a:cubicBezTo>
                <a:cubicBezTo>
                  <a:pt x="71" y="11"/>
                  <a:pt x="69" y="14"/>
                  <a:pt x="66" y="16"/>
                </a:cubicBezTo>
                <a:cubicBezTo>
                  <a:pt x="64" y="23"/>
                  <a:pt x="62" y="26"/>
                  <a:pt x="60" y="26"/>
                </a:cubicBezTo>
                <a:cubicBezTo>
                  <a:pt x="59" y="26"/>
                  <a:pt x="58" y="25"/>
                  <a:pt x="58" y="24"/>
                </a:cubicBezTo>
                <a:cubicBezTo>
                  <a:pt x="54" y="21"/>
                  <a:pt x="54" y="21"/>
                  <a:pt x="54" y="21"/>
                </a:cubicBezTo>
                <a:cubicBezTo>
                  <a:pt x="52" y="20"/>
                  <a:pt x="50" y="19"/>
                  <a:pt x="48" y="19"/>
                </a:cubicBezTo>
                <a:cubicBezTo>
                  <a:pt x="44" y="20"/>
                  <a:pt x="44" y="20"/>
                  <a:pt x="44" y="20"/>
                </a:cubicBezTo>
                <a:cubicBezTo>
                  <a:pt x="41" y="23"/>
                  <a:pt x="37" y="25"/>
                  <a:pt x="31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11" y="22"/>
                  <a:pt x="9" y="17"/>
                  <a:pt x="10" y="11"/>
                </a:cubicBezTo>
                <a:cubicBezTo>
                  <a:pt x="4" y="9"/>
                  <a:pt x="4" y="9"/>
                  <a:pt x="4" y="9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8"/>
                  <a:pt x="2" y="18"/>
                  <a:pt x="2" y="18"/>
                </a:cubicBezTo>
                <a:cubicBezTo>
                  <a:pt x="1" y="18"/>
                  <a:pt x="1" y="18"/>
                  <a:pt x="1" y="18"/>
                </a:cubicBezTo>
                <a:cubicBezTo>
                  <a:pt x="0" y="20"/>
                  <a:pt x="0" y="20"/>
                  <a:pt x="0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12" y="31"/>
                  <a:pt x="17" y="37"/>
                  <a:pt x="20" y="38"/>
                </a:cubicBezTo>
                <a:cubicBezTo>
                  <a:pt x="21" y="39"/>
                  <a:pt x="26" y="41"/>
                  <a:pt x="34" y="43"/>
                </a:cubicBezTo>
                <a:cubicBezTo>
                  <a:pt x="49" y="48"/>
                  <a:pt x="49" y="48"/>
                  <a:pt x="49" y="48"/>
                </a:cubicBezTo>
                <a:cubicBezTo>
                  <a:pt x="53" y="50"/>
                  <a:pt x="58" y="59"/>
                  <a:pt x="62" y="75"/>
                </a:cubicBezTo>
                <a:cubicBezTo>
                  <a:pt x="69" y="79"/>
                  <a:pt x="73" y="81"/>
                  <a:pt x="76" y="81"/>
                </a:cubicBezTo>
                <a:cubicBezTo>
                  <a:pt x="78" y="79"/>
                  <a:pt x="83" y="77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1" y="71"/>
                  <a:pt x="91" y="71"/>
                  <a:pt x="91" y="71"/>
                </a:cubicBezTo>
                <a:cubicBezTo>
                  <a:pt x="92" y="72"/>
                  <a:pt x="92" y="72"/>
                  <a:pt x="92" y="72"/>
                </a:cubicBezTo>
                <a:cubicBezTo>
                  <a:pt x="99" y="73"/>
                  <a:pt x="99" y="73"/>
                  <a:pt x="99" y="73"/>
                </a:cubicBezTo>
                <a:cubicBezTo>
                  <a:pt x="100" y="73"/>
                  <a:pt x="100" y="73"/>
                  <a:pt x="100" y="73"/>
                </a:cubicBezTo>
                <a:cubicBezTo>
                  <a:pt x="100" y="75"/>
                  <a:pt x="100" y="75"/>
                  <a:pt x="100" y="75"/>
                </a:cubicBezTo>
                <a:cubicBezTo>
                  <a:pt x="99" y="76"/>
                  <a:pt x="99" y="76"/>
                  <a:pt x="99" y="76"/>
                </a:cubicBezTo>
                <a:cubicBezTo>
                  <a:pt x="97" y="85"/>
                  <a:pt x="95" y="91"/>
                  <a:pt x="93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97"/>
                  <a:pt x="81" y="103"/>
                  <a:pt x="76" y="111"/>
                </a:cubicBezTo>
                <a:cubicBezTo>
                  <a:pt x="74" y="113"/>
                  <a:pt x="74" y="115"/>
                  <a:pt x="74" y="117"/>
                </a:cubicBezTo>
                <a:cubicBezTo>
                  <a:pt x="83" y="123"/>
                  <a:pt x="83" y="123"/>
                  <a:pt x="83" y="123"/>
                </a:cubicBezTo>
                <a:cubicBezTo>
                  <a:pt x="85" y="126"/>
                  <a:pt x="87" y="127"/>
                  <a:pt x="89" y="127"/>
                </a:cubicBezTo>
                <a:cubicBezTo>
                  <a:pt x="91" y="127"/>
                  <a:pt x="91" y="127"/>
                  <a:pt x="91" y="127"/>
                </a:cubicBezTo>
                <a:cubicBezTo>
                  <a:pt x="93" y="133"/>
                  <a:pt x="93" y="133"/>
                  <a:pt x="93" y="133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100" y="133"/>
                  <a:pt x="100" y="133"/>
                  <a:pt x="100" y="133"/>
                </a:cubicBezTo>
                <a:cubicBezTo>
                  <a:pt x="101" y="131"/>
                  <a:pt x="102" y="131"/>
                  <a:pt x="104" y="131"/>
                </a:cubicBezTo>
                <a:cubicBezTo>
                  <a:pt x="108" y="131"/>
                  <a:pt x="111" y="133"/>
                  <a:pt x="115" y="139"/>
                </a:cubicBezTo>
                <a:cubicBezTo>
                  <a:pt x="115" y="139"/>
                  <a:pt x="115" y="139"/>
                  <a:pt x="115" y="139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19" y="143"/>
                  <a:pt x="119" y="143"/>
                </a:cubicBezTo>
                <a:cubicBezTo>
                  <a:pt x="121" y="141"/>
                  <a:pt x="126" y="142"/>
                  <a:pt x="132" y="144"/>
                </a:cubicBezTo>
                <a:cubicBezTo>
                  <a:pt x="142" y="146"/>
                  <a:pt x="142" y="146"/>
                  <a:pt x="142" y="146"/>
                </a:cubicBezTo>
                <a:cubicBezTo>
                  <a:pt x="152" y="143"/>
                  <a:pt x="152" y="143"/>
                  <a:pt x="152" y="143"/>
                </a:cubicBezTo>
                <a:cubicBezTo>
                  <a:pt x="156" y="141"/>
                  <a:pt x="156" y="141"/>
                  <a:pt x="156" y="141"/>
                </a:cubicBezTo>
                <a:cubicBezTo>
                  <a:pt x="159" y="139"/>
                  <a:pt x="159" y="139"/>
                  <a:pt x="159" y="139"/>
                </a:cubicBezTo>
                <a:cubicBezTo>
                  <a:pt x="156" y="136"/>
                  <a:pt x="156" y="136"/>
                  <a:pt x="156" y="136"/>
                </a:cubicBezTo>
                <a:cubicBezTo>
                  <a:pt x="156" y="135"/>
                  <a:pt x="156" y="133"/>
                  <a:pt x="158" y="131"/>
                </a:cubicBezTo>
                <a:cubicBezTo>
                  <a:pt x="161" y="129"/>
                  <a:pt x="162" y="127"/>
                  <a:pt x="162" y="124"/>
                </a:cubicBezTo>
                <a:cubicBezTo>
                  <a:pt x="162" y="119"/>
                  <a:pt x="162" y="119"/>
                  <a:pt x="162" y="119"/>
                </a:cubicBezTo>
                <a:cubicBezTo>
                  <a:pt x="162" y="117"/>
                  <a:pt x="162" y="115"/>
                  <a:pt x="163" y="115"/>
                </a:cubicBezTo>
                <a:cubicBezTo>
                  <a:pt x="164" y="113"/>
                  <a:pt x="166" y="112"/>
                  <a:pt x="170" y="111"/>
                </a:cubicBezTo>
                <a:cubicBezTo>
                  <a:pt x="175" y="111"/>
                  <a:pt x="181" y="113"/>
                  <a:pt x="189" y="119"/>
                </a:cubicBezTo>
                <a:cubicBezTo>
                  <a:pt x="186" y="111"/>
                  <a:pt x="186" y="111"/>
                  <a:pt x="186" y="111"/>
                </a:cubicBezTo>
                <a:cubicBezTo>
                  <a:pt x="182" y="105"/>
                  <a:pt x="182" y="105"/>
                  <a:pt x="182" y="105"/>
                </a:cubicBezTo>
                <a:cubicBezTo>
                  <a:pt x="181" y="98"/>
                  <a:pt x="181" y="98"/>
                  <a:pt x="181" y="98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56" y="86"/>
                  <a:pt x="156" y="86"/>
                  <a:pt x="156" y="86"/>
                </a:cubicBezTo>
                <a:cubicBezTo>
                  <a:pt x="147" y="85"/>
                  <a:pt x="147" y="85"/>
                  <a:pt x="147" y="85"/>
                </a:cubicBezTo>
                <a:cubicBezTo>
                  <a:pt x="147" y="83"/>
                  <a:pt x="147" y="83"/>
                  <a:pt x="147" y="83"/>
                </a:cubicBezTo>
                <a:cubicBezTo>
                  <a:pt x="146" y="73"/>
                  <a:pt x="146" y="73"/>
                  <a:pt x="146" y="73"/>
                </a:cubicBezTo>
                <a:cubicBezTo>
                  <a:pt x="140" y="57"/>
                  <a:pt x="136" y="46"/>
                  <a:pt x="132" y="4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8" name="Freeform 33"/>
          <p:cNvSpPr/>
          <p:nvPr/>
        </p:nvSpPr>
        <p:spPr bwMode="auto">
          <a:xfrm>
            <a:off x="4171950" y="2514600"/>
            <a:ext cx="565150" cy="808038"/>
          </a:xfrm>
          <a:custGeom>
            <a:avLst/>
            <a:gdLst>
              <a:gd name="T0" fmla="*/ 2147483646 w 176"/>
              <a:gd name="T1" fmla="*/ 2147483646 h 251"/>
              <a:gd name="T2" fmla="*/ 2147483646 w 176"/>
              <a:gd name="T3" fmla="*/ 2147483646 h 251"/>
              <a:gd name="T4" fmla="*/ 2147483646 w 176"/>
              <a:gd name="T5" fmla="*/ 2147483646 h 251"/>
              <a:gd name="T6" fmla="*/ 2147483646 w 176"/>
              <a:gd name="T7" fmla="*/ 2147483646 h 251"/>
              <a:gd name="T8" fmla="*/ 2147483646 w 176"/>
              <a:gd name="T9" fmla="*/ 2147483646 h 251"/>
              <a:gd name="T10" fmla="*/ 2147483646 w 176"/>
              <a:gd name="T11" fmla="*/ 2147483646 h 251"/>
              <a:gd name="T12" fmla="*/ 2147483646 w 176"/>
              <a:gd name="T13" fmla="*/ 2147483646 h 251"/>
              <a:gd name="T14" fmla="*/ 2147483646 w 176"/>
              <a:gd name="T15" fmla="*/ 2147483646 h 251"/>
              <a:gd name="T16" fmla="*/ 2147483646 w 176"/>
              <a:gd name="T17" fmla="*/ 0 h 251"/>
              <a:gd name="T18" fmla="*/ 2147483646 w 176"/>
              <a:gd name="T19" fmla="*/ 2147483646 h 251"/>
              <a:gd name="T20" fmla="*/ 2147483646 w 176"/>
              <a:gd name="T21" fmla="*/ 2147483646 h 251"/>
              <a:gd name="T22" fmla="*/ 2147483646 w 176"/>
              <a:gd name="T23" fmla="*/ 2147483646 h 251"/>
              <a:gd name="T24" fmla="*/ 2147483646 w 176"/>
              <a:gd name="T25" fmla="*/ 2147483646 h 251"/>
              <a:gd name="T26" fmla="*/ 2147483646 w 176"/>
              <a:gd name="T27" fmla="*/ 2147483646 h 251"/>
              <a:gd name="T28" fmla="*/ 2147483646 w 176"/>
              <a:gd name="T29" fmla="*/ 2147483646 h 251"/>
              <a:gd name="T30" fmla="*/ 2147483646 w 176"/>
              <a:gd name="T31" fmla="*/ 2147483646 h 251"/>
              <a:gd name="T32" fmla="*/ 2147483646 w 176"/>
              <a:gd name="T33" fmla="*/ 2147483646 h 251"/>
              <a:gd name="T34" fmla="*/ 2147483646 w 176"/>
              <a:gd name="T35" fmla="*/ 2147483646 h 251"/>
              <a:gd name="T36" fmla="*/ 2147483646 w 176"/>
              <a:gd name="T37" fmla="*/ 2147483646 h 251"/>
              <a:gd name="T38" fmla="*/ 2147483646 w 176"/>
              <a:gd name="T39" fmla="*/ 2147483646 h 251"/>
              <a:gd name="T40" fmla="*/ 2147483646 w 176"/>
              <a:gd name="T41" fmla="*/ 2147483646 h 251"/>
              <a:gd name="T42" fmla="*/ 2147483646 w 176"/>
              <a:gd name="T43" fmla="*/ 2147483646 h 251"/>
              <a:gd name="T44" fmla="*/ 2147483646 w 176"/>
              <a:gd name="T45" fmla="*/ 2147483646 h 251"/>
              <a:gd name="T46" fmla="*/ 2147483646 w 176"/>
              <a:gd name="T47" fmla="*/ 2147483646 h 251"/>
              <a:gd name="T48" fmla="*/ 2147483646 w 176"/>
              <a:gd name="T49" fmla="*/ 2147483646 h 251"/>
              <a:gd name="T50" fmla="*/ 2147483646 w 176"/>
              <a:gd name="T51" fmla="*/ 2147483646 h 251"/>
              <a:gd name="T52" fmla="*/ 2147483646 w 176"/>
              <a:gd name="T53" fmla="*/ 2147483646 h 251"/>
              <a:gd name="T54" fmla="*/ 2147483646 w 176"/>
              <a:gd name="T55" fmla="*/ 2147483646 h 251"/>
              <a:gd name="T56" fmla="*/ 2147483646 w 176"/>
              <a:gd name="T57" fmla="*/ 2147483646 h 251"/>
              <a:gd name="T58" fmla="*/ 2147483646 w 176"/>
              <a:gd name="T59" fmla="*/ 2147483646 h 251"/>
              <a:gd name="T60" fmla="*/ 2147483646 w 176"/>
              <a:gd name="T61" fmla="*/ 2147483646 h 251"/>
              <a:gd name="T62" fmla="*/ 2147483646 w 176"/>
              <a:gd name="T63" fmla="*/ 2147483646 h 251"/>
              <a:gd name="T64" fmla="*/ 2147483646 w 176"/>
              <a:gd name="T65" fmla="*/ 2147483646 h 251"/>
              <a:gd name="T66" fmla="*/ 2147483646 w 176"/>
              <a:gd name="T67" fmla="*/ 2147483646 h 251"/>
              <a:gd name="T68" fmla="*/ 2147483646 w 176"/>
              <a:gd name="T69" fmla="*/ 2147483646 h 251"/>
              <a:gd name="T70" fmla="*/ 2147483646 w 176"/>
              <a:gd name="T71" fmla="*/ 2147483646 h 251"/>
              <a:gd name="T72" fmla="*/ 2147483646 w 176"/>
              <a:gd name="T73" fmla="*/ 2147483646 h 251"/>
              <a:gd name="T74" fmla="*/ 2147483646 w 176"/>
              <a:gd name="T75" fmla="*/ 2147483646 h 251"/>
              <a:gd name="T76" fmla="*/ 2147483646 w 176"/>
              <a:gd name="T77" fmla="*/ 2147483646 h 251"/>
              <a:gd name="T78" fmla="*/ 2147483646 w 176"/>
              <a:gd name="T79" fmla="*/ 2147483646 h 251"/>
              <a:gd name="T80" fmla="*/ 2147483646 w 176"/>
              <a:gd name="T81" fmla="*/ 2147483646 h 251"/>
              <a:gd name="T82" fmla="*/ 2147483646 w 176"/>
              <a:gd name="T83" fmla="*/ 2147483646 h 251"/>
              <a:gd name="T84" fmla="*/ 2147483646 w 176"/>
              <a:gd name="T85" fmla="*/ 2147483646 h 251"/>
              <a:gd name="T86" fmla="*/ 2147483646 w 176"/>
              <a:gd name="T87" fmla="*/ 2147483646 h 251"/>
              <a:gd name="T88" fmla="*/ 2147483646 w 176"/>
              <a:gd name="T89" fmla="*/ 2147483646 h 251"/>
              <a:gd name="T90" fmla="*/ 2147483646 w 176"/>
              <a:gd name="T91" fmla="*/ 2147483646 h 251"/>
              <a:gd name="T92" fmla="*/ 2147483646 w 176"/>
              <a:gd name="T93" fmla="*/ 2147483646 h 251"/>
              <a:gd name="T94" fmla="*/ 2147483646 w 176"/>
              <a:gd name="T95" fmla="*/ 2147483646 h 251"/>
              <a:gd name="T96" fmla="*/ 2147483646 w 176"/>
              <a:gd name="T97" fmla="*/ 2147483646 h 251"/>
              <a:gd name="T98" fmla="*/ 2147483646 w 176"/>
              <a:gd name="T99" fmla="*/ 2147483646 h 251"/>
              <a:gd name="T100" fmla="*/ 2147483646 w 176"/>
              <a:gd name="T101" fmla="*/ 2147483646 h 251"/>
              <a:gd name="T102" fmla="*/ 2147483646 w 176"/>
              <a:gd name="T103" fmla="*/ 2147483646 h 251"/>
              <a:gd name="T104" fmla="*/ 2147483646 w 176"/>
              <a:gd name="T105" fmla="*/ 2147483646 h 25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76" h="251">
                <a:moveTo>
                  <a:pt x="162" y="76"/>
                </a:moveTo>
                <a:cubicBezTo>
                  <a:pt x="159" y="74"/>
                  <a:pt x="159" y="74"/>
                  <a:pt x="159" y="74"/>
                </a:cubicBezTo>
                <a:cubicBezTo>
                  <a:pt x="159" y="74"/>
                  <a:pt x="159" y="74"/>
                  <a:pt x="159" y="74"/>
                </a:cubicBezTo>
                <a:cubicBezTo>
                  <a:pt x="158" y="74"/>
                  <a:pt x="158" y="74"/>
                  <a:pt x="158" y="74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45" y="68"/>
                  <a:pt x="145" y="68"/>
                  <a:pt x="145" y="68"/>
                </a:cubicBezTo>
                <a:cubicBezTo>
                  <a:pt x="142" y="68"/>
                  <a:pt x="142" y="68"/>
                  <a:pt x="142" y="68"/>
                </a:cubicBezTo>
                <a:cubicBezTo>
                  <a:pt x="140" y="69"/>
                  <a:pt x="140" y="69"/>
                  <a:pt x="140" y="69"/>
                </a:cubicBezTo>
                <a:cubicBezTo>
                  <a:pt x="135" y="61"/>
                  <a:pt x="135" y="61"/>
                  <a:pt x="135" y="61"/>
                </a:cubicBezTo>
                <a:cubicBezTo>
                  <a:pt x="136" y="60"/>
                  <a:pt x="136" y="60"/>
                  <a:pt x="136" y="60"/>
                </a:cubicBezTo>
                <a:cubicBezTo>
                  <a:pt x="139" y="56"/>
                  <a:pt x="139" y="56"/>
                  <a:pt x="139" y="56"/>
                </a:cubicBezTo>
                <a:cubicBezTo>
                  <a:pt x="139" y="52"/>
                  <a:pt x="139" y="52"/>
                  <a:pt x="139" y="52"/>
                </a:cubicBezTo>
                <a:cubicBezTo>
                  <a:pt x="139" y="51"/>
                  <a:pt x="139" y="51"/>
                  <a:pt x="139" y="51"/>
                </a:cubicBezTo>
                <a:cubicBezTo>
                  <a:pt x="141" y="48"/>
                  <a:pt x="141" y="48"/>
                  <a:pt x="141" y="48"/>
                </a:cubicBezTo>
                <a:cubicBezTo>
                  <a:pt x="140" y="47"/>
                  <a:pt x="140" y="47"/>
                  <a:pt x="140" y="47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5" y="34"/>
                  <a:pt x="115" y="34"/>
                  <a:pt x="115" y="34"/>
                </a:cubicBezTo>
                <a:cubicBezTo>
                  <a:pt x="114" y="32"/>
                  <a:pt x="114" y="32"/>
                  <a:pt x="114" y="32"/>
                </a:cubicBezTo>
                <a:cubicBezTo>
                  <a:pt x="117" y="24"/>
                  <a:pt x="117" y="24"/>
                  <a:pt x="117" y="24"/>
                </a:cubicBezTo>
                <a:cubicBezTo>
                  <a:pt x="117" y="18"/>
                  <a:pt x="117" y="18"/>
                  <a:pt x="117" y="18"/>
                </a:cubicBezTo>
                <a:cubicBezTo>
                  <a:pt x="117" y="16"/>
                  <a:pt x="117" y="16"/>
                  <a:pt x="117" y="16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1" y="20"/>
                  <a:pt x="111" y="20"/>
                  <a:pt x="111" y="20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3" y="4"/>
                  <a:pt x="103" y="4"/>
                  <a:pt x="103" y="4"/>
                </a:cubicBezTo>
                <a:cubicBezTo>
                  <a:pt x="100" y="0"/>
                  <a:pt x="100" y="0"/>
                  <a:pt x="100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0" y="7"/>
                  <a:pt x="90" y="7"/>
                  <a:pt x="90" y="7"/>
                </a:cubicBezTo>
                <a:cubicBezTo>
                  <a:pt x="90" y="8"/>
                  <a:pt x="90" y="8"/>
                  <a:pt x="90" y="8"/>
                </a:cubicBezTo>
                <a:cubicBezTo>
                  <a:pt x="89" y="8"/>
                  <a:pt x="89" y="8"/>
                  <a:pt x="89" y="8"/>
                </a:cubicBezTo>
                <a:cubicBezTo>
                  <a:pt x="80" y="6"/>
                  <a:pt x="80" y="6"/>
                  <a:pt x="80" y="6"/>
                </a:cubicBezTo>
                <a:cubicBezTo>
                  <a:pt x="78" y="15"/>
                  <a:pt x="78" y="15"/>
                  <a:pt x="78" y="15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3" y="32"/>
                  <a:pt x="73" y="32"/>
                  <a:pt x="73" y="32"/>
                </a:cubicBezTo>
                <a:cubicBezTo>
                  <a:pt x="73" y="33"/>
                  <a:pt x="73" y="33"/>
                  <a:pt x="73" y="33"/>
                </a:cubicBezTo>
                <a:cubicBezTo>
                  <a:pt x="72" y="33"/>
                  <a:pt x="72" y="33"/>
                  <a:pt x="72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65" y="34"/>
                  <a:pt x="65" y="34"/>
                  <a:pt x="65" y="34"/>
                </a:cubicBezTo>
                <a:cubicBezTo>
                  <a:pt x="59" y="38"/>
                  <a:pt x="59" y="38"/>
                  <a:pt x="59" y="38"/>
                </a:cubicBezTo>
                <a:cubicBezTo>
                  <a:pt x="59" y="39"/>
                  <a:pt x="59" y="39"/>
                  <a:pt x="59" y="39"/>
                </a:cubicBezTo>
                <a:cubicBezTo>
                  <a:pt x="59" y="39"/>
                  <a:pt x="59" y="39"/>
                  <a:pt x="59" y="39"/>
                </a:cubicBezTo>
                <a:cubicBezTo>
                  <a:pt x="58" y="39"/>
                  <a:pt x="58" y="39"/>
                  <a:pt x="58" y="39"/>
                </a:cubicBezTo>
                <a:cubicBezTo>
                  <a:pt x="57" y="39"/>
                  <a:pt x="57" y="39"/>
                  <a:pt x="57" y="39"/>
                </a:cubicBezTo>
                <a:cubicBezTo>
                  <a:pt x="46" y="35"/>
                  <a:pt x="46" y="35"/>
                  <a:pt x="46" y="35"/>
                </a:cubicBezTo>
                <a:cubicBezTo>
                  <a:pt x="45" y="39"/>
                  <a:pt x="45" y="39"/>
                  <a:pt x="45" y="39"/>
                </a:cubicBezTo>
                <a:cubicBezTo>
                  <a:pt x="45" y="40"/>
                  <a:pt x="45" y="40"/>
                  <a:pt x="45" y="40"/>
                </a:cubicBezTo>
                <a:cubicBezTo>
                  <a:pt x="40" y="48"/>
                  <a:pt x="40" y="48"/>
                  <a:pt x="40" y="48"/>
                </a:cubicBezTo>
                <a:cubicBezTo>
                  <a:pt x="39" y="49"/>
                  <a:pt x="38" y="50"/>
                  <a:pt x="37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25" y="47"/>
                  <a:pt x="25" y="47"/>
                  <a:pt x="25" y="47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5"/>
                  <a:pt x="24" y="45"/>
                  <a:pt x="24" y="45"/>
                </a:cubicBezTo>
                <a:cubicBezTo>
                  <a:pt x="23" y="36"/>
                  <a:pt x="23" y="36"/>
                  <a:pt x="23" y="36"/>
                </a:cubicBezTo>
                <a:cubicBezTo>
                  <a:pt x="21" y="28"/>
                  <a:pt x="21" y="28"/>
                  <a:pt x="21" y="28"/>
                </a:cubicBezTo>
                <a:cubicBezTo>
                  <a:pt x="19" y="26"/>
                  <a:pt x="19" y="26"/>
                  <a:pt x="19" y="26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2" y="38"/>
                  <a:pt x="12" y="38"/>
                  <a:pt x="12" y="3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7" y="48"/>
                  <a:pt x="7" y="48"/>
                  <a:pt x="7" y="48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55"/>
                  <a:pt x="3" y="58"/>
                  <a:pt x="0" y="61"/>
                </a:cubicBezTo>
                <a:cubicBezTo>
                  <a:pt x="3" y="70"/>
                  <a:pt x="3" y="70"/>
                  <a:pt x="3" y="70"/>
                </a:cubicBezTo>
                <a:cubicBezTo>
                  <a:pt x="15" y="84"/>
                  <a:pt x="15" y="84"/>
                  <a:pt x="15" y="84"/>
                </a:cubicBezTo>
                <a:cubicBezTo>
                  <a:pt x="15" y="84"/>
                  <a:pt x="15" y="84"/>
                  <a:pt x="15" y="84"/>
                </a:cubicBezTo>
                <a:cubicBezTo>
                  <a:pt x="19" y="92"/>
                  <a:pt x="19" y="92"/>
                  <a:pt x="19" y="92"/>
                </a:cubicBezTo>
                <a:cubicBezTo>
                  <a:pt x="19" y="93"/>
                  <a:pt x="19" y="93"/>
                  <a:pt x="19" y="93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5" y="98"/>
                  <a:pt x="15" y="98"/>
                  <a:pt x="15" y="98"/>
                </a:cubicBezTo>
                <a:cubicBezTo>
                  <a:pt x="14" y="98"/>
                  <a:pt x="14" y="98"/>
                  <a:pt x="14" y="98"/>
                </a:cubicBezTo>
                <a:cubicBezTo>
                  <a:pt x="6" y="100"/>
                  <a:pt x="6" y="100"/>
                  <a:pt x="6" y="100"/>
                </a:cubicBezTo>
                <a:cubicBezTo>
                  <a:pt x="7" y="106"/>
                  <a:pt x="7" y="106"/>
                  <a:pt x="7" y="106"/>
                </a:cubicBezTo>
                <a:cubicBezTo>
                  <a:pt x="13" y="110"/>
                  <a:pt x="13" y="110"/>
                  <a:pt x="13" y="110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18" y="142"/>
                  <a:pt x="18" y="142"/>
                  <a:pt x="18" y="142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7"/>
                  <a:pt x="8" y="147"/>
                  <a:pt x="8" y="147"/>
                </a:cubicBezTo>
                <a:cubicBezTo>
                  <a:pt x="5" y="156"/>
                  <a:pt x="5" y="156"/>
                  <a:pt x="5" y="156"/>
                </a:cubicBezTo>
                <a:cubicBezTo>
                  <a:pt x="4" y="166"/>
                  <a:pt x="4" y="166"/>
                  <a:pt x="4" y="166"/>
                </a:cubicBezTo>
                <a:cubicBezTo>
                  <a:pt x="6" y="172"/>
                  <a:pt x="6" y="172"/>
                  <a:pt x="6" y="172"/>
                </a:cubicBezTo>
                <a:cubicBezTo>
                  <a:pt x="18" y="179"/>
                  <a:pt x="18" y="179"/>
                  <a:pt x="18" y="179"/>
                </a:cubicBezTo>
                <a:cubicBezTo>
                  <a:pt x="19" y="180"/>
                  <a:pt x="19" y="180"/>
                  <a:pt x="19" y="180"/>
                </a:cubicBezTo>
                <a:cubicBezTo>
                  <a:pt x="24" y="188"/>
                  <a:pt x="24" y="188"/>
                  <a:pt x="24" y="188"/>
                </a:cubicBezTo>
                <a:cubicBezTo>
                  <a:pt x="24" y="189"/>
                  <a:pt x="24" y="189"/>
                  <a:pt x="24" y="189"/>
                </a:cubicBezTo>
                <a:cubicBezTo>
                  <a:pt x="24" y="189"/>
                  <a:pt x="24" y="189"/>
                  <a:pt x="24" y="189"/>
                </a:cubicBezTo>
                <a:cubicBezTo>
                  <a:pt x="24" y="190"/>
                  <a:pt x="24" y="190"/>
                  <a:pt x="24" y="190"/>
                </a:cubicBezTo>
                <a:cubicBezTo>
                  <a:pt x="17" y="204"/>
                  <a:pt x="17" y="204"/>
                  <a:pt x="17" y="204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2" y="217"/>
                  <a:pt x="12" y="217"/>
                  <a:pt x="12" y="217"/>
                </a:cubicBezTo>
                <a:cubicBezTo>
                  <a:pt x="10" y="224"/>
                  <a:pt x="10" y="224"/>
                  <a:pt x="10" y="224"/>
                </a:cubicBezTo>
                <a:cubicBezTo>
                  <a:pt x="10" y="225"/>
                  <a:pt x="10" y="225"/>
                  <a:pt x="10" y="225"/>
                </a:cubicBezTo>
                <a:cubicBezTo>
                  <a:pt x="10" y="225"/>
                  <a:pt x="10" y="225"/>
                  <a:pt x="10" y="225"/>
                </a:cubicBezTo>
                <a:cubicBezTo>
                  <a:pt x="8" y="227"/>
                  <a:pt x="7" y="228"/>
                  <a:pt x="6" y="231"/>
                </a:cubicBezTo>
                <a:cubicBezTo>
                  <a:pt x="5" y="232"/>
                  <a:pt x="5" y="232"/>
                  <a:pt x="6" y="233"/>
                </a:cubicBezTo>
                <a:cubicBezTo>
                  <a:pt x="7" y="234"/>
                  <a:pt x="7" y="234"/>
                  <a:pt x="7" y="234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4" y="242"/>
                  <a:pt x="14" y="242"/>
                  <a:pt x="14" y="242"/>
                </a:cubicBezTo>
                <a:cubicBezTo>
                  <a:pt x="14" y="242"/>
                  <a:pt x="14" y="242"/>
                  <a:pt x="14" y="242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5" y="246"/>
                  <a:pt x="15" y="246"/>
                  <a:pt x="15" y="246"/>
                </a:cubicBezTo>
                <a:cubicBezTo>
                  <a:pt x="18" y="248"/>
                  <a:pt x="18" y="248"/>
                  <a:pt x="18" y="248"/>
                </a:cubicBezTo>
                <a:cubicBezTo>
                  <a:pt x="33" y="251"/>
                  <a:pt x="33" y="251"/>
                  <a:pt x="33" y="251"/>
                </a:cubicBezTo>
                <a:cubicBezTo>
                  <a:pt x="37" y="251"/>
                  <a:pt x="42" y="250"/>
                  <a:pt x="47" y="248"/>
                </a:cubicBezTo>
                <a:cubicBezTo>
                  <a:pt x="51" y="246"/>
                  <a:pt x="56" y="245"/>
                  <a:pt x="61" y="246"/>
                </a:cubicBezTo>
                <a:cubicBezTo>
                  <a:pt x="61" y="243"/>
                  <a:pt x="61" y="243"/>
                  <a:pt x="61" y="243"/>
                </a:cubicBezTo>
                <a:cubicBezTo>
                  <a:pt x="57" y="232"/>
                  <a:pt x="57" y="232"/>
                  <a:pt x="57" y="232"/>
                </a:cubicBezTo>
                <a:cubicBezTo>
                  <a:pt x="56" y="232"/>
                  <a:pt x="56" y="232"/>
                  <a:pt x="56" y="232"/>
                </a:cubicBezTo>
                <a:cubicBezTo>
                  <a:pt x="57" y="232"/>
                  <a:pt x="57" y="232"/>
                  <a:pt x="57" y="232"/>
                </a:cubicBezTo>
                <a:cubicBezTo>
                  <a:pt x="79" y="200"/>
                  <a:pt x="79" y="200"/>
                  <a:pt x="79" y="200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112" y="174"/>
                  <a:pt x="112" y="174"/>
                  <a:pt x="112" y="174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9" y="166"/>
                  <a:pt x="122" y="165"/>
                  <a:pt x="125" y="164"/>
                </a:cubicBezTo>
                <a:cubicBezTo>
                  <a:pt x="123" y="162"/>
                  <a:pt x="123" y="162"/>
                  <a:pt x="123" y="162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3" y="151"/>
                  <a:pt x="113" y="151"/>
                  <a:pt x="113" y="151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5" y="147"/>
                  <a:pt x="115" y="147"/>
                  <a:pt x="115" y="147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98" y="146"/>
                  <a:pt x="98" y="146"/>
                  <a:pt x="98" y="146"/>
                </a:cubicBezTo>
                <a:cubicBezTo>
                  <a:pt x="94" y="144"/>
                  <a:pt x="91" y="141"/>
                  <a:pt x="90" y="138"/>
                </a:cubicBezTo>
                <a:cubicBezTo>
                  <a:pt x="88" y="131"/>
                  <a:pt x="87" y="125"/>
                  <a:pt x="87" y="119"/>
                </a:cubicBezTo>
                <a:cubicBezTo>
                  <a:pt x="86" y="121"/>
                  <a:pt x="84" y="122"/>
                  <a:pt x="82" y="122"/>
                </a:cubicBezTo>
                <a:cubicBezTo>
                  <a:pt x="73" y="120"/>
                  <a:pt x="73" y="120"/>
                  <a:pt x="73" y="120"/>
                </a:cubicBezTo>
                <a:cubicBezTo>
                  <a:pt x="68" y="116"/>
                  <a:pt x="68" y="116"/>
                  <a:pt x="68" y="116"/>
                </a:cubicBezTo>
                <a:cubicBezTo>
                  <a:pt x="61" y="114"/>
                  <a:pt x="61" y="114"/>
                  <a:pt x="61" y="114"/>
                </a:cubicBezTo>
                <a:cubicBezTo>
                  <a:pt x="58" y="114"/>
                  <a:pt x="58" y="114"/>
                  <a:pt x="58" y="114"/>
                </a:cubicBezTo>
                <a:cubicBezTo>
                  <a:pt x="56" y="114"/>
                  <a:pt x="53" y="113"/>
                  <a:pt x="52" y="112"/>
                </a:cubicBezTo>
                <a:cubicBezTo>
                  <a:pt x="49" y="110"/>
                  <a:pt x="48" y="108"/>
                  <a:pt x="48" y="107"/>
                </a:cubicBezTo>
                <a:cubicBezTo>
                  <a:pt x="47" y="104"/>
                  <a:pt x="48" y="102"/>
                  <a:pt x="51" y="100"/>
                </a:cubicBezTo>
                <a:cubicBezTo>
                  <a:pt x="53" y="98"/>
                  <a:pt x="57" y="94"/>
                  <a:pt x="59" y="90"/>
                </a:cubicBezTo>
                <a:cubicBezTo>
                  <a:pt x="57" y="87"/>
                  <a:pt x="55" y="83"/>
                  <a:pt x="57" y="80"/>
                </a:cubicBezTo>
                <a:cubicBezTo>
                  <a:pt x="57" y="79"/>
                  <a:pt x="57" y="79"/>
                  <a:pt x="57" y="79"/>
                </a:cubicBezTo>
                <a:cubicBezTo>
                  <a:pt x="57" y="77"/>
                  <a:pt x="61" y="76"/>
                  <a:pt x="67" y="74"/>
                </a:cubicBezTo>
                <a:cubicBezTo>
                  <a:pt x="67" y="72"/>
                  <a:pt x="68" y="70"/>
                  <a:pt x="69" y="70"/>
                </a:cubicBezTo>
                <a:cubicBezTo>
                  <a:pt x="75" y="70"/>
                  <a:pt x="75" y="70"/>
                  <a:pt x="75" y="70"/>
                </a:cubicBezTo>
                <a:cubicBezTo>
                  <a:pt x="74" y="70"/>
                  <a:pt x="74" y="70"/>
                  <a:pt x="74" y="70"/>
                </a:cubicBezTo>
                <a:cubicBezTo>
                  <a:pt x="70" y="67"/>
                  <a:pt x="69" y="64"/>
                  <a:pt x="71" y="61"/>
                </a:cubicBezTo>
                <a:cubicBezTo>
                  <a:pt x="74" y="59"/>
                  <a:pt x="74" y="59"/>
                  <a:pt x="74" y="59"/>
                </a:cubicBezTo>
                <a:cubicBezTo>
                  <a:pt x="77" y="58"/>
                  <a:pt x="82" y="58"/>
                  <a:pt x="86" y="60"/>
                </a:cubicBezTo>
                <a:cubicBezTo>
                  <a:pt x="95" y="67"/>
                  <a:pt x="95" y="67"/>
                  <a:pt x="95" y="67"/>
                </a:cubicBezTo>
                <a:cubicBezTo>
                  <a:pt x="104" y="67"/>
                  <a:pt x="104" y="67"/>
                  <a:pt x="104" y="67"/>
                </a:cubicBezTo>
                <a:cubicBezTo>
                  <a:pt x="107" y="69"/>
                  <a:pt x="107" y="69"/>
                  <a:pt x="107" y="69"/>
                </a:cubicBezTo>
                <a:cubicBezTo>
                  <a:pt x="107" y="72"/>
                  <a:pt x="107" y="72"/>
                  <a:pt x="107" y="72"/>
                </a:cubicBezTo>
                <a:cubicBezTo>
                  <a:pt x="107" y="74"/>
                  <a:pt x="106" y="76"/>
                  <a:pt x="105" y="76"/>
                </a:cubicBezTo>
                <a:cubicBezTo>
                  <a:pt x="103" y="76"/>
                  <a:pt x="102" y="78"/>
                  <a:pt x="101" y="80"/>
                </a:cubicBezTo>
                <a:cubicBezTo>
                  <a:pt x="105" y="90"/>
                  <a:pt x="105" y="90"/>
                  <a:pt x="105" y="90"/>
                </a:cubicBezTo>
                <a:cubicBezTo>
                  <a:pt x="108" y="86"/>
                  <a:pt x="110" y="84"/>
                  <a:pt x="113" y="84"/>
                </a:cubicBezTo>
                <a:cubicBezTo>
                  <a:pt x="114" y="84"/>
                  <a:pt x="115" y="84"/>
                  <a:pt x="117" y="86"/>
                </a:cubicBezTo>
                <a:cubicBezTo>
                  <a:pt x="118" y="88"/>
                  <a:pt x="119" y="92"/>
                  <a:pt x="120" y="95"/>
                </a:cubicBezTo>
                <a:cubicBezTo>
                  <a:pt x="120" y="100"/>
                  <a:pt x="121" y="103"/>
                  <a:pt x="123" y="105"/>
                </a:cubicBezTo>
                <a:cubicBezTo>
                  <a:pt x="126" y="110"/>
                  <a:pt x="126" y="110"/>
                  <a:pt x="126" y="110"/>
                </a:cubicBezTo>
                <a:cubicBezTo>
                  <a:pt x="131" y="116"/>
                  <a:pt x="133" y="120"/>
                  <a:pt x="134" y="124"/>
                </a:cubicBezTo>
                <a:cubicBezTo>
                  <a:pt x="150" y="122"/>
                  <a:pt x="150" y="122"/>
                  <a:pt x="150" y="122"/>
                </a:cubicBezTo>
                <a:cubicBezTo>
                  <a:pt x="157" y="118"/>
                  <a:pt x="157" y="118"/>
                  <a:pt x="157" y="118"/>
                </a:cubicBezTo>
                <a:cubicBezTo>
                  <a:pt x="163" y="110"/>
                  <a:pt x="163" y="110"/>
                  <a:pt x="163" y="110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8" y="94"/>
                  <a:pt x="168" y="94"/>
                  <a:pt x="168" y="94"/>
                </a:cubicBezTo>
                <a:cubicBezTo>
                  <a:pt x="168" y="93"/>
                  <a:pt x="168" y="93"/>
                  <a:pt x="168" y="93"/>
                </a:cubicBezTo>
                <a:cubicBezTo>
                  <a:pt x="168" y="92"/>
                  <a:pt x="168" y="92"/>
                  <a:pt x="168" y="92"/>
                </a:cubicBezTo>
                <a:cubicBezTo>
                  <a:pt x="169" y="92"/>
                  <a:pt x="169" y="92"/>
                  <a:pt x="169" y="92"/>
                </a:cubicBezTo>
                <a:cubicBezTo>
                  <a:pt x="175" y="88"/>
                  <a:pt x="175" y="88"/>
                  <a:pt x="175" y="88"/>
                </a:cubicBezTo>
                <a:cubicBezTo>
                  <a:pt x="176" y="88"/>
                  <a:pt x="176" y="88"/>
                  <a:pt x="176" y="88"/>
                </a:cubicBezTo>
                <a:cubicBezTo>
                  <a:pt x="175" y="87"/>
                  <a:pt x="175" y="87"/>
                  <a:pt x="175" y="87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3" y="78"/>
                  <a:pt x="163" y="78"/>
                  <a:pt x="163" y="78"/>
                </a:cubicBezTo>
                <a:lnTo>
                  <a:pt x="162" y="7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9" name="Freeform 34"/>
          <p:cNvSpPr/>
          <p:nvPr/>
        </p:nvSpPr>
        <p:spPr bwMode="auto">
          <a:xfrm>
            <a:off x="3911600" y="3289300"/>
            <a:ext cx="596900" cy="587375"/>
          </a:xfrm>
          <a:custGeom>
            <a:avLst/>
            <a:gdLst>
              <a:gd name="T0" fmla="*/ 2147483646 w 186"/>
              <a:gd name="T1" fmla="*/ 2147483646 h 183"/>
              <a:gd name="T2" fmla="*/ 2147483646 w 186"/>
              <a:gd name="T3" fmla="*/ 2147483646 h 183"/>
              <a:gd name="T4" fmla="*/ 2147483646 w 186"/>
              <a:gd name="T5" fmla="*/ 2147483646 h 183"/>
              <a:gd name="T6" fmla="*/ 2147483646 w 186"/>
              <a:gd name="T7" fmla="*/ 2147483646 h 183"/>
              <a:gd name="T8" fmla="*/ 2147483646 w 186"/>
              <a:gd name="T9" fmla="*/ 2147483646 h 183"/>
              <a:gd name="T10" fmla="*/ 2147483646 w 186"/>
              <a:gd name="T11" fmla="*/ 2147483646 h 183"/>
              <a:gd name="T12" fmla="*/ 2147483646 w 186"/>
              <a:gd name="T13" fmla="*/ 2147483646 h 183"/>
              <a:gd name="T14" fmla="*/ 2147483646 w 186"/>
              <a:gd name="T15" fmla="*/ 2147483646 h 183"/>
              <a:gd name="T16" fmla="*/ 2147483646 w 186"/>
              <a:gd name="T17" fmla="*/ 2147483646 h 183"/>
              <a:gd name="T18" fmla="*/ 2147483646 w 186"/>
              <a:gd name="T19" fmla="*/ 2147483646 h 183"/>
              <a:gd name="T20" fmla="*/ 2147483646 w 186"/>
              <a:gd name="T21" fmla="*/ 2147483646 h 183"/>
              <a:gd name="T22" fmla="*/ 2147483646 w 186"/>
              <a:gd name="T23" fmla="*/ 2147483646 h 183"/>
              <a:gd name="T24" fmla="*/ 2147483646 w 186"/>
              <a:gd name="T25" fmla="*/ 2147483646 h 183"/>
              <a:gd name="T26" fmla="*/ 2147483646 w 186"/>
              <a:gd name="T27" fmla="*/ 2147483646 h 183"/>
              <a:gd name="T28" fmla="*/ 2147483646 w 186"/>
              <a:gd name="T29" fmla="*/ 2147483646 h 183"/>
              <a:gd name="T30" fmla="*/ 2147483646 w 186"/>
              <a:gd name="T31" fmla="*/ 2147483646 h 183"/>
              <a:gd name="T32" fmla="*/ 2147483646 w 186"/>
              <a:gd name="T33" fmla="*/ 2147483646 h 183"/>
              <a:gd name="T34" fmla="*/ 2147483646 w 186"/>
              <a:gd name="T35" fmla="*/ 2147483646 h 183"/>
              <a:gd name="T36" fmla="*/ 2147483646 w 186"/>
              <a:gd name="T37" fmla="*/ 2147483646 h 183"/>
              <a:gd name="T38" fmla="*/ 2147483646 w 186"/>
              <a:gd name="T39" fmla="*/ 2147483646 h 183"/>
              <a:gd name="T40" fmla="*/ 2147483646 w 186"/>
              <a:gd name="T41" fmla="*/ 2147483646 h 183"/>
              <a:gd name="T42" fmla="*/ 2147483646 w 186"/>
              <a:gd name="T43" fmla="*/ 2147483646 h 183"/>
              <a:gd name="T44" fmla="*/ 2147483646 w 186"/>
              <a:gd name="T45" fmla="*/ 2147483646 h 183"/>
              <a:gd name="T46" fmla="*/ 2147483646 w 186"/>
              <a:gd name="T47" fmla="*/ 2147483646 h 183"/>
              <a:gd name="T48" fmla="*/ 2147483646 w 186"/>
              <a:gd name="T49" fmla="*/ 2147483646 h 183"/>
              <a:gd name="T50" fmla="*/ 2147483646 w 186"/>
              <a:gd name="T51" fmla="*/ 2147483646 h 183"/>
              <a:gd name="T52" fmla="*/ 2147483646 w 186"/>
              <a:gd name="T53" fmla="*/ 2147483646 h 183"/>
              <a:gd name="T54" fmla="*/ 2147483646 w 186"/>
              <a:gd name="T55" fmla="*/ 2147483646 h 183"/>
              <a:gd name="T56" fmla="*/ 2147483646 w 186"/>
              <a:gd name="T57" fmla="*/ 2147483646 h 183"/>
              <a:gd name="T58" fmla="*/ 2147483646 w 186"/>
              <a:gd name="T59" fmla="*/ 2147483646 h 183"/>
              <a:gd name="T60" fmla="*/ 2147483646 w 186"/>
              <a:gd name="T61" fmla="*/ 2147483646 h 183"/>
              <a:gd name="T62" fmla="*/ 2147483646 w 186"/>
              <a:gd name="T63" fmla="*/ 2147483646 h 183"/>
              <a:gd name="T64" fmla="*/ 2147483646 w 186"/>
              <a:gd name="T65" fmla="*/ 2147483646 h 183"/>
              <a:gd name="T66" fmla="*/ 2147483646 w 186"/>
              <a:gd name="T67" fmla="*/ 2147483646 h 183"/>
              <a:gd name="T68" fmla="*/ 2147483646 w 186"/>
              <a:gd name="T69" fmla="*/ 2147483646 h 183"/>
              <a:gd name="T70" fmla="*/ 2147483646 w 186"/>
              <a:gd name="T71" fmla="*/ 2147483646 h 183"/>
              <a:gd name="T72" fmla="*/ 2147483646 w 186"/>
              <a:gd name="T73" fmla="*/ 2147483646 h 183"/>
              <a:gd name="T74" fmla="*/ 2147483646 w 186"/>
              <a:gd name="T75" fmla="*/ 2147483646 h 183"/>
              <a:gd name="T76" fmla="*/ 2147483646 w 186"/>
              <a:gd name="T77" fmla="*/ 0 h 183"/>
              <a:gd name="T78" fmla="*/ 2147483646 w 186"/>
              <a:gd name="T79" fmla="*/ 2147483646 h 183"/>
              <a:gd name="T80" fmla="*/ 2147483646 w 186"/>
              <a:gd name="T81" fmla="*/ 2147483646 h 183"/>
              <a:gd name="T82" fmla="*/ 2147483646 w 186"/>
              <a:gd name="T83" fmla="*/ 2147483646 h 183"/>
              <a:gd name="T84" fmla="*/ 2147483646 w 186"/>
              <a:gd name="T85" fmla="*/ 2147483646 h 183"/>
              <a:gd name="T86" fmla="*/ 2147483646 w 186"/>
              <a:gd name="T87" fmla="*/ 2147483646 h 183"/>
              <a:gd name="T88" fmla="*/ 2147483646 w 186"/>
              <a:gd name="T89" fmla="*/ 2147483646 h 183"/>
              <a:gd name="T90" fmla="*/ 2147483646 w 186"/>
              <a:gd name="T91" fmla="*/ 2147483646 h 18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186" h="183">
                <a:moveTo>
                  <a:pt x="42" y="60"/>
                </a:moveTo>
                <a:cubicBezTo>
                  <a:pt x="41" y="60"/>
                  <a:pt x="41" y="60"/>
                  <a:pt x="41" y="60"/>
                </a:cubicBezTo>
                <a:cubicBezTo>
                  <a:pt x="11" y="73"/>
                  <a:pt x="11" y="73"/>
                  <a:pt x="11" y="73"/>
                </a:cubicBezTo>
                <a:cubicBezTo>
                  <a:pt x="2" y="81"/>
                  <a:pt x="2" y="81"/>
                  <a:pt x="2" y="81"/>
                </a:cubicBezTo>
                <a:cubicBezTo>
                  <a:pt x="0" y="95"/>
                  <a:pt x="2" y="103"/>
                  <a:pt x="6" y="105"/>
                </a:cubicBezTo>
                <a:cubicBezTo>
                  <a:pt x="15" y="111"/>
                  <a:pt x="15" y="111"/>
                  <a:pt x="15" y="111"/>
                </a:cubicBezTo>
                <a:cubicBezTo>
                  <a:pt x="16" y="111"/>
                  <a:pt x="16" y="111"/>
                  <a:pt x="16" y="111"/>
                </a:cubicBezTo>
                <a:cubicBezTo>
                  <a:pt x="16" y="111"/>
                  <a:pt x="16" y="111"/>
                  <a:pt x="16" y="111"/>
                </a:cubicBezTo>
                <a:cubicBezTo>
                  <a:pt x="18" y="126"/>
                  <a:pt x="18" y="126"/>
                  <a:pt x="18" y="126"/>
                </a:cubicBezTo>
                <a:cubicBezTo>
                  <a:pt x="26" y="136"/>
                  <a:pt x="31" y="141"/>
                  <a:pt x="34" y="143"/>
                </a:cubicBezTo>
                <a:cubicBezTo>
                  <a:pt x="42" y="145"/>
                  <a:pt x="42" y="145"/>
                  <a:pt x="42" y="145"/>
                </a:cubicBezTo>
                <a:cubicBezTo>
                  <a:pt x="44" y="145"/>
                  <a:pt x="44" y="145"/>
                  <a:pt x="44" y="145"/>
                </a:cubicBezTo>
                <a:cubicBezTo>
                  <a:pt x="44" y="145"/>
                  <a:pt x="44" y="145"/>
                  <a:pt x="44" y="145"/>
                </a:cubicBezTo>
                <a:cubicBezTo>
                  <a:pt x="45" y="147"/>
                  <a:pt x="48" y="149"/>
                  <a:pt x="53" y="150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94" y="151"/>
                  <a:pt x="104" y="153"/>
                  <a:pt x="106" y="155"/>
                </a:cubicBezTo>
                <a:cubicBezTo>
                  <a:pt x="108" y="156"/>
                  <a:pt x="109" y="160"/>
                  <a:pt x="108" y="166"/>
                </a:cubicBezTo>
                <a:cubicBezTo>
                  <a:pt x="108" y="170"/>
                  <a:pt x="108" y="173"/>
                  <a:pt x="109" y="173"/>
                </a:cubicBezTo>
                <a:cubicBezTo>
                  <a:pt x="118" y="171"/>
                  <a:pt x="118" y="171"/>
                  <a:pt x="118" y="171"/>
                </a:cubicBezTo>
                <a:cubicBezTo>
                  <a:pt x="124" y="169"/>
                  <a:pt x="128" y="169"/>
                  <a:pt x="130" y="171"/>
                </a:cubicBezTo>
                <a:cubicBezTo>
                  <a:pt x="134" y="175"/>
                  <a:pt x="134" y="175"/>
                  <a:pt x="134" y="175"/>
                </a:cubicBezTo>
                <a:cubicBezTo>
                  <a:pt x="138" y="181"/>
                  <a:pt x="142" y="183"/>
                  <a:pt x="142" y="183"/>
                </a:cubicBezTo>
                <a:cubicBezTo>
                  <a:pt x="145" y="182"/>
                  <a:pt x="148" y="179"/>
                  <a:pt x="150" y="175"/>
                </a:cubicBezTo>
                <a:cubicBezTo>
                  <a:pt x="151" y="174"/>
                  <a:pt x="151" y="174"/>
                  <a:pt x="151" y="174"/>
                </a:cubicBezTo>
                <a:cubicBezTo>
                  <a:pt x="158" y="179"/>
                  <a:pt x="158" y="179"/>
                  <a:pt x="158" y="179"/>
                </a:cubicBezTo>
                <a:cubicBezTo>
                  <a:pt x="163" y="175"/>
                  <a:pt x="163" y="175"/>
                  <a:pt x="163" y="175"/>
                </a:cubicBezTo>
                <a:cubicBezTo>
                  <a:pt x="164" y="169"/>
                  <a:pt x="167" y="167"/>
                  <a:pt x="172" y="166"/>
                </a:cubicBezTo>
                <a:cubicBezTo>
                  <a:pt x="174" y="165"/>
                  <a:pt x="174" y="165"/>
                  <a:pt x="174" y="165"/>
                </a:cubicBezTo>
                <a:cubicBezTo>
                  <a:pt x="173" y="164"/>
                  <a:pt x="173" y="164"/>
                  <a:pt x="173" y="164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3" y="153"/>
                  <a:pt x="173" y="153"/>
                  <a:pt x="173" y="153"/>
                </a:cubicBezTo>
                <a:cubicBezTo>
                  <a:pt x="170" y="148"/>
                  <a:pt x="166" y="146"/>
                  <a:pt x="161" y="147"/>
                </a:cubicBezTo>
                <a:cubicBezTo>
                  <a:pt x="157" y="148"/>
                  <a:pt x="154" y="148"/>
                  <a:pt x="152" y="147"/>
                </a:cubicBezTo>
                <a:cubicBezTo>
                  <a:pt x="152" y="145"/>
                  <a:pt x="152" y="145"/>
                  <a:pt x="152" y="143"/>
                </a:cubicBezTo>
                <a:cubicBezTo>
                  <a:pt x="149" y="138"/>
                  <a:pt x="146" y="134"/>
                  <a:pt x="142" y="131"/>
                </a:cubicBezTo>
                <a:cubicBezTo>
                  <a:pt x="138" y="127"/>
                  <a:pt x="136" y="123"/>
                  <a:pt x="138" y="119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50" y="120"/>
                  <a:pt x="150" y="120"/>
                  <a:pt x="150" y="120"/>
                </a:cubicBezTo>
                <a:cubicBezTo>
                  <a:pt x="149" y="113"/>
                  <a:pt x="149" y="113"/>
                  <a:pt x="149" y="113"/>
                </a:cubicBezTo>
                <a:cubicBezTo>
                  <a:pt x="148" y="109"/>
                  <a:pt x="149" y="107"/>
                  <a:pt x="151" y="105"/>
                </a:cubicBezTo>
                <a:cubicBezTo>
                  <a:pt x="152" y="103"/>
                  <a:pt x="154" y="102"/>
                  <a:pt x="156" y="102"/>
                </a:cubicBezTo>
                <a:cubicBezTo>
                  <a:pt x="160" y="100"/>
                  <a:pt x="160" y="100"/>
                  <a:pt x="160" y="100"/>
                </a:cubicBezTo>
                <a:cubicBezTo>
                  <a:pt x="160" y="98"/>
                  <a:pt x="160" y="98"/>
                  <a:pt x="160" y="98"/>
                </a:cubicBezTo>
                <a:cubicBezTo>
                  <a:pt x="157" y="91"/>
                  <a:pt x="156" y="85"/>
                  <a:pt x="157" y="83"/>
                </a:cubicBezTo>
                <a:cubicBezTo>
                  <a:pt x="160" y="81"/>
                  <a:pt x="160" y="81"/>
                  <a:pt x="160" y="81"/>
                </a:cubicBezTo>
                <a:cubicBezTo>
                  <a:pt x="161" y="80"/>
                  <a:pt x="165" y="81"/>
                  <a:pt x="170" y="83"/>
                </a:cubicBezTo>
                <a:cubicBezTo>
                  <a:pt x="170" y="83"/>
                  <a:pt x="170" y="83"/>
                  <a:pt x="170" y="83"/>
                </a:cubicBezTo>
                <a:cubicBezTo>
                  <a:pt x="171" y="83"/>
                  <a:pt x="171" y="83"/>
                  <a:pt x="171" y="83"/>
                </a:cubicBezTo>
                <a:cubicBezTo>
                  <a:pt x="171" y="84"/>
                  <a:pt x="171" y="84"/>
                  <a:pt x="171" y="84"/>
                </a:cubicBezTo>
                <a:cubicBezTo>
                  <a:pt x="175" y="89"/>
                  <a:pt x="178" y="93"/>
                  <a:pt x="179" y="93"/>
                </a:cubicBezTo>
                <a:cubicBezTo>
                  <a:pt x="186" y="81"/>
                  <a:pt x="186" y="81"/>
                  <a:pt x="186" y="81"/>
                </a:cubicBezTo>
                <a:cubicBezTo>
                  <a:pt x="180" y="73"/>
                  <a:pt x="176" y="67"/>
                  <a:pt x="175" y="64"/>
                </a:cubicBezTo>
                <a:cubicBezTo>
                  <a:pt x="169" y="68"/>
                  <a:pt x="169" y="68"/>
                  <a:pt x="169" y="68"/>
                </a:cubicBezTo>
                <a:cubicBezTo>
                  <a:pt x="168" y="67"/>
                  <a:pt x="168" y="67"/>
                  <a:pt x="168" y="67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45" y="60"/>
                  <a:pt x="141" y="56"/>
                  <a:pt x="140" y="53"/>
                </a:cubicBezTo>
                <a:cubicBezTo>
                  <a:pt x="131" y="48"/>
                  <a:pt x="131" y="48"/>
                  <a:pt x="131" y="48"/>
                </a:cubicBezTo>
                <a:cubicBezTo>
                  <a:pt x="131" y="39"/>
                  <a:pt x="131" y="39"/>
                  <a:pt x="131" y="39"/>
                </a:cubicBezTo>
                <a:cubicBezTo>
                  <a:pt x="148" y="29"/>
                  <a:pt x="148" y="29"/>
                  <a:pt x="148" y="29"/>
                </a:cubicBezTo>
                <a:cubicBezTo>
                  <a:pt x="148" y="24"/>
                  <a:pt x="146" y="19"/>
                  <a:pt x="144" y="15"/>
                </a:cubicBezTo>
                <a:cubicBezTo>
                  <a:pt x="142" y="9"/>
                  <a:pt x="142" y="9"/>
                  <a:pt x="142" y="9"/>
                </a:cubicBezTo>
                <a:cubicBezTo>
                  <a:pt x="130" y="11"/>
                  <a:pt x="130" y="11"/>
                  <a:pt x="130" y="11"/>
                </a:cubicBezTo>
                <a:cubicBezTo>
                  <a:pt x="124" y="13"/>
                  <a:pt x="119" y="14"/>
                  <a:pt x="114" y="14"/>
                </a:cubicBezTo>
                <a:cubicBezTo>
                  <a:pt x="101" y="11"/>
                  <a:pt x="101" y="11"/>
                  <a:pt x="101" y="11"/>
                </a:cubicBezTo>
                <a:cubicBezTo>
                  <a:pt x="101" y="7"/>
                  <a:pt x="101" y="7"/>
                  <a:pt x="101" y="7"/>
                </a:cubicBezTo>
                <a:cubicBezTo>
                  <a:pt x="99" y="7"/>
                  <a:pt x="99" y="7"/>
                  <a:pt x="99" y="7"/>
                </a:cubicBezTo>
                <a:cubicBezTo>
                  <a:pt x="96" y="5"/>
                  <a:pt x="96" y="5"/>
                  <a:pt x="96" y="5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4" y="1"/>
                  <a:pt x="94" y="1"/>
                  <a:pt x="94" y="1"/>
                </a:cubicBezTo>
                <a:cubicBezTo>
                  <a:pt x="94" y="1"/>
                  <a:pt x="94" y="1"/>
                  <a:pt x="94" y="1"/>
                </a:cubicBezTo>
                <a:cubicBezTo>
                  <a:pt x="94" y="0"/>
                  <a:pt x="94" y="0"/>
                  <a:pt x="94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3" y="11"/>
                  <a:pt x="93" y="11"/>
                  <a:pt x="93" y="11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6"/>
                  <a:pt x="91" y="17"/>
                  <a:pt x="92" y="18"/>
                </a:cubicBezTo>
                <a:cubicBezTo>
                  <a:pt x="94" y="21"/>
                  <a:pt x="93" y="24"/>
                  <a:pt x="91" y="27"/>
                </a:cubicBezTo>
                <a:cubicBezTo>
                  <a:pt x="93" y="34"/>
                  <a:pt x="93" y="34"/>
                  <a:pt x="93" y="34"/>
                </a:cubicBezTo>
                <a:cubicBezTo>
                  <a:pt x="92" y="34"/>
                  <a:pt x="92" y="34"/>
                  <a:pt x="92" y="34"/>
                </a:cubicBezTo>
                <a:cubicBezTo>
                  <a:pt x="92" y="35"/>
                  <a:pt x="92" y="35"/>
                  <a:pt x="92" y="35"/>
                </a:cubicBezTo>
                <a:cubicBezTo>
                  <a:pt x="87" y="39"/>
                  <a:pt x="87" y="39"/>
                  <a:pt x="87" y="39"/>
                </a:cubicBezTo>
                <a:cubicBezTo>
                  <a:pt x="87" y="48"/>
                  <a:pt x="87" y="48"/>
                  <a:pt x="87" y="48"/>
                </a:cubicBezTo>
                <a:cubicBezTo>
                  <a:pt x="86" y="49"/>
                  <a:pt x="86" y="49"/>
                  <a:pt x="86" y="49"/>
                </a:cubicBezTo>
                <a:cubicBezTo>
                  <a:pt x="77" y="53"/>
                  <a:pt x="71" y="55"/>
                  <a:pt x="67" y="55"/>
                </a:cubicBezTo>
                <a:cubicBezTo>
                  <a:pt x="50" y="53"/>
                  <a:pt x="50" y="53"/>
                  <a:pt x="50" y="53"/>
                </a:cubicBezTo>
                <a:cubicBezTo>
                  <a:pt x="42" y="60"/>
                  <a:pt x="42" y="60"/>
                  <a:pt x="42" y="6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0" name="Freeform 35"/>
          <p:cNvSpPr/>
          <p:nvPr/>
        </p:nvSpPr>
        <p:spPr bwMode="auto">
          <a:xfrm>
            <a:off x="5032375" y="4545013"/>
            <a:ext cx="169863" cy="411162"/>
          </a:xfrm>
          <a:custGeom>
            <a:avLst/>
            <a:gdLst>
              <a:gd name="T0" fmla="*/ 2147483646 w 53"/>
              <a:gd name="T1" fmla="*/ 0 h 128"/>
              <a:gd name="T2" fmla="*/ 2147483646 w 53"/>
              <a:gd name="T3" fmla="*/ 2147483646 h 128"/>
              <a:gd name="T4" fmla="*/ 0 w 53"/>
              <a:gd name="T5" fmla="*/ 2147483646 h 128"/>
              <a:gd name="T6" fmla="*/ 2147483646 w 53"/>
              <a:gd name="T7" fmla="*/ 2147483646 h 128"/>
              <a:gd name="T8" fmla="*/ 2147483646 w 53"/>
              <a:gd name="T9" fmla="*/ 2147483646 h 128"/>
              <a:gd name="T10" fmla="*/ 2147483646 w 53"/>
              <a:gd name="T11" fmla="*/ 2147483646 h 128"/>
              <a:gd name="T12" fmla="*/ 2147483646 w 53"/>
              <a:gd name="T13" fmla="*/ 2147483646 h 128"/>
              <a:gd name="T14" fmla="*/ 2147483646 w 53"/>
              <a:gd name="T15" fmla="*/ 2147483646 h 128"/>
              <a:gd name="T16" fmla="*/ 2147483646 w 53"/>
              <a:gd name="T17" fmla="*/ 2147483646 h 128"/>
              <a:gd name="T18" fmla="*/ 2147483646 w 53"/>
              <a:gd name="T19" fmla="*/ 2147483646 h 128"/>
              <a:gd name="T20" fmla="*/ 2147483646 w 53"/>
              <a:gd name="T21" fmla="*/ 2147483646 h 128"/>
              <a:gd name="T22" fmla="*/ 2147483646 w 53"/>
              <a:gd name="T23" fmla="*/ 2147483646 h 128"/>
              <a:gd name="T24" fmla="*/ 2147483646 w 53"/>
              <a:gd name="T25" fmla="*/ 2147483646 h 128"/>
              <a:gd name="T26" fmla="*/ 2147483646 w 53"/>
              <a:gd name="T27" fmla="*/ 2147483646 h 128"/>
              <a:gd name="T28" fmla="*/ 2147483646 w 53"/>
              <a:gd name="T29" fmla="*/ 2147483646 h 128"/>
              <a:gd name="T30" fmla="*/ 2147483646 w 53"/>
              <a:gd name="T31" fmla="*/ 2147483646 h 128"/>
              <a:gd name="T32" fmla="*/ 2147483646 w 53"/>
              <a:gd name="T33" fmla="*/ 2147483646 h 128"/>
              <a:gd name="T34" fmla="*/ 2147483646 w 53"/>
              <a:gd name="T35" fmla="*/ 2147483646 h 128"/>
              <a:gd name="T36" fmla="*/ 2147483646 w 53"/>
              <a:gd name="T37" fmla="*/ 2147483646 h 128"/>
              <a:gd name="T38" fmla="*/ 2147483646 w 53"/>
              <a:gd name="T39" fmla="*/ 2147483646 h 128"/>
              <a:gd name="T40" fmla="*/ 2147483646 w 53"/>
              <a:gd name="T41" fmla="*/ 2147483646 h 128"/>
              <a:gd name="T42" fmla="*/ 2147483646 w 53"/>
              <a:gd name="T43" fmla="*/ 2147483646 h 128"/>
              <a:gd name="T44" fmla="*/ 2147483646 w 53"/>
              <a:gd name="T45" fmla="*/ 2147483646 h 128"/>
              <a:gd name="T46" fmla="*/ 2147483646 w 53"/>
              <a:gd name="T47" fmla="*/ 2147483646 h 128"/>
              <a:gd name="T48" fmla="*/ 2147483646 w 53"/>
              <a:gd name="T49" fmla="*/ 2147483646 h 128"/>
              <a:gd name="T50" fmla="*/ 2147483646 w 53"/>
              <a:gd name="T51" fmla="*/ 2147483646 h 128"/>
              <a:gd name="T52" fmla="*/ 2147483646 w 53"/>
              <a:gd name="T53" fmla="*/ 2147483646 h 128"/>
              <a:gd name="T54" fmla="*/ 2147483646 w 53"/>
              <a:gd name="T55" fmla="*/ 2147483646 h 128"/>
              <a:gd name="T56" fmla="*/ 2147483646 w 53"/>
              <a:gd name="T57" fmla="*/ 2147483646 h 128"/>
              <a:gd name="T58" fmla="*/ 2147483646 w 53"/>
              <a:gd name="T59" fmla="*/ 2147483646 h 128"/>
              <a:gd name="T60" fmla="*/ 2147483646 w 53"/>
              <a:gd name="T61" fmla="*/ 0 h 128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3" h="128">
                <a:moveTo>
                  <a:pt x="40" y="0"/>
                </a:moveTo>
                <a:cubicBezTo>
                  <a:pt x="27" y="9"/>
                  <a:pt x="18" y="21"/>
                  <a:pt x="12" y="35"/>
                </a:cubicBezTo>
                <a:cubicBezTo>
                  <a:pt x="7" y="47"/>
                  <a:pt x="3" y="53"/>
                  <a:pt x="0" y="54"/>
                </a:cubicBezTo>
                <a:cubicBezTo>
                  <a:pt x="3" y="76"/>
                  <a:pt x="3" y="76"/>
                  <a:pt x="3" y="76"/>
                </a:cubicBezTo>
                <a:cubicBezTo>
                  <a:pt x="3" y="77"/>
                  <a:pt x="3" y="77"/>
                  <a:pt x="3" y="77"/>
                </a:cubicBezTo>
                <a:cubicBezTo>
                  <a:pt x="3" y="77"/>
                  <a:pt x="3" y="77"/>
                  <a:pt x="3" y="77"/>
                </a:cubicBezTo>
                <a:cubicBezTo>
                  <a:pt x="1" y="92"/>
                  <a:pt x="1" y="92"/>
                  <a:pt x="1" y="92"/>
                </a:cubicBezTo>
                <a:cubicBezTo>
                  <a:pt x="0" y="97"/>
                  <a:pt x="1" y="100"/>
                  <a:pt x="2" y="101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19" y="112"/>
                  <a:pt x="19" y="112"/>
                  <a:pt x="19" y="112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20" y="116"/>
                  <a:pt x="22" y="120"/>
                  <a:pt x="25" y="124"/>
                </a:cubicBezTo>
                <a:cubicBezTo>
                  <a:pt x="27" y="126"/>
                  <a:pt x="29" y="127"/>
                  <a:pt x="31" y="128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33" y="101"/>
                  <a:pt x="33" y="101"/>
                  <a:pt x="33" y="101"/>
                </a:cubicBezTo>
                <a:cubicBezTo>
                  <a:pt x="45" y="73"/>
                  <a:pt x="45" y="73"/>
                  <a:pt x="45" y="73"/>
                </a:cubicBezTo>
                <a:cubicBezTo>
                  <a:pt x="49" y="40"/>
                  <a:pt x="49" y="40"/>
                  <a:pt x="49" y="40"/>
                </a:cubicBezTo>
                <a:cubicBezTo>
                  <a:pt x="49" y="39"/>
                  <a:pt x="49" y="39"/>
                  <a:pt x="49" y="39"/>
                </a:cubicBezTo>
                <a:cubicBezTo>
                  <a:pt x="49" y="39"/>
                  <a:pt x="49" y="39"/>
                  <a:pt x="49" y="39"/>
                </a:cubicBezTo>
                <a:cubicBezTo>
                  <a:pt x="53" y="30"/>
                  <a:pt x="53" y="30"/>
                  <a:pt x="53" y="30"/>
                </a:cubicBezTo>
                <a:cubicBezTo>
                  <a:pt x="50" y="22"/>
                  <a:pt x="50" y="22"/>
                  <a:pt x="50" y="22"/>
                </a:cubicBezTo>
                <a:cubicBezTo>
                  <a:pt x="50" y="22"/>
                  <a:pt x="50" y="22"/>
                  <a:pt x="50" y="22"/>
                </a:cubicBezTo>
                <a:cubicBezTo>
                  <a:pt x="49" y="22"/>
                  <a:pt x="49" y="22"/>
                  <a:pt x="49" y="2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1"/>
                  <a:pt x="49" y="11"/>
                  <a:pt x="49" y="11"/>
                </a:cubicBezTo>
                <a:cubicBezTo>
                  <a:pt x="49" y="11"/>
                  <a:pt x="49" y="11"/>
                  <a:pt x="49" y="11"/>
                </a:cubicBezTo>
                <a:cubicBezTo>
                  <a:pt x="51" y="8"/>
                  <a:pt x="51" y="8"/>
                  <a:pt x="51" y="8"/>
                </a:cubicBezTo>
                <a:cubicBezTo>
                  <a:pt x="53" y="6"/>
                  <a:pt x="53" y="6"/>
                  <a:pt x="53" y="6"/>
                </a:cubicBezTo>
                <a:lnTo>
                  <a:pt x="4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1" name="Freeform 36"/>
          <p:cNvSpPr/>
          <p:nvPr/>
        </p:nvSpPr>
        <p:spPr bwMode="auto">
          <a:xfrm>
            <a:off x="3776663" y="5273675"/>
            <a:ext cx="263525" cy="225425"/>
          </a:xfrm>
          <a:custGeom>
            <a:avLst/>
            <a:gdLst>
              <a:gd name="T0" fmla="*/ 2147483646 w 82"/>
              <a:gd name="T1" fmla="*/ 2147483646 h 70"/>
              <a:gd name="T2" fmla="*/ 2147483646 w 82"/>
              <a:gd name="T3" fmla="*/ 2147483646 h 70"/>
              <a:gd name="T4" fmla="*/ 2147483646 w 82"/>
              <a:gd name="T5" fmla="*/ 2147483646 h 70"/>
              <a:gd name="T6" fmla="*/ 2147483646 w 82"/>
              <a:gd name="T7" fmla="*/ 2147483646 h 70"/>
              <a:gd name="T8" fmla="*/ 2147483646 w 82"/>
              <a:gd name="T9" fmla="*/ 2147483646 h 70"/>
              <a:gd name="T10" fmla="*/ 2147483646 w 82"/>
              <a:gd name="T11" fmla="*/ 2147483646 h 70"/>
              <a:gd name="T12" fmla="*/ 2147483646 w 82"/>
              <a:gd name="T13" fmla="*/ 2147483646 h 70"/>
              <a:gd name="T14" fmla="*/ 2147483646 w 82"/>
              <a:gd name="T15" fmla="*/ 2147483646 h 70"/>
              <a:gd name="T16" fmla="*/ 2147483646 w 82"/>
              <a:gd name="T17" fmla="*/ 2147483646 h 70"/>
              <a:gd name="T18" fmla="*/ 2147483646 w 82"/>
              <a:gd name="T19" fmla="*/ 2147483646 h 70"/>
              <a:gd name="T20" fmla="*/ 2147483646 w 82"/>
              <a:gd name="T21" fmla="*/ 2147483646 h 70"/>
              <a:gd name="T22" fmla="*/ 2147483646 w 82"/>
              <a:gd name="T23" fmla="*/ 2147483646 h 70"/>
              <a:gd name="T24" fmla="*/ 2147483646 w 82"/>
              <a:gd name="T25" fmla="*/ 2147483646 h 70"/>
              <a:gd name="T26" fmla="*/ 2147483646 w 82"/>
              <a:gd name="T27" fmla="*/ 2147483646 h 70"/>
              <a:gd name="T28" fmla="*/ 2147483646 w 82"/>
              <a:gd name="T29" fmla="*/ 2147483646 h 70"/>
              <a:gd name="T30" fmla="*/ 2147483646 w 82"/>
              <a:gd name="T31" fmla="*/ 2147483646 h 70"/>
              <a:gd name="T32" fmla="*/ 2147483646 w 82"/>
              <a:gd name="T33" fmla="*/ 2147483646 h 70"/>
              <a:gd name="T34" fmla="*/ 2147483646 w 82"/>
              <a:gd name="T35" fmla="*/ 2147483646 h 70"/>
              <a:gd name="T36" fmla="*/ 2147483646 w 82"/>
              <a:gd name="T37" fmla="*/ 2147483646 h 70"/>
              <a:gd name="T38" fmla="*/ 2147483646 w 82"/>
              <a:gd name="T39" fmla="*/ 2147483646 h 70"/>
              <a:gd name="T40" fmla="*/ 2147483646 w 82"/>
              <a:gd name="T41" fmla="*/ 2147483646 h 70"/>
              <a:gd name="T42" fmla="*/ 2147483646 w 82"/>
              <a:gd name="T43" fmla="*/ 2147483646 h 70"/>
              <a:gd name="T44" fmla="*/ 2147483646 w 82"/>
              <a:gd name="T45" fmla="*/ 2147483646 h 70"/>
              <a:gd name="T46" fmla="*/ 2147483646 w 82"/>
              <a:gd name="T47" fmla="*/ 2147483646 h 70"/>
              <a:gd name="T48" fmla="*/ 2147483646 w 82"/>
              <a:gd name="T49" fmla="*/ 2147483646 h 70"/>
              <a:gd name="T50" fmla="*/ 2147483646 w 82"/>
              <a:gd name="T51" fmla="*/ 2147483646 h 70"/>
              <a:gd name="T52" fmla="*/ 2147483646 w 82"/>
              <a:gd name="T53" fmla="*/ 2147483646 h 70"/>
              <a:gd name="T54" fmla="*/ 2147483646 w 82"/>
              <a:gd name="T55" fmla="*/ 0 h 70"/>
              <a:gd name="T56" fmla="*/ 2147483646 w 82"/>
              <a:gd name="T57" fmla="*/ 2147483646 h 70"/>
              <a:gd name="T58" fmla="*/ 2147483646 w 82"/>
              <a:gd name="T59" fmla="*/ 2147483646 h 70"/>
              <a:gd name="T60" fmla="*/ 2147483646 w 82"/>
              <a:gd name="T61" fmla="*/ 2147483646 h 70"/>
              <a:gd name="T62" fmla="*/ 2147483646 w 82"/>
              <a:gd name="T63" fmla="*/ 2147483646 h 70"/>
              <a:gd name="T64" fmla="*/ 2147483646 w 82"/>
              <a:gd name="T65" fmla="*/ 2147483646 h 70"/>
              <a:gd name="T66" fmla="*/ 2147483646 w 82"/>
              <a:gd name="T67" fmla="*/ 2147483646 h 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82" h="70">
                <a:moveTo>
                  <a:pt x="37" y="7"/>
                </a:moveTo>
                <a:cubicBezTo>
                  <a:pt x="36" y="9"/>
                  <a:pt x="36" y="9"/>
                  <a:pt x="36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5" y="10"/>
                  <a:pt x="35" y="10"/>
                  <a:pt x="35" y="10"/>
                </a:cubicBezTo>
                <a:cubicBezTo>
                  <a:pt x="19" y="14"/>
                  <a:pt x="19" y="14"/>
                  <a:pt x="19" y="14"/>
                </a:cubicBezTo>
                <a:cubicBezTo>
                  <a:pt x="20" y="16"/>
                  <a:pt x="20" y="16"/>
                  <a:pt x="20" y="16"/>
                </a:cubicBezTo>
                <a:cubicBezTo>
                  <a:pt x="25" y="22"/>
                  <a:pt x="25" y="22"/>
                  <a:pt x="25" y="22"/>
                </a:cubicBezTo>
                <a:cubicBezTo>
                  <a:pt x="24" y="22"/>
                  <a:pt x="24" y="23"/>
                  <a:pt x="23" y="23"/>
                </a:cubicBezTo>
                <a:cubicBezTo>
                  <a:pt x="16" y="27"/>
                  <a:pt x="16" y="27"/>
                  <a:pt x="16" y="27"/>
                </a:cubicBezTo>
                <a:cubicBezTo>
                  <a:pt x="4" y="36"/>
                  <a:pt x="4" y="36"/>
                  <a:pt x="4" y="36"/>
                </a:cubicBezTo>
                <a:cubicBezTo>
                  <a:pt x="0" y="41"/>
                  <a:pt x="0" y="49"/>
                  <a:pt x="6" y="63"/>
                </a:cubicBezTo>
                <a:cubicBezTo>
                  <a:pt x="18" y="64"/>
                  <a:pt x="18" y="64"/>
                  <a:pt x="18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31" y="70"/>
                  <a:pt x="31" y="70"/>
                  <a:pt x="31" y="70"/>
                </a:cubicBezTo>
                <a:cubicBezTo>
                  <a:pt x="44" y="68"/>
                  <a:pt x="44" y="68"/>
                  <a:pt x="44" y="68"/>
                </a:cubicBezTo>
                <a:cubicBezTo>
                  <a:pt x="49" y="67"/>
                  <a:pt x="55" y="62"/>
                  <a:pt x="62" y="53"/>
                </a:cubicBezTo>
                <a:cubicBezTo>
                  <a:pt x="63" y="53"/>
                  <a:pt x="63" y="53"/>
                  <a:pt x="63" y="53"/>
                </a:cubicBezTo>
                <a:cubicBezTo>
                  <a:pt x="64" y="52"/>
                  <a:pt x="64" y="52"/>
                  <a:pt x="64" y="52"/>
                </a:cubicBezTo>
                <a:cubicBezTo>
                  <a:pt x="69" y="50"/>
                  <a:pt x="69" y="50"/>
                  <a:pt x="69" y="50"/>
                </a:cubicBezTo>
                <a:cubicBezTo>
                  <a:pt x="68" y="33"/>
                  <a:pt x="68" y="33"/>
                  <a:pt x="68" y="33"/>
                </a:cubicBezTo>
                <a:cubicBezTo>
                  <a:pt x="68" y="33"/>
                  <a:pt x="68" y="33"/>
                  <a:pt x="68" y="33"/>
                </a:cubicBezTo>
                <a:cubicBezTo>
                  <a:pt x="75" y="22"/>
                  <a:pt x="75" y="22"/>
                  <a:pt x="75" y="22"/>
                </a:cubicBezTo>
                <a:cubicBezTo>
                  <a:pt x="75" y="22"/>
                  <a:pt x="75" y="22"/>
                  <a:pt x="75" y="22"/>
                </a:cubicBezTo>
                <a:cubicBezTo>
                  <a:pt x="75" y="22"/>
                  <a:pt x="75" y="22"/>
                  <a:pt x="75" y="22"/>
                </a:cubicBezTo>
                <a:cubicBezTo>
                  <a:pt x="81" y="17"/>
                  <a:pt x="81" y="17"/>
                  <a:pt x="81" y="17"/>
                </a:cubicBezTo>
                <a:cubicBezTo>
                  <a:pt x="82" y="13"/>
                  <a:pt x="81" y="8"/>
                  <a:pt x="79" y="5"/>
                </a:cubicBezTo>
                <a:cubicBezTo>
                  <a:pt x="78" y="1"/>
                  <a:pt x="76" y="0"/>
                  <a:pt x="74" y="0"/>
                </a:cubicBezTo>
                <a:cubicBezTo>
                  <a:pt x="74" y="6"/>
                  <a:pt x="74" y="6"/>
                  <a:pt x="74" y="6"/>
                </a:cubicBezTo>
                <a:cubicBezTo>
                  <a:pt x="64" y="4"/>
                  <a:pt x="64" y="4"/>
                  <a:pt x="64" y="4"/>
                </a:cubicBezTo>
                <a:cubicBezTo>
                  <a:pt x="59" y="7"/>
                  <a:pt x="59" y="7"/>
                  <a:pt x="59" y="7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8" y="7"/>
                  <a:pt x="58" y="7"/>
                </a:cubicBezTo>
                <a:lnTo>
                  <a:pt x="37" y="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6118225" y="1144588"/>
            <a:ext cx="0" cy="43957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900"/>
                            </p:stCondLst>
                            <p:childTnLst>
                              <p:par>
                                <p:cTn id="1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400"/>
                            </p:stCondLst>
                            <p:childTnLst>
                              <p:par>
                                <p:cTn id="1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90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17" grpId="0"/>
      <p:bldP spid="18" grpId="0"/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 rot="10800000">
            <a:off x="0" y="-5001"/>
            <a:ext cx="12191999" cy="543824"/>
            <a:chOff x="0" y="6314176"/>
            <a:chExt cx="12191999" cy="543824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14176"/>
              <a:ext cx="6096000" cy="543824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9" y="6318152"/>
              <a:ext cx="6096000" cy="539848"/>
            </a:xfrm>
            <a:prstGeom prst="rect">
              <a:avLst/>
            </a:prstGeom>
          </p:spPr>
        </p:pic>
      </p:grpSp>
      <p:sp>
        <p:nvSpPr>
          <p:cNvPr id="7" name="Freeform 23"/>
          <p:cNvSpPr/>
          <p:nvPr/>
        </p:nvSpPr>
        <p:spPr bwMode="auto">
          <a:xfrm>
            <a:off x="4148184" y="3270699"/>
            <a:ext cx="1240426" cy="1248750"/>
          </a:xfrm>
          <a:prstGeom prst="ellipse">
            <a:avLst/>
          </a:prstGeom>
          <a:solidFill>
            <a:srgbClr val="F6E8AD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8" name="Freeform 23"/>
          <p:cNvSpPr/>
          <p:nvPr/>
        </p:nvSpPr>
        <p:spPr bwMode="auto">
          <a:xfrm>
            <a:off x="5138784" y="3270699"/>
            <a:ext cx="1240426" cy="1248750"/>
          </a:xfrm>
          <a:prstGeom prst="ellipse">
            <a:avLst/>
          </a:prstGeom>
          <a:solidFill>
            <a:srgbClr val="F6E8AD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9" name="Freeform 23"/>
          <p:cNvSpPr/>
          <p:nvPr/>
        </p:nvSpPr>
        <p:spPr bwMode="auto">
          <a:xfrm>
            <a:off x="5961744" y="3270699"/>
            <a:ext cx="1240426" cy="1248750"/>
          </a:xfrm>
          <a:prstGeom prst="ellipse">
            <a:avLst/>
          </a:prstGeom>
          <a:solidFill>
            <a:srgbClr val="F6E8AD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10" name="Freeform 23"/>
          <p:cNvSpPr/>
          <p:nvPr/>
        </p:nvSpPr>
        <p:spPr bwMode="auto">
          <a:xfrm>
            <a:off x="6749597" y="3270699"/>
            <a:ext cx="1240426" cy="1248750"/>
          </a:xfrm>
          <a:prstGeom prst="ellipse">
            <a:avLst/>
          </a:prstGeom>
          <a:solidFill>
            <a:srgbClr val="F6E8AD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solidFill>
                <a:srgbClr val="E61A15"/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313135" y="3420142"/>
            <a:ext cx="357020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 b="1">
                <a:gradFill flip="none" rotWithShape="1">
                  <a:gsLst>
                    <a:gs pos="0">
                      <a:srgbClr val="EEC155">
                        <a:lumMod val="64000"/>
                        <a:lumOff val="36000"/>
                      </a:srgbClr>
                    </a:gs>
                    <a:gs pos="100000">
                      <a:srgbClr val="EEC155">
                        <a:lumMod val="91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9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6600" dirty="0">
                <a:solidFill>
                  <a:srgbClr val="E61A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谢谢欣赏</a:t>
            </a:r>
            <a:endParaRPr lang="zh-CN" altLang="en-US" sz="6600" dirty="0">
              <a:solidFill>
                <a:srgbClr val="E61A1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5" name="文本框 16"/>
          <p:cNvSpPr txBox="1">
            <a:spLocks noChangeArrowheads="1"/>
          </p:cNvSpPr>
          <p:nvPr/>
        </p:nvSpPr>
        <p:spPr bwMode="auto">
          <a:xfrm>
            <a:off x="4180011" y="4575666"/>
            <a:ext cx="38624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it-IT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 FOR WATCHING</a:t>
            </a:r>
            <a:endParaRPr lang="it-IT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326880" y="1007925"/>
            <a:ext cx="2865120" cy="2508090"/>
            <a:chOff x="8922978" y="1411539"/>
            <a:chExt cx="3269022" cy="2861661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2978" y="1411539"/>
              <a:ext cx="3269022" cy="1793623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50317" y="2267185"/>
              <a:ext cx="854796" cy="2006015"/>
            </a:xfrm>
            <a:prstGeom prst="rect">
              <a:avLst/>
            </a:prstGeom>
          </p:spPr>
        </p:pic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1369"/>
            <a:ext cx="2171700" cy="62316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045" y="5158161"/>
            <a:ext cx="819705" cy="442829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0" y="6314176"/>
            <a:ext cx="12191999" cy="543824"/>
            <a:chOff x="0" y="6314176"/>
            <a:chExt cx="12191999" cy="543824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14176"/>
              <a:ext cx="6096000" cy="543824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9" y="6318152"/>
              <a:ext cx="6096000" cy="539848"/>
            </a:xfrm>
            <a:prstGeom prst="rect">
              <a:avLst/>
            </a:prstGeom>
          </p:spPr>
        </p:pic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637" y="1418338"/>
            <a:ext cx="3210726" cy="1690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Freeform 9"/>
          <p:cNvSpPr>
            <a:spLocks noEditPoints="1"/>
          </p:cNvSpPr>
          <p:nvPr/>
        </p:nvSpPr>
        <p:spPr bwMode="auto">
          <a:xfrm>
            <a:off x="5123156" y="5651291"/>
            <a:ext cx="852487" cy="712787"/>
          </a:xfrm>
          <a:custGeom>
            <a:avLst/>
            <a:gdLst>
              <a:gd name="T0" fmla="*/ 160468 w 85"/>
              <a:gd name="T1" fmla="*/ 351374 h 71"/>
              <a:gd name="T2" fmla="*/ 200585 w 85"/>
              <a:gd name="T3" fmla="*/ 361413 h 71"/>
              <a:gd name="T4" fmla="*/ 361053 w 85"/>
              <a:gd name="T5" fmla="*/ 0 h 71"/>
              <a:gd name="T6" fmla="*/ 431258 w 85"/>
              <a:gd name="T7" fmla="*/ 20079 h 71"/>
              <a:gd name="T8" fmla="*/ 441287 w 85"/>
              <a:gd name="T9" fmla="*/ 90353 h 71"/>
              <a:gd name="T10" fmla="*/ 651902 w 85"/>
              <a:gd name="T11" fmla="*/ 261021 h 71"/>
              <a:gd name="T12" fmla="*/ 451317 w 85"/>
              <a:gd name="T13" fmla="*/ 130510 h 71"/>
              <a:gd name="T14" fmla="*/ 541580 w 85"/>
              <a:gd name="T15" fmla="*/ 361413 h 71"/>
              <a:gd name="T16" fmla="*/ 571668 w 85"/>
              <a:gd name="T17" fmla="*/ 331295 h 71"/>
              <a:gd name="T18" fmla="*/ 681990 w 85"/>
              <a:gd name="T19" fmla="*/ 602355 h 71"/>
              <a:gd name="T20" fmla="*/ 651902 w 85"/>
              <a:gd name="T21" fmla="*/ 602355 h 71"/>
              <a:gd name="T22" fmla="*/ 641873 w 85"/>
              <a:gd name="T23" fmla="*/ 622434 h 71"/>
              <a:gd name="T24" fmla="*/ 471375 w 85"/>
              <a:gd name="T25" fmla="*/ 381492 h 71"/>
              <a:gd name="T26" fmla="*/ 511492 w 85"/>
              <a:gd name="T27" fmla="*/ 371452 h 71"/>
              <a:gd name="T28" fmla="*/ 361053 w 85"/>
              <a:gd name="T29" fmla="*/ 100393 h 71"/>
              <a:gd name="T30" fmla="*/ 220644 w 85"/>
              <a:gd name="T31" fmla="*/ 371452 h 71"/>
              <a:gd name="T32" fmla="*/ 270790 w 85"/>
              <a:gd name="T33" fmla="*/ 351374 h 71"/>
              <a:gd name="T34" fmla="*/ 240702 w 85"/>
              <a:gd name="T35" fmla="*/ 642512 h 71"/>
              <a:gd name="T36" fmla="*/ 220644 w 85"/>
              <a:gd name="T37" fmla="*/ 642512 h 71"/>
              <a:gd name="T38" fmla="*/ 200585 w 85"/>
              <a:gd name="T39" fmla="*/ 642512 h 71"/>
              <a:gd name="T40" fmla="*/ 160468 w 85"/>
              <a:gd name="T41" fmla="*/ 351374 h 71"/>
              <a:gd name="T42" fmla="*/ 471375 w 85"/>
              <a:gd name="T43" fmla="*/ 451766 h 71"/>
              <a:gd name="T44" fmla="*/ 501463 w 85"/>
              <a:gd name="T45" fmla="*/ 552159 h 71"/>
              <a:gd name="T46" fmla="*/ 541580 w 85"/>
              <a:gd name="T47" fmla="*/ 532080 h 71"/>
              <a:gd name="T48" fmla="*/ 531551 w 85"/>
              <a:gd name="T49" fmla="*/ 441727 h 71"/>
              <a:gd name="T50" fmla="*/ 471375 w 85"/>
              <a:gd name="T51" fmla="*/ 451766 h 71"/>
              <a:gd name="T52" fmla="*/ 541580 w 85"/>
              <a:gd name="T53" fmla="*/ 552159 h 71"/>
              <a:gd name="T54" fmla="*/ 521521 w 85"/>
              <a:gd name="T55" fmla="*/ 562198 h 71"/>
              <a:gd name="T56" fmla="*/ 561638 w 85"/>
              <a:gd name="T57" fmla="*/ 582277 h 71"/>
              <a:gd name="T58" fmla="*/ 541580 w 85"/>
              <a:gd name="T59" fmla="*/ 552159 h 71"/>
              <a:gd name="T60" fmla="*/ 110322 w 85"/>
              <a:gd name="T61" fmla="*/ 411609 h 71"/>
              <a:gd name="T62" fmla="*/ 100293 w 85"/>
              <a:gd name="T63" fmla="*/ 522041 h 71"/>
              <a:gd name="T64" fmla="*/ 140410 w 85"/>
              <a:gd name="T65" fmla="*/ 522041 h 71"/>
              <a:gd name="T66" fmla="*/ 170497 w 85"/>
              <a:gd name="T67" fmla="*/ 441727 h 71"/>
              <a:gd name="T68" fmla="*/ 110322 w 85"/>
              <a:gd name="T69" fmla="*/ 411609 h 71"/>
              <a:gd name="T70" fmla="*/ 130380 w 85"/>
              <a:gd name="T71" fmla="*/ 542120 h 71"/>
              <a:gd name="T72" fmla="*/ 100293 w 85"/>
              <a:gd name="T73" fmla="*/ 542120 h 71"/>
              <a:gd name="T74" fmla="*/ 130380 w 85"/>
              <a:gd name="T75" fmla="*/ 572237 h 71"/>
              <a:gd name="T76" fmla="*/ 130380 w 85"/>
              <a:gd name="T77" fmla="*/ 542120 h 7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5"/>
              <a:gd name="T118" fmla="*/ 0 h 71"/>
              <a:gd name="T119" fmla="*/ 85 w 85"/>
              <a:gd name="T120" fmla="*/ 71 h 7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5" h="71">
                <a:moveTo>
                  <a:pt x="16" y="35"/>
                </a:moveTo>
                <a:cubicBezTo>
                  <a:pt x="17" y="35"/>
                  <a:pt x="18" y="36"/>
                  <a:pt x="20" y="36"/>
                </a:cubicBezTo>
                <a:cubicBezTo>
                  <a:pt x="21" y="22"/>
                  <a:pt x="25" y="10"/>
                  <a:pt x="36" y="0"/>
                </a:cubicBezTo>
                <a:cubicBezTo>
                  <a:pt x="43" y="2"/>
                  <a:pt x="43" y="2"/>
                  <a:pt x="43" y="2"/>
                </a:cubicBezTo>
                <a:cubicBezTo>
                  <a:pt x="44" y="4"/>
                  <a:pt x="44" y="6"/>
                  <a:pt x="44" y="9"/>
                </a:cubicBezTo>
                <a:cubicBezTo>
                  <a:pt x="58" y="1"/>
                  <a:pt x="62" y="14"/>
                  <a:pt x="65" y="26"/>
                </a:cubicBezTo>
                <a:cubicBezTo>
                  <a:pt x="58" y="26"/>
                  <a:pt x="48" y="20"/>
                  <a:pt x="45" y="13"/>
                </a:cubicBezTo>
                <a:cubicBezTo>
                  <a:pt x="46" y="23"/>
                  <a:pt x="49" y="31"/>
                  <a:pt x="54" y="36"/>
                </a:cubicBezTo>
                <a:cubicBezTo>
                  <a:pt x="55" y="35"/>
                  <a:pt x="56" y="34"/>
                  <a:pt x="57" y="33"/>
                </a:cubicBezTo>
                <a:cubicBezTo>
                  <a:pt x="71" y="26"/>
                  <a:pt x="85" y="50"/>
                  <a:pt x="68" y="60"/>
                </a:cubicBezTo>
                <a:cubicBezTo>
                  <a:pt x="67" y="60"/>
                  <a:pt x="66" y="60"/>
                  <a:pt x="65" y="60"/>
                </a:cubicBezTo>
                <a:cubicBezTo>
                  <a:pt x="65" y="61"/>
                  <a:pt x="64" y="61"/>
                  <a:pt x="64" y="62"/>
                </a:cubicBezTo>
                <a:cubicBezTo>
                  <a:pt x="46" y="71"/>
                  <a:pt x="34" y="45"/>
                  <a:pt x="47" y="38"/>
                </a:cubicBezTo>
                <a:cubicBezTo>
                  <a:pt x="49" y="38"/>
                  <a:pt x="50" y="37"/>
                  <a:pt x="51" y="37"/>
                </a:cubicBezTo>
                <a:cubicBezTo>
                  <a:pt x="44" y="30"/>
                  <a:pt x="39" y="22"/>
                  <a:pt x="36" y="10"/>
                </a:cubicBezTo>
                <a:cubicBezTo>
                  <a:pt x="28" y="19"/>
                  <a:pt x="24" y="26"/>
                  <a:pt x="22" y="37"/>
                </a:cubicBezTo>
                <a:cubicBezTo>
                  <a:pt x="24" y="36"/>
                  <a:pt x="26" y="35"/>
                  <a:pt x="27" y="35"/>
                </a:cubicBezTo>
                <a:cubicBezTo>
                  <a:pt x="43" y="35"/>
                  <a:pt x="44" y="64"/>
                  <a:pt x="24" y="64"/>
                </a:cubicBezTo>
                <a:cubicBezTo>
                  <a:pt x="23" y="64"/>
                  <a:pt x="22" y="64"/>
                  <a:pt x="22" y="64"/>
                </a:cubicBezTo>
                <a:cubicBezTo>
                  <a:pt x="21" y="64"/>
                  <a:pt x="20" y="64"/>
                  <a:pt x="20" y="64"/>
                </a:cubicBezTo>
                <a:cubicBezTo>
                  <a:pt x="0" y="64"/>
                  <a:pt x="1" y="35"/>
                  <a:pt x="16" y="35"/>
                </a:cubicBezTo>
                <a:close/>
                <a:moveTo>
                  <a:pt x="47" y="45"/>
                </a:moveTo>
                <a:cubicBezTo>
                  <a:pt x="47" y="48"/>
                  <a:pt x="48" y="52"/>
                  <a:pt x="50" y="55"/>
                </a:cubicBezTo>
                <a:cubicBezTo>
                  <a:pt x="54" y="53"/>
                  <a:pt x="54" y="53"/>
                  <a:pt x="54" y="53"/>
                </a:cubicBezTo>
                <a:cubicBezTo>
                  <a:pt x="53" y="50"/>
                  <a:pt x="53" y="47"/>
                  <a:pt x="53" y="44"/>
                </a:cubicBezTo>
                <a:cubicBezTo>
                  <a:pt x="47" y="45"/>
                  <a:pt x="47" y="45"/>
                  <a:pt x="47" y="45"/>
                </a:cubicBezTo>
                <a:close/>
                <a:moveTo>
                  <a:pt x="54" y="55"/>
                </a:moveTo>
                <a:cubicBezTo>
                  <a:pt x="52" y="56"/>
                  <a:pt x="52" y="56"/>
                  <a:pt x="52" y="56"/>
                </a:cubicBezTo>
                <a:cubicBezTo>
                  <a:pt x="53" y="57"/>
                  <a:pt x="55" y="58"/>
                  <a:pt x="56" y="58"/>
                </a:cubicBezTo>
                <a:cubicBezTo>
                  <a:pt x="56" y="57"/>
                  <a:pt x="55" y="56"/>
                  <a:pt x="54" y="55"/>
                </a:cubicBezTo>
                <a:close/>
                <a:moveTo>
                  <a:pt x="11" y="41"/>
                </a:moveTo>
                <a:cubicBezTo>
                  <a:pt x="10" y="45"/>
                  <a:pt x="9" y="49"/>
                  <a:pt x="10" y="52"/>
                </a:cubicBezTo>
                <a:cubicBezTo>
                  <a:pt x="14" y="52"/>
                  <a:pt x="14" y="52"/>
                  <a:pt x="14" y="52"/>
                </a:cubicBezTo>
                <a:cubicBezTo>
                  <a:pt x="14" y="49"/>
                  <a:pt x="16" y="46"/>
                  <a:pt x="17" y="44"/>
                </a:cubicBezTo>
                <a:cubicBezTo>
                  <a:pt x="11" y="41"/>
                  <a:pt x="11" y="41"/>
                  <a:pt x="11" y="41"/>
                </a:cubicBezTo>
                <a:close/>
                <a:moveTo>
                  <a:pt x="13" y="54"/>
                </a:moveTo>
                <a:cubicBezTo>
                  <a:pt x="10" y="54"/>
                  <a:pt x="10" y="54"/>
                  <a:pt x="10" y="54"/>
                </a:cubicBezTo>
                <a:cubicBezTo>
                  <a:pt x="11" y="55"/>
                  <a:pt x="12" y="56"/>
                  <a:pt x="13" y="57"/>
                </a:cubicBezTo>
                <a:cubicBezTo>
                  <a:pt x="13" y="56"/>
                  <a:pt x="13" y="55"/>
                  <a:pt x="13" y="54"/>
                </a:cubicBez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1" name="Freeform 16"/>
          <p:cNvSpPr>
            <a:spLocks noEditPoints="1"/>
          </p:cNvSpPr>
          <p:nvPr/>
        </p:nvSpPr>
        <p:spPr bwMode="auto">
          <a:xfrm>
            <a:off x="6226466" y="5646528"/>
            <a:ext cx="712788" cy="722312"/>
          </a:xfrm>
          <a:custGeom>
            <a:avLst/>
            <a:gdLst>
              <a:gd name="T0" fmla="*/ 491924 w 71"/>
              <a:gd name="T1" fmla="*/ 260835 h 72"/>
              <a:gd name="T2" fmla="*/ 471846 w 71"/>
              <a:gd name="T3" fmla="*/ 621991 h 72"/>
              <a:gd name="T4" fmla="*/ 100393 w 71"/>
              <a:gd name="T5" fmla="*/ 621991 h 72"/>
              <a:gd name="T6" fmla="*/ 100393 w 71"/>
              <a:gd name="T7" fmla="*/ 250803 h 72"/>
              <a:gd name="T8" fmla="*/ 451767 w 71"/>
              <a:gd name="T9" fmla="*/ 220706 h 72"/>
              <a:gd name="T10" fmla="*/ 491924 w 71"/>
              <a:gd name="T11" fmla="*/ 180578 h 72"/>
              <a:gd name="T12" fmla="*/ 491924 w 71"/>
              <a:gd name="T13" fmla="*/ 150482 h 72"/>
              <a:gd name="T14" fmla="*/ 632474 w 71"/>
              <a:gd name="T15" fmla="*/ 10032 h 72"/>
              <a:gd name="T16" fmla="*/ 672631 w 71"/>
              <a:gd name="T17" fmla="*/ 10032 h 72"/>
              <a:gd name="T18" fmla="*/ 702749 w 71"/>
              <a:gd name="T19" fmla="*/ 40128 h 72"/>
              <a:gd name="T20" fmla="*/ 702749 w 71"/>
              <a:gd name="T21" fmla="*/ 80257 h 72"/>
              <a:gd name="T22" fmla="*/ 562199 w 71"/>
              <a:gd name="T23" fmla="*/ 220706 h 72"/>
              <a:gd name="T24" fmla="*/ 532081 w 71"/>
              <a:gd name="T25" fmla="*/ 220706 h 72"/>
              <a:gd name="T26" fmla="*/ 491924 w 71"/>
              <a:gd name="T27" fmla="*/ 260835 h 72"/>
              <a:gd name="T28" fmla="*/ 672631 w 71"/>
              <a:gd name="T29" fmla="*/ 40128 h 72"/>
              <a:gd name="T30" fmla="*/ 632474 w 71"/>
              <a:gd name="T31" fmla="*/ 40128 h 72"/>
              <a:gd name="T32" fmla="*/ 632474 w 71"/>
              <a:gd name="T33" fmla="*/ 80257 h 72"/>
              <a:gd name="T34" fmla="*/ 672631 w 71"/>
              <a:gd name="T35" fmla="*/ 80257 h 72"/>
              <a:gd name="T36" fmla="*/ 672631 w 71"/>
              <a:gd name="T37" fmla="*/ 40128 h 72"/>
              <a:gd name="T38" fmla="*/ 351374 w 71"/>
              <a:gd name="T39" fmla="*/ 632023 h 72"/>
              <a:gd name="T40" fmla="*/ 160628 w 71"/>
              <a:gd name="T41" fmla="*/ 551766 h 72"/>
              <a:gd name="T42" fmla="*/ 80314 w 71"/>
              <a:gd name="T43" fmla="*/ 381220 h 72"/>
              <a:gd name="T44" fmla="*/ 140550 w 71"/>
              <a:gd name="T45" fmla="*/ 581862 h 72"/>
              <a:gd name="T46" fmla="*/ 351374 w 71"/>
              <a:gd name="T47" fmla="*/ 632023 h 72"/>
              <a:gd name="T48" fmla="*/ 381492 w 71"/>
              <a:gd name="T49" fmla="*/ 331060 h 72"/>
              <a:gd name="T50" fmla="*/ 180707 w 71"/>
              <a:gd name="T51" fmla="*/ 310995 h 72"/>
              <a:gd name="T52" fmla="*/ 200785 w 71"/>
              <a:gd name="T53" fmla="*/ 511638 h 72"/>
              <a:gd name="T54" fmla="*/ 401571 w 71"/>
              <a:gd name="T55" fmla="*/ 531702 h 72"/>
              <a:gd name="T56" fmla="*/ 381492 w 71"/>
              <a:gd name="T57" fmla="*/ 331060 h 72"/>
              <a:gd name="T58" fmla="*/ 361414 w 71"/>
              <a:gd name="T59" fmla="*/ 411317 h 72"/>
              <a:gd name="T60" fmla="*/ 261021 w 71"/>
              <a:gd name="T61" fmla="*/ 411317 h 72"/>
              <a:gd name="T62" fmla="*/ 261021 w 71"/>
              <a:gd name="T63" fmla="*/ 501606 h 72"/>
              <a:gd name="T64" fmla="*/ 361414 w 71"/>
              <a:gd name="T65" fmla="*/ 501606 h 72"/>
              <a:gd name="T66" fmla="*/ 361414 w 71"/>
              <a:gd name="T67" fmla="*/ 411317 h 72"/>
              <a:gd name="T68" fmla="*/ 250982 w 71"/>
              <a:gd name="T69" fmla="*/ 461477 h 72"/>
              <a:gd name="T70" fmla="*/ 341335 w 71"/>
              <a:gd name="T71" fmla="*/ 411317 h 72"/>
              <a:gd name="T72" fmla="*/ 250982 w 71"/>
              <a:gd name="T73" fmla="*/ 461477 h 7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1"/>
              <a:gd name="T112" fmla="*/ 0 h 72"/>
              <a:gd name="T113" fmla="*/ 71 w 71"/>
              <a:gd name="T114" fmla="*/ 72 h 7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1" h="72">
                <a:moveTo>
                  <a:pt x="49" y="26"/>
                </a:moveTo>
                <a:cubicBezTo>
                  <a:pt x="57" y="37"/>
                  <a:pt x="57" y="52"/>
                  <a:pt x="47" y="62"/>
                </a:cubicBezTo>
                <a:cubicBezTo>
                  <a:pt x="37" y="72"/>
                  <a:pt x="20" y="72"/>
                  <a:pt x="10" y="62"/>
                </a:cubicBezTo>
                <a:cubicBezTo>
                  <a:pt x="0" y="51"/>
                  <a:pt x="0" y="35"/>
                  <a:pt x="10" y="25"/>
                </a:cubicBezTo>
                <a:cubicBezTo>
                  <a:pt x="19" y="15"/>
                  <a:pt x="34" y="14"/>
                  <a:pt x="45" y="22"/>
                </a:cubicBezTo>
                <a:cubicBezTo>
                  <a:pt x="49" y="18"/>
                  <a:pt x="49" y="18"/>
                  <a:pt x="49" y="18"/>
                </a:cubicBezTo>
                <a:cubicBezTo>
                  <a:pt x="48" y="17"/>
                  <a:pt x="48" y="16"/>
                  <a:pt x="49" y="15"/>
                </a:cubicBezTo>
                <a:cubicBezTo>
                  <a:pt x="63" y="1"/>
                  <a:pt x="63" y="1"/>
                  <a:pt x="63" y="1"/>
                </a:cubicBezTo>
                <a:cubicBezTo>
                  <a:pt x="64" y="0"/>
                  <a:pt x="66" y="0"/>
                  <a:pt x="67" y="1"/>
                </a:cubicBezTo>
                <a:cubicBezTo>
                  <a:pt x="70" y="4"/>
                  <a:pt x="70" y="4"/>
                  <a:pt x="70" y="4"/>
                </a:cubicBezTo>
                <a:cubicBezTo>
                  <a:pt x="71" y="5"/>
                  <a:pt x="71" y="7"/>
                  <a:pt x="70" y="8"/>
                </a:cubicBezTo>
                <a:cubicBezTo>
                  <a:pt x="56" y="22"/>
                  <a:pt x="56" y="22"/>
                  <a:pt x="56" y="22"/>
                </a:cubicBezTo>
                <a:cubicBezTo>
                  <a:pt x="55" y="23"/>
                  <a:pt x="54" y="23"/>
                  <a:pt x="53" y="22"/>
                </a:cubicBezTo>
                <a:cubicBezTo>
                  <a:pt x="49" y="26"/>
                  <a:pt x="49" y="26"/>
                  <a:pt x="49" y="26"/>
                </a:cubicBezTo>
                <a:close/>
                <a:moveTo>
                  <a:pt x="67" y="4"/>
                </a:moveTo>
                <a:cubicBezTo>
                  <a:pt x="66" y="3"/>
                  <a:pt x="64" y="3"/>
                  <a:pt x="63" y="4"/>
                </a:cubicBezTo>
                <a:cubicBezTo>
                  <a:pt x="62" y="5"/>
                  <a:pt x="62" y="7"/>
                  <a:pt x="63" y="8"/>
                </a:cubicBezTo>
                <a:cubicBezTo>
                  <a:pt x="64" y="9"/>
                  <a:pt x="66" y="9"/>
                  <a:pt x="67" y="8"/>
                </a:cubicBezTo>
                <a:cubicBezTo>
                  <a:pt x="68" y="7"/>
                  <a:pt x="68" y="5"/>
                  <a:pt x="67" y="4"/>
                </a:cubicBezTo>
                <a:close/>
                <a:moveTo>
                  <a:pt x="35" y="63"/>
                </a:moveTo>
                <a:cubicBezTo>
                  <a:pt x="29" y="64"/>
                  <a:pt x="22" y="61"/>
                  <a:pt x="16" y="55"/>
                </a:cubicBezTo>
                <a:cubicBezTo>
                  <a:pt x="11" y="50"/>
                  <a:pt x="8" y="43"/>
                  <a:pt x="8" y="38"/>
                </a:cubicBezTo>
                <a:cubicBezTo>
                  <a:pt x="7" y="45"/>
                  <a:pt x="8" y="52"/>
                  <a:pt x="14" y="58"/>
                </a:cubicBezTo>
                <a:cubicBezTo>
                  <a:pt x="19" y="63"/>
                  <a:pt x="27" y="65"/>
                  <a:pt x="35" y="63"/>
                </a:cubicBezTo>
                <a:close/>
                <a:moveTo>
                  <a:pt x="38" y="33"/>
                </a:moveTo>
                <a:cubicBezTo>
                  <a:pt x="27" y="27"/>
                  <a:pt x="23" y="26"/>
                  <a:pt x="18" y="31"/>
                </a:cubicBezTo>
                <a:cubicBezTo>
                  <a:pt x="13" y="36"/>
                  <a:pt x="14" y="45"/>
                  <a:pt x="20" y="51"/>
                </a:cubicBezTo>
                <a:cubicBezTo>
                  <a:pt x="26" y="57"/>
                  <a:pt x="29" y="58"/>
                  <a:pt x="40" y="53"/>
                </a:cubicBezTo>
                <a:cubicBezTo>
                  <a:pt x="51" y="48"/>
                  <a:pt x="49" y="39"/>
                  <a:pt x="38" y="33"/>
                </a:cubicBezTo>
                <a:close/>
                <a:moveTo>
                  <a:pt x="36" y="41"/>
                </a:moveTo>
                <a:cubicBezTo>
                  <a:pt x="33" y="38"/>
                  <a:pt x="29" y="38"/>
                  <a:pt x="26" y="41"/>
                </a:cubicBezTo>
                <a:cubicBezTo>
                  <a:pt x="23" y="43"/>
                  <a:pt x="23" y="48"/>
                  <a:pt x="26" y="50"/>
                </a:cubicBezTo>
                <a:cubicBezTo>
                  <a:pt x="29" y="53"/>
                  <a:pt x="33" y="53"/>
                  <a:pt x="36" y="50"/>
                </a:cubicBezTo>
                <a:cubicBezTo>
                  <a:pt x="38" y="48"/>
                  <a:pt x="38" y="43"/>
                  <a:pt x="36" y="41"/>
                </a:cubicBezTo>
                <a:close/>
                <a:moveTo>
                  <a:pt x="25" y="46"/>
                </a:moveTo>
                <a:cubicBezTo>
                  <a:pt x="28" y="43"/>
                  <a:pt x="31" y="42"/>
                  <a:pt x="34" y="41"/>
                </a:cubicBezTo>
                <a:cubicBezTo>
                  <a:pt x="30" y="40"/>
                  <a:pt x="26" y="41"/>
                  <a:pt x="25" y="46"/>
                </a:cubicBez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4" name="Freeform 22"/>
          <p:cNvSpPr>
            <a:spLocks noEditPoints="1"/>
          </p:cNvSpPr>
          <p:nvPr/>
        </p:nvSpPr>
        <p:spPr bwMode="auto">
          <a:xfrm>
            <a:off x="5223168" y="1630421"/>
            <a:ext cx="652463" cy="450850"/>
          </a:xfrm>
          <a:custGeom>
            <a:avLst/>
            <a:gdLst>
              <a:gd name="T0" fmla="*/ 250947 w 65"/>
              <a:gd name="T1" fmla="*/ 450850 h 45"/>
              <a:gd name="T2" fmla="*/ 0 w 65"/>
              <a:gd name="T3" fmla="*/ 220416 h 45"/>
              <a:gd name="T4" fmla="*/ 250947 w 65"/>
              <a:gd name="T5" fmla="*/ 0 h 45"/>
              <a:gd name="T6" fmla="*/ 250947 w 65"/>
              <a:gd name="T7" fmla="*/ 450850 h 45"/>
              <a:gd name="T8" fmla="*/ 401516 w 65"/>
              <a:gd name="T9" fmla="*/ 350661 h 45"/>
              <a:gd name="T10" fmla="*/ 622349 w 65"/>
              <a:gd name="T11" fmla="*/ 350661 h 45"/>
              <a:gd name="T12" fmla="*/ 622349 w 65"/>
              <a:gd name="T13" fmla="*/ 400756 h 45"/>
              <a:gd name="T14" fmla="*/ 401516 w 65"/>
              <a:gd name="T15" fmla="*/ 400756 h 45"/>
              <a:gd name="T16" fmla="*/ 401516 w 65"/>
              <a:gd name="T17" fmla="*/ 350661 h 45"/>
              <a:gd name="T18" fmla="*/ 431629 w 65"/>
              <a:gd name="T19" fmla="*/ 250472 h 45"/>
              <a:gd name="T20" fmla="*/ 652463 w 65"/>
              <a:gd name="T21" fmla="*/ 250472 h 45"/>
              <a:gd name="T22" fmla="*/ 652463 w 65"/>
              <a:gd name="T23" fmla="*/ 300567 h 45"/>
              <a:gd name="T24" fmla="*/ 431629 w 65"/>
              <a:gd name="T25" fmla="*/ 300567 h 45"/>
              <a:gd name="T26" fmla="*/ 431629 w 65"/>
              <a:gd name="T27" fmla="*/ 250472 h 45"/>
              <a:gd name="T28" fmla="*/ 431629 w 65"/>
              <a:gd name="T29" fmla="*/ 150283 h 45"/>
              <a:gd name="T30" fmla="*/ 642425 w 65"/>
              <a:gd name="T31" fmla="*/ 150283 h 45"/>
              <a:gd name="T32" fmla="*/ 642425 w 65"/>
              <a:gd name="T33" fmla="*/ 200378 h 45"/>
              <a:gd name="T34" fmla="*/ 431629 w 65"/>
              <a:gd name="T35" fmla="*/ 200378 h 45"/>
              <a:gd name="T36" fmla="*/ 431629 w 65"/>
              <a:gd name="T37" fmla="*/ 150283 h 45"/>
              <a:gd name="T38" fmla="*/ 401516 w 65"/>
              <a:gd name="T39" fmla="*/ 50094 h 45"/>
              <a:gd name="T40" fmla="*/ 622349 w 65"/>
              <a:gd name="T41" fmla="*/ 50094 h 45"/>
              <a:gd name="T42" fmla="*/ 622349 w 65"/>
              <a:gd name="T43" fmla="*/ 90170 h 45"/>
              <a:gd name="T44" fmla="*/ 401516 w 65"/>
              <a:gd name="T45" fmla="*/ 90170 h 45"/>
              <a:gd name="T46" fmla="*/ 401516 w 65"/>
              <a:gd name="T47" fmla="*/ 50094 h 45"/>
              <a:gd name="T48" fmla="*/ 331250 w 65"/>
              <a:gd name="T49" fmla="*/ 0 h 45"/>
              <a:gd name="T50" fmla="*/ 331250 w 65"/>
              <a:gd name="T51" fmla="*/ 440831 h 45"/>
              <a:gd name="T52" fmla="*/ 260985 w 65"/>
              <a:gd name="T53" fmla="*/ 450850 h 45"/>
              <a:gd name="T54" fmla="*/ 260985 w 65"/>
              <a:gd name="T55" fmla="*/ 0 h 45"/>
              <a:gd name="T56" fmla="*/ 331250 w 65"/>
              <a:gd name="T57" fmla="*/ 0 h 45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5"/>
              <a:gd name="T88" fmla="*/ 0 h 45"/>
              <a:gd name="T89" fmla="*/ 65 w 65"/>
              <a:gd name="T90" fmla="*/ 45 h 45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5" h="45">
                <a:moveTo>
                  <a:pt x="25" y="45"/>
                </a:moveTo>
                <a:cubicBezTo>
                  <a:pt x="9" y="44"/>
                  <a:pt x="0" y="34"/>
                  <a:pt x="0" y="22"/>
                </a:cubicBezTo>
                <a:cubicBezTo>
                  <a:pt x="0" y="12"/>
                  <a:pt x="9" y="3"/>
                  <a:pt x="25" y="0"/>
                </a:cubicBezTo>
                <a:cubicBezTo>
                  <a:pt x="25" y="45"/>
                  <a:pt x="25" y="45"/>
                  <a:pt x="25" y="45"/>
                </a:cubicBezTo>
                <a:close/>
                <a:moveTo>
                  <a:pt x="40" y="35"/>
                </a:moveTo>
                <a:cubicBezTo>
                  <a:pt x="62" y="35"/>
                  <a:pt x="62" y="35"/>
                  <a:pt x="62" y="35"/>
                </a:cubicBezTo>
                <a:cubicBezTo>
                  <a:pt x="62" y="40"/>
                  <a:pt x="62" y="40"/>
                  <a:pt x="62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35"/>
                  <a:pt x="40" y="35"/>
                  <a:pt x="40" y="35"/>
                </a:cubicBezTo>
                <a:close/>
                <a:moveTo>
                  <a:pt x="43" y="25"/>
                </a:moveTo>
                <a:cubicBezTo>
                  <a:pt x="65" y="25"/>
                  <a:pt x="65" y="25"/>
                  <a:pt x="65" y="25"/>
                </a:cubicBezTo>
                <a:cubicBezTo>
                  <a:pt x="65" y="30"/>
                  <a:pt x="65" y="30"/>
                  <a:pt x="65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25"/>
                  <a:pt x="43" y="25"/>
                  <a:pt x="43" y="25"/>
                </a:cubicBezTo>
                <a:close/>
                <a:moveTo>
                  <a:pt x="43" y="15"/>
                </a:moveTo>
                <a:cubicBezTo>
                  <a:pt x="64" y="15"/>
                  <a:pt x="64" y="15"/>
                  <a:pt x="64" y="15"/>
                </a:cubicBezTo>
                <a:cubicBezTo>
                  <a:pt x="64" y="20"/>
                  <a:pt x="64" y="20"/>
                  <a:pt x="64" y="20"/>
                </a:cubicBezTo>
                <a:cubicBezTo>
                  <a:pt x="43" y="20"/>
                  <a:pt x="43" y="20"/>
                  <a:pt x="43" y="20"/>
                </a:cubicBezTo>
                <a:cubicBezTo>
                  <a:pt x="43" y="15"/>
                  <a:pt x="43" y="15"/>
                  <a:pt x="43" y="15"/>
                </a:cubicBezTo>
                <a:close/>
                <a:moveTo>
                  <a:pt x="40" y="5"/>
                </a:moveTo>
                <a:cubicBezTo>
                  <a:pt x="62" y="5"/>
                  <a:pt x="62" y="5"/>
                  <a:pt x="62" y="5"/>
                </a:cubicBezTo>
                <a:cubicBezTo>
                  <a:pt x="62" y="9"/>
                  <a:pt x="62" y="9"/>
                  <a:pt x="62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5"/>
                  <a:pt x="40" y="5"/>
                  <a:pt x="40" y="5"/>
                </a:cubicBezTo>
                <a:close/>
                <a:moveTo>
                  <a:pt x="33" y="0"/>
                </a:moveTo>
                <a:cubicBezTo>
                  <a:pt x="37" y="15"/>
                  <a:pt x="37" y="30"/>
                  <a:pt x="33" y="44"/>
                </a:cubicBezTo>
                <a:cubicBezTo>
                  <a:pt x="31" y="45"/>
                  <a:pt x="28" y="45"/>
                  <a:pt x="26" y="45"/>
                </a:cubicBezTo>
                <a:cubicBezTo>
                  <a:pt x="26" y="0"/>
                  <a:pt x="26" y="0"/>
                  <a:pt x="26" y="0"/>
                </a:cubicBezTo>
                <a:cubicBezTo>
                  <a:pt x="28" y="0"/>
                  <a:pt x="31" y="0"/>
                  <a:pt x="33" y="0"/>
                </a:cubicBez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6" name="Freeform 24"/>
          <p:cNvSpPr>
            <a:spLocks noEditPoints="1"/>
          </p:cNvSpPr>
          <p:nvPr/>
        </p:nvSpPr>
        <p:spPr bwMode="auto">
          <a:xfrm>
            <a:off x="7410741" y="1554221"/>
            <a:ext cx="520700" cy="603250"/>
          </a:xfrm>
          <a:custGeom>
            <a:avLst/>
            <a:gdLst>
              <a:gd name="T0" fmla="*/ 310417 w 52"/>
              <a:gd name="T1" fmla="*/ 0 h 60"/>
              <a:gd name="T2" fmla="*/ 380512 w 52"/>
              <a:gd name="T3" fmla="*/ 70379 h 60"/>
              <a:gd name="T4" fmla="*/ 400538 w 52"/>
              <a:gd name="T5" fmla="*/ 462492 h 60"/>
              <a:gd name="T6" fmla="*/ 0 w 52"/>
              <a:gd name="T7" fmla="*/ 603250 h 60"/>
              <a:gd name="T8" fmla="*/ 20027 w 52"/>
              <a:gd name="T9" fmla="*/ 462492 h 60"/>
              <a:gd name="T10" fmla="*/ 50067 w 52"/>
              <a:gd name="T11" fmla="*/ 20108 h 60"/>
              <a:gd name="T12" fmla="*/ 100135 w 52"/>
              <a:gd name="T13" fmla="*/ 0 h 60"/>
              <a:gd name="T14" fmla="*/ 490660 w 52"/>
              <a:gd name="T15" fmla="*/ 492654 h 60"/>
              <a:gd name="T16" fmla="*/ 480646 w 52"/>
              <a:gd name="T17" fmla="*/ 532871 h 60"/>
              <a:gd name="T18" fmla="*/ 460619 w 52"/>
              <a:gd name="T19" fmla="*/ 502708 h 60"/>
              <a:gd name="T20" fmla="*/ 430579 w 52"/>
              <a:gd name="T21" fmla="*/ 321733 h 60"/>
              <a:gd name="T22" fmla="*/ 390525 w 52"/>
              <a:gd name="T23" fmla="*/ 351896 h 60"/>
              <a:gd name="T24" fmla="*/ 430579 w 52"/>
              <a:gd name="T25" fmla="*/ 512763 h 60"/>
              <a:gd name="T26" fmla="*/ 480646 w 52"/>
              <a:gd name="T27" fmla="*/ 552979 h 60"/>
              <a:gd name="T28" fmla="*/ 520700 w 52"/>
              <a:gd name="T29" fmla="*/ 492654 h 60"/>
              <a:gd name="T30" fmla="*/ 490660 w 52"/>
              <a:gd name="T31" fmla="*/ 251354 h 60"/>
              <a:gd name="T32" fmla="*/ 480646 w 52"/>
              <a:gd name="T33" fmla="*/ 150813 h 60"/>
              <a:gd name="T34" fmla="*/ 480646 w 52"/>
              <a:gd name="T35" fmla="*/ 140758 h 60"/>
              <a:gd name="T36" fmla="*/ 450606 w 52"/>
              <a:gd name="T37" fmla="*/ 100542 h 60"/>
              <a:gd name="T38" fmla="*/ 460619 w 52"/>
              <a:gd name="T39" fmla="*/ 140758 h 60"/>
              <a:gd name="T40" fmla="*/ 440592 w 52"/>
              <a:gd name="T41" fmla="*/ 170921 h 60"/>
              <a:gd name="T42" fmla="*/ 420565 w 52"/>
              <a:gd name="T43" fmla="*/ 221192 h 60"/>
              <a:gd name="T44" fmla="*/ 420565 w 52"/>
              <a:gd name="T45" fmla="*/ 231246 h 60"/>
              <a:gd name="T46" fmla="*/ 430579 w 52"/>
              <a:gd name="T47" fmla="*/ 251354 h 60"/>
              <a:gd name="T48" fmla="*/ 450606 w 52"/>
              <a:gd name="T49" fmla="*/ 251354 h 60"/>
              <a:gd name="T50" fmla="*/ 440592 w 52"/>
              <a:gd name="T51" fmla="*/ 241300 h 60"/>
              <a:gd name="T52" fmla="*/ 430579 w 52"/>
              <a:gd name="T53" fmla="*/ 221192 h 60"/>
              <a:gd name="T54" fmla="*/ 70094 w 52"/>
              <a:gd name="T55" fmla="*/ 241300 h 60"/>
              <a:gd name="T56" fmla="*/ 330444 w 52"/>
              <a:gd name="T57" fmla="*/ 70379 h 60"/>
              <a:gd name="T58" fmla="*/ 310417 w 52"/>
              <a:gd name="T59" fmla="*/ 50271 h 60"/>
              <a:gd name="T60" fmla="*/ 80108 w 52"/>
              <a:gd name="T61" fmla="*/ 60325 h 60"/>
              <a:gd name="T62" fmla="*/ 70094 w 52"/>
              <a:gd name="T63" fmla="*/ 241300 h 6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52"/>
              <a:gd name="T97" fmla="*/ 0 h 60"/>
              <a:gd name="T98" fmla="*/ 52 w 52"/>
              <a:gd name="T99" fmla="*/ 60 h 6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52" h="60">
                <a:moveTo>
                  <a:pt x="10" y="0"/>
                </a:moveTo>
                <a:cubicBezTo>
                  <a:pt x="31" y="0"/>
                  <a:pt x="31" y="0"/>
                  <a:pt x="31" y="0"/>
                </a:cubicBezTo>
                <a:cubicBezTo>
                  <a:pt x="33" y="0"/>
                  <a:pt x="35" y="1"/>
                  <a:pt x="36" y="2"/>
                </a:cubicBezTo>
                <a:cubicBezTo>
                  <a:pt x="37" y="3"/>
                  <a:pt x="38" y="5"/>
                  <a:pt x="38" y="7"/>
                </a:cubicBezTo>
                <a:cubicBezTo>
                  <a:pt x="38" y="46"/>
                  <a:pt x="38" y="46"/>
                  <a:pt x="38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60"/>
                  <a:pt x="40" y="60"/>
                  <a:pt x="40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6"/>
                  <a:pt x="0" y="46"/>
                  <a:pt x="0" y="46"/>
                </a:cubicBezTo>
                <a:cubicBezTo>
                  <a:pt x="2" y="46"/>
                  <a:pt x="2" y="46"/>
                  <a:pt x="2" y="46"/>
                </a:cubicBezTo>
                <a:cubicBezTo>
                  <a:pt x="2" y="7"/>
                  <a:pt x="2" y="7"/>
                  <a:pt x="2" y="7"/>
                </a:cubicBezTo>
                <a:cubicBezTo>
                  <a:pt x="2" y="5"/>
                  <a:pt x="3" y="3"/>
                  <a:pt x="5" y="2"/>
                </a:cubicBezTo>
                <a:cubicBezTo>
                  <a:pt x="5" y="2"/>
                  <a:pt x="5" y="2"/>
                  <a:pt x="5" y="2"/>
                </a:cubicBezTo>
                <a:cubicBezTo>
                  <a:pt x="6" y="1"/>
                  <a:pt x="8" y="0"/>
                  <a:pt x="10" y="0"/>
                </a:cubicBezTo>
                <a:close/>
                <a:moveTo>
                  <a:pt x="45" y="25"/>
                </a:moveTo>
                <a:cubicBezTo>
                  <a:pt x="46" y="29"/>
                  <a:pt x="49" y="42"/>
                  <a:pt x="49" y="49"/>
                </a:cubicBezTo>
                <a:cubicBezTo>
                  <a:pt x="49" y="51"/>
                  <a:pt x="49" y="52"/>
                  <a:pt x="48" y="52"/>
                </a:cubicBezTo>
                <a:cubicBezTo>
                  <a:pt x="48" y="52"/>
                  <a:pt x="48" y="53"/>
                  <a:pt x="48" y="53"/>
                </a:cubicBezTo>
                <a:cubicBezTo>
                  <a:pt x="48" y="53"/>
                  <a:pt x="48" y="52"/>
                  <a:pt x="48" y="52"/>
                </a:cubicBezTo>
                <a:cubicBezTo>
                  <a:pt x="47" y="52"/>
                  <a:pt x="46" y="51"/>
                  <a:pt x="46" y="50"/>
                </a:cubicBezTo>
                <a:cubicBezTo>
                  <a:pt x="45" y="45"/>
                  <a:pt x="45" y="33"/>
                  <a:pt x="45" y="33"/>
                </a:cubicBezTo>
                <a:cubicBezTo>
                  <a:pt x="43" y="32"/>
                  <a:pt x="43" y="32"/>
                  <a:pt x="43" y="32"/>
                </a:cubicBezTo>
                <a:cubicBezTo>
                  <a:pt x="39" y="32"/>
                  <a:pt x="39" y="32"/>
                  <a:pt x="39" y="32"/>
                </a:cubicBezTo>
                <a:cubicBezTo>
                  <a:pt x="39" y="35"/>
                  <a:pt x="39" y="35"/>
                  <a:pt x="39" y="35"/>
                </a:cubicBezTo>
                <a:cubicBezTo>
                  <a:pt x="42" y="35"/>
                  <a:pt x="42" y="35"/>
                  <a:pt x="42" y="35"/>
                </a:cubicBezTo>
                <a:cubicBezTo>
                  <a:pt x="42" y="38"/>
                  <a:pt x="42" y="46"/>
                  <a:pt x="43" y="51"/>
                </a:cubicBezTo>
                <a:cubicBezTo>
                  <a:pt x="44" y="53"/>
                  <a:pt x="45" y="54"/>
                  <a:pt x="46" y="55"/>
                </a:cubicBezTo>
                <a:cubicBezTo>
                  <a:pt x="47" y="55"/>
                  <a:pt x="48" y="55"/>
                  <a:pt x="48" y="55"/>
                </a:cubicBezTo>
                <a:cubicBezTo>
                  <a:pt x="49" y="55"/>
                  <a:pt x="50" y="55"/>
                  <a:pt x="50" y="55"/>
                </a:cubicBezTo>
                <a:cubicBezTo>
                  <a:pt x="51" y="54"/>
                  <a:pt x="52" y="52"/>
                  <a:pt x="52" y="49"/>
                </a:cubicBezTo>
                <a:cubicBezTo>
                  <a:pt x="52" y="42"/>
                  <a:pt x="49" y="30"/>
                  <a:pt x="48" y="25"/>
                </a:cubicBezTo>
                <a:cubicBezTo>
                  <a:pt x="49" y="25"/>
                  <a:pt x="49" y="25"/>
                  <a:pt x="49" y="25"/>
                </a:cubicBezTo>
                <a:cubicBezTo>
                  <a:pt x="49" y="17"/>
                  <a:pt x="49" y="17"/>
                  <a:pt x="49" y="17"/>
                </a:cubicBezTo>
                <a:cubicBezTo>
                  <a:pt x="48" y="15"/>
                  <a:pt x="48" y="15"/>
                  <a:pt x="48" y="15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5" y="10"/>
                  <a:pt x="45" y="10"/>
                  <a:pt x="45" y="10"/>
                </a:cubicBezTo>
                <a:cubicBezTo>
                  <a:pt x="43" y="11"/>
                  <a:pt x="43" y="11"/>
                  <a:pt x="43" y="11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6"/>
                  <a:pt x="46" y="16"/>
                  <a:pt x="46" y="16"/>
                </a:cubicBezTo>
                <a:cubicBezTo>
                  <a:pt x="44" y="17"/>
                  <a:pt x="44" y="17"/>
                  <a:pt x="44" y="17"/>
                </a:cubicBezTo>
                <a:cubicBezTo>
                  <a:pt x="44" y="19"/>
                  <a:pt x="44" y="19"/>
                  <a:pt x="44" y="19"/>
                </a:cubicBezTo>
                <a:cubicBezTo>
                  <a:pt x="42" y="22"/>
                  <a:pt x="42" y="22"/>
                  <a:pt x="42" y="22"/>
                </a:cubicBezTo>
                <a:cubicBezTo>
                  <a:pt x="42" y="22"/>
                  <a:pt x="42" y="22"/>
                  <a:pt x="42" y="22"/>
                </a:cubicBezTo>
                <a:cubicBezTo>
                  <a:pt x="42" y="23"/>
                  <a:pt x="42" y="23"/>
                  <a:pt x="42" y="23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5" y="25"/>
                  <a:pt x="45" y="25"/>
                  <a:pt x="45" y="25"/>
                </a:cubicBezTo>
                <a:close/>
                <a:moveTo>
                  <a:pt x="44" y="21"/>
                </a:moveTo>
                <a:cubicBezTo>
                  <a:pt x="44" y="24"/>
                  <a:pt x="44" y="24"/>
                  <a:pt x="44" y="24"/>
                </a:cubicBezTo>
                <a:cubicBezTo>
                  <a:pt x="43" y="24"/>
                  <a:pt x="43" y="24"/>
                  <a:pt x="43" y="24"/>
                </a:cubicBezTo>
                <a:cubicBezTo>
                  <a:pt x="43" y="22"/>
                  <a:pt x="43" y="22"/>
                  <a:pt x="43" y="22"/>
                </a:cubicBezTo>
                <a:cubicBezTo>
                  <a:pt x="44" y="21"/>
                  <a:pt x="44" y="21"/>
                  <a:pt x="44" y="21"/>
                </a:cubicBezTo>
                <a:close/>
                <a:moveTo>
                  <a:pt x="7" y="24"/>
                </a:moveTo>
                <a:cubicBezTo>
                  <a:pt x="33" y="24"/>
                  <a:pt x="33" y="24"/>
                  <a:pt x="33" y="24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6"/>
                  <a:pt x="33" y="6"/>
                </a:cubicBezTo>
                <a:cubicBezTo>
                  <a:pt x="32" y="5"/>
                  <a:pt x="31" y="5"/>
                  <a:pt x="31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9" y="5"/>
                  <a:pt x="8" y="5"/>
                  <a:pt x="8" y="6"/>
                </a:cubicBezTo>
                <a:cubicBezTo>
                  <a:pt x="8" y="6"/>
                  <a:pt x="7" y="7"/>
                  <a:pt x="7" y="7"/>
                </a:cubicBezTo>
                <a:lnTo>
                  <a:pt x="7" y="24"/>
                </a:ln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7" name="Freeform 25"/>
          <p:cNvSpPr>
            <a:spLocks noEditPoints="1"/>
          </p:cNvSpPr>
          <p:nvPr/>
        </p:nvSpPr>
        <p:spPr bwMode="auto">
          <a:xfrm>
            <a:off x="5164429" y="3609320"/>
            <a:ext cx="711200" cy="531813"/>
          </a:xfrm>
          <a:custGeom>
            <a:avLst/>
            <a:gdLst>
              <a:gd name="T0" fmla="*/ 360608 w 71"/>
              <a:gd name="T1" fmla="*/ 50171 h 53"/>
              <a:gd name="T2" fmla="*/ 580980 w 71"/>
              <a:gd name="T3" fmla="*/ 270924 h 53"/>
              <a:gd name="T4" fmla="*/ 360608 w 71"/>
              <a:gd name="T5" fmla="*/ 491676 h 53"/>
              <a:gd name="T6" fmla="*/ 130220 w 71"/>
              <a:gd name="T7" fmla="*/ 270924 h 53"/>
              <a:gd name="T8" fmla="*/ 360608 w 71"/>
              <a:gd name="T9" fmla="*/ 50171 h 53"/>
              <a:gd name="T10" fmla="*/ 580980 w 71"/>
              <a:gd name="T11" fmla="*/ 0 h 53"/>
              <a:gd name="T12" fmla="*/ 530896 w 71"/>
              <a:gd name="T13" fmla="*/ 60205 h 53"/>
              <a:gd name="T14" fmla="*/ 550930 w 71"/>
              <a:gd name="T15" fmla="*/ 80274 h 53"/>
              <a:gd name="T16" fmla="*/ 631065 w 71"/>
              <a:gd name="T17" fmla="*/ 270924 h 53"/>
              <a:gd name="T18" fmla="*/ 560946 w 71"/>
              <a:gd name="T19" fmla="*/ 451539 h 53"/>
              <a:gd name="T20" fmla="*/ 611031 w 71"/>
              <a:gd name="T21" fmla="*/ 511745 h 53"/>
              <a:gd name="T22" fmla="*/ 711200 w 71"/>
              <a:gd name="T23" fmla="*/ 270924 h 53"/>
              <a:gd name="T24" fmla="*/ 611031 w 71"/>
              <a:gd name="T25" fmla="*/ 20068 h 53"/>
              <a:gd name="T26" fmla="*/ 580980 w 71"/>
              <a:gd name="T27" fmla="*/ 0 h 53"/>
              <a:gd name="T28" fmla="*/ 120203 w 71"/>
              <a:gd name="T29" fmla="*/ 531813 h 53"/>
              <a:gd name="T30" fmla="*/ 170287 w 71"/>
              <a:gd name="T31" fmla="*/ 471608 h 53"/>
              <a:gd name="T32" fmla="*/ 160270 w 71"/>
              <a:gd name="T33" fmla="*/ 471608 h 53"/>
              <a:gd name="T34" fmla="*/ 80135 w 71"/>
              <a:gd name="T35" fmla="*/ 270924 h 53"/>
              <a:gd name="T36" fmla="*/ 160270 w 71"/>
              <a:gd name="T37" fmla="*/ 80274 h 53"/>
              <a:gd name="T38" fmla="*/ 180304 w 71"/>
              <a:gd name="T39" fmla="*/ 60205 h 53"/>
              <a:gd name="T40" fmla="*/ 130220 w 71"/>
              <a:gd name="T41" fmla="*/ 0 h 53"/>
              <a:gd name="T42" fmla="*/ 110186 w 71"/>
              <a:gd name="T43" fmla="*/ 20068 h 53"/>
              <a:gd name="T44" fmla="*/ 0 w 71"/>
              <a:gd name="T45" fmla="*/ 270924 h 53"/>
              <a:gd name="T46" fmla="*/ 110186 w 71"/>
              <a:gd name="T47" fmla="*/ 521779 h 53"/>
              <a:gd name="T48" fmla="*/ 120203 w 71"/>
              <a:gd name="T49" fmla="*/ 531813 h 53"/>
              <a:gd name="T50" fmla="*/ 340575 w 71"/>
              <a:gd name="T51" fmla="*/ 341163 h 53"/>
              <a:gd name="T52" fmla="*/ 380642 w 71"/>
              <a:gd name="T53" fmla="*/ 341163 h 53"/>
              <a:gd name="T54" fmla="*/ 400676 w 71"/>
              <a:gd name="T55" fmla="*/ 190650 h 53"/>
              <a:gd name="T56" fmla="*/ 400676 w 71"/>
              <a:gd name="T57" fmla="*/ 110376 h 53"/>
              <a:gd name="T58" fmla="*/ 320541 w 71"/>
              <a:gd name="T59" fmla="*/ 110376 h 53"/>
              <a:gd name="T60" fmla="*/ 320541 w 71"/>
              <a:gd name="T61" fmla="*/ 190650 h 53"/>
              <a:gd name="T62" fmla="*/ 340575 w 71"/>
              <a:gd name="T63" fmla="*/ 341163 h 53"/>
              <a:gd name="T64" fmla="*/ 330558 w 71"/>
              <a:gd name="T65" fmla="*/ 441505 h 53"/>
              <a:gd name="T66" fmla="*/ 380642 w 71"/>
              <a:gd name="T67" fmla="*/ 441505 h 53"/>
              <a:gd name="T68" fmla="*/ 380642 w 71"/>
              <a:gd name="T69" fmla="*/ 381300 h 53"/>
              <a:gd name="T70" fmla="*/ 330558 w 71"/>
              <a:gd name="T71" fmla="*/ 381300 h 53"/>
              <a:gd name="T72" fmla="*/ 330558 w 71"/>
              <a:gd name="T73" fmla="*/ 441505 h 53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1"/>
              <a:gd name="T112" fmla="*/ 0 h 53"/>
              <a:gd name="T113" fmla="*/ 71 w 71"/>
              <a:gd name="T114" fmla="*/ 53 h 53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1" h="53">
                <a:moveTo>
                  <a:pt x="36" y="5"/>
                </a:moveTo>
                <a:cubicBezTo>
                  <a:pt x="48" y="5"/>
                  <a:pt x="58" y="15"/>
                  <a:pt x="58" y="27"/>
                </a:cubicBezTo>
                <a:cubicBezTo>
                  <a:pt x="58" y="39"/>
                  <a:pt x="48" y="49"/>
                  <a:pt x="36" y="49"/>
                </a:cubicBezTo>
                <a:cubicBezTo>
                  <a:pt x="23" y="49"/>
                  <a:pt x="13" y="39"/>
                  <a:pt x="13" y="27"/>
                </a:cubicBezTo>
                <a:cubicBezTo>
                  <a:pt x="13" y="15"/>
                  <a:pt x="23" y="5"/>
                  <a:pt x="36" y="5"/>
                </a:cubicBezTo>
                <a:close/>
                <a:moveTo>
                  <a:pt x="58" y="0"/>
                </a:moveTo>
                <a:cubicBezTo>
                  <a:pt x="53" y="6"/>
                  <a:pt x="53" y="6"/>
                  <a:pt x="53" y="6"/>
                </a:cubicBezTo>
                <a:cubicBezTo>
                  <a:pt x="54" y="7"/>
                  <a:pt x="54" y="7"/>
                  <a:pt x="55" y="8"/>
                </a:cubicBezTo>
                <a:cubicBezTo>
                  <a:pt x="60" y="13"/>
                  <a:pt x="63" y="20"/>
                  <a:pt x="63" y="27"/>
                </a:cubicBezTo>
                <a:cubicBezTo>
                  <a:pt x="63" y="34"/>
                  <a:pt x="60" y="40"/>
                  <a:pt x="56" y="45"/>
                </a:cubicBezTo>
                <a:cubicBezTo>
                  <a:pt x="61" y="51"/>
                  <a:pt x="61" y="51"/>
                  <a:pt x="61" y="51"/>
                </a:cubicBezTo>
                <a:cubicBezTo>
                  <a:pt x="67" y="45"/>
                  <a:pt x="71" y="37"/>
                  <a:pt x="71" y="27"/>
                </a:cubicBezTo>
                <a:cubicBezTo>
                  <a:pt x="71" y="17"/>
                  <a:pt x="67" y="9"/>
                  <a:pt x="61" y="2"/>
                </a:cubicBezTo>
                <a:cubicBezTo>
                  <a:pt x="60" y="2"/>
                  <a:pt x="59" y="1"/>
                  <a:pt x="58" y="0"/>
                </a:cubicBezTo>
                <a:close/>
                <a:moveTo>
                  <a:pt x="12" y="53"/>
                </a:moveTo>
                <a:cubicBezTo>
                  <a:pt x="17" y="47"/>
                  <a:pt x="17" y="47"/>
                  <a:pt x="17" y="47"/>
                </a:cubicBezTo>
                <a:cubicBezTo>
                  <a:pt x="17" y="47"/>
                  <a:pt x="17" y="47"/>
                  <a:pt x="16" y="47"/>
                </a:cubicBezTo>
                <a:cubicBezTo>
                  <a:pt x="11" y="42"/>
                  <a:pt x="8" y="35"/>
                  <a:pt x="8" y="27"/>
                </a:cubicBezTo>
                <a:cubicBezTo>
                  <a:pt x="8" y="20"/>
                  <a:pt x="11" y="13"/>
                  <a:pt x="16" y="8"/>
                </a:cubicBezTo>
                <a:cubicBezTo>
                  <a:pt x="17" y="7"/>
                  <a:pt x="17" y="7"/>
                  <a:pt x="18" y="6"/>
                </a:cubicBezTo>
                <a:cubicBezTo>
                  <a:pt x="13" y="0"/>
                  <a:pt x="13" y="0"/>
                  <a:pt x="13" y="0"/>
                </a:cubicBezTo>
                <a:cubicBezTo>
                  <a:pt x="12" y="1"/>
                  <a:pt x="11" y="2"/>
                  <a:pt x="11" y="2"/>
                </a:cubicBezTo>
                <a:cubicBezTo>
                  <a:pt x="4" y="9"/>
                  <a:pt x="0" y="17"/>
                  <a:pt x="0" y="27"/>
                </a:cubicBezTo>
                <a:cubicBezTo>
                  <a:pt x="0" y="37"/>
                  <a:pt x="4" y="46"/>
                  <a:pt x="11" y="52"/>
                </a:cubicBezTo>
                <a:cubicBezTo>
                  <a:pt x="11" y="53"/>
                  <a:pt x="12" y="53"/>
                  <a:pt x="12" y="53"/>
                </a:cubicBezTo>
                <a:close/>
                <a:moveTo>
                  <a:pt x="34" y="34"/>
                </a:moveTo>
                <a:cubicBezTo>
                  <a:pt x="38" y="34"/>
                  <a:pt x="38" y="34"/>
                  <a:pt x="38" y="34"/>
                </a:cubicBezTo>
                <a:cubicBezTo>
                  <a:pt x="40" y="19"/>
                  <a:pt x="40" y="19"/>
                  <a:pt x="40" y="19"/>
                </a:cubicBezTo>
                <a:cubicBezTo>
                  <a:pt x="40" y="11"/>
                  <a:pt x="40" y="11"/>
                  <a:pt x="40" y="11"/>
                </a:cubicBezTo>
                <a:cubicBezTo>
                  <a:pt x="32" y="11"/>
                  <a:pt x="32" y="11"/>
                  <a:pt x="32" y="11"/>
                </a:cubicBezTo>
                <a:cubicBezTo>
                  <a:pt x="32" y="19"/>
                  <a:pt x="32" y="19"/>
                  <a:pt x="32" y="19"/>
                </a:cubicBezTo>
                <a:cubicBezTo>
                  <a:pt x="34" y="34"/>
                  <a:pt x="34" y="34"/>
                  <a:pt x="34" y="34"/>
                </a:cubicBezTo>
                <a:close/>
                <a:moveTo>
                  <a:pt x="33" y="44"/>
                </a:moveTo>
                <a:cubicBezTo>
                  <a:pt x="38" y="44"/>
                  <a:pt x="38" y="44"/>
                  <a:pt x="38" y="44"/>
                </a:cubicBezTo>
                <a:cubicBezTo>
                  <a:pt x="38" y="38"/>
                  <a:pt x="38" y="38"/>
                  <a:pt x="38" y="38"/>
                </a:cubicBezTo>
                <a:cubicBezTo>
                  <a:pt x="33" y="38"/>
                  <a:pt x="33" y="38"/>
                  <a:pt x="33" y="38"/>
                </a:cubicBezTo>
                <a:lnTo>
                  <a:pt x="33" y="44"/>
                </a:ln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8" name="Freeform 26"/>
          <p:cNvSpPr>
            <a:spLocks noEditPoints="1"/>
          </p:cNvSpPr>
          <p:nvPr/>
        </p:nvSpPr>
        <p:spPr bwMode="auto">
          <a:xfrm>
            <a:off x="6207418" y="4624299"/>
            <a:ext cx="669925" cy="703263"/>
          </a:xfrm>
          <a:custGeom>
            <a:avLst/>
            <a:gdLst>
              <a:gd name="T0" fmla="*/ 79991 w 67"/>
              <a:gd name="T1" fmla="*/ 482237 h 70"/>
              <a:gd name="T2" fmla="*/ 99989 w 67"/>
              <a:gd name="T3" fmla="*/ 602797 h 70"/>
              <a:gd name="T4" fmla="*/ 59993 w 67"/>
              <a:gd name="T5" fmla="*/ 683170 h 70"/>
              <a:gd name="T6" fmla="*/ 99989 w 67"/>
              <a:gd name="T7" fmla="*/ 703263 h 70"/>
              <a:gd name="T8" fmla="*/ 149983 w 67"/>
              <a:gd name="T9" fmla="*/ 552564 h 70"/>
              <a:gd name="T10" fmla="*/ 159982 w 67"/>
              <a:gd name="T11" fmla="*/ 452098 h 70"/>
              <a:gd name="T12" fmla="*/ 109988 w 67"/>
              <a:gd name="T13" fmla="*/ 341585 h 70"/>
              <a:gd name="T14" fmla="*/ 59993 w 67"/>
              <a:gd name="T15" fmla="*/ 452098 h 70"/>
              <a:gd name="T16" fmla="*/ 109988 w 67"/>
              <a:gd name="T17" fmla="*/ 562610 h 70"/>
              <a:gd name="T18" fmla="*/ 309965 w 67"/>
              <a:gd name="T19" fmla="*/ 703263 h 70"/>
              <a:gd name="T20" fmla="*/ 309965 w 67"/>
              <a:gd name="T21" fmla="*/ 452098 h 70"/>
              <a:gd name="T22" fmla="*/ 299966 w 67"/>
              <a:gd name="T23" fmla="*/ 401865 h 70"/>
              <a:gd name="T24" fmla="*/ 349961 w 67"/>
              <a:gd name="T25" fmla="*/ 401865 h 70"/>
              <a:gd name="T26" fmla="*/ 349961 w 67"/>
              <a:gd name="T27" fmla="*/ 452098 h 70"/>
              <a:gd name="T28" fmla="*/ 359960 w 67"/>
              <a:gd name="T29" fmla="*/ 703263 h 70"/>
              <a:gd name="T30" fmla="*/ 199978 w 67"/>
              <a:gd name="T31" fmla="*/ 703263 h 70"/>
              <a:gd name="T32" fmla="*/ 199978 w 67"/>
              <a:gd name="T33" fmla="*/ 452098 h 70"/>
              <a:gd name="T34" fmla="*/ 189979 w 67"/>
              <a:gd name="T35" fmla="*/ 401865 h 70"/>
              <a:gd name="T36" fmla="*/ 239973 w 67"/>
              <a:gd name="T37" fmla="*/ 401865 h 70"/>
              <a:gd name="T38" fmla="*/ 239973 w 67"/>
              <a:gd name="T39" fmla="*/ 452098 h 70"/>
              <a:gd name="T40" fmla="*/ 249972 w 67"/>
              <a:gd name="T41" fmla="*/ 703263 h 70"/>
              <a:gd name="T42" fmla="*/ 149983 w 67"/>
              <a:gd name="T43" fmla="*/ 482237 h 70"/>
              <a:gd name="T44" fmla="*/ 199978 w 67"/>
              <a:gd name="T45" fmla="*/ 572657 h 70"/>
              <a:gd name="T46" fmla="*/ 189979 w 67"/>
              <a:gd name="T47" fmla="*/ 683170 h 70"/>
              <a:gd name="T48" fmla="*/ 169981 w 67"/>
              <a:gd name="T49" fmla="*/ 542517 h 70"/>
              <a:gd name="T50" fmla="*/ 259971 w 67"/>
              <a:gd name="T51" fmla="*/ 482237 h 70"/>
              <a:gd name="T52" fmla="*/ 269970 w 67"/>
              <a:gd name="T53" fmla="*/ 683170 h 70"/>
              <a:gd name="T54" fmla="*/ 309965 w 67"/>
              <a:gd name="T55" fmla="*/ 602797 h 70"/>
              <a:gd name="T56" fmla="*/ 289968 w 67"/>
              <a:gd name="T57" fmla="*/ 492284 h 70"/>
              <a:gd name="T58" fmla="*/ 369959 w 67"/>
              <a:gd name="T59" fmla="*/ 502331 h 70"/>
              <a:gd name="T60" fmla="*/ 379957 w 67"/>
              <a:gd name="T61" fmla="*/ 683170 h 70"/>
              <a:gd name="T62" fmla="*/ 589934 w 67"/>
              <a:gd name="T63" fmla="*/ 612843 h 70"/>
              <a:gd name="T64" fmla="*/ 559937 w 67"/>
              <a:gd name="T65" fmla="*/ 170792 h 70"/>
              <a:gd name="T66" fmla="*/ 419953 w 67"/>
              <a:gd name="T67" fmla="*/ 512377 h 70"/>
              <a:gd name="T68" fmla="*/ 559937 w 67"/>
              <a:gd name="T69" fmla="*/ 140653 h 70"/>
              <a:gd name="T70" fmla="*/ 639928 w 67"/>
              <a:gd name="T71" fmla="*/ 0 h 70"/>
              <a:gd name="T72" fmla="*/ 559937 w 67"/>
              <a:gd name="T73" fmla="*/ 140653 h 7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67"/>
              <a:gd name="T112" fmla="*/ 0 h 70"/>
              <a:gd name="T113" fmla="*/ 67 w 67"/>
              <a:gd name="T114" fmla="*/ 70 h 7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67" h="70">
                <a:moveTo>
                  <a:pt x="1" y="48"/>
                </a:moveTo>
                <a:cubicBezTo>
                  <a:pt x="3" y="48"/>
                  <a:pt x="6" y="48"/>
                  <a:pt x="8" y="48"/>
                </a:cubicBezTo>
                <a:cubicBezTo>
                  <a:pt x="8" y="51"/>
                  <a:pt x="9" y="54"/>
                  <a:pt x="9" y="57"/>
                </a:cubicBezTo>
                <a:cubicBezTo>
                  <a:pt x="10" y="58"/>
                  <a:pt x="10" y="59"/>
                  <a:pt x="10" y="60"/>
                </a:cubicBezTo>
                <a:cubicBezTo>
                  <a:pt x="10" y="63"/>
                  <a:pt x="10" y="66"/>
                  <a:pt x="8" y="68"/>
                </a:cubicBezTo>
                <a:cubicBezTo>
                  <a:pt x="6" y="68"/>
                  <a:pt x="6" y="68"/>
                  <a:pt x="6" y="68"/>
                </a:cubicBezTo>
                <a:cubicBezTo>
                  <a:pt x="3" y="64"/>
                  <a:pt x="0" y="57"/>
                  <a:pt x="1" y="48"/>
                </a:cubicBezTo>
                <a:close/>
                <a:moveTo>
                  <a:pt x="10" y="70"/>
                </a:moveTo>
                <a:cubicBezTo>
                  <a:pt x="14" y="70"/>
                  <a:pt x="14" y="70"/>
                  <a:pt x="14" y="70"/>
                </a:cubicBezTo>
                <a:cubicBezTo>
                  <a:pt x="17" y="63"/>
                  <a:pt x="16" y="60"/>
                  <a:pt x="15" y="55"/>
                </a:cubicBezTo>
                <a:cubicBezTo>
                  <a:pt x="14" y="52"/>
                  <a:pt x="14" y="49"/>
                  <a:pt x="13" y="45"/>
                </a:cubicBezTo>
                <a:cubicBezTo>
                  <a:pt x="16" y="45"/>
                  <a:pt x="16" y="45"/>
                  <a:pt x="16" y="45"/>
                </a:cubicBezTo>
                <a:cubicBezTo>
                  <a:pt x="14" y="40"/>
                  <a:pt x="14" y="40"/>
                  <a:pt x="14" y="40"/>
                </a:cubicBezTo>
                <a:cubicBezTo>
                  <a:pt x="11" y="34"/>
                  <a:pt x="11" y="34"/>
                  <a:pt x="11" y="34"/>
                </a:cubicBezTo>
                <a:cubicBezTo>
                  <a:pt x="9" y="40"/>
                  <a:pt x="9" y="40"/>
                  <a:pt x="9" y="40"/>
                </a:cubicBezTo>
                <a:cubicBezTo>
                  <a:pt x="6" y="45"/>
                  <a:pt x="6" y="45"/>
                  <a:pt x="6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10" y="50"/>
                  <a:pt x="10" y="53"/>
                  <a:pt x="11" y="56"/>
                </a:cubicBezTo>
                <a:cubicBezTo>
                  <a:pt x="12" y="61"/>
                  <a:pt x="13" y="63"/>
                  <a:pt x="10" y="70"/>
                </a:cubicBezTo>
                <a:close/>
                <a:moveTo>
                  <a:pt x="31" y="70"/>
                </a:moveTo>
                <a:cubicBezTo>
                  <a:pt x="34" y="63"/>
                  <a:pt x="33" y="61"/>
                  <a:pt x="32" y="56"/>
                </a:cubicBezTo>
                <a:cubicBezTo>
                  <a:pt x="32" y="53"/>
                  <a:pt x="31" y="50"/>
                  <a:pt x="31" y="45"/>
                </a:cubicBezTo>
                <a:cubicBezTo>
                  <a:pt x="28" y="45"/>
                  <a:pt x="28" y="45"/>
                  <a:pt x="28" y="45"/>
                </a:cubicBezTo>
                <a:cubicBezTo>
                  <a:pt x="30" y="40"/>
                  <a:pt x="30" y="40"/>
                  <a:pt x="30" y="40"/>
                </a:cubicBezTo>
                <a:cubicBezTo>
                  <a:pt x="33" y="34"/>
                  <a:pt x="33" y="34"/>
                  <a:pt x="33" y="34"/>
                </a:cubicBezTo>
                <a:cubicBezTo>
                  <a:pt x="35" y="40"/>
                  <a:pt x="35" y="40"/>
                  <a:pt x="35" y="40"/>
                </a:cubicBezTo>
                <a:cubicBezTo>
                  <a:pt x="38" y="45"/>
                  <a:pt x="38" y="45"/>
                  <a:pt x="38" y="45"/>
                </a:cubicBezTo>
                <a:cubicBezTo>
                  <a:pt x="35" y="45"/>
                  <a:pt x="35" y="45"/>
                  <a:pt x="35" y="45"/>
                </a:cubicBezTo>
                <a:cubicBezTo>
                  <a:pt x="35" y="49"/>
                  <a:pt x="36" y="52"/>
                  <a:pt x="36" y="55"/>
                </a:cubicBezTo>
                <a:cubicBezTo>
                  <a:pt x="37" y="60"/>
                  <a:pt x="38" y="63"/>
                  <a:pt x="36" y="70"/>
                </a:cubicBezTo>
                <a:cubicBezTo>
                  <a:pt x="31" y="70"/>
                  <a:pt x="31" y="70"/>
                  <a:pt x="31" y="70"/>
                </a:cubicBezTo>
                <a:close/>
                <a:moveTo>
                  <a:pt x="20" y="70"/>
                </a:moveTo>
                <a:cubicBezTo>
                  <a:pt x="23" y="63"/>
                  <a:pt x="23" y="61"/>
                  <a:pt x="22" y="56"/>
                </a:cubicBezTo>
                <a:cubicBezTo>
                  <a:pt x="21" y="53"/>
                  <a:pt x="20" y="50"/>
                  <a:pt x="20" y="45"/>
                </a:cubicBezTo>
                <a:cubicBezTo>
                  <a:pt x="17" y="45"/>
                  <a:pt x="17" y="45"/>
                  <a:pt x="17" y="45"/>
                </a:cubicBezTo>
                <a:cubicBezTo>
                  <a:pt x="19" y="40"/>
                  <a:pt x="19" y="40"/>
                  <a:pt x="19" y="40"/>
                </a:cubicBezTo>
                <a:cubicBezTo>
                  <a:pt x="22" y="34"/>
                  <a:pt x="22" y="34"/>
                  <a:pt x="22" y="34"/>
                </a:cubicBezTo>
                <a:cubicBezTo>
                  <a:pt x="24" y="40"/>
                  <a:pt x="24" y="40"/>
                  <a:pt x="24" y="40"/>
                </a:cubicBezTo>
                <a:cubicBezTo>
                  <a:pt x="27" y="45"/>
                  <a:pt x="27" y="45"/>
                  <a:pt x="27" y="45"/>
                </a:cubicBezTo>
                <a:cubicBezTo>
                  <a:pt x="24" y="45"/>
                  <a:pt x="24" y="45"/>
                  <a:pt x="24" y="45"/>
                </a:cubicBezTo>
                <a:cubicBezTo>
                  <a:pt x="24" y="49"/>
                  <a:pt x="25" y="52"/>
                  <a:pt x="26" y="55"/>
                </a:cubicBezTo>
                <a:cubicBezTo>
                  <a:pt x="27" y="60"/>
                  <a:pt x="28" y="63"/>
                  <a:pt x="25" y="70"/>
                </a:cubicBezTo>
                <a:cubicBezTo>
                  <a:pt x="20" y="70"/>
                  <a:pt x="20" y="70"/>
                  <a:pt x="20" y="70"/>
                </a:cubicBezTo>
                <a:close/>
                <a:moveTo>
                  <a:pt x="15" y="48"/>
                </a:moveTo>
                <a:cubicBezTo>
                  <a:pt x="16" y="48"/>
                  <a:pt x="17" y="48"/>
                  <a:pt x="18" y="48"/>
                </a:cubicBezTo>
                <a:cubicBezTo>
                  <a:pt x="19" y="51"/>
                  <a:pt x="19" y="54"/>
                  <a:pt x="20" y="57"/>
                </a:cubicBezTo>
                <a:cubicBezTo>
                  <a:pt x="20" y="58"/>
                  <a:pt x="21" y="59"/>
                  <a:pt x="21" y="60"/>
                </a:cubicBezTo>
                <a:cubicBezTo>
                  <a:pt x="21" y="63"/>
                  <a:pt x="20" y="66"/>
                  <a:pt x="19" y="68"/>
                </a:cubicBezTo>
                <a:cubicBezTo>
                  <a:pt x="17" y="68"/>
                  <a:pt x="17" y="68"/>
                  <a:pt x="17" y="68"/>
                </a:cubicBezTo>
                <a:cubicBezTo>
                  <a:pt x="18" y="63"/>
                  <a:pt x="18" y="60"/>
                  <a:pt x="17" y="54"/>
                </a:cubicBezTo>
                <a:cubicBezTo>
                  <a:pt x="16" y="52"/>
                  <a:pt x="16" y="50"/>
                  <a:pt x="15" y="48"/>
                </a:cubicBezTo>
                <a:close/>
                <a:moveTo>
                  <a:pt x="26" y="48"/>
                </a:moveTo>
                <a:cubicBezTo>
                  <a:pt x="26" y="50"/>
                  <a:pt x="27" y="52"/>
                  <a:pt x="27" y="54"/>
                </a:cubicBezTo>
                <a:cubicBezTo>
                  <a:pt x="28" y="60"/>
                  <a:pt x="29" y="63"/>
                  <a:pt x="27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1" y="66"/>
                  <a:pt x="32" y="63"/>
                  <a:pt x="31" y="60"/>
                </a:cubicBezTo>
                <a:cubicBezTo>
                  <a:pt x="31" y="59"/>
                  <a:pt x="31" y="58"/>
                  <a:pt x="31" y="57"/>
                </a:cubicBezTo>
                <a:cubicBezTo>
                  <a:pt x="30" y="54"/>
                  <a:pt x="30" y="51"/>
                  <a:pt x="29" y="49"/>
                </a:cubicBezTo>
                <a:cubicBezTo>
                  <a:pt x="28" y="49"/>
                  <a:pt x="27" y="49"/>
                  <a:pt x="26" y="48"/>
                </a:cubicBezTo>
                <a:close/>
                <a:moveTo>
                  <a:pt x="37" y="50"/>
                </a:moveTo>
                <a:cubicBezTo>
                  <a:pt x="37" y="51"/>
                  <a:pt x="38" y="53"/>
                  <a:pt x="38" y="54"/>
                </a:cubicBezTo>
                <a:cubicBezTo>
                  <a:pt x="39" y="60"/>
                  <a:pt x="40" y="63"/>
                  <a:pt x="38" y="68"/>
                </a:cubicBezTo>
                <a:cubicBezTo>
                  <a:pt x="51" y="68"/>
                  <a:pt x="51" y="68"/>
                  <a:pt x="51" y="68"/>
                </a:cubicBezTo>
                <a:cubicBezTo>
                  <a:pt x="59" y="61"/>
                  <a:pt x="59" y="61"/>
                  <a:pt x="59" y="61"/>
                </a:cubicBezTo>
                <a:cubicBezTo>
                  <a:pt x="61" y="47"/>
                  <a:pt x="63" y="34"/>
                  <a:pt x="65" y="20"/>
                </a:cubicBezTo>
                <a:cubicBezTo>
                  <a:pt x="63" y="17"/>
                  <a:pt x="60" y="16"/>
                  <a:pt x="56" y="17"/>
                </a:cubicBezTo>
                <a:cubicBezTo>
                  <a:pt x="55" y="18"/>
                  <a:pt x="54" y="20"/>
                  <a:pt x="54" y="22"/>
                </a:cubicBezTo>
                <a:cubicBezTo>
                  <a:pt x="43" y="34"/>
                  <a:pt x="40" y="43"/>
                  <a:pt x="42" y="51"/>
                </a:cubicBezTo>
                <a:cubicBezTo>
                  <a:pt x="41" y="51"/>
                  <a:pt x="39" y="50"/>
                  <a:pt x="37" y="50"/>
                </a:cubicBezTo>
                <a:close/>
                <a:moveTo>
                  <a:pt x="56" y="14"/>
                </a:moveTo>
                <a:cubicBezTo>
                  <a:pt x="59" y="14"/>
                  <a:pt x="63" y="14"/>
                  <a:pt x="67" y="14"/>
                </a:cubicBezTo>
                <a:cubicBezTo>
                  <a:pt x="67" y="9"/>
                  <a:pt x="66" y="4"/>
                  <a:pt x="64" y="0"/>
                </a:cubicBezTo>
                <a:cubicBezTo>
                  <a:pt x="62" y="0"/>
                  <a:pt x="59" y="1"/>
                  <a:pt x="57" y="1"/>
                </a:cubicBezTo>
                <a:cubicBezTo>
                  <a:pt x="55" y="6"/>
                  <a:pt x="55" y="10"/>
                  <a:pt x="56" y="14"/>
                </a:cubicBez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9" name="Freeform 27"/>
          <p:cNvSpPr>
            <a:spLocks noEditPoints="1"/>
          </p:cNvSpPr>
          <p:nvPr/>
        </p:nvSpPr>
        <p:spPr bwMode="auto">
          <a:xfrm>
            <a:off x="6226468" y="1529615"/>
            <a:ext cx="671513" cy="652463"/>
          </a:xfrm>
          <a:custGeom>
            <a:avLst/>
            <a:gdLst>
              <a:gd name="T0" fmla="*/ 300677 w 67"/>
              <a:gd name="T1" fmla="*/ 441667 h 65"/>
              <a:gd name="T2" fmla="*/ 180406 w 67"/>
              <a:gd name="T3" fmla="*/ 562122 h 65"/>
              <a:gd name="T4" fmla="*/ 140316 w 67"/>
              <a:gd name="T5" fmla="*/ 562122 h 65"/>
              <a:gd name="T6" fmla="*/ 140316 w 67"/>
              <a:gd name="T7" fmla="*/ 562122 h 65"/>
              <a:gd name="T8" fmla="*/ 130294 w 67"/>
              <a:gd name="T9" fmla="*/ 511933 h 65"/>
              <a:gd name="T10" fmla="*/ 260587 w 67"/>
              <a:gd name="T11" fmla="*/ 391478 h 65"/>
              <a:gd name="T12" fmla="*/ 220497 w 67"/>
              <a:gd name="T13" fmla="*/ 341288 h 65"/>
              <a:gd name="T14" fmla="*/ 90203 w 67"/>
              <a:gd name="T15" fmla="*/ 471781 h 65"/>
              <a:gd name="T16" fmla="*/ 60135 w 67"/>
              <a:gd name="T17" fmla="*/ 481819 h 65"/>
              <a:gd name="T18" fmla="*/ 80181 w 67"/>
              <a:gd name="T19" fmla="*/ 612311 h 65"/>
              <a:gd name="T20" fmla="*/ 80181 w 67"/>
              <a:gd name="T21" fmla="*/ 612311 h 65"/>
              <a:gd name="T22" fmla="*/ 210474 w 67"/>
              <a:gd name="T23" fmla="*/ 622349 h 65"/>
              <a:gd name="T24" fmla="*/ 220497 w 67"/>
              <a:gd name="T25" fmla="*/ 602274 h 65"/>
              <a:gd name="T26" fmla="*/ 340768 w 67"/>
              <a:gd name="T27" fmla="*/ 481819 h 65"/>
              <a:gd name="T28" fmla="*/ 300677 w 67"/>
              <a:gd name="T29" fmla="*/ 441667 h 65"/>
              <a:gd name="T30" fmla="*/ 280632 w 67"/>
              <a:gd name="T31" fmla="*/ 220834 h 65"/>
              <a:gd name="T32" fmla="*/ 581310 w 67"/>
              <a:gd name="T33" fmla="*/ 501895 h 65"/>
              <a:gd name="T34" fmla="*/ 581310 w 67"/>
              <a:gd name="T35" fmla="*/ 612311 h 65"/>
              <a:gd name="T36" fmla="*/ 581310 w 67"/>
              <a:gd name="T37" fmla="*/ 612311 h 65"/>
              <a:gd name="T38" fmla="*/ 481084 w 67"/>
              <a:gd name="T39" fmla="*/ 612311 h 65"/>
              <a:gd name="T40" fmla="*/ 210474 w 67"/>
              <a:gd name="T41" fmla="*/ 291099 h 65"/>
              <a:gd name="T42" fmla="*/ 110248 w 67"/>
              <a:gd name="T43" fmla="*/ 311175 h 65"/>
              <a:gd name="T44" fmla="*/ 0 w 67"/>
              <a:gd name="T45" fmla="*/ 160606 h 65"/>
              <a:gd name="T46" fmla="*/ 30068 w 67"/>
              <a:gd name="T47" fmla="*/ 130493 h 65"/>
              <a:gd name="T48" fmla="*/ 110248 w 67"/>
              <a:gd name="T49" fmla="*/ 210796 h 65"/>
              <a:gd name="T50" fmla="*/ 170384 w 67"/>
              <a:gd name="T51" fmla="*/ 180682 h 65"/>
              <a:gd name="T52" fmla="*/ 200452 w 67"/>
              <a:gd name="T53" fmla="*/ 120455 h 65"/>
              <a:gd name="T54" fmla="*/ 130294 w 67"/>
              <a:gd name="T55" fmla="*/ 30114 h 65"/>
              <a:gd name="T56" fmla="*/ 150339 w 67"/>
              <a:gd name="T57" fmla="*/ 0 h 65"/>
              <a:gd name="T58" fmla="*/ 300677 w 67"/>
              <a:gd name="T59" fmla="*/ 120455 h 65"/>
              <a:gd name="T60" fmla="*/ 280632 w 67"/>
              <a:gd name="T61" fmla="*/ 220834 h 65"/>
              <a:gd name="T62" fmla="*/ 601355 w 67"/>
              <a:gd name="T63" fmla="*/ 30114 h 65"/>
              <a:gd name="T64" fmla="*/ 511152 w 67"/>
              <a:gd name="T65" fmla="*/ 80303 h 65"/>
              <a:gd name="T66" fmla="*/ 521174 w 67"/>
              <a:gd name="T67" fmla="*/ 120455 h 65"/>
              <a:gd name="T68" fmla="*/ 380858 w 67"/>
              <a:gd name="T69" fmla="*/ 271023 h 65"/>
              <a:gd name="T70" fmla="*/ 420948 w 67"/>
              <a:gd name="T71" fmla="*/ 311175 h 65"/>
              <a:gd name="T72" fmla="*/ 571287 w 67"/>
              <a:gd name="T73" fmla="*/ 170644 h 65"/>
              <a:gd name="T74" fmla="*/ 611378 w 67"/>
              <a:gd name="T75" fmla="*/ 180682 h 65"/>
              <a:gd name="T76" fmla="*/ 671513 w 67"/>
              <a:gd name="T77" fmla="*/ 90341 h 65"/>
              <a:gd name="T78" fmla="*/ 631423 w 67"/>
              <a:gd name="T79" fmla="*/ 60227 h 65"/>
              <a:gd name="T80" fmla="*/ 601355 w 67"/>
              <a:gd name="T81" fmla="*/ 30114 h 6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67"/>
              <a:gd name="T124" fmla="*/ 0 h 65"/>
              <a:gd name="T125" fmla="*/ 67 w 67"/>
              <a:gd name="T126" fmla="*/ 65 h 65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67" h="65">
                <a:moveTo>
                  <a:pt x="30" y="44"/>
                </a:moveTo>
                <a:cubicBezTo>
                  <a:pt x="18" y="56"/>
                  <a:pt x="18" y="56"/>
                  <a:pt x="18" y="56"/>
                </a:cubicBezTo>
                <a:cubicBezTo>
                  <a:pt x="17" y="57"/>
                  <a:pt x="15" y="57"/>
                  <a:pt x="14" y="56"/>
                </a:cubicBezTo>
                <a:cubicBezTo>
                  <a:pt x="14" y="56"/>
                  <a:pt x="14" y="56"/>
                  <a:pt x="14" y="56"/>
                </a:cubicBezTo>
                <a:cubicBezTo>
                  <a:pt x="12" y="54"/>
                  <a:pt x="12" y="52"/>
                  <a:pt x="13" y="51"/>
                </a:cubicBezTo>
                <a:cubicBezTo>
                  <a:pt x="26" y="39"/>
                  <a:pt x="26" y="39"/>
                  <a:pt x="26" y="39"/>
                </a:cubicBezTo>
                <a:cubicBezTo>
                  <a:pt x="22" y="34"/>
                  <a:pt x="22" y="34"/>
                  <a:pt x="22" y="34"/>
                </a:cubicBezTo>
                <a:cubicBezTo>
                  <a:pt x="9" y="47"/>
                  <a:pt x="9" y="47"/>
                  <a:pt x="9" y="47"/>
                </a:cubicBezTo>
                <a:cubicBezTo>
                  <a:pt x="8" y="48"/>
                  <a:pt x="7" y="48"/>
                  <a:pt x="6" y="48"/>
                </a:cubicBezTo>
                <a:cubicBezTo>
                  <a:pt x="3" y="51"/>
                  <a:pt x="4" y="57"/>
                  <a:pt x="8" y="61"/>
                </a:cubicBezTo>
                <a:cubicBezTo>
                  <a:pt x="8" y="61"/>
                  <a:pt x="8" y="61"/>
                  <a:pt x="8" y="61"/>
                </a:cubicBezTo>
                <a:cubicBezTo>
                  <a:pt x="12" y="65"/>
                  <a:pt x="18" y="65"/>
                  <a:pt x="21" y="62"/>
                </a:cubicBezTo>
                <a:cubicBezTo>
                  <a:pt x="21" y="61"/>
                  <a:pt x="21" y="60"/>
                  <a:pt x="22" y="60"/>
                </a:cubicBezTo>
                <a:cubicBezTo>
                  <a:pt x="34" y="48"/>
                  <a:pt x="34" y="48"/>
                  <a:pt x="34" y="48"/>
                </a:cubicBezTo>
                <a:cubicBezTo>
                  <a:pt x="30" y="44"/>
                  <a:pt x="30" y="44"/>
                  <a:pt x="30" y="44"/>
                </a:cubicBezTo>
                <a:close/>
                <a:moveTo>
                  <a:pt x="28" y="22"/>
                </a:moveTo>
                <a:cubicBezTo>
                  <a:pt x="58" y="50"/>
                  <a:pt x="58" y="50"/>
                  <a:pt x="58" y="50"/>
                </a:cubicBezTo>
                <a:cubicBezTo>
                  <a:pt x="61" y="53"/>
                  <a:pt x="61" y="58"/>
                  <a:pt x="58" y="61"/>
                </a:cubicBezTo>
                <a:cubicBezTo>
                  <a:pt x="58" y="61"/>
                  <a:pt x="58" y="61"/>
                  <a:pt x="58" y="61"/>
                </a:cubicBezTo>
                <a:cubicBezTo>
                  <a:pt x="56" y="63"/>
                  <a:pt x="51" y="64"/>
                  <a:pt x="48" y="61"/>
                </a:cubicBezTo>
                <a:cubicBezTo>
                  <a:pt x="21" y="29"/>
                  <a:pt x="21" y="29"/>
                  <a:pt x="21" y="29"/>
                </a:cubicBezTo>
                <a:cubicBezTo>
                  <a:pt x="18" y="31"/>
                  <a:pt x="15" y="32"/>
                  <a:pt x="11" y="31"/>
                </a:cubicBezTo>
                <a:cubicBezTo>
                  <a:pt x="0" y="16"/>
                  <a:pt x="0" y="16"/>
                  <a:pt x="0" y="16"/>
                </a:cubicBezTo>
                <a:cubicBezTo>
                  <a:pt x="3" y="13"/>
                  <a:pt x="3" y="13"/>
                  <a:pt x="3" y="13"/>
                </a:cubicBezTo>
                <a:cubicBezTo>
                  <a:pt x="11" y="21"/>
                  <a:pt x="11" y="21"/>
                  <a:pt x="11" y="21"/>
                </a:cubicBezTo>
                <a:cubicBezTo>
                  <a:pt x="17" y="18"/>
                  <a:pt x="17" y="18"/>
                  <a:pt x="17" y="18"/>
                </a:cubicBezTo>
                <a:cubicBezTo>
                  <a:pt x="20" y="12"/>
                  <a:pt x="20" y="12"/>
                  <a:pt x="20" y="12"/>
                </a:cubicBezTo>
                <a:cubicBezTo>
                  <a:pt x="13" y="3"/>
                  <a:pt x="13" y="3"/>
                  <a:pt x="13" y="3"/>
                </a:cubicBezTo>
                <a:cubicBezTo>
                  <a:pt x="15" y="0"/>
                  <a:pt x="15" y="0"/>
                  <a:pt x="15" y="0"/>
                </a:cubicBezTo>
                <a:cubicBezTo>
                  <a:pt x="30" y="12"/>
                  <a:pt x="30" y="12"/>
                  <a:pt x="30" y="12"/>
                </a:cubicBezTo>
                <a:cubicBezTo>
                  <a:pt x="31" y="16"/>
                  <a:pt x="30" y="19"/>
                  <a:pt x="28" y="22"/>
                </a:cubicBezTo>
                <a:close/>
                <a:moveTo>
                  <a:pt x="60" y="3"/>
                </a:moveTo>
                <a:cubicBezTo>
                  <a:pt x="51" y="8"/>
                  <a:pt x="51" y="8"/>
                  <a:pt x="51" y="8"/>
                </a:cubicBezTo>
                <a:cubicBezTo>
                  <a:pt x="52" y="12"/>
                  <a:pt x="52" y="12"/>
                  <a:pt x="52" y="12"/>
                </a:cubicBezTo>
                <a:cubicBezTo>
                  <a:pt x="38" y="27"/>
                  <a:pt x="38" y="27"/>
                  <a:pt x="38" y="27"/>
                </a:cubicBezTo>
                <a:cubicBezTo>
                  <a:pt x="42" y="31"/>
                  <a:pt x="42" y="31"/>
                  <a:pt x="42" y="31"/>
                </a:cubicBezTo>
                <a:cubicBezTo>
                  <a:pt x="57" y="17"/>
                  <a:pt x="57" y="17"/>
                  <a:pt x="57" y="17"/>
                </a:cubicBezTo>
                <a:cubicBezTo>
                  <a:pt x="61" y="18"/>
                  <a:pt x="61" y="18"/>
                  <a:pt x="61" y="18"/>
                </a:cubicBezTo>
                <a:cubicBezTo>
                  <a:pt x="67" y="9"/>
                  <a:pt x="67" y="9"/>
                  <a:pt x="67" y="9"/>
                </a:cubicBezTo>
                <a:cubicBezTo>
                  <a:pt x="63" y="6"/>
                  <a:pt x="63" y="6"/>
                  <a:pt x="63" y="6"/>
                </a:cubicBezTo>
                <a:lnTo>
                  <a:pt x="60" y="3"/>
                </a:ln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0" name="Freeform 28"/>
          <p:cNvSpPr>
            <a:spLocks noEditPoints="1"/>
          </p:cNvSpPr>
          <p:nvPr/>
        </p:nvSpPr>
        <p:spPr bwMode="auto">
          <a:xfrm>
            <a:off x="7290091" y="2580459"/>
            <a:ext cx="661988" cy="661988"/>
          </a:xfrm>
          <a:custGeom>
            <a:avLst/>
            <a:gdLst>
              <a:gd name="T0" fmla="*/ 411235 w 66"/>
              <a:gd name="T1" fmla="*/ 10030 h 66"/>
              <a:gd name="T2" fmla="*/ 431295 w 66"/>
              <a:gd name="T3" fmla="*/ 20060 h 66"/>
              <a:gd name="T4" fmla="*/ 491476 w 66"/>
              <a:gd name="T5" fmla="*/ 40120 h 66"/>
              <a:gd name="T6" fmla="*/ 511536 w 66"/>
              <a:gd name="T7" fmla="*/ 50151 h 66"/>
              <a:gd name="T8" fmla="*/ 561687 w 66"/>
              <a:gd name="T9" fmla="*/ 90271 h 66"/>
              <a:gd name="T10" fmla="*/ 581747 w 66"/>
              <a:gd name="T11" fmla="*/ 110331 h 66"/>
              <a:gd name="T12" fmla="*/ 611837 w 66"/>
              <a:gd name="T13" fmla="*/ 150452 h 66"/>
              <a:gd name="T14" fmla="*/ 631898 w 66"/>
              <a:gd name="T15" fmla="*/ 180542 h 66"/>
              <a:gd name="T16" fmla="*/ 651958 w 66"/>
              <a:gd name="T17" fmla="*/ 230693 h 66"/>
              <a:gd name="T18" fmla="*/ 661988 w 66"/>
              <a:gd name="T19" fmla="*/ 260783 h 66"/>
              <a:gd name="T20" fmla="*/ 661988 w 66"/>
              <a:gd name="T21" fmla="*/ 320964 h 66"/>
              <a:gd name="T22" fmla="*/ 661988 w 66"/>
              <a:gd name="T23" fmla="*/ 341024 h 66"/>
              <a:gd name="T24" fmla="*/ 661988 w 66"/>
              <a:gd name="T25" fmla="*/ 401205 h 66"/>
              <a:gd name="T26" fmla="*/ 651958 w 66"/>
              <a:gd name="T27" fmla="*/ 431295 h 66"/>
              <a:gd name="T28" fmla="*/ 631898 w 66"/>
              <a:gd name="T29" fmla="*/ 481446 h 66"/>
              <a:gd name="T30" fmla="*/ 611837 w 66"/>
              <a:gd name="T31" fmla="*/ 511536 h 66"/>
              <a:gd name="T32" fmla="*/ 581747 w 66"/>
              <a:gd name="T33" fmla="*/ 551657 h 66"/>
              <a:gd name="T34" fmla="*/ 561687 w 66"/>
              <a:gd name="T35" fmla="*/ 571717 h 66"/>
              <a:gd name="T36" fmla="*/ 511536 w 66"/>
              <a:gd name="T37" fmla="*/ 611837 h 66"/>
              <a:gd name="T38" fmla="*/ 491476 w 66"/>
              <a:gd name="T39" fmla="*/ 621868 h 66"/>
              <a:gd name="T40" fmla="*/ 431295 w 66"/>
              <a:gd name="T41" fmla="*/ 651958 h 66"/>
              <a:gd name="T42" fmla="*/ 411235 w 66"/>
              <a:gd name="T43" fmla="*/ 651958 h 66"/>
              <a:gd name="T44" fmla="*/ 351054 w 66"/>
              <a:gd name="T45" fmla="*/ 661988 h 66"/>
              <a:gd name="T46" fmla="*/ 320964 w 66"/>
              <a:gd name="T47" fmla="*/ 661988 h 66"/>
              <a:gd name="T48" fmla="*/ 260783 w 66"/>
              <a:gd name="T49" fmla="*/ 651958 h 66"/>
              <a:gd name="T50" fmla="*/ 240723 w 66"/>
              <a:gd name="T51" fmla="*/ 651958 h 66"/>
              <a:gd name="T52" fmla="*/ 180542 w 66"/>
              <a:gd name="T53" fmla="*/ 621868 h 66"/>
              <a:gd name="T54" fmla="*/ 160482 w 66"/>
              <a:gd name="T55" fmla="*/ 611837 h 66"/>
              <a:gd name="T56" fmla="*/ 110331 w 66"/>
              <a:gd name="T57" fmla="*/ 571717 h 66"/>
              <a:gd name="T58" fmla="*/ 90271 w 66"/>
              <a:gd name="T59" fmla="*/ 551657 h 66"/>
              <a:gd name="T60" fmla="*/ 60181 w 66"/>
              <a:gd name="T61" fmla="*/ 511536 h 66"/>
              <a:gd name="T62" fmla="*/ 40120 w 66"/>
              <a:gd name="T63" fmla="*/ 481446 h 66"/>
              <a:gd name="T64" fmla="*/ 20060 w 66"/>
              <a:gd name="T65" fmla="*/ 431295 h 66"/>
              <a:gd name="T66" fmla="*/ 10030 w 66"/>
              <a:gd name="T67" fmla="*/ 401205 h 66"/>
              <a:gd name="T68" fmla="*/ 0 w 66"/>
              <a:gd name="T69" fmla="*/ 341024 h 66"/>
              <a:gd name="T70" fmla="*/ 0 w 66"/>
              <a:gd name="T71" fmla="*/ 320964 h 66"/>
              <a:gd name="T72" fmla="*/ 10030 w 66"/>
              <a:gd name="T73" fmla="*/ 260783 h 66"/>
              <a:gd name="T74" fmla="*/ 20060 w 66"/>
              <a:gd name="T75" fmla="*/ 230693 h 66"/>
              <a:gd name="T76" fmla="*/ 40120 w 66"/>
              <a:gd name="T77" fmla="*/ 180542 h 66"/>
              <a:gd name="T78" fmla="*/ 60181 w 66"/>
              <a:gd name="T79" fmla="*/ 150452 h 66"/>
              <a:gd name="T80" fmla="*/ 90271 w 66"/>
              <a:gd name="T81" fmla="*/ 110331 h 66"/>
              <a:gd name="T82" fmla="*/ 110331 w 66"/>
              <a:gd name="T83" fmla="*/ 90271 h 66"/>
              <a:gd name="T84" fmla="*/ 160482 w 66"/>
              <a:gd name="T85" fmla="*/ 50151 h 66"/>
              <a:gd name="T86" fmla="*/ 180542 w 66"/>
              <a:gd name="T87" fmla="*/ 40120 h 66"/>
              <a:gd name="T88" fmla="*/ 240723 w 66"/>
              <a:gd name="T89" fmla="*/ 20060 h 66"/>
              <a:gd name="T90" fmla="*/ 260783 w 66"/>
              <a:gd name="T91" fmla="*/ 10030 h 66"/>
              <a:gd name="T92" fmla="*/ 320964 w 66"/>
              <a:gd name="T93" fmla="*/ 0 h 66"/>
              <a:gd name="T94" fmla="*/ 351054 w 66"/>
              <a:gd name="T95" fmla="*/ 0 h 66"/>
              <a:gd name="T96" fmla="*/ 220663 w 66"/>
              <a:gd name="T97" fmla="*/ 210633 h 66"/>
              <a:gd name="T98" fmla="*/ 330994 w 66"/>
              <a:gd name="T99" fmla="*/ 501506 h 66"/>
              <a:gd name="T100" fmla="*/ 451355 w 66"/>
              <a:gd name="T101" fmla="*/ 210633 h 66"/>
              <a:gd name="T102" fmla="*/ 330994 w 66"/>
              <a:gd name="T103" fmla="*/ 190572 h 66"/>
              <a:gd name="T104" fmla="*/ 230693 w 66"/>
              <a:gd name="T105" fmla="*/ 431295 h 66"/>
              <a:gd name="T106" fmla="*/ 481446 w 66"/>
              <a:gd name="T107" fmla="*/ 330994 h 66"/>
              <a:gd name="T108" fmla="*/ 330994 w 66"/>
              <a:gd name="T109" fmla="*/ 140422 h 66"/>
              <a:gd name="T110" fmla="*/ 200602 w 66"/>
              <a:gd name="T111" fmla="*/ 471416 h 66"/>
              <a:gd name="T112" fmla="*/ 531596 w 66"/>
              <a:gd name="T113" fmla="*/ 330994 h 6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66"/>
              <a:gd name="T172" fmla="*/ 0 h 66"/>
              <a:gd name="T173" fmla="*/ 66 w 66"/>
              <a:gd name="T174" fmla="*/ 66 h 6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66" h="66">
                <a:moveTo>
                  <a:pt x="36" y="5"/>
                </a:moveTo>
                <a:cubicBezTo>
                  <a:pt x="37" y="5"/>
                  <a:pt x="37" y="5"/>
                  <a:pt x="38" y="5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1"/>
                  <a:pt x="42" y="1"/>
                </a:cubicBezTo>
                <a:cubicBezTo>
                  <a:pt x="42" y="1"/>
                  <a:pt x="42" y="1"/>
                  <a:pt x="42" y="1"/>
                </a:cubicBezTo>
                <a:cubicBezTo>
                  <a:pt x="43" y="2"/>
                  <a:pt x="43" y="2"/>
                  <a:pt x="43" y="2"/>
                </a:cubicBezTo>
                <a:cubicBezTo>
                  <a:pt x="43" y="6"/>
                  <a:pt x="43" y="6"/>
                  <a:pt x="43" y="6"/>
                </a:cubicBezTo>
                <a:cubicBezTo>
                  <a:pt x="44" y="7"/>
                  <a:pt x="45" y="7"/>
                  <a:pt x="45" y="7"/>
                </a:cubicBezTo>
                <a:cubicBezTo>
                  <a:pt x="49" y="4"/>
                  <a:pt x="49" y="4"/>
                  <a:pt x="49" y="4"/>
                </a:cubicBezTo>
                <a:cubicBezTo>
                  <a:pt x="50" y="4"/>
                  <a:pt x="50" y="4"/>
                  <a:pt x="50" y="4"/>
                </a:cubicBezTo>
                <a:cubicBezTo>
                  <a:pt x="50" y="5"/>
                  <a:pt x="50" y="5"/>
                  <a:pt x="50" y="5"/>
                </a:cubicBezTo>
                <a:cubicBezTo>
                  <a:pt x="51" y="5"/>
                  <a:pt x="51" y="5"/>
                  <a:pt x="51" y="5"/>
                </a:cubicBezTo>
                <a:cubicBezTo>
                  <a:pt x="50" y="10"/>
                  <a:pt x="50" y="10"/>
                  <a:pt x="50" y="10"/>
                </a:cubicBezTo>
                <a:cubicBezTo>
                  <a:pt x="51" y="10"/>
                  <a:pt x="51" y="11"/>
                  <a:pt x="52" y="11"/>
                </a:cubicBezTo>
                <a:cubicBezTo>
                  <a:pt x="56" y="9"/>
                  <a:pt x="56" y="9"/>
                  <a:pt x="56" y="9"/>
                </a:cubicBezTo>
                <a:cubicBezTo>
                  <a:pt x="57" y="10"/>
                  <a:pt x="57" y="10"/>
                  <a:pt x="57" y="10"/>
                </a:cubicBezTo>
                <a:cubicBezTo>
                  <a:pt x="57" y="10"/>
                  <a:pt x="57" y="10"/>
                  <a:pt x="57" y="10"/>
                </a:cubicBezTo>
                <a:cubicBezTo>
                  <a:pt x="58" y="11"/>
                  <a:pt x="58" y="11"/>
                  <a:pt x="58" y="11"/>
                </a:cubicBezTo>
                <a:cubicBezTo>
                  <a:pt x="55" y="15"/>
                  <a:pt x="55" y="15"/>
                  <a:pt x="55" y="15"/>
                </a:cubicBezTo>
                <a:cubicBezTo>
                  <a:pt x="56" y="15"/>
                  <a:pt x="56" y="16"/>
                  <a:pt x="57" y="16"/>
                </a:cubicBezTo>
                <a:cubicBezTo>
                  <a:pt x="61" y="15"/>
                  <a:pt x="61" y="15"/>
                  <a:pt x="61" y="15"/>
                </a:cubicBezTo>
                <a:cubicBezTo>
                  <a:pt x="62" y="16"/>
                  <a:pt x="62" y="16"/>
                  <a:pt x="62" y="16"/>
                </a:cubicBezTo>
                <a:cubicBezTo>
                  <a:pt x="62" y="17"/>
                  <a:pt x="62" y="17"/>
                  <a:pt x="62" y="17"/>
                </a:cubicBezTo>
                <a:cubicBezTo>
                  <a:pt x="63" y="18"/>
                  <a:pt x="63" y="18"/>
                  <a:pt x="63" y="18"/>
                </a:cubicBezTo>
                <a:cubicBezTo>
                  <a:pt x="59" y="21"/>
                  <a:pt x="59" y="21"/>
                  <a:pt x="59" y="21"/>
                </a:cubicBezTo>
                <a:cubicBezTo>
                  <a:pt x="60" y="22"/>
                  <a:pt x="60" y="22"/>
                  <a:pt x="60" y="23"/>
                </a:cubicBezTo>
                <a:cubicBezTo>
                  <a:pt x="65" y="23"/>
                  <a:pt x="65" y="23"/>
                  <a:pt x="65" y="23"/>
                </a:cubicBezTo>
                <a:cubicBezTo>
                  <a:pt x="65" y="24"/>
                  <a:pt x="65" y="24"/>
                  <a:pt x="65" y="24"/>
                </a:cubicBezTo>
                <a:cubicBezTo>
                  <a:pt x="65" y="25"/>
                  <a:pt x="65" y="25"/>
                  <a:pt x="65" y="25"/>
                </a:cubicBezTo>
                <a:cubicBezTo>
                  <a:pt x="66" y="26"/>
                  <a:pt x="66" y="26"/>
                  <a:pt x="66" y="26"/>
                </a:cubicBezTo>
                <a:cubicBezTo>
                  <a:pt x="62" y="28"/>
                  <a:pt x="62" y="28"/>
                  <a:pt x="62" y="28"/>
                </a:cubicBezTo>
                <a:cubicBezTo>
                  <a:pt x="62" y="29"/>
                  <a:pt x="62" y="30"/>
                  <a:pt x="62" y="30"/>
                </a:cubicBezTo>
                <a:cubicBezTo>
                  <a:pt x="66" y="32"/>
                  <a:pt x="66" y="32"/>
                  <a:pt x="66" y="32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34"/>
                  <a:pt x="66" y="34"/>
                  <a:pt x="66" y="34"/>
                </a:cubicBezTo>
                <a:cubicBezTo>
                  <a:pt x="62" y="36"/>
                  <a:pt x="62" y="36"/>
                  <a:pt x="62" y="36"/>
                </a:cubicBezTo>
                <a:cubicBezTo>
                  <a:pt x="62" y="36"/>
                  <a:pt x="62" y="37"/>
                  <a:pt x="62" y="38"/>
                </a:cubicBezTo>
                <a:cubicBezTo>
                  <a:pt x="66" y="40"/>
                  <a:pt x="66" y="40"/>
                  <a:pt x="66" y="40"/>
                </a:cubicBezTo>
                <a:cubicBezTo>
                  <a:pt x="65" y="41"/>
                  <a:pt x="65" y="41"/>
                  <a:pt x="65" y="41"/>
                </a:cubicBezTo>
                <a:cubicBezTo>
                  <a:pt x="65" y="42"/>
                  <a:pt x="65" y="42"/>
                  <a:pt x="65" y="42"/>
                </a:cubicBezTo>
                <a:cubicBezTo>
                  <a:pt x="65" y="43"/>
                  <a:pt x="65" y="43"/>
                  <a:pt x="65" y="43"/>
                </a:cubicBezTo>
                <a:cubicBezTo>
                  <a:pt x="60" y="43"/>
                  <a:pt x="60" y="43"/>
                  <a:pt x="60" y="43"/>
                </a:cubicBezTo>
                <a:cubicBezTo>
                  <a:pt x="60" y="44"/>
                  <a:pt x="60" y="44"/>
                  <a:pt x="59" y="45"/>
                </a:cubicBezTo>
                <a:cubicBezTo>
                  <a:pt x="63" y="48"/>
                  <a:pt x="63" y="48"/>
                  <a:pt x="63" y="48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50"/>
                  <a:pt x="62" y="50"/>
                  <a:pt x="62" y="50"/>
                </a:cubicBezTo>
                <a:cubicBezTo>
                  <a:pt x="61" y="51"/>
                  <a:pt x="61" y="51"/>
                  <a:pt x="61" y="51"/>
                </a:cubicBezTo>
                <a:cubicBezTo>
                  <a:pt x="57" y="50"/>
                  <a:pt x="57" y="50"/>
                  <a:pt x="57" y="50"/>
                </a:cubicBezTo>
                <a:cubicBezTo>
                  <a:pt x="56" y="50"/>
                  <a:pt x="56" y="51"/>
                  <a:pt x="55" y="51"/>
                </a:cubicBezTo>
                <a:cubicBezTo>
                  <a:pt x="58" y="55"/>
                  <a:pt x="58" y="55"/>
                  <a:pt x="58" y="55"/>
                </a:cubicBezTo>
                <a:cubicBezTo>
                  <a:pt x="57" y="56"/>
                  <a:pt x="57" y="56"/>
                  <a:pt x="57" y="56"/>
                </a:cubicBezTo>
                <a:cubicBezTo>
                  <a:pt x="57" y="57"/>
                  <a:pt x="57" y="57"/>
                  <a:pt x="57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2" y="55"/>
                  <a:pt x="52" y="55"/>
                  <a:pt x="52" y="55"/>
                </a:cubicBezTo>
                <a:cubicBezTo>
                  <a:pt x="51" y="55"/>
                  <a:pt x="51" y="56"/>
                  <a:pt x="50" y="56"/>
                </a:cubicBezTo>
                <a:cubicBezTo>
                  <a:pt x="51" y="61"/>
                  <a:pt x="51" y="61"/>
                  <a:pt x="51" y="61"/>
                </a:cubicBezTo>
                <a:cubicBezTo>
                  <a:pt x="50" y="62"/>
                  <a:pt x="50" y="62"/>
                  <a:pt x="50" y="62"/>
                </a:cubicBezTo>
                <a:cubicBezTo>
                  <a:pt x="50" y="62"/>
                  <a:pt x="50" y="62"/>
                  <a:pt x="50" y="62"/>
                </a:cubicBezTo>
                <a:cubicBezTo>
                  <a:pt x="49" y="62"/>
                  <a:pt x="49" y="62"/>
                  <a:pt x="49" y="62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9"/>
                  <a:pt x="44" y="60"/>
                  <a:pt x="43" y="60"/>
                </a:cubicBezTo>
                <a:cubicBezTo>
                  <a:pt x="43" y="65"/>
                  <a:pt x="43" y="65"/>
                  <a:pt x="43" y="65"/>
                </a:cubicBezTo>
                <a:cubicBezTo>
                  <a:pt x="42" y="65"/>
                  <a:pt x="42" y="65"/>
                  <a:pt x="42" y="65"/>
                </a:cubicBezTo>
                <a:cubicBezTo>
                  <a:pt x="42" y="65"/>
                  <a:pt x="42" y="65"/>
                  <a:pt x="42" y="65"/>
                </a:cubicBezTo>
                <a:cubicBezTo>
                  <a:pt x="41" y="65"/>
                  <a:pt x="41" y="65"/>
                  <a:pt x="41" y="65"/>
                </a:cubicBezTo>
                <a:cubicBezTo>
                  <a:pt x="38" y="61"/>
                  <a:pt x="38" y="61"/>
                  <a:pt x="38" y="61"/>
                </a:cubicBezTo>
                <a:cubicBezTo>
                  <a:pt x="37" y="61"/>
                  <a:pt x="37" y="61"/>
                  <a:pt x="36" y="61"/>
                </a:cubicBezTo>
                <a:cubicBezTo>
                  <a:pt x="35" y="66"/>
                  <a:pt x="35" y="66"/>
                  <a:pt x="35" y="66"/>
                </a:cubicBezTo>
                <a:cubicBezTo>
                  <a:pt x="34" y="66"/>
                  <a:pt x="34" y="66"/>
                  <a:pt x="34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2" y="66"/>
                  <a:pt x="32" y="66"/>
                  <a:pt x="32" y="66"/>
                </a:cubicBezTo>
                <a:cubicBezTo>
                  <a:pt x="31" y="61"/>
                  <a:pt x="31" y="61"/>
                  <a:pt x="31" y="61"/>
                </a:cubicBezTo>
                <a:cubicBezTo>
                  <a:pt x="30" y="61"/>
                  <a:pt x="29" y="61"/>
                  <a:pt x="29" y="61"/>
                </a:cubicBezTo>
                <a:cubicBezTo>
                  <a:pt x="26" y="65"/>
                  <a:pt x="26" y="65"/>
                  <a:pt x="26" y="65"/>
                </a:cubicBezTo>
                <a:cubicBezTo>
                  <a:pt x="25" y="65"/>
                  <a:pt x="25" y="65"/>
                  <a:pt x="25" y="65"/>
                </a:cubicBezTo>
                <a:cubicBezTo>
                  <a:pt x="25" y="65"/>
                  <a:pt x="25" y="65"/>
                  <a:pt x="25" y="65"/>
                </a:cubicBezTo>
                <a:cubicBezTo>
                  <a:pt x="24" y="65"/>
                  <a:pt x="24" y="65"/>
                  <a:pt x="24" y="65"/>
                </a:cubicBezTo>
                <a:cubicBezTo>
                  <a:pt x="23" y="60"/>
                  <a:pt x="23" y="60"/>
                  <a:pt x="23" y="60"/>
                </a:cubicBezTo>
                <a:cubicBezTo>
                  <a:pt x="23" y="60"/>
                  <a:pt x="22" y="59"/>
                  <a:pt x="22" y="59"/>
                </a:cubicBezTo>
                <a:cubicBezTo>
                  <a:pt x="18" y="62"/>
                  <a:pt x="18" y="62"/>
                  <a:pt x="18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56"/>
                  <a:pt x="17" y="56"/>
                  <a:pt x="17" y="56"/>
                </a:cubicBezTo>
                <a:cubicBezTo>
                  <a:pt x="16" y="56"/>
                  <a:pt x="16" y="55"/>
                  <a:pt x="15" y="55"/>
                </a:cubicBezTo>
                <a:cubicBezTo>
                  <a:pt x="11" y="57"/>
                  <a:pt x="11" y="57"/>
                  <a:pt x="11" y="57"/>
                </a:cubicBezTo>
                <a:cubicBezTo>
                  <a:pt x="10" y="57"/>
                  <a:pt x="10" y="57"/>
                  <a:pt x="10" y="57"/>
                </a:cubicBezTo>
                <a:cubicBezTo>
                  <a:pt x="10" y="56"/>
                  <a:pt x="10" y="56"/>
                  <a:pt x="10" y="56"/>
                </a:cubicBezTo>
                <a:cubicBezTo>
                  <a:pt x="9" y="55"/>
                  <a:pt x="9" y="55"/>
                  <a:pt x="9" y="55"/>
                </a:cubicBezTo>
                <a:cubicBezTo>
                  <a:pt x="11" y="51"/>
                  <a:pt x="11" y="51"/>
                  <a:pt x="11" y="51"/>
                </a:cubicBezTo>
                <a:cubicBezTo>
                  <a:pt x="11" y="51"/>
                  <a:pt x="11" y="50"/>
                  <a:pt x="10" y="50"/>
                </a:cubicBezTo>
                <a:cubicBezTo>
                  <a:pt x="6" y="51"/>
                  <a:pt x="6" y="51"/>
                  <a:pt x="6" y="51"/>
                </a:cubicBezTo>
                <a:cubicBezTo>
                  <a:pt x="5" y="50"/>
                  <a:pt x="5" y="50"/>
                  <a:pt x="5" y="50"/>
                </a:cubicBezTo>
                <a:cubicBezTo>
                  <a:pt x="5" y="49"/>
                  <a:pt x="5" y="49"/>
                  <a:pt x="5" y="49"/>
                </a:cubicBezTo>
                <a:cubicBezTo>
                  <a:pt x="4" y="48"/>
                  <a:pt x="4" y="48"/>
                  <a:pt x="4" y="48"/>
                </a:cubicBezTo>
                <a:cubicBezTo>
                  <a:pt x="8" y="45"/>
                  <a:pt x="8" y="45"/>
                  <a:pt x="8" y="45"/>
                </a:cubicBezTo>
                <a:cubicBezTo>
                  <a:pt x="7" y="44"/>
                  <a:pt x="7" y="44"/>
                  <a:pt x="7" y="43"/>
                </a:cubicBezTo>
                <a:cubicBezTo>
                  <a:pt x="2" y="43"/>
                  <a:pt x="2" y="43"/>
                  <a:pt x="2" y="43"/>
                </a:cubicBezTo>
                <a:cubicBezTo>
                  <a:pt x="2" y="42"/>
                  <a:pt x="2" y="42"/>
                  <a:pt x="2" y="42"/>
                </a:cubicBezTo>
                <a:cubicBezTo>
                  <a:pt x="2" y="41"/>
                  <a:pt x="2" y="41"/>
                  <a:pt x="2" y="41"/>
                </a:cubicBezTo>
                <a:cubicBezTo>
                  <a:pt x="1" y="40"/>
                  <a:pt x="1" y="40"/>
                  <a:pt x="1" y="40"/>
                </a:cubicBezTo>
                <a:cubicBezTo>
                  <a:pt x="5" y="38"/>
                  <a:pt x="5" y="38"/>
                  <a:pt x="5" y="38"/>
                </a:cubicBezTo>
                <a:cubicBezTo>
                  <a:pt x="5" y="37"/>
                  <a:pt x="5" y="36"/>
                  <a:pt x="5" y="36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2"/>
                  <a:pt x="0" y="32"/>
                  <a:pt x="0" y="32"/>
                </a:cubicBezTo>
                <a:cubicBezTo>
                  <a:pt x="5" y="30"/>
                  <a:pt x="5" y="30"/>
                  <a:pt x="5" y="30"/>
                </a:cubicBezTo>
                <a:cubicBezTo>
                  <a:pt x="5" y="30"/>
                  <a:pt x="5" y="29"/>
                  <a:pt x="5" y="28"/>
                </a:cubicBezTo>
                <a:cubicBezTo>
                  <a:pt x="1" y="26"/>
                  <a:pt x="1" y="26"/>
                  <a:pt x="1" y="26"/>
                </a:cubicBezTo>
                <a:cubicBezTo>
                  <a:pt x="2" y="25"/>
                  <a:pt x="2" y="25"/>
                  <a:pt x="2" y="25"/>
                </a:cubicBezTo>
                <a:cubicBezTo>
                  <a:pt x="2" y="24"/>
                  <a:pt x="2" y="24"/>
                  <a:pt x="2" y="24"/>
                </a:cubicBezTo>
                <a:cubicBezTo>
                  <a:pt x="2" y="23"/>
                  <a:pt x="2" y="23"/>
                  <a:pt x="2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7" y="22"/>
                  <a:pt x="7" y="22"/>
                  <a:pt x="8" y="21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6"/>
                  <a:pt x="5" y="16"/>
                  <a:pt x="5" y="16"/>
                </a:cubicBezTo>
                <a:cubicBezTo>
                  <a:pt x="6" y="15"/>
                  <a:pt x="6" y="15"/>
                  <a:pt x="6" y="15"/>
                </a:cubicBezTo>
                <a:cubicBezTo>
                  <a:pt x="10" y="16"/>
                  <a:pt x="10" y="16"/>
                  <a:pt x="10" y="16"/>
                </a:cubicBezTo>
                <a:cubicBezTo>
                  <a:pt x="11" y="16"/>
                  <a:pt x="11" y="15"/>
                  <a:pt x="11" y="15"/>
                </a:cubicBezTo>
                <a:cubicBezTo>
                  <a:pt x="9" y="11"/>
                  <a:pt x="9" y="11"/>
                  <a:pt x="9" y="11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1" y="9"/>
                  <a:pt x="11" y="9"/>
                  <a:pt x="11" y="9"/>
                </a:cubicBezTo>
                <a:cubicBezTo>
                  <a:pt x="15" y="11"/>
                  <a:pt x="15" y="11"/>
                  <a:pt x="15" y="11"/>
                </a:cubicBezTo>
                <a:cubicBezTo>
                  <a:pt x="16" y="11"/>
                  <a:pt x="16" y="10"/>
                  <a:pt x="17" y="10"/>
                </a:cubicBezTo>
                <a:cubicBezTo>
                  <a:pt x="16" y="5"/>
                  <a:pt x="16" y="5"/>
                  <a:pt x="16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4"/>
                  <a:pt x="17" y="4"/>
                  <a:pt x="17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22" y="7"/>
                  <a:pt x="22" y="7"/>
                  <a:pt x="22" y="7"/>
                </a:cubicBezTo>
                <a:cubicBezTo>
                  <a:pt x="22" y="7"/>
                  <a:pt x="23" y="7"/>
                  <a:pt x="23" y="6"/>
                </a:cubicBezTo>
                <a:cubicBezTo>
                  <a:pt x="24" y="2"/>
                  <a:pt x="24" y="2"/>
                  <a:pt x="24" y="2"/>
                </a:cubicBezTo>
                <a:cubicBezTo>
                  <a:pt x="25" y="1"/>
                  <a:pt x="25" y="1"/>
                  <a:pt x="25" y="1"/>
                </a:cubicBezTo>
                <a:cubicBezTo>
                  <a:pt x="25" y="1"/>
                  <a:pt x="25" y="1"/>
                  <a:pt x="25" y="1"/>
                </a:cubicBezTo>
                <a:cubicBezTo>
                  <a:pt x="26" y="1"/>
                  <a:pt x="26" y="1"/>
                  <a:pt x="26" y="1"/>
                </a:cubicBezTo>
                <a:cubicBezTo>
                  <a:pt x="29" y="5"/>
                  <a:pt x="29" y="5"/>
                  <a:pt x="29" y="5"/>
                </a:cubicBezTo>
                <a:cubicBezTo>
                  <a:pt x="29" y="5"/>
                  <a:pt x="30" y="5"/>
                  <a:pt x="31" y="5"/>
                </a:cubicBezTo>
                <a:cubicBezTo>
                  <a:pt x="32" y="0"/>
                  <a:pt x="32" y="0"/>
                  <a:pt x="32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6" y="5"/>
                  <a:pt x="36" y="5"/>
                  <a:pt x="36" y="5"/>
                </a:cubicBezTo>
                <a:close/>
                <a:moveTo>
                  <a:pt x="33" y="17"/>
                </a:moveTo>
                <a:cubicBezTo>
                  <a:pt x="29" y="17"/>
                  <a:pt x="25" y="18"/>
                  <a:pt x="22" y="21"/>
                </a:cubicBezTo>
                <a:cubicBezTo>
                  <a:pt x="19" y="24"/>
                  <a:pt x="17" y="29"/>
                  <a:pt x="17" y="33"/>
                </a:cubicBezTo>
                <a:cubicBezTo>
                  <a:pt x="17" y="38"/>
                  <a:pt x="19" y="42"/>
                  <a:pt x="22" y="45"/>
                </a:cubicBezTo>
                <a:cubicBezTo>
                  <a:pt x="25" y="48"/>
                  <a:pt x="29" y="50"/>
                  <a:pt x="33" y="50"/>
                </a:cubicBezTo>
                <a:cubicBezTo>
                  <a:pt x="38" y="50"/>
                  <a:pt x="42" y="48"/>
                  <a:pt x="45" y="45"/>
                </a:cubicBezTo>
                <a:cubicBezTo>
                  <a:pt x="48" y="42"/>
                  <a:pt x="50" y="38"/>
                  <a:pt x="50" y="33"/>
                </a:cubicBezTo>
                <a:cubicBezTo>
                  <a:pt x="50" y="29"/>
                  <a:pt x="48" y="24"/>
                  <a:pt x="45" y="21"/>
                </a:cubicBezTo>
                <a:cubicBezTo>
                  <a:pt x="42" y="18"/>
                  <a:pt x="38" y="17"/>
                  <a:pt x="33" y="17"/>
                </a:cubicBezTo>
                <a:close/>
                <a:moveTo>
                  <a:pt x="43" y="23"/>
                </a:moveTo>
                <a:cubicBezTo>
                  <a:pt x="41" y="20"/>
                  <a:pt x="37" y="19"/>
                  <a:pt x="33" y="19"/>
                </a:cubicBezTo>
                <a:cubicBezTo>
                  <a:pt x="30" y="19"/>
                  <a:pt x="26" y="20"/>
                  <a:pt x="23" y="23"/>
                </a:cubicBezTo>
                <a:cubicBezTo>
                  <a:pt x="21" y="26"/>
                  <a:pt x="19" y="29"/>
                  <a:pt x="19" y="33"/>
                </a:cubicBezTo>
                <a:cubicBezTo>
                  <a:pt x="19" y="37"/>
                  <a:pt x="21" y="41"/>
                  <a:pt x="23" y="43"/>
                </a:cubicBezTo>
                <a:cubicBezTo>
                  <a:pt x="26" y="46"/>
                  <a:pt x="30" y="47"/>
                  <a:pt x="33" y="47"/>
                </a:cubicBezTo>
                <a:cubicBezTo>
                  <a:pt x="37" y="47"/>
                  <a:pt x="41" y="46"/>
                  <a:pt x="43" y="43"/>
                </a:cubicBezTo>
                <a:cubicBezTo>
                  <a:pt x="46" y="41"/>
                  <a:pt x="48" y="37"/>
                  <a:pt x="48" y="33"/>
                </a:cubicBezTo>
                <a:cubicBezTo>
                  <a:pt x="48" y="29"/>
                  <a:pt x="46" y="26"/>
                  <a:pt x="43" y="23"/>
                </a:cubicBezTo>
                <a:close/>
                <a:moveTo>
                  <a:pt x="47" y="20"/>
                </a:moveTo>
                <a:cubicBezTo>
                  <a:pt x="44" y="16"/>
                  <a:pt x="39" y="14"/>
                  <a:pt x="33" y="14"/>
                </a:cubicBezTo>
                <a:cubicBezTo>
                  <a:pt x="28" y="14"/>
                  <a:pt x="23" y="16"/>
                  <a:pt x="20" y="20"/>
                </a:cubicBezTo>
                <a:cubicBezTo>
                  <a:pt x="16" y="23"/>
                  <a:pt x="14" y="28"/>
                  <a:pt x="14" y="33"/>
                </a:cubicBezTo>
                <a:cubicBezTo>
                  <a:pt x="14" y="38"/>
                  <a:pt x="16" y="43"/>
                  <a:pt x="20" y="47"/>
                </a:cubicBezTo>
                <a:cubicBezTo>
                  <a:pt x="23" y="50"/>
                  <a:pt x="28" y="52"/>
                  <a:pt x="33" y="52"/>
                </a:cubicBezTo>
                <a:cubicBezTo>
                  <a:pt x="39" y="52"/>
                  <a:pt x="44" y="50"/>
                  <a:pt x="47" y="47"/>
                </a:cubicBezTo>
                <a:cubicBezTo>
                  <a:pt x="50" y="43"/>
                  <a:pt x="53" y="38"/>
                  <a:pt x="53" y="33"/>
                </a:cubicBezTo>
                <a:cubicBezTo>
                  <a:pt x="53" y="28"/>
                  <a:pt x="50" y="23"/>
                  <a:pt x="47" y="20"/>
                </a:cubicBez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1" name="Freeform 29"/>
          <p:cNvSpPr>
            <a:spLocks noEditPoints="1"/>
          </p:cNvSpPr>
          <p:nvPr/>
        </p:nvSpPr>
        <p:spPr bwMode="auto">
          <a:xfrm>
            <a:off x="8323554" y="1559777"/>
            <a:ext cx="660400" cy="592138"/>
          </a:xfrm>
          <a:custGeom>
            <a:avLst/>
            <a:gdLst>
              <a:gd name="T0" fmla="*/ 120073 w 66"/>
              <a:gd name="T1" fmla="*/ 451631 h 59"/>
              <a:gd name="T2" fmla="*/ 370224 w 66"/>
              <a:gd name="T3" fmla="*/ 461667 h 59"/>
              <a:gd name="T4" fmla="*/ 280170 w 66"/>
              <a:gd name="T5" fmla="*/ 110399 h 59"/>
              <a:gd name="T6" fmla="*/ 100061 w 66"/>
              <a:gd name="T7" fmla="*/ 50181 h 59"/>
              <a:gd name="T8" fmla="*/ 150091 w 66"/>
              <a:gd name="T9" fmla="*/ 381377 h 59"/>
              <a:gd name="T10" fmla="*/ 70042 w 66"/>
              <a:gd name="T11" fmla="*/ 371341 h 59"/>
              <a:gd name="T12" fmla="*/ 70042 w 66"/>
              <a:gd name="T13" fmla="*/ 371341 h 59"/>
              <a:gd name="T14" fmla="*/ 180109 w 66"/>
              <a:gd name="T15" fmla="*/ 50181 h 59"/>
              <a:gd name="T16" fmla="*/ 180109 w 66"/>
              <a:gd name="T17" fmla="*/ 50181 h 59"/>
              <a:gd name="T18" fmla="*/ 120073 w 66"/>
              <a:gd name="T19" fmla="*/ 70254 h 59"/>
              <a:gd name="T20" fmla="*/ 370224 w 66"/>
              <a:gd name="T21" fmla="*/ 341232 h 59"/>
              <a:gd name="T22" fmla="*/ 220133 w 66"/>
              <a:gd name="T23" fmla="*/ 411486 h 59"/>
              <a:gd name="T24" fmla="*/ 180109 w 66"/>
              <a:gd name="T25" fmla="*/ 411486 h 59"/>
              <a:gd name="T26" fmla="*/ 180109 w 66"/>
              <a:gd name="T27" fmla="*/ 411486 h 59"/>
              <a:gd name="T28" fmla="*/ 280170 w 66"/>
              <a:gd name="T29" fmla="*/ 461667 h 59"/>
              <a:gd name="T30" fmla="*/ 210127 w 66"/>
              <a:gd name="T31" fmla="*/ 501812 h 59"/>
              <a:gd name="T32" fmla="*/ 240145 w 66"/>
              <a:gd name="T33" fmla="*/ 501812 h 59"/>
              <a:gd name="T34" fmla="*/ 250152 w 66"/>
              <a:gd name="T35" fmla="*/ 491776 h 59"/>
              <a:gd name="T36" fmla="*/ 250152 w 66"/>
              <a:gd name="T37" fmla="*/ 491776 h 59"/>
              <a:gd name="T38" fmla="*/ 370224 w 66"/>
              <a:gd name="T39" fmla="*/ 491776 h 59"/>
              <a:gd name="T40" fmla="*/ 320194 w 66"/>
              <a:gd name="T41" fmla="*/ 551993 h 59"/>
              <a:gd name="T42" fmla="*/ 350212 w 66"/>
              <a:gd name="T43" fmla="*/ 541957 h 59"/>
              <a:gd name="T44" fmla="*/ 360218 w 66"/>
              <a:gd name="T45" fmla="*/ 521884 h 59"/>
              <a:gd name="T46" fmla="*/ 360218 w 66"/>
              <a:gd name="T47" fmla="*/ 521884 h 59"/>
              <a:gd name="T48" fmla="*/ 460279 w 66"/>
              <a:gd name="T49" fmla="*/ 461667 h 59"/>
              <a:gd name="T50" fmla="*/ 460279 w 66"/>
              <a:gd name="T51" fmla="*/ 541957 h 59"/>
              <a:gd name="T52" fmla="*/ 470285 w 66"/>
              <a:gd name="T53" fmla="*/ 511848 h 59"/>
              <a:gd name="T54" fmla="*/ 470285 w 66"/>
              <a:gd name="T55" fmla="*/ 491776 h 59"/>
              <a:gd name="T56" fmla="*/ 470285 w 66"/>
              <a:gd name="T57" fmla="*/ 491776 h 59"/>
              <a:gd name="T58" fmla="*/ 530321 w 66"/>
              <a:gd name="T59" fmla="*/ 391413 h 59"/>
              <a:gd name="T60" fmla="*/ 560339 w 66"/>
              <a:gd name="T61" fmla="*/ 471703 h 59"/>
              <a:gd name="T62" fmla="*/ 560339 w 66"/>
              <a:gd name="T63" fmla="*/ 431558 h 59"/>
              <a:gd name="T64" fmla="*/ 550333 w 66"/>
              <a:gd name="T65" fmla="*/ 421522 h 59"/>
              <a:gd name="T66" fmla="*/ 550333 w 66"/>
              <a:gd name="T67" fmla="*/ 421522 h 59"/>
              <a:gd name="T68" fmla="*/ 550333 w 66"/>
              <a:gd name="T69" fmla="*/ 301087 h 59"/>
              <a:gd name="T70" fmla="*/ 620376 w 66"/>
              <a:gd name="T71" fmla="*/ 351268 h 59"/>
              <a:gd name="T72" fmla="*/ 600364 w 66"/>
              <a:gd name="T73" fmla="*/ 321160 h 59"/>
              <a:gd name="T74" fmla="*/ 590358 w 66"/>
              <a:gd name="T75" fmla="*/ 311123 h 59"/>
              <a:gd name="T76" fmla="*/ 590358 w 66"/>
              <a:gd name="T77" fmla="*/ 311123 h 59"/>
              <a:gd name="T78" fmla="*/ 530321 w 66"/>
              <a:gd name="T79" fmla="*/ 210761 h 59"/>
              <a:gd name="T80" fmla="*/ 610370 w 66"/>
              <a:gd name="T81" fmla="*/ 210761 h 59"/>
              <a:gd name="T82" fmla="*/ 580352 w 66"/>
              <a:gd name="T83" fmla="*/ 200725 h 59"/>
              <a:gd name="T84" fmla="*/ 560339 w 66"/>
              <a:gd name="T85" fmla="*/ 200725 h 59"/>
              <a:gd name="T86" fmla="*/ 560339 w 66"/>
              <a:gd name="T87" fmla="*/ 200725 h 59"/>
              <a:gd name="T88" fmla="*/ 460279 w 66"/>
              <a:gd name="T89" fmla="*/ 140507 h 59"/>
              <a:gd name="T90" fmla="*/ 530321 w 66"/>
              <a:gd name="T91" fmla="*/ 110399 h 59"/>
              <a:gd name="T92" fmla="*/ 500303 w 66"/>
              <a:gd name="T93" fmla="*/ 110399 h 59"/>
              <a:gd name="T94" fmla="*/ 480291 w 66"/>
              <a:gd name="T95" fmla="*/ 120435 h 59"/>
              <a:gd name="T96" fmla="*/ 480291 w 66"/>
              <a:gd name="T97" fmla="*/ 120435 h 59"/>
              <a:gd name="T98" fmla="*/ 370224 w 66"/>
              <a:gd name="T99" fmla="*/ 120435 h 59"/>
              <a:gd name="T100" fmla="*/ 410248 w 66"/>
              <a:gd name="T101" fmla="*/ 50181 h 59"/>
              <a:gd name="T102" fmla="*/ 390236 w 66"/>
              <a:gd name="T103" fmla="*/ 70254 h 59"/>
              <a:gd name="T104" fmla="*/ 370224 w 66"/>
              <a:gd name="T105" fmla="*/ 80290 h 59"/>
              <a:gd name="T106" fmla="*/ 370224 w 66"/>
              <a:gd name="T107" fmla="*/ 80290 h 59"/>
              <a:gd name="T108" fmla="*/ 300182 w 66"/>
              <a:gd name="T109" fmla="*/ 281015 h 59"/>
              <a:gd name="T110" fmla="*/ 330200 w 66"/>
              <a:gd name="T111" fmla="*/ 361305 h 59"/>
              <a:gd name="T112" fmla="*/ 410248 w 66"/>
              <a:gd name="T113" fmla="*/ 381377 h 59"/>
              <a:gd name="T114" fmla="*/ 460279 w 66"/>
              <a:gd name="T115" fmla="*/ 331196 h 59"/>
              <a:gd name="T116" fmla="*/ 460279 w 66"/>
              <a:gd name="T117" fmla="*/ 331196 h 59"/>
              <a:gd name="T118" fmla="*/ 420255 w 66"/>
              <a:gd name="T119" fmla="*/ 250906 h 59"/>
              <a:gd name="T120" fmla="*/ 340206 w 66"/>
              <a:gd name="T121" fmla="*/ 240870 h 59"/>
              <a:gd name="T122" fmla="*/ 240145 w 66"/>
              <a:gd name="T123" fmla="*/ 301087 h 5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66"/>
              <a:gd name="T187" fmla="*/ 0 h 59"/>
              <a:gd name="T188" fmla="*/ 66 w 66"/>
              <a:gd name="T189" fmla="*/ 59 h 5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66" h="59">
                <a:moveTo>
                  <a:pt x="37" y="1"/>
                </a:moveTo>
                <a:cubicBezTo>
                  <a:pt x="53" y="1"/>
                  <a:pt x="66" y="14"/>
                  <a:pt x="66" y="30"/>
                </a:cubicBezTo>
                <a:cubicBezTo>
                  <a:pt x="66" y="46"/>
                  <a:pt x="53" y="59"/>
                  <a:pt x="37" y="59"/>
                </a:cubicBezTo>
                <a:cubicBezTo>
                  <a:pt x="26" y="59"/>
                  <a:pt x="17" y="54"/>
                  <a:pt x="12" y="45"/>
                </a:cubicBezTo>
                <a:cubicBezTo>
                  <a:pt x="18" y="39"/>
                  <a:pt x="18" y="39"/>
                  <a:pt x="18" y="39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9"/>
                  <a:pt x="28" y="46"/>
                  <a:pt x="37" y="46"/>
                </a:cubicBezTo>
                <a:cubicBezTo>
                  <a:pt x="46" y="46"/>
                  <a:pt x="53" y="39"/>
                  <a:pt x="53" y="30"/>
                </a:cubicBezTo>
                <a:cubicBezTo>
                  <a:pt x="53" y="21"/>
                  <a:pt x="46" y="14"/>
                  <a:pt x="37" y="14"/>
                </a:cubicBezTo>
                <a:cubicBezTo>
                  <a:pt x="32" y="14"/>
                  <a:pt x="27" y="17"/>
                  <a:pt x="25" y="20"/>
                </a:cubicBezTo>
                <a:cubicBezTo>
                  <a:pt x="28" y="11"/>
                  <a:pt x="28" y="11"/>
                  <a:pt x="28" y="11"/>
                </a:cubicBezTo>
                <a:cubicBezTo>
                  <a:pt x="27" y="3"/>
                  <a:pt x="27" y="3"/>
                  <a:pt x="27" y="3"/>
                </a:cubicBezTo>
                <a:cubicBezTo>
                  <a:pt x="30" y="2"/>
                  <a:pt x="34" y="1"/>
                  <a:pt x="37" y="1"/>
                </a:cubicBezTo>
                <a:close/>
                <a:moveTo>
                  <a:pt x="17" y="0"/>
                </a:moveTo>
                <a:cubicBezTo>
                  <a:pt x="10" y="5"/>
                  <a:pt x="10" y="5"/>
                  <a:pt x="10" y="5"/>
                </a:cubicBezTo>
                <a:cubicBezTo>
                  <a:pt x="0" y="32"/>
                  <a:pt x="0" y="32"/>
                  <a:pt x="0" y="32"/>
                </a:cubicBezTo>
                <a:cubicBezTo>
                  <a:pt x="2" y="41"/>
                  <a:pt x="2" y="41"/>
                  <a:pt x="2" y="41"/>
                </a:cubicBezTo>
                <a:cubicBezTo>
                  <a:pt x="10" y="44"/>
                  <a:pt x="10" y="44"/>
                  <a:pt x="10" y="44"/>
                </a:cubicBezTo>
                <a:cubicBezTo>
                  <a:pt x="15" y="38"/>
                  <a:pt x="15" y="38"/>
                  <a:pt x="15" y="38"/>
                </a:cubicBezTo>
                <a:cubicBezTo>
                  <a:pt x="25" y="11"/>
                  <a:pt x="25" y="11"/>
                  <a:pt x="25" y="11"/>
                </a:cubicBezTo>
                <a:cubicBezTo>
                  <a:pt x="25" y="3"/>
                  <a:pt x="25" y="3"/>
                  <a:pt x="25" y="3"/>
                </a:cubicBezTo>
                <a:cubicBezTo>
                  <a:pt x="17" y="0"/>
                  <a:pt x="17" y="0"/>
                  <a:pt x="17" y="0"/>
                </a:cubicBezTo>
                <a:close/>
                <a:moveTo>
                  <a:pt x="7" y="37"/>
                </a:moveTo>
                <a:cubicBezTo>
                  <a:pt x="8" y="37"/>
                  <a:pt x="9" y="38"/>
                  <a:pt x="9" y="39"/>
                </a:cubicBezTo>
                <a:cubicBezTo>
                  <a:pt x="9" y="40"/>
                  <a:pt x="8" y="40"/>
                  <a:pt x="7" y="40"/>
                </a:cubicBezTo>
                <a:cubicBezTo>
                  <a:pt x="6" y="40"/>
                  <a:pt x="6" y="40"/>
                  <a:pt x="6" y="39"/>
                </a:cubicBezTo>
                <a:cubicBezTo>
                  <a:pt x="6" y="38"/>
                  <a:pt x="6" y="37"/>
                  <a:pt x="7" y="37"/>
                </a:cubicBezTo>
                <a:close/>
                <a:moveTo>
                  <a:pt x="3" y="32"/>
                </a:moveTo>
                <a:cubicBezTo>
                  <a:pt x="5" y="33"/>
                  <a:pt x="5" y="33"/>
                  <a:pt x="5" y="33"/>
                </a:cubicBezTo>
                <a:cubicBezTo>
                  <a:pt x="14" y="8"/>
                  <a:pt x="14" y="8"/>
                  <a:pt x="14" y="8"/>
                </a:cubicBezTo>
                <a:cubicBezTo>
                  <a:pt x="18" y="5"/>
                  <a:pt x="18" y="5"/>
                  <a:pt x="18" y="5"/>
                </a:cubicBezTo>
                <a:cubicBezTo>
                  <a:pt x="18" y="6"/>
                  <a:pt x="19" y="6"/>
                  <a:pt x="20" y="6"/>
                </a:cubicBezTo>
                <a:cubicBezTo>
                  <a:pt x="21" y="6"/>
                  <a:pt x="21" y="6"/>
                  <a:pt x="21" y="5"/>
                </a:cubicBezTo>
                <a:cubicBezTo>
                  <a:pt x="21" y="4"/>
                  <a:pt x="21" y="3"/>
                  <a:pt x="20" y="3"/>
                </a:cubicBezTo>
                <a:cubicBezTo>
                  <a:pt x="19" y="3"/>
                  <a:pt x="18" y="4"/>
                  <a:pt x="18" y="5"/>
                </a:cubicBezTo>
                <a:cubicBezTo>
                  <a:pt x="17" y="3"/>
                  <a:pt x="17" y="3"/>
                  <a:pt x="17" y="3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3" y="32"/>
                  <a:pt x="3" y="32"/>
                  <a:pt x="3" y="32"/>
                </a:cubicBezTo>
                <a:close/>
                <a:moveTo>
                  <a:pt x="37" y="26"/>
                </a:moveTo>
                <a:cubicBezTo>
                  <a:pt x="35" y="26"/>
                  <a:pt x="33" y="28"/>
                  <a:pt x="33" y="30"/>
                </a:cubicBezTo>
                <a:cubicBezTo>
                  <a:pt x="33" y="32"/>
                  <a:pt x="35" y="34"/>
                  <a:pt x="37" y="34"/>
                </a:cubicBezTo>
                <a:cubicBezTo>
                  <a:pt x="39" y="34"/>
                  <a:pt x="41" y="32"/>
                  <a:pt x="41" y="30"/>
                </a:cubicBezTo>
                <a:cubicBezTo>
                  <a:pt x="41" y="28"/>
                  <a:pt x="39" y="26"/>
                  <a:pt x="37" y="26"/>
                </a:cubicBezTo>
                <a:close/>
                <a:moveTo>
                  <a:pt x="21" y="41"/>
                </a:moveTo>
                <a:cubicBezTo>
                  <a:pt x="21" y="41"/>
                  <a:pt x="22" y="41"/>
                  <a:pt x="22" y="41"/>
                </a:cubicBezTo>
                <a:cubicBezTo>
                  <a:pt x="23" y="40"/>
                  <a:pt x="23" y="40"/>
                  <a:pt x="22" y="40"/>
                </a:cubicBezTo>
                <a:cubicBezTo>
                  <a:pt x="22" y="39"/>
                  <a:pt x="21" y="39"/>
                  <a:pt x="21" y="39"/>
                </a:cubicBezTo>
                <a:cubicBezTo>
                  <a:pt x="21" y="40"/>
                  <a:pt x="21" y="40"/>
                  <a:pt x="21" y="41"/>
                </a:cubicBezTo>
                <a:close/>
                <a:moveTo>
                  <a:pt x="18" y="41"/>
                </a:moveTo>
                <a:cubicBezTo>
                  <a:pt x="18" y="41"/>
                  <a:pt x="19" y="41"/>
                  <a:pt x="19" y="41"/>
                </a:cubicBezTo>
                <a:cubicBezTo>
                  <a:pt x="19" y="40"/>
                  <a:pt x="19" y="40"/>
                  <a:pt x="19" y="39"/>
                </a:cubicBezTo>
                <a:cubicBezTo>
                  <a:pt x="19" y="39"/>
                  <a:pt x="18" y="39"/>
                  <a:pt x="18" y="39"/>
                </a:cubicBezTo>
                <a:cubicBezTo>
                  <a:pt x="17" y="40"/>
                  <a:pt x="17" y="40"/>
                  <a:pt x="18" y="41"/>
                </a:cubicBezTo>
                <a:close/>
                <a:moveTo>
                  <a:pt x="28" y="47"/>
                </a:moveTo>
                <a:cubicBezTo>
                  <a:pt x="29" y="47"/>
                  <a:pt x="29" y="47"/>
                  <a:pt x="30" y="47"/>
                </a:cubicBezTo>
                <a:cubicBezTo>
                  <a:pt x="30" y="46"/>
                  <a:pt x="29" y="46"/>
                  <a:pt x="29" y="46"/>
                </a:cubicBezTo>
                <a:cubicBezTo>
                  <a:pt x="28" y="45"/>
                  <a:pt x="28" y="46"/>
                  <a:pt x="28" y="46"/>
                </a:cubicBezTo>
                <a:cubicBezTo>
                  <a:pt x="28" y="47"/>
                  <a:pt x="28" y="47"/>
                  <a:pt x="28" y="47"/>
                </a:cubicBezTo>
                <a:close/>
                <a:moveTo>
                  <a:pt x="20" y="51"/>
                </a:moveTo>
                <a:cubicBezTo>
                  <a:pt x="20" y="52"/>
                  <a:pt x="21" y="51"/>
                  <a:pt x="21" y="51"/>
                </a:cubicBezTo>
                <a:cubicBezTo>
                  <a:pt x="21" y="50"/>
                  <a:pt x="21" y="50"/>
                  <a:pt x="21" y="50"/>
                </a:cubicBezTo>
                <a:cubicBezTo>
                  <a:pt x="20" y="50"/>
                  <a:pt x="20" y="50"/>
                  <a:pt x="19" y="50"/>
                </a:cubicBezTo>
                <a:cubicBezTo>
                  <a:pt x="19" y="51"/>
                  <a:pt x="20" y="51"/>
                  <a:pt x="20" y="51"/>
                </a:cubicBezTo>
                <a:close/>
                <a:moveTo>
                  <a:pt x="23" y="50"/>
                </a:moveTo>
                <a:cubicBezTo>
                  <a:pt x="23" y="50"/>
                  <a:pt x="24" y="50"/>
                  <a:pt x="24" y="50"/>
                </a:cubicBezTo>
                <a:cubicBezTo>
                  <a:pt x="24" y="49"/>
                  <a:pt x="24" y="49"/>
                  <a:pt x="23" y="48"/>
                </a:cubicBezTo>
                <a:cubicBezTo>
                  <a:pt x="23" y="48"/>
                  <a:pt x="22" y="49"/>
                  <a:pt x="22" y="49"/>
                </a:cubicBezTo>
                <a:cubicBezTo>
                  <a:pt x="22" y="50"/>
                  <a:pt x="22" y="50"/>
                  <a:pt x="23" y="50"/>
                </a:cubicBezTo>
                <a:close/>
                <a:moveTo>
                  <a:pt x="25" y="49"/>
                </a:moveTo>
                <a:cubicBezTo>
                  <a:pt x="26" y="49"/>
                  <a:pt x="26" y="49"/>
                  <a:pt x="27" y="48"/>
                </a:cubicBezTo>
                <a:cubicBezTo>
                  <a:pt x="27" y="48"/>
                  <a:pt x="26" y="47"/>
                  <a:pt x="26" y="47"/>
                </a:cubicBezTo>
                <a:cubicBezTo>
                  <a:pt x="25" y="47"/>
                  <a:pt x="25" y="47"/>
                  <a:pt x="25" y="48"/>
                </a:cubicBezTo>
                <a:cubicBezTo>
                  <a:pt x="25" y="48"/>
                  <a:pt x="25" y="49"/>
                  <a:pt x="25" y="49"/>
                </a:cubicBezTo>
                <a:close/>
                <a:moveTo>
                  <a:pt x="38" y="49"/>
                </a:moveTo>
                <a:cubicBezTo>
                  <a:pt x="39" y="49"/>
                  <a:pt x="39" y="49"/>
                  <a:pt x="39" y="48"/>
                </a:cubicBezTo>
                <a:cubicBezTo>
                  <a:pt x="39" y="48"/>
                  <a:pt x="38" y="47"/>
                  <a:pt x="38" y="47"/>
                </a:cubicBezTo>
                <a:cubicBezTo>
                  <a:pt x="37" y="48"/>
                  <a:pt x="37" y="48"/>
                  <a:pt x="37" y="49"/>
                </a:cubicBezTo>
                <a:cubicBezTo>
                  <a:pt x="37" y="49"/>
                  <a:pt x="38" y="49"/>
                  <a:pt x="38" y="49"/>
                </a:cubicBezTo>
                <a:close/>
                <a:moveTo>
                  <a:pt x="33" y="57"/>
                </a:moveTo>
                <a:cubicBezTo>
                  <a:pt x="33" y="57"/>
                  <a:pt x="34" y="56"/>
                  <a:pt x="34" y="56"/>
                </a:cubicBezTo>
                <a:cubicBezTo>
                  <a:pt x="33" y="55"/>
                  <a:pt x="33" y="55"/>
                  <a:pt x="32" y="55"/>
                </a:cubicBezTo>
                <a:cubicBezTo>
                  <a:pt x="32" y="55"/>
                  <a:pt x="32" y="56"/>
                  <a:pt x="32" y="56"/>
                </a:cubicBezTo>
                <a:cubicBezTo>
                  <a:pt x="32" y="57"/>
                  <a:pt x="32" y="57"/>
                  <a:pt x="33" y="57"/>
                </a:cubicBezTo>
                <a:close/>
                <a:moveTo>
                  <a:pt x="35" y="55"/>
                </a:moveTo>
                <a:cubicBezTo>
                  <a:pt x="35" y="54"/>
                  <a:pt x="35" y="54"/>
                  <a:pt x="35" y="54"/>
                </a:cubicBezTo>
                <a:cubicBezTo>
                  <a:pt x="35" y="53"/>
                  <a:pt x="35" y="53"/>
                  <a:pt x="34" y="53"/>
                </a:cubicBezTo>
                <a:cubicBezTo>
                  <a:pt x="34" y="53"/>
                  <a:pt x="33" y="53"/>
                  <a:pt x="33" y="54"/>
                </a:cubicBezTo>
                <a:cubicBezTo>
                  <a:pt x="34" y="54"/>
                  <a:pt x="34" y="55"/>
                  <a:pt x="35" y="55"/>
                </a:cubicBezTo>
                <a:close/>
                <a:moveTo>
                  <a:pt x="36" y="52"/>
                </a:moveTo>
                <a:cubicBezTo>
                  <a:pt x="37" y="52"/>
                  <a:pt x="37" y="51"/>
                  <a:pt x="37" y="51"/>
                </a:cubicBezTo>
                <a:cubicBezTo>
                  <a:pt x="37" y="50"/>
                  <a:pt x="36" y="50"/>
                  <a:pt x="36" y="50"/>
                </a:cubicBezTo>
                <a:cubicBezTo>
                  <a:pt x="35" y="50"/>
                  <a:pt x="35" y="51"/>
                  <a:pt x="35" y="51"/>
                </a:cubicBezTo>
                <a:cubicBezTo>
                  <a:pt x="35" y="52"/>
                  <a:pt x="36" y="52"/>
                  <a:pt x="36" y="52"/>
                </a:cubicBezTo>
                <a:close/>
                <a:moveTo>
                  <a:pt x="47" y="46"/>
                </a:moveTo>
                <a:cubicBezTo>
                  <a:pt x="48" y="46"/>
                  <a:pt x="48" y="45"/>
                  <a:pt x="47" y="45"/>
                </a:cubicBezTo>
                <a:cubicBezTo>
                  <a:pt x="47" y="44"/>
                  <a:pt x="47" y="44"/>
                  <a:pt x="46" y="45"/>
                </a:cubicBezTo>
                <a:cubicBezTo>
                  <a:pt x="46" y="45"/>
                  <a:pt x="46" y="46"/>
                  <a:pt x="46" y="46"/>
                </a:cubicBezTo>
                <a:cubicBezTo>
                  <a:pt x="47" y="46"/>
                  <a:pt x="47" y="46"/>
                  <a:pt x="47" y="46"/>
                </a:cubicBezTo>
                <a:close/>
                <a:moveTo>
                  <a:pt x="47" y="55"/>
                </a:moveTo>
                <a:cubicBezTo>
                  <a:pt x="47" y="55"/>
                  <a:pt x="47" y="54"/>
                  <a:pt x="47" y="54"/>
                </a:cubicBezTo>
                <a:cubicBezTo>
                  <a:pt x="47" y="54"/>
                  <a:pt x="46" y="54"/>
                  <a:pt x="46" y="54"/>
                </a:cubicBezTo>
                <a:cubicBezTo>
                  <a:pt x="45" y="54"/>
                  <a:pt x="45" y="55"/>
                  <a:pt x="46" y="55"/>
                </a:cubicBezTo>
                <a:cubicBezTo>
                  <a:pt x="46" y="56"/>
                  <a:pt x="46" y="56"/>
                  <a:pt x="47" y="55"/>
                </a:cubicBezTo>
                <a:close/>
                <a:moveTo>
                  <a:pt x="47" y="52"/>
                </a:moveTo>
                <a:cubicBezTo>
                  <a:pt x="47" y="52"/>
                  <a:pt x="47" y="52"/>
                  <a:pt x="47" y="51"/>
                </a:cubicBezTo>
                <a:cubicBezTo>
                  <a:pt x="47" y="51"/>
                  <a:pt x="46" y="51"/>
                  <a:pt x="46" y="51"/>
                </a:cubicBezTo>
                <a:cubicBezTo>
                  <a:pt x="45" y="52"/>
                  <a:pt x="45" y="52"/>
                  <a:pt x="46" y="52"/>
                </a:cubicBezTo>
                <a:cubicBezTo>
                  <a:pt x="46" y="53"/>
                  <a:pt x="47" y="53"/>
                  <a:pt x="47" y="52"/>
                </a:cubicBezTo>
                <a:close/>
                <a:moveTo>
                  <a:pt x="47" y="49"/>
                </a:moveTo>
                <a:cubicBezTo>
                  <a:pt x="48" y="49"/>
                  <a:pt x="48" y="48"/>
                  <a:pt x="47" y="48"/>
                </a:cubicBezTo>
                <a:cubicBezTo>
                  <a:pt x="47" y="48"/>
                  <a:pt x="46" y="48"/>
                  <a:pt x="46" y="48"/>
                </a:cubicBezTo>
                <a:cubicBezTo>
                  <a:pt x="46" y="48"/>
                  <a:pt x="46" y="49"/>
                  <a:pt x="46" y="49"/>
                </a:cubicBezTo>
                <a:cubicBezTo>
                  <a:pt x="46" y="50"/>
                  <a:pt x="47" y="50"/>
                  <a:pt x="47" y="49"/>
                </a:cubicBezTo>
                <a:close/>
                <a:moveTo>
                  <a:pt x="54" y="39"/>
                </a:moveTo>
                <a:cubicBezTo>
                  <a:pt x="54" y="38"/>
                  <a:pt x="54" y="38"/>
                  <a:pt x="53" y="38"/>
                </a:cubicBezTo>
                <a:cubicBezTo>
                  <a:pt x="53" y="37"/>
                  <a:pt x="52" y="38"/>
                  <a:pt x="52" y="38"/>
                </a:cubicBezTo>
                <a:cubicBezTo>
                  <a:pt x="52" y="39"/>
                  <a:pt x="52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lose/>
                <a:moveTo>
                  <a:pt x="58" y="47"/>
                </a:moveTo>
                <a:cubicBezTo>
                  <a:pt x="58" y="47"/>
                  <a:pt x="58" y="46"/>
                  <a:pt x="58" y="46"/>
                </a:cubicBezTo>
                <a:cubicBezTo>
                  <a:pt x="57" y="46"/>
                  <a:pt x="57" y="46"/>
                  <a:pt x="56" y="47"/>
                </a:cubicBezTo>
                <a:cubicBezTo>
                  <a:pt x="56" y="47"/>
                  <a:pt x="57" y="48"/>
                  <a:pt x="57" y="48"/>
                </a:cubicBezTo>
                <a:cubicBezTo>
                  <a:pt x="57" y="48"/>
                  <a:pt x="58" y="48"/>
                  <a:pt x="58" y="47"/>
                </a:cubicBezTo>
                <a:close/>
                <a:moveTo>
                  <a:pt x="57" y="44"/>
                </a:moveTo>
                <a:cubicBezTo>
                  <a:pt x="57" y="44"/>
                  <a:pt x="57" y="43"/>
                  <a:pt x="56" y="43"/>
                </a:cubicBezTo>
                <a:cubicBezTo>
                  <a:pt x="56" y="43"/>
                  <a:pt x="55" y="43"/>
                  <a:pt x="55" y="44"/>
                </a:cubicBezTo>
                <a:cubicBezTo>
                  <a:pt x="55" y="44"/>
                  <a:pt x="55" y="45"/>
                  <a:pt x="56" y="45"/>
                </a:cubicBezTo>
                <a:cubicBezTo>
                  <a:pt x="56" y="45"/>
                  <a:pt x="57" y="45"/>
                  <a:pt x="57" y="44"/>
                </a:cubicBezTo>
                <a:close/>
                <a:moveTo>
                  <a:pt x="55" y="42"/>
                </a:moveTo>
                <a:cubicBezTo>
                  <a:pt x="56" y="41"/>
                  <a:pt x="55" y="41"/>
                  <a:pt x="55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2"/>
                  <a:pt x="54" y="42"/>
                  <a:pt x="54" y="42"/>
                </a:cubicBezTo>
                <a:cubicBezTo>
                  <a:pt x="55" y="42"/>
                  <a:pt x="55" y="42"/>
                  <a:pt x="55" y="42"/>
                </a:cubicBezTo>
                <a:close/>
                <a:moveTo>
                  <a:pt x="56" y="29"/>
                </a:moveTo>
                <a:cubicBezTo>
                  <a:pt x="56" y="28"/>
                  <a:pt x="55" y="28"/>
                  <a:pt x="55" y="28"/>
                </a:cubicBezTo>
                <a:cubicBezTo>
                  <a:pt x="54" y="28"/>
                  <a:pt x="54" y="29"/>
                  <a:pt x="54" y="29"/>
                </a:cubicBezTo>
                <a:cubicBezTo>
                  <a:pt x="54" y="30"/>
                  <a:pt x="55" y="30"/>
                  <a:pt x="55" y="30"/>
                </a:cubicBezTo>
                <a:cubicBezTo>
                  <a:pt x="56" y="30"/>
                  <a:pt x="56" y="29"/>
                  <a:pt x="56" y="29"/>
                </a:cubicBezTo>
                <a:close/>
                <a:moveTo>
                  <a:pt x="64" y="34"/>
                </a:moveTo>
                <a:cubicBezTo>
                  <a:pt x="64" y="34"/>
                  <a:pt x="63" y="33"/>
                  <a:pt x="63" y="34"/>
                </a:cubicBezTo>
                <a:cubicBezTo>
                  <a:pt x="62" y="34"/>
                  <a:pt x="62" y="34"/>
                  <a:pt x="62" y="35"/>
                </a:cubicBezTo>
                <a:cubicBezTo>
                  <a:pt x="62" y="35"/>
                  <a:pt x="63" y="35"/>
                  <a:pt x="63" y="35"/>
                </a:cubicBezTo>
                <a:cubicBezTo>
                  <a:pt x="64" y="35"/>
                  <a:pt x="64" y="35"/>
                  <a:pt x="64" y="34"/>
                </a:cubicBezTo>
                <a:close/>
                <a:moveTo>
                  <a:pt x="61" y="32"/>
                </a:moveTo>
                <a:cubicBezTo>
                  <a:pt x="61" y="32"/>
                  <a:pt x="61" y="32"/>
                  <a:pt x="60" y="32"/>
                </a:cubicBezTo>
                <a:cubicBezTo>
                  <a:pt x="60" y="32"/>
                  <a:pt x="59" y="32"/>
                  <a:pt x="60" y="33"/>
                </a:cubicBezTo>
                <a:cubicBezTo>
                  <a:pt x="60" y="33"/>
                  <a:pt x="60" y="34"/>
                  <a:pt x="61" y="34"/>
                </a:cubicBezTo>
                <a:cubicBezTo>
                  <a:pt x="61" y="33"/>
                  <a:pt x="61" y="33"/>
                  <a:pt x="61" y="32"/>
                </a:cubicBezTo>
                <a:close/>
                <a:moveTo>
                  <a:pt x="59" y="31"/>
                </a:moveTo>
                <a:cubicBezTo>
                  <a:pt x="59" y="30"/>
                  <a:pt x="58" y="30"/>
                  <a:pt x="58" y="30"/>
                </a:cubicBezTo>
                <a:cubicBezTo>
                  <a:pt x="57" y="30"/>
                  <a:pt x="57" y="31"/>
                  <a:pt x="57" y="31"/>
                </a:cubicBezTo>
                <a:cubicBezTo>
                  <a:pt x="57" y="32"/>
                  <a:pt x="58" y="32"/>
                  <a:pt x="58" y="32"/>
                </a:cubicBezTo>
                <a:cubicBezTo>
                  <a:pt x="59" y="32"/>
                  <a:pt x="59" y="31"/>
                  <a:pt x="59" y="31"/>
                </a:cubicBezTo>
                <a:close/>
                <a:moveTo>
                  <a:pt x="53" y="20"/>
                </a:moveTo>
                <a:cubicBezTo>
                  <a:pt x="52" y="19"/>
                  <a:pt x="52" y="19"/>
                  <a:pt x="51" y="20"/>
                </a:cubicBezTo>
                <a:cubicBezTo>
                  <a:pt x="51" y="20"/>
                  <a:pt x="51" y="20"/>
                  <a:pt x="51" y="21"/>
                </a:cubicBezTo>
                <a:cubicBezTo>
                  <a:pt x="52" y="21"/>
                  <a:pt x="52" y="21"/>
                  <a:pt x="53" y="21"/>
                </a:cubicBezTo>
                <a:cubicBezTo>
                  <a:pt x="53" y="21"/>
                  <a:pt x="53" y="20"/>
                  <a:pt x="53" y="20"/>
                </a:cubicBezTo>
                <a:close/>
                <a:moveTo>
                  <a:pt x="62" y="20"/>
                </a:moveTo>
                <a:cubicBezTo>
                  <a:pt x="62" y="20"/>
                  <a:pt x="61" y="20"/>
                  <a:pt x="61" y="20"/>
                </a:cubicBezTo>
                <a:cubicBezTo>
                  <a:pt x="60" y="21"/>
                  <a:pt x="60" y="21"/>
                  <a:pt x="61" y="21"/>
                </a:cubicBezTo>
                <a:cubicBezTo>
                  <a:pt x="61" y="22"/>
                  <a:pt x="62" y="22"/>
                  <a:pt x="62" y="22"/>
                </a:cubicBezTo>
                <a:cubicBezTo>
                  <a:pt x="62" y="21"/>
                  <a:pt x="62" y="21"/>
                  <a:pt x="62" y="20"/>
                </a:cubicBezTo>
                <a:close/>
                <a:moveTo>
                  <a:pt x="59" y="20"/>
                </a:moveTo>
                <a:cubicBezTo>
                  <a:pt x="59" y="20"/>
                  <a:pt x="58" y="20"/>
                  <a:pt x="58" y="20"/>
                </a:cubicBezTo>
                <a:cubicBezTo>
                  <a:pt x="58" y="20"/>
                  <a:pt x="58" y="21"/>
                  <a:pt x="58" y="21"/>
                </a:cubicBezTo>
                <a:cubicBezTo>
                  <a:pt x="58" y="22"/>
                  <a:pt x="59" y="22"/>
                  <a:pt x="59" y="21"/>
                </a:cubicBezTo>
                <a:cubicBezTo>
                  <a:pt x="60" y="21"/>
                  <a:pt x="60" y="20"/>
                  <a:pt x="59" y="20"/>
                </a:cubicBezTo>
                <a:close/>
                <a:moveTo>
                  <a:pt x="56" y="20"/>
                </a:moveTo>
                <a:cubicBezTo>
                  <a:pt x="56" y="19"/>
                  <a:pt x="55" y="19"/>
                  <a:pt x="55" y="20"/>
                </a:cubicBezTo>
                <a:cubicBezTo>
                  <a:pt x="54" y="20"/>
                  <a:pt x="54" y="21"/>
                  <a:pt x="55" y="21"/>
                </a:cubicBezTo>
                <a:cubicBezTo>
                  <a:pt x="55" y="21"/>
                  <a:pt x="56" y="21"/>
                  <a:pt x="56" y="21"/>
                </a:cubicBezTo>
                <a:cubicBezTo>
                  <a:pt x="56" y="21"/>
                  <a:pt x="56" y="20"/>
                  <a:pt x="56" y="20"/>
                </a:cubicBezTo>
                <a:close/>
                <a:moveTo>
                  <a:pt x="45" y="13"/>
                </a:moveTo>
                <a:cubicBezTo>
                  <a:pt x="45" y="13"/>
                  <a:pt x="44" y="13"/>
                  <a:pt x="44" y="14"/>
                </a:cubicBezTo>
                <a:cubicBezTo>
                  <a:pt x="44" y="14"/>
                  <a:pt x="44" y="15"/>
                  <a:pt x="45" y="15"/>
                </a:cubicBezTo>
                <a:cubicBezTo>
                  <a:pt x="45" y="15"/>
                  <a:pt x="46" y="15"/>
                  <a:pt x="46" y="14"/>
                </a:cubicBezTo>
                <a:cubicBezTo>
                  <a:pt x="46" y="14"/>
                  <a:pt x="46" y="13"/>
                  <a:pt x="45" y="13"/>
                </a:cubicBezTo>
                <a:close/>
                <a:moveTo>
                  <a:pt x="54" y="9"/>
                </a:moveTo>
                <a:cubicBezTo>
                  <a:pt x="53" y="9"/>
                  <a:pt x="53" y="9"/>
                  <a:pt x="53" y="10"/>
                </a:cubicBezTo>
                <a:cubicBezTo>
                  <a:pt x="52" y="10"/>
                  <a:pt x="53" y="11"/>
                  <a:pt x="53" y="11"/>
                </a:cubicBezTo>
                <a:cubicBezTo>
                  <a:pt x="54" y="11"/>
                  <a:pt x="54" y="11"/>
                  <a:pt x="54" y="10"/>
                </a:cubicBezTo>
                <a:cubicBezTo>
                  <a:pt x="55" y="10"/>
                  <a:pt x="54" y="9"/>
                  <a:pt x="54" y="9"/>
                </a:cubicBezTo>
                <a:close/>
                <a:moveTo>
                  <a:pt x="51" y="10"/>
                </a:moveTo>
                <a:cubicBezTo>
                  <a:pt x="51" y="10"/>
                  <a:pt x="50" y="10"/>
                  <a:pt x="50" y="11"/>
                </a:cubicBezTo>
                <a:cubicBezTo>
                  <a:pt x="50" y="11"/>
                  <a:pt x="50" y="12"/>
                  <a:pt x="51" y="12"/>
                </a:cubicBezTo>
                <a:cubicBezTo>
                  <a:pt x="51" y="12"/>
                  <a:pt x="52" y="12"/>
                  <a:pt x="52" y="11"/>
                </a:cubicBezTo>
                <a:cubicBezTo>
                  <a:pt x="52" y="11"/>
                  <a:pt x="52" y="10"/>
                  <a:pt x="51" y="10"/>
                </a:cubicBezTo>
                <a:close/>
                <a:moveTo>
                  <a:pt x="48" y="12"/>
                </a:moveTo>
                <a:cubicBezTo>
                  <a:pt x="48" y="11"/>
                  <a:pt x="47" y="12"/>
                  <a:pt x="47" y="12"/>
                </a:cubicBezTo>
                <a:cubicBezTo>
                  <a:pt x="47" y="13"/>
                  <a:pt x="47" y="13"/>
                  <a:pt x="48" y="13"/>
                </a:cubicBezTo>
                <a:cubicBezTo>
                  <a:pt x="48" y="13"/>
                  <a:pt x="49" y="13"/>
                  <a:pt x="49" y="13"/>
                </a:cubicBezTo>
                <a:cubicBezTo>
                  <a:pt x="49" y="12"/>
                  <a:pt x="49" y="12"/>
                  <a:pt x="48" y="12"/>
                </a:cubicBezTo>
                <a:close/>
                <a:moveTo>
                  <a:pt x="36" y="11"/>
                </a:moveTo>
                <a:cubicBezTo>
                  <a:pt x="35" y="11"/>
                  <a:pt x="35" y="12"/>
                  <a:pt x="35" y="12"/>
                </a:cubicBezTo>
                <a:cubicBezTo>
                  <a:pt x="35" y="13"/>
                  <a:pt x="36" y="13"/>
                  <a:pt x="36" y="13"/>
                </a:cubicBezTo>
                <a:cubicBezTo>
                  <a:pt x="37" y="13"/>
                  <a:pt x="37" y="12"/>
                  <a:pt x="37" y="12"/>
                </a:cubicBezTo>
                <a:cubicBezTo>
                  <a:pt x="37" y="11"/>
                  <a:pt x="36" y="11"/>
                  <a:pt x="36" y="11"/>
                </a:cubicBezTo>
                <a:close/>
                <a:moveTo>
                  <a:pt x="41" y="3"/>
                </a:moveTo>
                <a:cubicBezTo>
                  <a:pt x="40" y="3"/>
                  <a:pt x="40" y="4"/>
                  <a:pt x="40" y="4"/>
                </a:cubicBezTo>
                <a:cubicBezTo>
                  <a:pt x="40" y="5"/>
                  <a:pt x="41" y="5"/>
                  <a:pt x="41" y="5"/>
                </a:cubicBezTo>
                <a:cubicBezTo>
                  <a:pt x="42" y="5"/>
                  <a:pt x="42" y="5"/>
                  <a:pt x="42" y="4"/>
                </a:cubicBezTo>
                <a:cubicBezTo>
                  <a:pt x="42" y="4"/>
                  <a:pt x="41" y="3"/>
                  <a:pt x="41" y="3"/>
                </a:cubicBezTo>
                <a:close/>
                <a:moveTo>
                  <a:pt x="39" y="6"/>
                </a:moveTo>
                <a:cubicBezTo>
                  <a:pt x="39" y="6"/>
                  <a:pt x="38" y="6"/>
                  <a:pt x="39" y="7"/>
                </a:cubicBezTo>
                <a:cubicBezTo>
                  <a:pt x="39" y="7"/>
                  <a:pt x="39" y="8"/>
                  <a:pt x="40" y="8"/>
                </a:cubicBezTo>
                <a:cubicBezTo>
                  <a:pt x="40" y="7"/>
                  <a:pt x="40" y="7"/>
                  <a:pt x="40" y="6"/>
                </a:cubicBezTo>
                <a:cubicBezTo>
                  <a:pt x="40" y="6"/>
                  <a:pt x="40" y="6"/>
                  <a:pt x="39" y="6"/>
                </a:cubicBezTo>
                <a:close/>
                <a:moveTo>
                  <a:pt x="37" y="8"/>
                </a:moveTo>
                <a:cubicBezTo>
                  <a:pt x="37" y="8"/>
                  <a:pt x="37" y="9"/>
                  <a:pt x="37" y="9"/>
                </a:cubicBezTo>
                <a:cubicBezTo>
                  <a:pt x="37" y="10"/>
                  <a:pt x="37" y="10"/>
                  <a:pt x="38" y="10"/>
                </a:cubicBezTo>
                <a:cubicBezTo>
                  <a:pt x="38" y="10"/>
                  <a:pt x="39" y="10"/>
                  <a:pt x="39" y="9"/>
                </a:cubicBezTo>
                <a:cubicBezTo>
                  <a:pt x="38" y="9"/>
                  <a:pt x="38" y="8"/>
                  <a:pt x="37" y="8"/>
                </a:cubicBezTo>
                <a:close/>
                <a:moveTo>
                  <a:pt x="28" y="28"/>
                </a:moveTo>
                <a:cubicBezTo>
                  <a:pt x="28" y="28"/>
                  <a:pt x="28" y="29"/>
                  <a:pt x="28" y="30"/>
                </a:cubicBezTo>
                <a:cubicBezTo>
                  <a:pt x="29" y="30"/>
                  <a:pt x="29" y="30"/>
                  <a:pt x="30" y="30"/>
                </a:cubicBezTo>
                <a:cubicBezTo>
                  <a:pt x="30" y="29"/>
                  <a:pt x="30" y="28"/>
                  <a:pt x="30" y="28"/>
                </a:cubicBezTo>
                <a:cubicBezTo>
                  <a:pt x="29" y="27"/>
                  <a:pt x="29" y="27"/>
                  <a:pt x="28" y="28"/>
                </a:cubicBezTo>
                <a:close/>
                <a:moveTo>
                  <a:pt x="30" y="37"/>
                </a:moveTo>
                <a:cubicBezTo>
                  <a:pt x="31" y="37"/>
                  <a:pt x="31" y="38"/>
                  <a:pt x="32" y="38"/>
                </a:cubicBezTo>
                <a:cubicBezTo>
                  <a:pt x="33" y="37"/>
                  <a:pt x="33" y="37"/>
                  <a:pt x="33" y="36"/>
                </a:cubicBezTo>
                <a:cubicBezTo>
                  <a:pt x="33" y="35"/>
                  <a:pt x="32" y="35"/>
                  <a:pt x="31" y="35"/>
                </a:cubicBezTo>
                <a:cubicBezTo>
                  <a:pt x="31" y="35"/>
                  <a:pt x="30" y="36"/>
                  <a:pt x="30" y="37"/>
                </a:cubicBezTo>
                <a:close/>
                <a:moveTo>
                  <a:pt x="39" y="39"/>
                </a:moveTo>
                <a:cubicBezTo>
                  <a:pt x="40" y="39"/>
                  <a:pt x="41" y="39"/>
                  <a:pt x="41" y="38"/>
                </a:cubicBezTo>
                <a:cubicBezTo>
                  <a:pt x="41" y="37"/>
                  <a:pt x="41" y="37"/>
                  <a:pt x="40" y="36"/>
                </a:cubicBezTo>
                <a:cubicBezTo>
                  <a:pt x="39" y="36"/>
                  <a:pt x="38" y="37"/>
                  <a:pt x="38" y="37"/>
                </a:cubicBezTo>
                <a:cubicBezTo>
                  <a:pt x="38" y="38"/>
                  <a:pt x="39" y="39"/>
                  <a:pt x="39" y="39"/>
                </a:cubicBezTo>
                <a:close/>
                <a:moveTo>
                  <a:pt x="46" y="33"/>
                </a:moveTo>
                <a:cubicBezTo>
                  <a:pt x="46" y="32"/>
                  <a:pt x="46" y="31"/>
                  <a:pt x="46" y="31"/>
                </a:cubicBezTo>
                <a:cubicBezTo>
                  <a:pt x="45" y="30"/>
                  <a:pt x="44" y="30"/>
                  <a:pt x="44" y="31"/>
                </a:cubicBezTo>
                <a:cubicBezTo>
                  <a:pt x="43" y="31"/>
                  <a:pt x="43" y="32"/>
                  <a:pt x="44" y="33"/>
                </a:cubicBezTo>
                <a:cubicBezTo>
                  <a:pt x="44" y="33"/>
                  <a:pt x="45" y="33"/>
                  <a:pt x="46" y="33"/>
                </a:cubicBezTo>
                <a:close/>
                <a:moveTo>
                  <a:pt x="43" y="24"/>
                </a:moveTo>
                <a:cubicBezTo>
                  <a:pt x="43" y="23"/>
                  <a:pt x="42" y="23"/>
                  <a:pt x="42" y="23"/>
                </a:cubicBezTo>
                <a:cubicBezTo>
                  <a:pt x="41" y="23"/>
                  <a:pt x="41" y="24"/>
                  <a:pt x="41" y="24"/>
                </a:cubicBezTo>
                <a:cubicBezTo>
                  <a:pt x="41" y="25"/>
                  <a:pt x="42" y="26"/>
                  <a:pt x="42" y="25"/>
                </a:cubicBezTo>
                <a:cubicBezTo>
                  <a:pt x="43" y="25"/>
                  <a:pt x="43" y="24"/>
                  <a:pt x="43" y="24"/>
                </a:cubicBezTo>
                <a:close/>
                <a:moveTo>
                  <a:pt x="35" y="21"/>
                </a:moveTo>
                <a:cubicBezTo>
                  <a:pt x="34" y="21"/>
                  <a:pt x="33" y="22"/>
                  <a:pt x="33" y="22"/>
                </a:cubicBezTo>
                <a:cubicBezTo>
                  <a:pt x="33" y="23"/>
                  <a:pt x="33" y="24"/>
                  <a:pt x="34" y="24"/>
                </a:cubicBezTo>
                <a:cubicBezTo>
                  <a:pt x="35" y="24"/>
                  <a:pt x="35" y="24"/>
                  <a:pt x="35" y="23"/>
                </a:cubicBezTo>
                <a:cubicBezTo>
                  <a:pt x="36" y="22"/>
                  <a:pt x="35" y="22"/>
                  <a:pt x="35" y="21"/>
                </a:cubicBezTo>
                <a:close/>
                <a:moveTo>
                  <a:pt x="37" y="18"/>
                </a:moveTo>
                <a:cubicBezTo>
                  <a:pt x="30" y="18"/>
                  <a:pt x="24" y="23"/>
                  <a:pt x="24" y="30"/>
                </a:cubicBezTo>
                <a:cubicBezTo>
                  <a:pt x="24" y="37"/>
                  <a:pt x="30" y="43"/>
                  <a:pt x="37" y="43"/>
                </a:cubicBezTo>
                <a:cubicBezTo>
                  <a:pt x="44" y="43"/>
                  <a:pt x="49" y="37"/>
                  <a:pt x="49" y="30"/>
                </a:cubicBezTo>
                <a:cubicBezTo>
                  <a:pt x="49" y="23"/>
                  <a:pt x="44" y="18"/>
                  <a:pt x="37" y="18"/>
                </a:cubicBez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2" name="Freeform 30"/>
          <p:cNvSpPr>
            <a:spLocks noEditPoints="1"/>
          </p:cNvSpPr>
          <p:nvPr/>
        </p:nvSpPr>
        <p:spPr bwMode="auto">
          <a:xfrm>
            <a:off x="9195093" y="4775905"/>
            <a:ext cx="982663" cy="400050"/>
          </a:xfrm>
          <a:custGeom>
            <a:avLst/>
            <a:gdLst>
              <a:gd name="T0" fmla="*/ 160435 w 98"/>
              <a:gd name="T1" fmla="*/ 150019 h 40"/>
              <a:gd name="T2" fmla="*/ 381033 w 98"/>
              <a:gd name="T3" fmla="*/ 400050 h 40"/>
              <a:gd name="T4" fmla="*/ 772092 w 98"/>
              <a:gd name="T5" fmla="*/ 400050 h 40"/>
              <a:gd name="T6" fmla="*/ 772092 w 98"/>
              <a:gd name="T7" fmla="*/ 310039 h 40"/>
              <a:gd name="T8" fmla="*/ 792147 w 98"/>
              <a:gd name="T9" fmla="*/ 310039 h 40"/>
              <a:gd name="T10" fmla="*/ 792147 w 98"/>
              <a:gd name="T11" fmla="*/ 280035 h 40"/>
              <a:gd name="T12" fmla="*/ 932527 w 98"/>
              <a:gd name="T13" fmla="*/ 170021 h 40"/>
              <a:gd name="T14" fmla="*/ 942554 w 98"/>
              <a:gd name="T15" fmla="*/ 160020 h 40"/>
              <a:gd name="T16" fmla="*/ 942554 w 98"/>
              <a:gd name="T17" fmla="*/ 160020 h 40"/>
              <a:gd name="T18" fmla="*/ 832255 w 98"/>
              <a:gd name="T19" fmla="*/ 40005 h 40"/>
              <a:gd name="T20" fmla="*/ 822228 w 98"/>
              <a:gd name="T21" fmla="*/ 40005 h 40"/>
              <a:gd name="T22" fmla="*/ 822228 w 98"/>
              <a:gd name="T23" fmla="*/ 40005 h 40"/>
              <a:gd name="T24" fmla="*/ 731984 w 98"/>
              <a:gd name="T25" fmla="*/ 110014 h 40"/>
              <a:gd name="T26" fmla="*/ 721956 w 98"/>
              <a:gd name="T27" fmla="*/ 120015 h 40"/>
              <a:gd name="T28" fmla="*/ 721956 w 98"/>
              <a:gd name="T29" fmla="*/ 130016 h 40"/>
              <a:gd name="T30" fmla="*/ 621685 w 98"/>
              <a:gd name="T31" fmla="*/ 130016 h 40"/>
              <a:gd name="T32" fmla="*/ 621685 w 98"/>
              <a:gd name="T33" fmla="*/ 100013 h 40"/>
              <a:gd name="T34" fmla="*/ 651766 w 98"/>
              <a:gd name="T35" fmla="*/ 100013 h 40"/>
              <a:gd name="T36" fmla="*/ 671821 w 98"/>
              <a:gd name="T37" fmla="*/ 80010 h 40"/>
              <a:gd name="T38" fmla="*/ 671821 w 98"/>
              <a:gd name="T39" fmla="*/ 50006 h 40"/>
              <a:gd name="T40" fmla="*/ 651766 w 98"/>
              <a:gd name="T41" fmla="*/ 20003 h 40"/>
              <a:gd name="T42" fmla="*/ 541467 w 98"/>
              <a:gd name="T43" fmla="*/ 20003 h 40"/>
              <a:gd name="T44" fmla="*/ 521413 w 98"/>
              <a:gd name="T45" fmla="*/ 50006 h 40"/>
              <a:gd name="T46" fmla="*/ 521413 w 98"/>
              <a:gd name="T47" fmla="*/ 80010 h 40"/>
              <a:gd name="T48" fmla="*/ 541467 w 98"/>
              <a:gd name="T49" fmla="*/ 100013 h 40"/>
              <a:gd name="T50" fmla="*/ 581576 w 98"/>
              <a:gd name="T51" fmla="*/ 100013 h 40"/>
              <a:gd name="T52" fmla="*/ 581576 w 98"/>
              <a:gd name="T53" fmla="*/ 130016 h 40"/>
              <a:gd name="T54" fmla="*/ 451223 w 98"/>
              <a:gd name="T55" fmla="*/ 130016 h 40"/>
              <a:gd name="T56" fmla="*/ 411114 w 98"/>
              <a:gd name="T57" fmla="*/ 210026 h 40"/>
              <a:gd name="T58" fmla="*/ 230625 w 98"/>
              <a:gd name="T59" fmla="*/ 120015 h 40"/>
              <a:gd name="T60" fmla="*/ 160435 w 98"/>
              <a:gd name="T61" fmla="*/ 150019 h 40"/>
              <a:gd name="T62" fmla="*/ 772092 w 98"/>
              <a:gd name="T63" fmla="*/ 220028 h 40"/>
              <a:gd name="T64" fmla="*/ 772092 w 98"/>
              <a:gd name="T65" fmla="*/ 180023 h 40"/>
              <a:gd name="T66" fmla="*/ 782120 w 98"/>
              <a:gd name="T67" fmla="*/ 180023 h 40"/>
              <a:gd name="T68" fmla="*/ 782120 w 98"/>
              <a:gd name="T69" fmla="*/ 150019 h 40"/>
              <a:gd name="T70" fmla="*/ 852310 w 98"/>
              <a:gd name="T71" fmla="*/ 90011 h 40"/>
              <a:gd name="T72" fmla="*/ 892418 w 98"/>
              <a:gd name="T73" fmla="*/ 120015 h 40"/>
              <a:gd name="T74" fmla="*/ 772092 w 98"/>
              <a:gd name="T75" fmla="*/ 220028 h 40"/>
              <a:gd name="T76" fmla="*/ 150408 w 98"/>
              <a:gd name="T77" fmla="*/ 170021 h 40"/>
              <a:gd name="T78" fmla="*/ 140380 w 98"/>
              <a:gd name="T79" fmla="*/ 170021 h 40"/>
              <a:gd name="T80" fmla="*/ 150408 w 98"/>
              <a:gd name="T81" fmla="*/ 170021 h 4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98"/>
              <a:gd name="T124" fmla="*/ 0 h 40"/>
              <a:gd name="T125" fmla="*/ 98 w 98"/>
              <a:gd name="T126" fmla="*/ 40 h 4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98" h="40">
                <a:moveTo>
                  <a:pt x="16" y="15"/>
                </a:moveTo>
                <a:cubicBezTo>
                  <a:pt x="38" y="40"/>
                  <a:pt x="38" y="40"/>
                  <a:pt x="38" y="40"/>
                </a:cubicBezTo>
                <a:cubicBezTo>
                  <a:pt x="77" y="40"/>
                  <a:pt x="77" y="40"/>
                  <a:pt x="77" y="40"/>
                </a:cubicBezTo>
                <a:cubicBezTo>
                  <a:pt x="77" y="31"/>
                  <a:pt x="77" y="31"/>
                  <a:pt x="77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28"/>
                  <a:pt x="79" y="28"/>
                  <a:pt x="79" y="28"/>
                </a:cubicBezTo>
                <a:cubicBezTo>
                  <a:pt x="93" y="17"/>
                  <a:pt x="93" y="17"/>
                  <a:pt x="93" y="17"/>
                </a:cubicBezTo>
                <a:cubicBezTo>
                  <a:pt x="94" y="16"/>
                  <a:pt x="94" y="16"/>
                  <a:pt x="94" y="16"/>
                </a:cubicBezTo>
                <a:cubicBezTo>
                  <a:pt x="94" y="16"/>
                  <a:pt x="94" y="16"/>
                  <a:pt x="94" y="16"/>
                </a:cubicBezTo>
                <a:cubicBezTo>
                  <a:pt x="98" y="8"/>
                  <a:pt x="92" y="0"/>
                  <a:pt x="83" y="4"/>
                </a:cubicBezTo>
                <a:cubicBezTo>
                  <a:pt x="82" y="4"/>
                  <a:pt x="82" y="4"/>
                  <a:pt x="82" y="4"/>
                </a:cubicBezTo>
                <a:cubicBezTo>
                  <a:pt x="82" y="4"/>
                  <a:pt x="82" y="4"/>
                  <a:pt x="82" y="4"/>
                </a:cubicBezTo>
                <a:cubicBezTo>
                  <a:pt x="73" y="11"/>
                  <a:pt x="73" y="11"/>
                  <a:pt x="73" y="11"/>
                </a:cubicBezTo>
                <a:cubicBezTo>
                  <a:pt x="72" y="12"/>
                  <a:pt x="72" y="12"/>
                  <a:pt x="72" y="12"/>
                </a:cubicBezTo>
                <a:cubicBezTo>
                  <a:pt x="72" y="13"/>
                  <a:pt x="72" y="13"/>
                  <a:pt x="72" y="13"/>
                </a:cubicBezTo>
                <a:cubicBezTo>
                  <a:pt x="62" y="13"/>
                  <a:pt x="62" y="13"/>
                  <a:pt x="62" y="13"/>
                </a:cubicBezTo>
                <a:cubicBezTo>
                  <a:pt x="62" y="10"/>
                  <a:pt x="62" y="10"/>
                  <a:pt x="62" y="10"/>
                </a:cubicBezTo>
                <a:cubicBezTo>
                  <a:pt x="65" y="10"/>
                  <a:pt x="65" y="10"/>
                  <a:pt x="65" y="10"/>
                </a:cubicBezTo>
                <a:cubicBezTo>
                  <a:pt x="66" y="10"/>
                  <a:pt x="67" y="9"/>
                  <a:pt x="67" y="8"/>
                </a:cubicBezTo>
                <a:cubicBezTo>
                  <a:pt x="67" y="5"/>
                  <a:pt x="67" y="5"/>
                  <a:pt x="67" y="5"/>
                </a:cubicBezTo>
                <a:cubicBezTo>
                  <a:pt x="67" y="3"/>
                  <a:pt x="66" y="2"/>
                  <a:pt x="65" y="2"/>
                </a:cubicBezTo>
                <a:cubicBezTo>
                  <a:pt x="54" y="2"/>
                  <a:pt x="54" y="2"/>
                  <a:pt x="54" y="2"/>
                </a:cubicBezTo>
                <a:cubicBezTo>
                  <a:pt x="53" y="2"/>
                  <a:pt x="52" y="3"/>
                  <a:pt x="52" y="5"/>
                </a:cubicBezTo>
                <a:cubicBezTo>
                  <a:pt x="52" y="8"/>
                  <a:pt x="52" y="8"/>
                  <a:pt x="52" y="8"/>
                </a:cubicBezTo>
                <a:cubicBezTo>
                  <a:pt x="52" y="9"/>
                  <a:pt x="53" y="10"/>
                  <a:pt x="54" y="10"/>
                </a:cubicBezTo>
                <a:cubicBezTo>
                  <a:pt x="58" y="10"/>
                  <a:pt x="58" y="10"/>
                  <a:pt x="58" y="10"/>
                </a:cubicBezTo>
                <a:cubicBezTo>
                  <a:pt x="58" y="13"/>
                  <a:pt x="58" y="13"/>
                  <a:pt x="58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1" y="21"/>
                  <a:pt x="41" y="21"/>
                  <a:pt x="41" y="21"/>
                </a:cubicBezTo>
                <a:cubicBezTo>
                  <a:pt x="23" y="12"/>
                  <a:pt x="23" y="12"/>
                  <a:pt x="23" y="12"/>
                </a:cubicBezTo>
                <a:cubicBezTo>
                  <a:pt x="16" y="15"/>
                  <a:pt x="16" y="15"/>
                  <a:pt x="16" y="15"/>
                </a:cubicBezTo>
                <a:close/>
                <a:moveTo>
                  <a:pt x="77" y="22"/>
                </a:moveTo>
                <a:cubicBezTo>
                  <a:pt x="77" y="18"/>
                  <a:pt x="77" y="18"/>
                  <a:pt x="77" y="18"/>
                </a:cubicBezTo>
                <a:cubicBezTo>
                  <a:pt x="78" y="18"/>
                  <a:pt x="78" y="18"/>
                  <a:pt x="78" y="18"/>
                </a:cubicBezTo>
                <a:cubicBezTo>
                  <a:pt x="78" y="15"/>
                  <a:pt x="78" y="15"/>
                  <a:pt x="78" y="15"/>
                </a:cubicBezTo>
                <a:cubicBezTo>
                  <a:pt x="85" y="9"/>
                  <a:pt x="85" y="9"/>
                  <a:pt x="85" y="9"/>
                </a:cubicBezTo>
                <a:cubicBezTo>
                  <a:pt x="88" y="8"/>
                  <a:pt x="90" y="10"/>
                  <a:pt x="89" y="12"/>
                </a:cubicBezTo>
                <a:cubicBezTo>
                  <a:pt x="77" y="22"/>
                  <a:pt x="77" y="22"/>
                  <a:pt x="77" y="22"/>
                </a:cubicBezTo>
                <a:close/>
                <a:moveTo>
                  <a:pt x="15" y="17"/>
                </a:moveTo>
                <a:cubicBezTo>
                  <a:pt x="29" y="35"/>
                  <a:pt x="0" y="35"/>
                  <a:pt x="14" y="17"/>
                </a:cubicBezTo>
                <a:lnTo>
                  <a:pt x="15" y="17"/>
                </a:ln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3" name="Freeform 31"/>
          <p:cNvSpPr>
            <a:spLocks noEditPoints="1"/>
          </p:cNvSpPr>
          <p:nvPr/>
        </p:nvSpPr>
        <p:spPr bwMode="auto">
          <a:xfrm>
            <a:off x="10419054" y="3514070"/>
            <a:ext cx="652462" cy="722312"/>
          </a:xfrm>
          <a:custGeom>
            <a:avLst/>
            <a:gdLst>
              <a:gd name="T0" fmla="*/ 371401 w 65"/>
              <a:gd name="T1" fmla="*/ 40128 h 72"/>
              <a:gd name="T2" fmla="*/ 501894 w 65"/>
              <a:gd name="T3" fmla="*/ 270867 h 72"/>
              <a:gd name="T4" fmla="*/ 501894 w 65"/>
              <a:gd name="T5" fmla="*/ 270867 h 72"/>
              <a:gd name="T6" fmla="*/ 642424 w 65"/>
              <a:gd name="T7" fmla="*/ 511638 h 72"/>
              <a:gd name="T8" fmla="*/ 622348 w 65"/>
              <a:gd name="T9" fmla="*/ 571830 h 72"/>
              <a:gd name="T10" fmla="*/ 602273 w 65"/>
              <a:gd name="T11" fmla="*/ 581862 h 72"/>
              <a:gd name="T12" fmla="*/ 602273 w 65"/>
              <a:gd name="T13" fmla="*/ 581862 h 72"/>
              <a:gd name="T14" fmla="*/ 381439 w 65"/>
              <a:gd name="T15" fmla="*/ 581862 h 72"/>
              <a:gd name="T16" fmla="*/ 381439 w 65"/>
              <a:gd name="T17" fmla="*/ 601927 h 72"/>
              <a:gd name="T18" fmla="*/ 592235 w 65"/>
              <a:gd name="T19" fmla="*/ 652087 h 72"/>
              <a:gd name="T20" fmla="*/ 602273 w 65"/>
              <a:gd name="T21" fmla="*/ 652087 h 72"/>
              <a:gd name="T22" fmla="*/ 602273 w 65"/>
              <a:gd name="T23" fmla="*/ 672151 h 72"/>
              <a:gd name="T24" fmla="*/ 602273 w 65"/>
              <a:gd name="T25" fmla="*/ 722312 h 72"/>
              <a:gd name="T26" fmla="*/ 562121 w 65"/>
              <a:gd name="T27" fmla="*/ 722312 h 72"/>
              <a:gd name="T28" fmla="*/ 562121 w 65"/>
              <a:gd name="T29" fmla="*/ 692216 h 72"/>
              <a:gd name="T30" fmla="*/ 381439 w 65"/>
              <a:gd name="T31" fmla="*/ 652087 h 72"/>
              <a:gd name="T32" fmla="*/ 381439 w 65"/>
              <a:gd name="T33" fmla="*/ 662119 h 72"/>
              <a:gd name="T34" fmla="*/ 271023 w 65"/>
              <a:gd name="T35" fmla="*/ 662119 h 72"/>
              <a:gd name="T36" fmla="*/ 271023 w 65"/>
              <a:gd name="T37" fmla="*/ 652087 h 72"/>
              <a:gd name="T38" fmla="*/ 100379 w 65"/>
              <a:gd name="T39" fmla="*/ 692216 h 72"/>
              <a:gd name="T40" fmla="*/ 100379 w 65"/>
              <a:gd name="T41" fmla="*/ 722312 h 72"/>
              <a:gd name="T42" fmla="*/ 50189 w 65"/>
              <a:gd name="T43" fmla="*/ 722312 h 72"/>
              <a:gd name="T44" fmla="*/ 50189 w 65"/>
              <a:gd name="T45" fmla="*/ 672151 h 72"/>
              <a:gd name="T46" fmla="*/ 50189 w 65"/>
              <a:gd name="T47" fmla="*/ 652087 h 72"/>
              <a:gd name="T48" fmla="*/ 70265 w 65"/>
              <a:gd name="T49" fmla="*/ 652087 h 72"/>
              <a:gd name="T50" fmla="*/ 271023 w 65"/>
              <a:gd name="T51" fmla="*/ 601927 h 72"/>
              <a:gd name="T52" fmla="*/ 271023 w 65"/>
              <a:gd name="T53" fmla="*/ 581862 h 72"/>
              <a:gd name="T54" fmla="*/ 50189 w 65"/>
              <a:gd name="T55" fmla="*/ 581862 h 72"/>
              <a:gd name="T56" fmla="*/ 0 w 65"/>
              <a:gd name="T57" fmla="*/ 531702 h 72"/>
              <a:gd name="T58" fmla="*/ 10038 w 65"/>
              <a:gd name="T59" fmla="*/ 501606 h 72"/>
              <a:gd name="T60" fmla="*/ 150568 w 65"/>
              <a:gd name="T61" fmla="*/ 270867 h 72"/>
              <a:gd name="T62" fmla="*/ 150568 w 65"/>
              <a:gd name="T63" fmla="*/ 270867 h 72"/>
              <a:gd name="T64" fmla="*/ 150568 w 65"/>
              <a:gd name="T65" fmla="*/ 270867 h 72"/>
              <a:gd name="T66" fmla="*/ 281061 w 65"/>
              <a:gd name="T67" fmla="*/ 40128 h 72"/>
              <a:gd name="T68" fmla="*/ 351326 w 65"/>
              <a:gd name="T69" fmla="*/ 20064 h 72"/>
              <a:gd name="T70" fmla="*/ 371401 w 65"/>
              <a:gd name="T71" fmla="*/ 40128 h 72"/>
              <a:gd name="T72" fmla="*/ 301136 w 65"/>
              <a:gd name="T73" fmla="*/ 250803 h 72"/>
              <a:gd name="T74" fmla="*/ 301136 w 65"/>
              <a:gd name="T75" fmla="*/ 300963 h 72"/>
              <a:gd name="T76" fmla="*/ 311174 w 65"/>
              <a:gd name="T77" fmla="*/ 391252 h 72"/>
              <a:gd name="T78" fmla="*/ 341288 w 65"/>
              <a:gd name="T79" fmla="*/ 391252 h 72"/>
              <a:gd name="T80" fmla="*/ 361364 w 65"/>
              <a:gd name="T81" fmla="*/ 300963 h 72"/>
              <a:gd name="T82" fmla="*/ 361364 w 65"/>
              <a:gd name="T83" fmla="*/ 250803 h 72"/>
              <a:gd name="T84" fmla="*/ 301136 w 65"/>
              <a:gd name="T85" fmla="*/ 250803 h 72"/>
              <a:gd name="T86" fmla="*/ 301136 w 65"/>
              <a:gd name="T87" fmla="*/ 411317 h 72"/>
              <a:gd name="T88" fmla="*/ 301136 w 65"/>
              <a:gd name="T89" fmla="*/ 461477 h 72"/>
              <a:gd name="T90" fmla="*/ 351326 w 65"/>
              <a:gd name="T91" fmla="*/ 461477 h 72"/>
              <a:gd name="T92" fmla="*/ 351326 w 65"/>
              <a:gd name="T93" fmla="*/ 411317 h 72"/>
              <a:gd name="T94" fmla="*/ 301136 w 65"/>
              <a:gd name="T95" fmla="*/ 411317 h 72"/>
              <a:gd name="T96" fmla="*/ 421591 w 65"/>
              <a:gd name="T97" fmla="*/ 321028 h 72"/>
              <a:gd name="T98" fmla="*/ 321212 w 65"/>
              <a:gd name="T99" fmla="*/ 150482 h 72"/>
              <a:gd name="T100" fmla="*/ 230871 w 65"/>
              <a:gd name="T101" fmla="*/ 321028 h 72"/>
              <a:gd name="T102" fmla="*/ 230871 w 65"/>
              <a:gd name="T103" fmla="*/ 321028 h 72"/>
              <a:gd name="T104" fmla="*/ 140530 w 65"/>
              <a:gd name="T105" fmla="*/ 481541 h 72"/>
              <a:gd name="T106" fmla="*/ 321212 w 65"/>
              <a:gd name="T107" fmla="*/ 481541 h 72"/>
              <a:gd name="T108" fmla="*/ 511932 w 65"/>
              <a:gd name="T109" fmla="*/ 481541 h 72"/>
              <a:gd name="T110" fmla="*/ 421591 w 65"/>
              <a:gd name="T111" fmla="*/ 321028 h 72"/>
              <a:gd name="T112" fmla="*/ 421591 w 65"/>
              <a:gd name="T113" fmla="*/ 321028 h 7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65"/>
              <a:gd name="T172" fmla="*/ 0 h 72"/>
              <a:gd name="T173" fmla="*/ 65 w 65"/>
              <a:gd name="T174" fmla="*/ 72 h 7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65" h="72">
                <a:moveTo>
                  <a:pt x="37" y="4"/>
                </a:moveTo>
                <a:cubicBezTo>
                  <a:pt x="50" y="27"/>
                  <a:pt x="50" y="27"/>
                  <a:pt x="50" y="27"/>
                </a:cubicBezTo>
                <a:cubicBezTo>
                  <a:pt x="50" y="27"/>
                  <a:pt x="50" y="27"/>
                  <a:pt x="50" y="27"/>
                </a:cubicBezTo>
                <a:cubicBezTo>
                  <a:pt x="64" y="51"/>
                  <a:pt x="64" y="51"/>
                  <a:pt x="64" y="51"/>
                </a:cubicBezTo>
                <a:cubicBezTo>
                  <a:pt x="65" y="53"/>
                  <a:pt x="64" y="56"/>
                  <a:pt x="62" y="57"/>
                </a:cubicBezTo>
                <a:cubicBezTo>
                  <a:pt x="61" y="58"/>
                  <a:pt x="60" y="58"/>
                  <a:pt x="60" y="58"/>
                </a:cubicBezTo>
                <a:cubicBezTo>
                  <a:pt x="60" y="58"/>
                  <a:pt x="60" y="58"/>
                  <a:pt x="60" y="58"/>
                </a:cubicBezTo>
                <a:cubicBezTo>
                  <a:pt x="38" y="58"/>
                  <a:pt x="38" y="58"/>
                  <a:pt x="38" y="58"/>
                </a:cubicBezTo>
                <a:cubicBezTo>
                  <a:pt x="38" y="60"/>
                  <a:pt x="38" y="60"/>
                  <a:pt x="38" y="60"/>
                </a:cubicBezTo>
                <a:cubicBezTo>
                  <a:pt x="59" y="65"/>
                  <a:pt x="59" y="65"/>
                  <a:pt x="59" y="65"/>
                </a:cubicBezTo>
                <a:cubicBezTo>
                  <a:pt x="60" y="65"/>
                  <a:pt x="60" y="65"/>
                  <a:pt x="60" y="65"/>
                </a:cubicBezTo>
                <a:cubicBezTo>
                  <a:pt x="60" y="67"/>
                  <a:pt x="60" y="67"/>
                  <a:pt x="60" y="67"/>
                </a:cubicBezTo>
                <a:cubicBezTo>
                  <a:pt x="60" y="72"/>
                  <a:pt x="60" y="72"/>
                  <a:pt x="60" y="72"/>
                </a:cubicBezTo>
                <a:cubicBezTo>
                  <a:pt x="56" y="72"/>
                  <a:pt x="56" y="72"/>
                  <a:pt x="56" y="72"/>
                </a:cubicBezTo>
                <a:cubicBezTo>
                  <a:pt x="56" y="69"/>
                  <a:pt x="56" y="69"/>
                  <a:pt x="56" y="69"/>
                </a:cubicBezTo>
                <a:cubicBezTo>
                  <a:pt x="38" y="65"/>
                  <a:pt x="38" y="65"/>
                  <a:pt x="38" y="65"/>
                </a:cubicBezTo>
                <a:cubicBezTo>
                  <a:pt x="38" y="66"/>
                  <a:pt x="38" y="66"/>
                  <a:pt x="38" y="66"/>
                </a:cubicBezTo>
                <a:cubicBezTo>
                  <a:pt x="27" y="66"/>
                  <a:pt x="27" y="66"/>
                  <a:pt x="27" y="66"/>
                </a:cubicBezTo>
                <a:cubicBezTo>
                  <a:pt x="27" y="65"/>
                  <a:pt x="27" y="65"/>
                  <a:pt x="27" y="65"/>
                </a:cubicBezTo>
                <a:cubicBezTo>
                  <a:pt x="10" y="69"/>
                  <a:pt x="10" y="69"/>
                  <a:pt x="10" y="69"/>
                </a:cubicBezTo>
                <a:cubicBezTo>
                  <a:pt x="10" y="72"/>
                  <a:pt x="10" y="72"/>
                  <a:pt x="10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5" y="67"/>
                  <a:pt x="5" y="67"/>
                  <a:pt x="5" y="67"/>
                </a:cubicBezTo>
                <a:cubicBezTo>
                  <a:pt x="5" y="65"/>
                  <a:pt x="5" y="65"/>
                  <a:pt x="5" y="65"/>
                </a:cubicBezTo>
                <a:cubicBezTo>
                  <a:pt x="7" y="65"/>
                  <a:pt x="7" y="65"/>
                  <a:pt x="7" y="65"/>
                </a:cubicBezTo>
                <a:cubicBezTo>
                  <a:pt x="27" y="60"/>
                  <a:pt x="27" y="60"/>
                  <a:pt x="27" y="60"/>
                </a:cubicBezTo>
                <a:cubicBezTo>
                  <a:pt x="27" y="58"/>
                  <a:pt x="27" y="58"/>
                  <a:pt x="27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3" y="58"/>
                  <a:pt x="0" y="56"/>
                  <a:pt x="0" y="53"/>
                </a:cubicBezTo>
                <a:cubicBezTo>
                  <a:pt x="0" y="52"/>
                  <a:pt x="1" y="51"/>
                  <a:pt x="1" y="50"/>
                </a:cubicBezTo>
                <a:cubicBezTo>
                  <a:pt x="15" y="27"/>
                  <a:pt x="15" y="27"/>
                  <a:pt x="15" y="27"/>
                </a:cubicBezTo>
                <a:cubicBezTo>
                  <a:pt x="15" y="27"/>
                  <a:pt x="15" y="27"/>
                  <a:pt x="15" y="27"/>
                </a:cubicBezTo>
                <a:cubicBezTo>
                  <a:pt x="15" y="27"/>
                  <a:pt x="15" y="27"/>
                  <a:pt x="15" y="27"/>
                </a:cubicBezTo>
                <a:cubicBezTo>
                  <a:pt x="28" y="4"/>
                  <a:pt x="28" y="4"/>
                  <a:pt x="28" y="4"/>
                </a:cubicBezTo>
                <a:cubicBezTo>
                  <a:pt x="30" y="1"/>
                  <a:pt x="33" y="0"/>
                  <a:pt x="35" y="2"/>
                </a:cubicBezTo>
                <a:cubicBezTo>
                  <a:pt x="36" y="2"/>
                  <a:pt x="36" y="3"/>
                  <a:pt x="37" y="4"/>
                </a:cubicBezTo>
                <a:close/>
                <a:moveTo>
                  <a:pt x="30" y="25"/>
                </a:moveTo>
                <a:cubicBezTo>
                  <a:pt x="30" y="30"/>
                  <a:pt x="30" y="30"/>
                  <a:pt x="30" y="30"/>
                </a:cubicBezTo>
                <a:cubicBezTo>
                  <a:pt x="31" y="39"/>
                  <a:pt x="31" y="39"/>
                  <a:pt x="31" y="39"/>
                </a:cubicBezTo>
                <a:cubicBezTo>
                  <a:pt x="34" y="39"/>
                  <a:pt x="34" y="39"/>
                  <a:pt x="34" y="39"/>
                </a:cubicBezTo>
                <a:cubicBezTo>
                  <a:pt x="36" y="30"/>
                  <a:pt x="36" y="30"/>
                  <a:pt x="36" y="30"/>
                </a:cubicBezTo>
                <a:cubicBezTo>
                  <a:pt x="36" y="25"/>
                  <a:pt x="36" y="25"/>
                  <a:pt x="36" y="25"/>
                </a:cubicBezTo>
                <a:cubicBezTo>
                  <a:pt x="30" y="25"/>
                  <a:pt x="30" y="25"/>
                  <a:pt x="30" y="25"/>
                </a:cubicBezTo>
                <a:close/>
                <a:moveTo>
                  <a:pt x="30" y="41"/>
                </a:moveTo>
                <a:cubicBezTo>
                  <a:pt x="30" y="46"/>
                  <a:pt x="30" y="46"/>
                  <a:pt x="30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1"/>
                  <a:pt x="35" y="41"/>
                  <a:pt x="35" y="41"/>
                </a:cubicBezTo>
                <a:cubicBezTo>
                  <a:pt x="30" y="41"/>
                  <a:pt x="30" y="41"/>
                  <a:pt x="30" y="41"/>
                </a:cubicBezTo>
                <a:close/>
                <a:moveTo>
                  <a:pt x="42" y="32"/>
                </a:moveTo>
                <a:cubicBezTo>
                  <a:pt x="32" y="15"/>
                  <a:pt x="32" y="15"/>
                  <a:pt x="32" y="15"/>
                </a:cubicBezTo>
                <a:cubicBezTo>
                  <a:pt x="23" y="32"/>
                  <a:pt x="23" y="32"/>
                  <a:pt x="23" y="32"/>
                </a:cubicBezTo>
                <a:cubicBezTo>
                  <a:pt x="23" y="32"/>
                  <a:pt x="23" y="32"/>
                  <a:pt x="23" y="32"/>
                </a:cubicBezTo>
                <a:cubicBezTo>
                  <a:pt x="14" y="48"/>
                  <a:pt x="14" y="48"/>
                  <a:pt x="14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51" y="48"/>
                  <a:pt x="51" y="48"/>
                  <a:pt x="51" y="48"/>
                </a:cubicBezTo>
                <a:cubicBezTo>
                  <a:pt x="42" y="32"/>
                  <a:pt x="42" y="32"/>
                  <a:pt x="42" y="32"/>
                </a:cubicBezTo>
                <a:cubicBezTo>
                  <a:pt x="42" y="32"/>
                  <a:pt x="42" y="32"/>
                  <a:pt x="42" y="32"/>
                </a:cubicBez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4" name="Freeform 32"/>
          <p:cNvSpPr>
            <a:spLocks noEditPoints="1"/>
          </p:cNvSpPr>
          <p:nvPr/>
        </p:nvSpPr>
        <p:spPr bwMode="auto">
          <a:xfrm>
            <a:off x="6166143" y="3613289"/>
            <a:ext cx="792163" cy="523875"/>
          </a:xfrm>
          <a:custGeom>
            <a:avLst/>
            <a:gdLst>
              <a:gd name="T0" fmla="*/ 591615 w 79"/>
              <a:gd name="T1" fmla="*/ 30224 h 52"/>
              <a:gd name="T2" fmla="*/ 621698 w 79"/>
              <a:gd name="T3" fmla="*/ 90671 h 52"/>
              <a:gd name="T4" fmla="*/ 671834 w 79"/>
              <a:gd name="T5" fmla="*/ 50373 h 52"/>
              <a:gd name="T6" fmla="*/ 691889 w 79"/>
              <a:gd name="T7" fmla="*/ 90671 h 52"/>
              <a:gd name="T8" fmla="*/ 731999 w 79"/>
              <a:gd name="T9" fmla="*/ 60447 h 52"/>
              <a:gd name="T10" fmla="*/ 762081 w 79"/>
              <a:gd name="T11" fmla="*/ 90671 h 52"/>
              <a:gd name="T12" fmla="*/ 792163 w 79"/>
              <a:gd name="T13" fmla="*/ 80596 h 52"/>
              <a:gd name="T14" fmla="*/ 591615 w 79"/>
              <a:gd name="T15" fmla="*/ 231714 h 52"/>
              <a:gd name="T16" fmla="*/ 20055 w 79"/>
              <a:gd name="T17" fmla="*/ 483577 h 52"/>
              <a:gd name="T18" fmla="*/ 441205 w 79"/>
              <a:gd name="T19" fmla="*/ 211565 h 52"/>
              <a:gd name="T20" fmla="*/ 220602 w 79"/>
              <a:gd name="T21" fmla="*/ 161192 h 52"/>
              <a:gd name="T22" fmla="*/ 150411 w 79"/>
              <a:gd name="T23" fmla="*/ 251863 h 52"/>
              <a:gd name="T24" fmla="*/ 150411 w 79"/>
              <a:gd name="T25" fmla="*/ 272012 h 52"/>
              <a:gd name="T26" fmla="*/ 210575 w 79"/>
              <a:gd name="T27" fmla="*/ 382832 h 52"/>
              <a:gd name="T28" fmla="*/ 421150 w 79"/>
              <a:gd name="T29" fmla="*/ 352608 h 52"/>
              <a:gd name="T30" fmla="*/ 471287 w 79"/>
              <a:gd name="T31" fmla="*/ 372757 h 52"/>
              <a:gd name="T32" fmla="*/ 471287 w 79"/>
              <a:gd name="T33" fmla="*/ 261938 h 52"/>
              <a:gd name="T34" fmla="*/ 441205 w 79"/>
              <a:gd name="T35" fmla="*/ 211565 h 52"/>
              <a:gd name="T36" fmla="*/ 401095 w 79"/>
              <a:gd name="T37" fmla="*/ 211565 h 52"/>
              <a:gd name="T38" fmla="*/ 391068 w 79"/>
              <a:gd name="T39" fmla="*/ 181341 h 52"/>
              <a:gd name="T40" fmla="*/ 260712 w 79"/>
              <a:gd name="T41" fmla="*/ 211565 h 52"/>
              <a:gd name="T42" fmla="*/ 371013 w 79"/>
              <a:gd name="T43" fmla="*/ 191416 h 52"/>
              <a:gd name="T44" fmla="*/ 250684 w 79"/>
              <a:gd name="T45" fmla="*/ 181341 h 52"/>
              <a:gd name="T46" fmla="*/ 210575 w 79"/>
              <a:gd name="T47" fmla="*/ 221639 h 52"/>
              <a:gd name="T48" fmla="*/ 250684 w 79"/>
              <a:gd name="T49" fmla="*/ 181341 h 52"/>
              <a:gd name="T50" fmla="*/ 180493 w 79"/>
              <a:gd name="T51" fmla="*/ 292161 h 52"/>
              <a:gd name="T52" fmla="*/ 250684 w 79"/>
              <a:gd name="T53" fmla="*/ 282087 h 52"/>
              <a:gd name="T54" fmla="*/ 210575 w 79"/>
              <a:gd name="T55" fmla="*/ 312310 h 52"/>
              <a:gd name="T56" fmla="*/ 401095 w 79"/>
              <a:gd name="T57" fmla="*/ 332459 h 52"/>
              <a:gd name="T58" fmla="*/ 210575 w 79"/>
              <a:gd name="T59" fmla="*/ 312310 h 52"/>
              <a:gd name="T60" fmla="*/ 371013 w 79"/>
              <a:gd name="T61" fmla="*/ 272012 h 52"/>
              <a:gd name="T62" fmla="*/ 441205 w 79"/>
              <a:gd name="T63" fmla="*/ 282087 h 52"/>
              <a:gd name="T64" fmla="*/ 100274 w 79"/>
              <a:gd name="T65" fmla="*/ 110820 h 52"/>
              <a:gd name="T66" fmla="*/ 511396 w 79"/>
              <a:gd name="T67" fmla="*/ 423130 h 52"/>
              <a:gd name="T68" fmla="*/ 100274 w 79"/>
              <a:gd name="T69" fmla="*/ 110820 h 5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79"/>
              <a:gd name="T106" fmla="*/ 0 h 52"/>
              <a:gd name="T107" fmla="*/ 79 w 79"/>
              <a:gd name="T108" fmla="*/ 52 h 52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79" h="52">
                <a:moveTo>
                  <a:pt x="2" y="4"/>
                </a:moveTo>
                <a:cubicBezTo>
                  <a:pt x="25" y="0"/>
                  <a:pt x="43" y="0"/>
                  <a:pt x="59" y="3"/>
                </a:cubicBezTo>
                <a:cubicBezTo>
                  <a:pt x="59" y="9"/>
                  <a:pt x="59" y="9"/>
                  <a:pt x="59" y="9"/>
                </a:cubicBezTo>
                <a:cubicBezTo>
                  <a:pt x="62" y="9"/>
                  <a:pt x="62" y="9"/>
                  <a:pt x="62" y="9"/>
                </a:cubicBezTo>
                <a:cubicBezTo>
                  <a:pt x="63" y="4"/>
                  <a:pt x="63" y="4"/>
                  <a:pt x="63" y="4"/>
                </a:cubicBezTo>
                <a:cubicBezTo>
                  <a:pt x="64" y="4"/>
                  <a:pt x="66" y="4"/>
                  <a:pt x="67" y="5"/>
                </a:cubicBezTo>
                <a:cubicBezTo>
                  <a:pt x="67" y="9"/>
                  <a:pt x="67" y="9"/>
                  <a:pt x="67" y="9"/>
                </a:cubicBezTo>
                <a:cubicBezTo>
                  <a:pt x="69" y="9"/>
                  <a:pt x="69" y="9"/>
                  <a:pt x="69" y="9"/>
                </a:cubicBezTo>
                <a:cubicBezTo>
                  <a:pt x="70" y="6"/>
                  <a:pt x="70" y="6"/>
                  <a:pt x="70" y="6"/>
                </a:cubicBezTo>
                <a:cubicBezTo>
                  <a:pt x="71" y="6"/>
                  <a:pt x="72" y="6"/>
                  <a:pt x="73" y="6"/>
                </a:cubicBezTo>
                <a:cubicBezTo>
                  <a:pt x="73" y="9"/>
                  <a:pt x="73" y="9"/>
                  <a:pt x="73" y="9"/>
                </a:cubicBezTo>
                <a:cubicBezTo>
                  <a:pt x="76" y="9"/>
                  <a:pt x="76" y="9"/>
                  <a:pt x="76" y="9"/>
                </a:cubicBezTo>
                <a:cubicBezTo>
                  <a:pt x="76" y="7"/>
                  <a:pt x="76" y="7"/>
                  <a:pt x="76" y="7"/>
                </a:cubicBezTo>
                <a:cubicBezTo>
                  <a:pt x="77" y="8"/>
                  <a:pt x="78" y="8"/>
                  <a:pt x="79" y="8"/>
                </a:cubicBezTo>
                <a:cubicBezTo>
                  <a:pt x="79" y="15"/>
                  <a:pt x="79" y="15"/>
                  <a:pt x="79" y="15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48"/>
                  <a:pt x="59" y="48"/>
                  <a:pt x="59" y="48"/>
                </a:cubicBezTo>
                <a:cubicBezTo>
                  <a:pt x="40" y="52"/>
                  <a:pt x="21" y="52"/>
                  <a:pt x="2" y="48"/>
                </a:cubicBezTo>
                <a:cubicBezTo>
                  <a:pt x="1" y="34"/>
                  <a:pt x="0" y="20"/>
                  <a:pt x="2" y="4"/>
                </a:cubicBezTo>
                <a:close/>
                <a:moveTo>
                  <a:pt x="44" y="21"/>
                </a:moveTo>
                <a:cubicBezTo>
                  <a:pt x="40" y="16"/>
                  <a:pt x="40" y="16"/>
                  <a:pt x="40" y="16"/>
                </a:cubicBezTo>
                <a:cubicBezTo>
                  <a:pt x="34" y="16"/>
                  <a:pt x="28" y="16"/>
                  <a:pt x="22" y="16"/>
                </a:cubicBezTo>
                <a:cubicBezTo>
                  <a:pt x="18" y="22"/>
                  <a:pt x="18" y="22"/>
                  <a:pt x="18" y="22"/>
                </a:cubicBezTo>
                <a:cubicBezTo>
                  <a:pt x="15" y="25"/>
                  <a:pt x="15" y="25"/>
                  <a:pt x="15" y="25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7"/>
                  <a:pt x="15" y="27"/>
                  <a:pt x="15" y="27"/>
                </a:cubicBezTo>
                <a:cubicBezTo>
                  <a:pt x="15" y="38"/>
                  <a:pt x="15" y="38"/>
                  <a:pt x="15" y="38"/>
                </a:cubicBezTo>
                <a:cubicBezTo>
                  <a:pt x="21" y="38"/>
                  <a:pt x="21" y="38"/>
                  <a:pt x="21" y="38"/>
                </a:cubicBezTo>
                <a:cubicBezTo>
                  <a:pt x="21" y="35"/>
                  <a:pt x="21" y="35"/>
                  <a:pt x="21" y="35"/>
                </a:cubicBezTo>
                <a:cubicBezTo>
                  <a:pt x="42" y="35"/>
                  <a:pt x="42" y="35"/>
                  <a:pt x="42" y="35"/>
                </a:cubicBezTo>
                <a:cubicBezTo>
                  <a:pt x="42" y="37"/>
                  <a:pt x="42" y="37"/>
                  <a:pt x="42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26"/>
                  <a:pt x="47" y="26"/>
                  <a:pt x="47" y="26"/>
                </a:cubicBezTo>
                <a:cubicBezTo>
                  <a:pt x="47" y="26"/>
                  <a:pt x="47" y="26"/>
                  <a:pt x="47" y="26"/>
                </a:cubicBezTo>
                <a:cubicBezTo>
                  <a:pt x="47" y="24"/>
                  <a:pt x="47" y="24"/>
                  <a:pt x="47" y="24"/>
                </a:cubicBezTo>
                <a:cubicBezTo>
                  <a:pt x="44" y="21"/>
                  <a:pt x="44" y="21"/>
                  <a:pt x="44" y="21"/>
                </a:cubicBezTo>
                <a:close/>
                <a:moveTo>
                  <a:pt x="38" y="19"/>
                </a:moveTo>
                <a:cubicBezTo>
                  <a:pt x="40" y="21"/>
                  <a:pt x="40" y="21"/>
                  <a:pt x="40" y="21"/>
                </a:cubicBezTo>
                <a:cubicBezTo>
                  <a:pt x="42" y="21"/>
                  <a:pt x="42" y="21"/>
                  <a:pt x="42" y="21"/>
                </a:cubicBezTo>
                <a:cubicBezTo>
                  <a:pt x="39" y="18"/>
                  <a:pt x="39" y="18"/>
                  <a:pt x="39" y="18"/>
                </a:cubicBezTo>
                <a:cubicBezTo>
                  <a:pt x="28" y="18"/>
                  <a:pt x="28" y="18"/>
                  <a:pt x="28" y="18"/>
                </a:cubicBezTo>
                <a:cubicBezTo>
                  <a:pt x="26" y="21"/>
                  <a:pt x="26" y="21"/>
                  <a:pt x="26" y="21"/>
                </a:cubicBezTo>
                <a:cubicBezTo>
                  <a:pt x="30" y="21"/>
                  <a:pt x="33" y="21"/>
                  <a:pt x="37" y="21"/>
                </a:cubicBezTo>
                <a:cubicBezTo>
                  <a:pt x="37" y="19"/>
                  <a:pt x="37" y="19"/>
                  <a:pt x="37" y="19"/>
                </a:cubicBezTo>
                <a:cubicBezTo>
                  <a:pt x="38" y="19"/>
                  <a:pt x="38" y="19"/>
                  <a:pt x="38" y="19"/>
                </a:cubicBezTo>
                <a:close/>
                <a:moveTo>
                  <a:pt x="25" y="18"/>
                </a:moveTo>
                <a:cubicBezTo>
                  <a:pt x="23" y="18"/>
                  <a:pt x="23" y="18"/>
                  <a:pt x="23" y="18"/>
                </a:cubicBezTo>
                <a:cubicBezTo>
                  <a:pt x="21" y="22"/>
                  <a:pt x="21" y="22"/>
                  <a:pt x="21" y="22"/>
                </a:cubicBezTo>
                <a:cubicBezTo>
                  <a:pt x="21" y="22"/>
                  <a:pt x="22" y="22"/>
                  <a:pt x="23" y="22"/>
                </a:cubicBezTo>
                <a:cubicBezTo>
                  <a:pt x="25" y="18"/>
                  <a:pt x="25" y="18"/>
                  <a:pt x="25" y="18"/>
                </a:cubicBezTo>
                <a:close/>
                <a:moveTo>
                  <a:pt x="18" y="26"/>
                </a:moveTo>
                <a:cubicBezTo>
                  <a:pt x="18" y="29"/>
                  <a:pt x="18" y="29"/>
                  <a:pt x="18" y="29"/>
                </a:cubicBezTo>
                <a:cubicBezTo>
                  <a:pt x="25" y="29"/>
                  <a:pt x="25" y="29"/>
                  <a:pt x="25" y="29"/>
                </a:cubicBezTo>
                <a:cubicBezTo>
                  <a:pt x="25" y="28"/>
                  <a:pt x="25" y="28"/>
                  <a:pt x="25" y="28"/>
                </a:cubicBezTo>
                <a:cubicBezTo>
                  <a:pt x="18" y="26"/>
                  <a:pt x="18" y="26"/>
                  <a:pt x="18" y="26"/>
                </a:cubicBezTo>
                <a:close/>
                <a:moveTo>
                  <a:pt x="21" y="31"/>
                </a:moveTo>
                <a:cubicBezTo>
                  <a:pt x="22" y="33"/>
                  <a:pt x="22" y="33"/>
                  <a:pt x="22" y="33"/>
                </a:cubicBezTo>
                <a:cubicBezTo>
                  <a:pt x="26" y="33"/>
                  <a:pt x="35" y="33"/>
                  <a:pt x="40" y="33"/>
                </a:cubicBezTo>
                <a:cubicBezTo>
                  <a:pt x="40" y="30"/>
                  <a:pt x="40" y="30"/>
                  <a:pt x="40" y="30"/>
                </a:cubicBezTo>
                <a:cubicBezTo>
                  <a:pt x="21" y="31"/>
                  <a:pt x="21" y="31"/>
                  <a:pt x="21" y="31"/>
                </a:cubicBezTo>
                <a:close/>
                <a:moveTo>
                  <a:pt x="45" y="25"/>
                </a:moveTo>
                <a:cubicBezTo>
                  <a:pt x="37" y="27"/>
                  <a:pt x="37" y="27"/>
                  <a:pt x="37" y="27"/>
                </a:cubicBezTo>
                <a:cubicBezTo>
                  <a:pt x="37" y="29"/>
                  <a:pt x="37" y="29"/>
                  <a:pt x="37" y="29"/>
                </a:cubicBezTo>
                <a:cubicBezTo>
                  <a:pt x="44" y="28"/>
                  <a:pt x="44" y="28"/>
                  <a:pt x="44" y="28"/>
                </a:cubicBezTo>
                <a:cubicBezTo>
                  <a:pt x="45" y="25"/>
                  <a:pt x="45" y="25"/>
                  <a:pt x="45" y="25"/>
                </a:cubicBezTo>
                <a:close/>
                <a:moveTo>
                  <a:pt x="10" y="11"/>
                </a:moveTo>
                <a:cubicBezTo>
                  <a:pt x="10" y="42"/>
                  <a:pt x="10" y="42"/>
                  <a:pt x="10" y="42"/>
                </a:cubicBezTo>
                <a:cubicBezTo>
                  <a:pt x="51" y="42"/>
                  <a:pt x="51" y="42"/>
                  <a:pt x="51" y="42"/>
                </a:cubicBezTo>
                <a:cubicBezTo>
                  <a:pt x="51" y="11"/>
                  <a:pt x="51" y="11"/>
                  <a:pt x="51" y="11"/>
                </a:cubicBezTo>
                <a:lnTo>
                  <a:pt x="10" y="11"/>
                </a:ln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5" name="Freeform 33"/>
          <p:cNvSpPr>
            <a:spLocks noEditPoints="1"/>
          </p:cNvSpPr>
          <p:nvPr/>
        </p:nvSpPr>
        <p:spPr bwMode="auto">
          <a:xfrm>
            <a:off x="8334666" y="2595541"/>
            <a:ext cx="630238" cy="631825"/>
          </a:xfrm>
          <a:custGeom>
            <a:avLst/>
            <a:gdLst>
              <a:gd name="T0" fmla="*/ 540204 w 63"/>
              <a:gd name="T1" fmla="*/ 90261 h 63"/>
              <a:gd name="T2" fmla="*/ 540204 w 63"/>
              <a:gd name="T3" fmla="*/ 541564 h 63"/>
              <a:gd name="T4" fmla="*/ 90034 w 63"/>
              <a:gd name="T5" fmla="*/ 541564 h 63"/>
              <a:gd name="T6" fmla="*/ 90034 w 63"/>
              <a:gd name="T7" fmla="*/ 90261 h 63"/>
              <a:gd name="T8" fmla="*/ 310117 w 63"/>
              <a:gd name="T9" fmla="*/ 110319 h 63"/>
              <a:gd name="T10" fmla="*/ 110042 w 63"/>
              <a:gd name="T11" fmla="*/ 310898 h 63"/>
              <a:gd name="T12" fmla="*/ 130049 w 63"/>
              <a:gd name="T13" fmla="*/ 320927 h 63"/>
              <a:gd name="T14" fmla="*/ 160060 w 63"/>
              <a:gd name="T15" fmla="*/ 320927 h 63"/>
              <a:gd name="T16" fmla="*/ 130049 w 63"/>
              <a:gd name="T17" fmla="*/ 310898 h 63"/>
              <a:gd name="T18" fmla="*/ 180068 w 63"/>
              <a:gd name="T19" fmla="*/ 240695 h 63"/>
              <a:gd name="T20" fmla="*/ 160060 w 63"/>
              <a:gd name="T21" fmla="*/ 220637 h 63"/>
              <a:gd name="T22" fmla="*/ 220083 w 63"/>
              <a:gd name="T23" fmla="*/ 160463 h 63"/>
              <a:gd name="T24" fmla="*/ 250094 w 63"/>
              <a:gd name="T25" fmla="*/ 180521 h 63"/>
              <a:gd name="T26" fmla="*/ 310117 w 63"/>
              <a:gd name="T27" fmla="*/ 130377 h 63"/>
              <a:gd name="T28" fmla="*/ 320121 w 63"/>
              <a:gd name="T29" fmla="*/ 160463 h 63"/>
              <a:gd name="T30" fmla="*/ 400151 w 63"/>
              <a:gd name="T31" fmla="*/ 150435 h 63"/>
              <a:gd name="T32" fmla="*/ 400151 w 63"/>
              <a:gd name="T33" fmla="*/ 190550 h 63"/>
              <a:gd name="T34" fmla="*/ 440166 w 63"/>
              <a:gd name="T35" fmla="*/ 190550 h 63"/>
              <a:gd name="T36" fmla="*/ 440166 w 63"/>
              <a:gd name="T37" fmla="*/ 230666 h 63"/>
              <a:gd name="T38" fmla="*/ 470178 w 63"/>
              <a:gd name="T39" fmla="*/ 230666 h 63"/>
              <a:gd name="T40" fmla="*/ 460174 w 63"/>
              <a:gd name="T41" fmla="*/ 310898 h 63"/>
              <a:gd name="T42" fmla="*/ 490185 w 63"/>
              <a:gd name="T43" fmla="*/ 320927 h 63"/>
              <a:gd name="T44" fmla="*/ 520196 w 63"/>
              <a:gd name="T45" fmla="*/ 320927 h 63"/>
              <a:gd name="T46" fmla="*/ 460174 w 63"/>
              <a:gd name="T47" fmla="*/ 170492 h 63"/>
              <a:gd name="T48" fmla="*/ 470178 w 63"/>
              <a:gd name="T49" fmla="*/ 391130 h 63"/>
              <a:gd name="T50" fmla="*/ 480181 w 63"/>
              <a:gd name="T51" fmla="*/ 361043 h 63"/>
              <a:gd name="T52" fmla="*/ 500189 w 63"/>
              <a:gd name="T53" fmla="*/ 351014 h 63"/>
              <a:gd name="T54" fmla="*/ 480181 w 63"/>
              <a:gd name="T55" fmla="*/ 340985 h 63"/>
              <a:gd name="T56" fmla="*/ 510193 w 63"/>
              <a:gd name="T57" fmla="*/ 330956 h 63"/>
              <a:gd name="T58" fmla="*/ 470178 w 63"/>
              <a:gd name="T59" fmla="*/ 391130 h 63"/>
              <a:gd name="T60" fmla="*/ 160060 w 63"/>
              <a:gd name="T61" fmla="*/ 391130 h 63"/>
              <a:gd name="T62" fmla="*/ 130049 w 63"/>
              <a:gd name="T63" fmla="*/ 381101 h 63"/>
              <a:gd name="T64" fmla="*/ 160060 w 63"/>
              <a:gd name="T65" fmla="*/ 361043 h 63"/>
              <a:gd name="T66" fmla="*/ 130049 w 63"/>
              <a:gd name="T67" fmla="*/ 351014 h 63"/>
              <a:gd name="T68" fmla="*/ 160060 w 63"/>
              <a:gd name="T69" fmla="*/ 340985 h 63"/>
              <a:gd name="T70" fmla="*/ 120045 w 63"/>
              <a:gd name="T71" fmla="*/ 330956 h 63"/>
              <a:gd name="T72" fmla="*/ 270102 w 63"/>
              <a:gd name="T73" fmla="*/ 150435 h 63"/>
              <a:gd name="T74" fmla="*/ 270102 w 63"/>
              <a:gd name="T75" fmla="*/ 310898 h 63"/>
              <a:gd name="T76" fmla="*/ 310117 w 63"/>
              <a:gd name="T77" fmla="*/ 381101 h 63"/>
              <a:gd name="T78" fmla="*/ 340128 w 63"/>
              <a:gd name="T79" fmla="*/ 361043 h 63"/>
              <a:gd name="T80" fmla="*/ 320121 w 63"/>
              <a:gd name="T81" fmla="*/ 260753 h 63"/>
              <a:gd name="T82" fmla="*/ 270102 w 63"/>
              <a:gd name="T83" fmla="*/ 150435 h 63"/>
              <a:gd name="T84" fmla="*/ 310117 w 63"/>
              <a:gd name="T85" fmla="*/ 60174 h 63"/>
              <a:gd name="T86" fmla="*/ 60023 w 63"/>
              <a:gd name="T87" fmla="*/ 310898 h 63"/>
              <a:gd name="T88" fmla="*/ 310117 w 63"/>
              <a:gd name="T89" fmla="*/ 561622 h 63"/>
              <a:gd name="T90" fmla="*/ 560212 w 63"/>
              <a:gd name="T91" fmla="*/ 310898 h 6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63"/>
              <a:gd name="T139" fmla="*/ 0 h 63"/>
              <a:gd name="T140" fmla="*/ 63 w 63"/>
              <a:gd name="T141" fmla="*/ 63 h 63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63" h="63">
                <a:moveTo>
                  <a:pt x="31" y="0"/>
                </a:moveTo>
                <a:cubicBezTo>
                  <a:pt x="40" y="0"/>
                  <a:pt x="48" y="3"/>
                  <a:pt x="54" y="9"/>
                </a:cubicBezTo>
                <a:cubicBezTo>
                  <a:pt x="59" y="15"/>
                  <a:pt x="63" y="23"/>
                  <a:pt x="63" y="31"/>
                </a:cubicBezTo>
                <a:cubicBezTo>
                  <a:pt x="63" y="40"/>
                  <a:pt x="59" y="48"/>
                  <a:pt x="54" y="54"/>
                </a:cubicBezTo>
                <a:cubicBezTo>
                  <a:pt x="48" y="59"/>
                  <a:pt x="40" y="63"/>
                  <a:pt x="31" y="63"/>
                </a:cubicBezTo>
                <a:cubicBezTo>
                  <a:pt x="23" y="63"/>
                  <a:pt x="15" y="59"/>
                  <a:pt x="9" y="54"/>
                </a:cubicBezTo>
                <a:cubicBezTo>
                  <a:pt x="3" y="48"/>
                  <a:pt x="0" y="40"/>
                  <a:pt x="0" y="31"/>
                </a:cubicBezTo>
                <a:cubicBezTo>
                  <a:pt x="0" y="23"/>
                  <a:pt x="3" y="15"/>
                  <a:pt x="9" y="9"/>
                </a:cubicBezTo>
                <a:cubicBezTo>
                  <a:pt x="15" y="3"/>
                  <a:pt x="23" y="0"/>
                  <a:pt x="31" y="0"/>
                </a:cubicBezTo>
                <a:close/>
                <a:moveTo>
                  <a:pt x="31" y="11"/>
                </a:moveTo>
                <a:cubicBezTo>
                  <a:pt x="26" y="11"/>
                  <a:pt x="21" y="13"/>
                  <a:pt x="17" y="17"/>
                </a:cubicBezTo>
                <a:cubicBezTo>
                  <a:pt x="13" y="21"/>
                  <a:pt x="11" y="26"/>
                  <a:pt x="11" y="31"/>
                </a:cubicBezTo>
                <a:cubicBezTo>
                  <a:pt x="11" y="32"/>
                  <a:pt x="11" y="32"/>
                  <a:pt x="11" y="32"/>
                </a:cubicBezTo>
                <a:cubicBezTo>
                  <a:pt x="13" y="32"/>
                  <a:pt x="13" y="32"/>
                  <a:pt x="13" y="32"/>
                </a:cubicBezTo>
                <a:cubicBezTo>
                  <a:pt x="13" y="32"/>
                  <a:pt x="13" y="32"/>
                  <a:pt x="13" y="32"/>
                </a:cubicBezTo>
                <a:cubicBezTo>
                  <a:pt x="16" y="32"/>
                  <a:pt x="16" y="32"/>
                  <a:pt x="16" y="32"/>
                </a:cubicBezTo>
                <a:cubicBezTo>
                  <a:pt x="16" y="31"/>
                  <a:pt x="16" y="31"/>
                  <a:pt x="16" y="31"/>
                </a:cubicBezTo>
                <a:cubicBezTo>
                  <a:pt x="13" y="31"/>
                  <a:pt x="13" y="31"/>
                  <a:pt x="13" y="31"/>
                </a:cubicBezTo>
                <a:cubicBezTo>
                  <a:pt x="13" y="28"/>
                  <a:pt x="14" y="25"/>
                  <a:pt x="15" y="23"/>
                </a:cubicBezTo>
                <a:cubicBezTo>
                  <a:pt x="18" y="24"/>
                  <a:pt x="18" y="24"/>
                  <a:pt x="18" y="24"/>
                </a:cubicBezTo>
                <a:cubicBezTo>
                  <a:pt x="19" y="23"/>
                  <a:pt x="19" y="23"/>
                  <a:pt x="19" y="23"/>
                </a:cubicBezTo>
                <a:cubicBezTo>
                  <a:pt x="16" y="22"/>
                  <a:pt x="16" y="22"/>
                  <a:pt x="16" y="22"/>
                </a:cubicBezTo>
                <a:cubicBezTo>
                  <a:pt x="17" y="20"/>
                  <a:pt x="18" y="19"/>
                  <a:pt x="19" y="19"/>
                </a:cubicBezTo>
                <a:cubicBezTo>
                  <a:pt x="20" y="18"/>
                  <a:pt x="21" y="17"/>
                  <a:pt x="22" y="16"/>
                </a:cubicBezTo>
                <a:cubicBezTo>
                  <a:pt x="23" y="19"/>
                  <a:pt x="23" y="19"/>
                  <a:pt x="23" y="19"/>
                </a:cubicBezTo>
                <a:cubicBezTo>
                  <a:pt x="25" y="18"/>
                  <a:pt x="25" y="18"/>
                  <a:pt x="25" y="18"/>
                </a:cubicBezTo>
                <a:cubicBezTo>
                  <a:pt x="23" y="15"/>
                  <a:pt x="23" y="15"/>
                  <a:pt x="23" y="15"/>
                </a:cubicBezTo>
                <a:cubicBezTo>
                  <a:pt x="25" y="14"/>
                  <a:pt x="28" y="13"/>
                  <a:pt x="31" y="13"/>
                </a:cubicBezTo>
                <a:cubicBezTo>
                  <a:pt x="31" y="16"/>
                  <a:pt x="31" y="16"/>
                  <a:pt x="31" y="16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3"/>
                  <a:pt x="32" y="13"/>
                  <a:pt x="32" y="13"/>
                </a:cubicBezTo>
                <a:cubicBezTo>
                  <a:pt x="35" y="13"/>
                  <a:pt x="37" y="14"/>
                  <a:pt x="40" y="15"/>
                </a:cubicBezTo>
                <a:cubicBezTo>
                  <a:pt x="38" y="18"/>
                  <a:pt x="38" y="18"/>
                  <a:pt x="38" y="18"/>
                </a:cubicBezTo>
                <a:cubicBezTo>
                  <a:pt x="40" y="19"/>
                  <a:pt x="40" y="19"/>
                  <a:pt x="40" y="19"/>
                </a:cubicBezTo>
                <a:cubicBezTo>
                  <a:pt x="41" y="16"/>
                  <a:pt x="41" y="16"/>
                  <a:pt x="41" y="16"/>
                </a:cubicBezTo>
                <a:cubicBezTo>
                  <a:pt x="42" y="17"/>
                  <a:pt x="43" y="18"/>
                  <a:pt x="44" y="19"/>
                </a:cubicBezTo>
                <a:cubicBezTo>
                  <a:pt x="45" y="19"/>
                  <a:pt x="46" y="20"/>
                  <a:pt x="47" y="22"/>
                </a:cubicBezTo>
                <a:cubicBezTo>
                  <a:pt x="44" y="23"/>
                  <a:pt x="44" y="23"/>
                  <a:pt x="44" y="23"/>
                </a:cubicBezTo>
                <a:cubicBezTo>
                  <a:pt x="45" y="24"/>
                  <a:pt x="45" y="24"/>
                  <a:pt x="45" y="24"/>
                </a:cubicBezTo>
                <a:cubicBezTo>
                  <a:pt x="47" y="23"/>
                  <a:pt x="47" y="23"/>
                  <a:pt x="47" y="23"/>
                </a:cubicBezTo>
                <a:cubicBezTo>
                  <a:pt x="49" y="25"/>
                  <a:pt x="49" y="28"/>
                  <a:pt x="49" y="31"/>
                </a:cubicBezTo>
                <a:cubicBezTo>
                  <a:pt x="46" y="31"/>
                  <a:pt x="46" y="31"/>
                  <a:pt x="46" y="31"/>
                </a:cubicBezTo>
                <a:cubicBezTo>
                  <a:pt x="46" y="32"/>
                  <a:pt x="46" y="32"/>
                  <a:pt x="46" y="32"/>
                </a:cubicBezTo>
                <a:cubicBezTo>
                  <a:pt x="49" y="32"/>
                  <a:pt x="49" y="32"/>
                  <a:pt x="49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2" y="32"/>
                  <a:pt x="52" y="32"/>
                  <a:pt x="52" y="32"/>
                </a:cubicBezTo>
                <a:cubicBezTo>
                  <a:pt x="52" y="32"/>
                  <a:pt x="52" y="32"/>
                  <a:pt x="52" y="31"/>
                </a:cubicBezTo>
                <a:cubicBezTo>
                  <a:pt x="52" y="26"/>
                  <a:pt x="49" y="21"/>
                  <a:pt x="46" y="17"/>
                </a:cubicBezTo>
                <a:cubicBezTo>
                  <a:pt x="42" y="13"/>
                  <a:pt x="37" y="11"/>
                  <a:pt x="31" y="11"/>
                </a:cubicBezTo>
                <a:close/>
                <a:moveTo>
                  <a:pt x="47" y="39"/>
                </a:moveTo>
                <a:cubicBezTo>
                  <a:pt x="48" y="39"/>
                  <a:pt x="48" y="39"/>
                  <a:pt x="48" y="39"/>
                </a:cubicBezTo>
                <a:cubicBezTo>
                  <a:pt x="48" y="36"/>
                  <a:pt x="48" y="36"/>
                  <a:pt x="48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50" y="35"/>
                  <a:pt x="50" y="35"/>
                  <a:pt x="50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4"/>
                  <a:pt x="48" y="34"/>
                  <a:pt x="48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3"/>
                  <a:pt x="51" y="33"/>
                  <a:pt x="51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lose/>
                <a:moveTo>
                  <a:pt x="12" y="39"/>
                </a:moveTo>
                <a:cubicBezTo>
                  <a:pt x="16" y="39"/>
                  <a:pt x="16" y="39"/>
                  <a:pt x="16" y="39"/>
                </a:cubicBezTo>
                <a:cubicBezTo>
                  <a:pt x="16" y="38"/>
                  <a:pt x="16" y="38"/>
                  <a:pt x="16" y="38"/>
                </a:cubicBezTo>
                <a:cubicBezTo>
                  <a:pt x="13" y="38"/>
                  <a:pt x="13" y="38"/>
                  <a:pt x="13" y="38"/>
                </a:cubicBezTo>
                <a:cubicBezTo>
                  <a:pt x="13" y="36"/>
                  <a:pt x="13" y="36"/>
                  <a:pt x="13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16" y="35"/>
                  <a:pt x="16" y="35"/>
                  <a:pt x="16" y="35"/>
                </a:cubicBezTo>
                <a:cubicBezTo>
                  <a:pt x="13" y="35"/>
                  <a:pt x="13" y="35"/>
                  <a:pt x="13" y="35"/>
                </a:cubicBezTo>
                <a:cubicBezTo>
                  <a:pt x="13" y="34"/>
                  <a:pt x="13" y="34"/>
                  <a:pt x="13" y="34"/>
                </a:cubicBezTo>
                <a:cubicBezTo>
                  <a:pt x="16" y="34"/>
                  <a:pt x="16" y="34"/>
                  <a:pt x="16" y="34"/>
                </a:cubicBezTo>
                <a:cubicBezTo>
                  <a:pt x="16" y="33"/>
                  <a:pt x="16" y="33"/>
                  <a:pt x="16" y="33"/>
                </a:cubicBezTo>
                <a:cubicBezTo>
                  <a:pt x="12" y="33"/>
                  <a:pt x="12" y="33"/>
                  <a:pt x="12" y="33"/>
                </a:cubicBezTo>
                <a:cubicBezTo>
                  <a:pt x="12" y="39"/>
                  <a:pt x="12" y="39"/>
                  <a:pt x="12" y="39"/>
                </a:cubicBezTo>
                <a:close/>
                <a:moveTo>
                  <a:pt x="27" y="15"/>
                </a:moveTo>
                <a:cubicBezTo>
                  <a:pt x="29" y="27"/>
                  <a:pt x="29" y="27"/>
                  <a:pt x="29" y="27"/>
                </a:cubicBezTo>
                <a:cubicBezTo>
                  <a:pt x="28" y="28"/>
                  <a:pt x="27" y="29"/>
                  <a:pt x="27" y="31"/>
                </a:cubicBezTo>
                <a:cubicBezTo>
                  <a:pt x="27" y="34"/>
                  <a:pt x="28" y="36"/>
                  <a:pt x="31" y="36"/>
                </a:cubicBezTo>
                <a:cubicBezTo>
                  <a:pt x="31" y="38"/>
                  <a:pt x="31" y="38"/>
                  <a:pt x="31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6"/>
                  <a:pt x="34" y="36"/>
                  <a:pt x="34" y="36"/>
                </a:cubicBezTo>
                <a:cubicBezTo>
                  <a:pt x="35" y="35"/>
                  <a:pt x="36" y="33"/>
                  <a:pt x="36" y="31"/>
                </a:cubicBezTo>
                <a:cubicBezTo>
                  <a:pt x="36" y="29"/>
                  <a:pt x="34" y="27"/>
                  <a:pt x="32" y="26"/>
                </a:cubicBezTo>
                <a:cubicBezTo>
                  <a:pt x="29" y="14"/>
                  <a:pt x="29" y="14"/>
                  <a:pt x="29" y="14"/>
                </a:cubicBezTo>
                <a:cubicBezTo>
                  <a:pt x="27" y="15"/>
                  <a:pt x="27" y="15"/>
                  <a:pt x="27" y="15"/>
                </a:cubicBezTo>
                <a:close/>
                <a:moveTo>
                  <a:pt x="49" y="14"/>
                </a:moveTo>
                <a:cubicBezTo>
                  <a:pt x="45" y="9"/>
                  <a:pt x="38" y="6"/>
                  <a:pt x="31" y="6"/>
                </a:cubicBezTo>
                <a:cubicBezTo>
                  <a:pt x="24" y="6"/>
                  <a:pt x="18" y="9"/>
                  <a:pt x="14" y="14"/>
                </a:cubicBezTo>
                <a:cubicBezTo>
                  <a:pt x="9" y="18"/>
                  <a:pt x="6" y="24"/>
                  <a:pt x="6" y="31"/>
                </a:cubicBezTo>
                <a:cubicBezTo>
                  <a:pt x="6" y="38"/>
                  <a:pt x="9" y="44"/>
                  <a:pt x="14" y="49"/>
                </a:cubicBezTo>
                <a:cubicBezTo>
                  <a:pt x="18" y="53"/>
                  <a:pt x="24" y="56"/>
                  <a:pt x="31" y="56"/>
                </a:cubicBezTo>
                <a:cubicBezTo>
                  <a:pt x="38" y="56"/>
                  <a:pt x="45" y="53"/>
                  <a:pt x="49" y="49"/>
                </a:cubicBezTo>
                <a:cubicBezTo>
                  <a:pt x="54" y="44"/>
                  <a:pt x="56" y="38"/>
                  <a:pt x="56" y="31"/>
                </a:cubicBezTo>
                <a:cubicBezTo>
                  <a:pt x="56" y="24"/>
                  <a:pt x="54" y="18"/>
                  <a:pt x="49" y="14"/>
                </a:cubicBez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6" name="Freeform 34"/>
          <p:cNvSpPr>
            <a:spLocks noEditPoints="1"/>
          </p:cNvSpPr>
          <p:nvPr/>
        </p:nvSpPr>
        <p:spPr bwMode="auto">
          <a:xfrm>
            <a:off x="9406229" y="1484371"/>
            <a:ext cx="641350" cy="742950"/>
          </a:xfrm>
          <a:custGeom>
            <a:avLst/>
            <a:gdLst>
              <a:gd name="T0" fmla="*/ 511076 w 64"/>
              <a:gd name="T1" fmla="*/ 250997 h 74"/>
              <a:gd name="T2" fmla="*/ 521097 w 64"/>
              <a:gd name="T3" fmla="*/ 261036 h 74"/>
              <a:gd name="T4" fmla="*/ 481013 w 64"/>
              <a:gd name="T5" fmla="*/ 351395 h 74"/>
              <a:gd name="T6" fmla="*/ 320675 w 64"/>
              <a:gd name="T7" fmla="*/ 491953 h 74"/>
              <a:gd name="T8" fmla="*/ 160338 w 64"/>
              <a:gd name="T9" fmla="*/ 351395 h 74"/>
              <a:gd name="T10" fmla="*/ 130274 w 64"/>
              <a:gd name="T11" fmla="*/ 261036 h 74"/>
              <a:gd name="T12" fmla="*/ 130274 w 64"/>
              <a:gd name="T13" fmla="*/ 250997 h 74"/>
              <a:gd name="T14" fmla="*/ 180380 w 64"/>
              <a:gd name="T15" fmla="*/ 60239 h 74"/>
              <a:gd name="T16" fmla="*/ 501055 w 64"/>
              <a:gd name="T17" fmla="*/ 240957 h 74"/>
              <a:gd name="T18" fmla="*/ 521097 w 64"/>
              <a:gd name="T19" fmla="*/ 722870 h 74"/>
              <a:gd name="T20" fmla="*/ 561181 w 64"/>
              <a:gd name="T21" fmla="*/ 662631 h 74"/>
              <a:gd name="T22" fmla="*/ 531118 w 64"/>
              <a:gd name="T23" fmla="*/ 642551 h 74"/>
              <a:gd name="T24" fmla="*/ 501055 w 64"/>
              <a:gd name="T25" fmla="*/ 622472 h 74"/>
              <a:gd name="T26" fmla="*/ 460970 w 64"/>
              <a:gd name="T27" fmla="*/ 622472 h 74"/>
              <a:gd name="T28" fmla="*/ 481013 w 64"/>
              <a:gd name="T29" fmla="*/ 722870 h 74"/>
              <a:gd name="T30" fmla="*/ 130274 w 64"/>
              <a:gd name="T31" fmla="*/ 732910 h 74"/>
              <a:gd name="T32" fmla="*/ 190401 w 64"/>
              <a:gd name="T33" fmla="*/ 682711 h 74"/>
              <a:gd name="T34" fmla="*/ 220464 w 64"/>
              <a:gd name="T35" fmla="*/ 662631 h 74"/>
              <a:gd name="T36" fmla="*/ 400844 w 64"/>
              <a:gd name="T37" fmla="*/ 672671 h 74"/>
              <a:gd name="T38" fmla="*/ 440928 w 64"/>
              <a:gd name="T39" fmla="*/ 692751 h 74"/>
              <a:gd name="T40" fmla="*/ 140295 w 64"/>
              <a:gd name="T41" fmla="*/ 602392 h 74"/>
              <a:gd name="T42" fmla="*/ 100211 w 64"/>
              <a:gd name="T43" fmla="*/ 622472 h 74"/>
              <a:gd name="T44" fmla="*/ 70148 w 64"/>
              <a:gd name="T45" fmla="*/ 642551 h 74"/>
              <a:gd name="T46" fmla="*/ 50105 w 64"/>
              <a:gd name="T47" fmla="*/ 672671 h 74"/>
              <a:gd name="T48" fmla="*/ 170359 w 64"/>
              <a:gd name="T49" fmla="*/ 622472 h 74"/>
              <a:gd name="T50" fmla="*/ 190401 w 64"/>
              <a:gd name="T51" fmla="*/ 491953 h 74"/>
              <a:gd name="T52" fmla="*/ 450949 w 64"/>
              <a:gd name="T53" fmla="*/ 491953 h 74"/>
              <a:gd name="T54" fmla="*/ 631329 w 64"/>
              <a:gd name="T55" fmla="*/ 732910 h 74"/>
              <a:gd name="T56" fmla="*/ 571202 w 64"/>
              <a:gd name="T57" fmla="*/ 732910 h 74"/>
              <a:gd name="T58" fmla="*/ 581223 w 64"/>
              <a:gd name="T59" fmla="*/ 662631 h 74"/>
              <a:gd name="T60" fmla="*/ 561181 w 64"/>
              <a:gd name="T61" fmla="*/ 642551 h 74"/>
              <a:gd name="T62" fmla="*/ 531118 w 64"/>
              <a:gd name="T63" fmla="*/ 612432 h 74"/>
              <a:gd name="T64" fmla="*/ 491034 w 64"/>
              <a:gd name="T65" fmla="*/ 592352 h 74"/>
              <a:gd name="T66" fmla="*/ 310654 w 64"/>
              <a:gd name="T67" fmla="*/ 582312 h 74"/>
              <a:gd name="T68" fmla="*/ 130274 w 64"/>
              <a:gd name="T69" fmla="*/ 592352 h 74"/>
              <a:gd name="T70" fmla="*/ 100211 w 64"/>
              <a:gd name="T71" fmla="*/ 612432 h 74"/>
              <a:gd name="T72" fmla="*/ 70148 w 64"/>
              <a:gd name="T73" fmla="*/ 642551 h 74"/>
              <a:gd name="T74" fmla="*/ 40084 w 64"/>
              <a:gd name="T75" fmla="*/ 662631 h 74"/>
              <a:gd name="T76" fmla="*/ 50105 w 64"/>
              <a:gd name="T77" fmla="*/ 732910 h 74"/>
              <a:gd name="T78" fmla="*/ 0 w 64"/>
              <a:gd name="T79" fmla="*/ 732910 h 74"/>
              <a:gd name="T80" fmla="*/ 481013 w 64"/>
              <a:gd name="T81" fmla="*/ 271076 h 74"/>
              <a:gd name="T82" fmla="*/ 440928 w 64"/>
              <a:gd name="T83" fmla="*/ 230917 h 74"/>
              <a:gd name="T84" fmla="*/ 190401 w 64"/>
              <a:gd name="T85" fmla="*/ 271076 h 74"/>
              <a:gd name="T86" fmla="*/ 160338 w 64"/>
              <a:gd name="T87" fmla="*/ 271076 h 74"/>
              <a:gd name="T88" fmla="*/ 160338 w 64"/>
              <a:gd name="T89" fmla="*/ 311236 h 74"/>
              <a:gd name="T90" fmla="*/ 190401 w 64"/>
              <a:gd name="T91" fmla="*/ 331316 h 74"/>
              <a:gd name="T92" fmla="*/ 240506 w 64"/>
              <a:gd name="T93" fmla="*/ 421674 h 74"/>
              <a:gd name="T94" fmla="*/ 400844 w 64"/>
              <a:gd name="T95" fmla="*/ 421674 h 74"/>
              <a:gd name="T96" fmla="*/ 460970 w 64"/>
              <a:gd name="T97" fmla="*/ 331316 h 74"/>
              <a:gd name="T98" fmla="*/ 481013 w 64"/>
              <a:gd name="T99" fmla="*/ 311236 h 74"/>
              <a:gd name="T100" fmla="*/ 481013 w 64"/>
              <a:gd name="T101" fmla="*/ 271076 h 74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64"/>
              <a:gd name="T154" fmla="*/ 0 h 74"/>
              <a:gd name="T155" fmla="*/ 64 w 64"/>
              <a:gd name="T156" fmla="*/ 74 h 74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64" h="74">
                <a:moveTo>
                  <a:pt x="50" y="24"/>
                </a:moveTo>
                <a:cubicBezTo>
                  <a:pt x="51" y="25"/>
                  <a:pt x="51" y="25"/>
                  <a:pt x="51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2" y="26"/>
                  <a:pt x="52" y="26"/>
                  <a:pt x="52" y="26"/>
                </a:cubicBezTo>
                <a:cubicBezTo>
                  <a:pt x="52" y="29"/>
                  <a:pt x="51" y="31"/>
                  <a:pt x="51" y="32"/>
                </a:cubicBezTo>
                <a:cubicBezTo>
                  <a:pt x="50" y="34"/>
                  <a:pt x="49" y="35"/>
                  <a:pt x="48" y="35"/>
                </a:cubicBezTo>
                <a:cubicBezTo>
                  <a:pt x="47" y="39"/>
                  <a:pt x="45" y="42"/>
                  <a:pt x="42" y="45"/>
                </a:cubicBezTo>
                <a:cubicBezTo>
                  <a:pt x="39" y="47"/>
                  <a:pt x="36" y="49"/>
                  <a:pt x="32" y="49"/>
                </a:cubicBezTo>
                <a:cubicBezTo>
                  <a:pt x="29" y="49"/>
                  <a:pt x="25" y="47"/>
                  <a:pt x="22" y="45"/>
                </a:cubicBezTo>
                <a:cubicBezTo>
                  <a:pt x="19" y="42"/>
                  <a:pt x="17" y="39"/>
                  <a:pt x="16" y="35"/>
                </a:cubicBezTo>
                <a:cubicBezTo>
                  <a:pt x="15" y="35"/>
                  <a:pt x="14" y="34"/>
                  <a:pt x="13" y="32"/>
                </a:cubicBezTo>
                <a:cubicBezTo>
                  <a:pt x="13" y="31"/>
                  <a:pt x="13" y="29"/>
                  <a:pt x="13" y="26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25"/>
                  <a:pt x="13" y="25"/>
                  <a:pt x="14" y="25"/>
                </a:cubicBezTo>
                <a:cubicBezTo>
                  <a:pt x="12" y="14"/>
                  <a:pt x="13" y="10"/>
                  <a:pt x="18" y="6"/>
                </a:cubicBezTo>
                <a:cubicBezTo>
                  <a:pt x="25" y="0"/>
                  <a:pt x="38" y="0"/>
                  <a:pt x="45" y="5"/>
                </a:cubicBezTo>
                <a:cubicBezTo>
                  <a:pt x="50" y="9"/>
                  <a:pt x="52" y="15"/>
                  <a:pt x="50" y="24"/>
                </a:cubicBezTo>
                <a:close/>
                <a:moveTo>
                  <a:pt x="46" y="62"/>
                </a:moveTo>
                <a:cubicBezTo>
                  <a:pt x="44" y="66"/>
                  <a:pt x="48" y="71"/>
                  <a:pt x="52" y="72"/>
                </a:cubicBezTo>
                <a:cubicBezTo>
                  <a:pt x="59" y="74"/>
                  <a:pt x="60" y="68"/>
                  <a:pt x="58" y="67"/>
                </a:cubicBezTo>
                <a:cubicBezTo>
                  <a:pt x="57" y="66"/>
                  <a:pt x="56" y="66"/>
                  <a:pt x="56" y="66"/>
                </a:cubicBezTo>
                <a:cubicBezTo>
                  <a:pt x="56" y="66"/>
                  <a:pt x="56" y="65"/>
                  <a:pt x="55" y="64"/>
                </a:cubicBezTo>
                <a:cubicBezTo>
                  <a:pt x="54" y="64"/>
                  <a:pt x="53" y="64"/>
                  <a:pt x="53" y="64"/>
                </a:cubicBezTo>
                <a:cubicBezTo>
                  <a:pt x="53" y="64"/>
                  <a:pt x="54" y="62"/>
                  <a:pt x="52" y="62"/>
                </a:cubicBezTo>
                <a:cubicBezTo>
                  <a:pt x="51" y="61"/>
                  <a:pt x="50" y="62"/>
                  <a:pt x="50" y="62"/>
                </a:cubicBezTo>
                <a:cubicBezTo>
                  <a:pt x="50" y="62"/>
                  <a:pt x="50" y="61"/>
                  <a:pt x="49" y="60"/>
                </a:cubicBezTo>
                <a:cubicBezTo>
                  <a:pt x="48" y="60"/>
                  <a:pt x="47" y="61"/>
                  <a:pt x="46" y="62"/>
                </a:cubicBezTo>
                <a:close/>
                <a:moveTo>
                  <a:pt x="44" y="69"/>
                </a:moveTo>
                <a:cubicBezTo>
                  <a:pt x="46" y="70"/>
                  <a:pt x="47" y="71"/>
                  <a:pt x="48" y="72"/>
                </a:cubicBezTo>
                <a:cubicBezTo>
                  <a:pt x="48" y="72"/>
                  <a:pt x="49" y="73"/>
                  <a:pt x="49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73"/>
                  <a:pt x="14" y="72"/>
                  <a:pt x="14" y="72"/>
                </a:cubicBezTo>
                <a:cubicBezTo>
                  <a:pt x="15" y="70"/>
                  <a:pt x="17" y="69"/>
                  <a:pt x="19" y="68"/>
                </a:cubicBezTo>
                <a:cubicBezTo>
                  <a:pt x="19" y="67"/>
                  <a:pt x="19" y="66"/>
                  <a:pt x="19" y="64"/>
                </a:cubicBezTo>
                <a:cubicBezTo>
                  <a:pt x="21" y="64"/>
                  <a:pt x="22" y="65"/>
                  <a:pt x="22" y="66"/>
                </a:cubicBezTo>
                <a:cubicBezTo>
                  <a:pt x="25" y="65"/>
                  <a:pt x="28" y="65"/>
                  <a:pt x="31" y="65"/>
                </a:cubicBezTo>
                <a:cubicBezTo>
                  <a:pt x="34" y="65"/>
                  <a:pt x="37" y="65"/>
                  <a:pt x="40" y="67"/>
                </a:cubicBezTo>
                <a:cubicBezTo>
                  <a:pt x="40" y="65"/>
                  <a:pt x="41" y="64"/>
                  <a:pt x="43" y="64"/>
                </a:cubicBezTo>
                <a:cubicBezTo>
                  <a:pt x="44" y="66"/>
                  <a:pt x="44" y="67"/>
                  <a:pt x="44" y="69"/>
                </a:cubicBezTo>
                <a:close/>
                <a:moveTo>
                  <a:pt x="17" y="62"/>
                </a:moveTo>
                <a:cubicBezTo>
                  <a:pt x="16" y="61"/>
                  <a:pt x="15" y="60"/>
                  <a:pt x="14" y="60"/>
                </a:cubicBezTo>
                <a:cubicBezTo>
                  <a:pt x="13" y="61"/>
                  <a:pt x="13" y="62"/>
                  <a:pt x="13" y="62"/>
                </a:cubicBezTo>
                <a:cubicBezTo>
                  <a:pt x="13" y="62"/>
                  <a:pt x="12" y="61"/>
                  <a:pt x="10" y="62"/>
                </a:cubicBezTo>
                <a:cubicBezTo>
                  <a:pt x="9" y="62"/>
                  <a:pt x="9" y="64"/>
                  <a:pt x="9" y="64"/>
                </a:cubicBezTo>
                <a:cubicBezTo>
                  <a:pt x="9" y="64"/>
                  <a:pt x="8" y="64"/>
                  <a:pt x="7" y="64"/>
                </a:cubicBezTo>
                <a:cubicBezTo>
                  <a:pt x="6" y="65"/>
                  <a:pt x="7" y="66"/>
                  <a:pt x="7" y="66"/>
                </a:cubicBezTo>
                <a:cubicBezTo>
                  <a:pt x="7" y="66"/>
                  <a:pt x="6" y="66"/>
                  <a:pt x="5" y="67"/>
                </a:cubicBezTo>
                <a:cubicBezTo>
                  <a:pt x="3" y="68"/>
                  <a:pt x="4" y="74"/>
                  <a:pt x="11" y="72"/>
                </a:cubicBezTo>
                <a:cubicBezTo>
                  <a:pt x="15" y="71"/>
                  <a:pt x="18" y="66"/>
                  <a:pt x="17" y="62"/>
                </a:cubicBezTo>
                <a:close/>
                <a:moveTo>
                  <a:pt x="8" y="49"/>
                </a:moveTo>
                <a:cubicBezTo>
                  <a:pt x="11" y="49"/>
                  <a:pt x="17" y="49"/>
                  <a:pt x="19" y="49"/>
                </a:cubicBezTo>
                <a:cubicBezTo>
                  <a:pt x="22" y="53"/>
                  <a:pt x="27" y="55"/>
                  <a:pt x="32" y="55"/>
                </a:cubicBezTo>
                <a:cubicBezTo>
                  <a:pt x="37" y="55"/>
                  <a:pt x="41" y="52"/>
                  <a:pt x="45" y="49"/>
                </a:cubicBezTo>
                <a:cubicBezTo>
                  <a:pt x="47" y="49"/>
                  <a:pt x="53" y="49"/>
                  <a:pt x="56" y="49"/>
                </a:cubicBezTo>
                <a:cubicBezTo>
                  <a:pt x="61" y="54"/>
                  <a:pt x="64" y="66"/>
                  <a:pt x="63" y="73"/>
                </a:cubicBezTo>
                <a:cubicBezTo>
                  <a:pt x="58" y="73"/>
                  <a:pt x="58" y="73"/>
                  <a:pt x="58" y="73"/>
                </a:cubicBezTo>
                <a:cubicBezTo>
                  <a:pt x="57" y="73"/>
                  <a:pt x="57" y="73"/>
                  <a:pt x="57" y="73"/>
                </a:cubicBezTo>
                <a:cubicBezTo>
                  <a:pt x="58" y="73"/>
                  <a:pt x="59" y="72"/>
                  <a:pt x="59" y="71"/>
                </a:cubicBezTo>
                <a:cubicBezTo>
                  <a:pt x="60" y="70"/>
                  <a:pt x="60" y="67"/>
                  <a:pt x="58" y="66"/>
                </a:cubicBezTo>
                <a:cubicBezTo>
                  <a:pt x="58" y="66"/>
                  <a:pt x="58" y="66"/>
                  <a:pt x="57" y="65"/>
                </a:cubicBezTo>
                <a:cubicBezTo>
                  <a:pt x="57" y="65"/>
                  <a:pt x="57" y="64"/>
                  <a:pt x="56" y="64"/>
                </a:cubicBezTo>
                <a:cubicBezTo>
                  <a:pt x="56" y="63"/>
                  <a:pt x="55" y="63"/>
                  <a:pt x="54" y="63"/>
                </a:cubicBezTo>
                <a:cubicBezTo>
                  <a:pt x="54" y="62"/>
                  <a:pt x="54" y="61"/>
                  <a:pt x="53" y="61"/>
                </a:cubicBezTo>
                <a:cubicBezTo>
                  <a:pt x="52" y="60"/>
                  <a:pt x="51" y="60"/>
                  <a:pt x="51" y="60"/>
                </a:cubicBezTo>
                <a:cubicBezTo>
                  <a:pt x="50" y="60"/>
                  <a:pt x="50" y="60"/>
                  <a:pt x="49" y="59"/>
                </a:cubicBezTo>
                <a:cubicBezTo>
                  <a:pt x="48" y="59"/>
                  <a:pt x="46" y="60"/>
                  <a:pt x="45" y="61"/>
                </a:cubicBezTo>
                <a:cubicBezTo>
                  <a:pt x="41" y="59"/>
                  <a:pt x="36" y="58"/>
                  <a:pt x="31" y="58"/>
                </a:cubicBezTo>
                <a:cubicBezTo>
                  <a:pt x="26" y="58"/>
                  <a:pt x="21" y="59"/>
                  <a:pt x="17" y="61"/>
                </a:cubicBezTo>
                <a:cubicBezTo>
                  <a:pt x="16" y="60"/>
                  <a:pt x="15" y="59"/>
                  <a:pt x="13" y="59"/>
                </a:cubicBezTo>
                <a:cubicBezTo>
                  <a:pt x="13" y="60"/>
                  <a:pt x="12" y="60"/>
                  <a:pt x="12" y="60"/>
                </a:cubicBezTo>
                <a:cubicBezTo>
                  <a:pt x="11" y="60"/>
                  <a:pt x="11" y="60"/>
                  <a:pt x="10" y="61"/>
                </a:cubicBezTo>
                <a:cubicBezTo>
                  <a:pt x="9" y="61"/>
                  <a:pt x="9" y="62"/>
                  <a:pt x="8" y="63"/>
                </a:cubicBezTo>
                <a:cubicBezTo>
                  <a:pt x="8" y="63"/>
                  <a:pt x="7" y="63"/>
                  <a:pt x="7" y="64"/>
                </a:cubicBezTo>
                <a:cubicBezTo>
                  <a:pt x="6" y="64"/>
                  <a:pt x="6" y="65"/>
                  <a:pt x="6" y="65"/>
                </a:cubicBezTo>
                <a:cubicBezTo>
                  <a:pt x="5" y="66"/>
                  <a:pt x="5" y="66"/>
                  <a:pt x="4" y="66"/>
                </a:cubicBezTo>
                <a:cubicBezTo>
                  <a:pt x="3" y="67"/>
                  <a:pt x="3" y="70"/>
                  <a:pt x="4" y="71"/>
                </a:cubicBezTo>
                <a:cubicBezTo>
                  <a:pt x="4" y="72"/>
                  <a:pt x="4" y="72"/>
                  <a:pt x="5" y="73"/>
                </a:cubicBezTo>
                <a:cubicBezTo>
                  <a:pt x="5" y="73"/>
                  <a:pt x="5" y="73"/>
                  <a:pt x="4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67"/>
                  <a:pt x="2" y="55"/>
                  <a:pt x="8" y="49"/>
                </a:cubicBezTo>
                <a:close/>
                <a:moveTo>
                  <a:pt x="48" y="27"/>
                </a:moveTo>
                <a:cubicBezTo>
                  <a:pt x="47" y="27"/>
                  <a:pt x="46" y="27"/>
                  <a:pt x="46" y="27"/>
                </a:cubicBezTo>
                <a:cubicBezTo>
                  <a:pt x="45" y="26"/>
                  <a:pt x="45" y="25"/>
                  <a:pt x="44" y="23"/>
                </a:cubicBezTo>
                <a:cubicBezTo>
                  <a:pt x="38" y="25"/>
                  <a:pt x="31" y="25"/>
                  <a:pt x="22" y="22"/>
                </a:cubicBezTo>
                <a:cubicBezTo>
                  <a:pt x="21" y="24"/>
                  <a:pt x="20" y="25"/>
                  <a:pt x="19" y="27"/>
                </a:cubicBezTo>
                <a:cubicBezTo>
                  <a:pt x="19" y="27"/>
                  <a:pt x="17" y="27"/>
                  <a:pt x="16" y="27"/>
                </a:cubicBezTo>
                <a:cubicBezTo>
                  <a:pt x="16" y="27"/>
                  <a:pt x="16" y="27"/>
                  <a:pt x="16" y="27"/>
                </a:cubicBezTo>
                <a:cubicBezTo>
                  <a:pt x="16" y="27"/>
                  <a:pt x="16" y="27"/>
                  <a:pt x="16" y="27"/>
                </a:cubicBezTo>
                <a:cubicBezTo>
                  <a:pt x="16" y="29"/>
                  <a:pt x="16" y="30"/>
                  <a:pt x="16" y="31"/>
                </a:cubicBezTo>
                <a:cubicBezTo>
                  <a:pt x="17" y="32"/>
                  <a:pt x="17" y="33"/>
                  <a:pt x="18" y="33"/>
                </a:cubicBezTo>
                <a:cubicBezTo>
                  <a:pt x="19" y="33"/>
                  <a:pt x="19" y="33"/>
                  <a:pt x="19" y="33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7"/>
                  <a:pt x="22" y="40"/>
                  <a:pt x="24" y="42"/>
                </a:cubicBezTo>
                <a:cubicBezTo>
                  <a:pt x="26" y="45"/>
                  <a:pt x="29" y="46"/>
                  <a:pt x="32" y="46"/>
                </a:cubicBezTo>
                <a:cubicBezTo>
                  <a:pt x="35" y="46"/>
                  <a:pt x="38" y="45"/>
                  <a:pt x="40" y="42"/>
                </a:cubicBezTo>
                <a:cubicBezTo>
                  <a:pt x="43" y="40"/>
                  <a:pt x="45" y="37"/>
                  <a:pt x="46" y="34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47" y="33"/>
                  <a:pt x="48" y="32"/>
                  <a:pt x="48" y="31"/>
                </a:cubicBezTo>
                <a:cubicBezTo>
                  <a:pt x="48" y="30"/>
                  <a:pt x="49" y="29"/>
                  <a:pt x="49" y="27"/>
                </a:cubicBezTo>
                <a:cubicBezTo>
                  <a:pt x="49" y="27"/>
                  <a:pt x="48" y="27"/>
                  <a:pt x="48" y="27"/>
                </a:cubicBez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7" name="Freeform 35"/>
          <p:cNvSpPr>
            <a:spLocks noEditPoints="1"/>
          </p:cNvSpPr>
          <p:nvPr/>
        </p:nvSpPr>
        <p:spPr bwMode="auto">
          <a:xfrm>
            <a:off x="9355429" y="3550583"/>
            <a:ext cx="703262" cy="649287"/>
          </a:xfrm>
          <a:custGeom>
            <a:avLst/>
            <a:gdLst>
              <a:gd name="T0" fmla="*/ 592749 w 70"/>
              <a:gd name="T1" fmla="*/ 309660 h 65"/>
              <a:gd name="T2" fmla="*/ 140652 w 70"/>
              <a:gd name="T3" fmla="*/ 209770 h 65"/>
              <a:gd name="T4" fmla="*/ 0 w 70"/>
              <a:gd name="T5" fmla="*/ 349616 h 65"/>
              <a:gd name="T6" fmla="*/ 200932 w 70"/>
              <a:gd name="T7" fmla="*/ 269704 h 65"/>
              <a:gd name="T8" fmla="*/ 200932 w 70"/>
              <a:gd name="T9" fmla="*/ 279693 h 65"/>
              <a:gd name="T10" fmla="*/ 200932 w 70"/>
              <a:gd name="T11" fmla="*/ 279693 h 65"/>
              <a:gd name="T12" fmla="*/ 200932 w 70"/>
              <a:gd name="T13" fmla="*/ 289682 h 65"/>
              <a:gd name="T14" fmla="*/ 200932 w 70"/>
              <a:gd name="T15" fmla="*/ 299671 h 65"/>
              <a:gd name="T16" fmla="*/ 200932 w 70"/>
              <a:gd name="T17" fmla="*/ 299671 h 65"/>
              <a:gd name="T18" fmla="*/ 200932 w 70"/>
              <a:gd name="T19" fmla="*/ 309660 h 65"/>
              <a:gd name="T20" fmla="*/ 200932 w 70"/>
              <a:gd name="T21" fmla="*/ 309660 h 65"/>
              <a:gd name="T22" fmla="*/ 200932 w 70"/>
              <a:gd name="T23" fmla="*/ 309660 h 65"/>
              <a:gd name="T24" fmla="*/ 210979 w 70"/>
              <a:gd name="T25" fmla="*/ 319649 h 65"/>
              <a:gd name="T26" fmla="*/ 210979 w 70"/>
              <a:gd name="T27" fmla="*/ 319649 h 65"/>
              <a:gd name="T28" fmla="*/ 210979 w 70"/>
              <a:gd name="T29" fmla="*/ 329638 h 65"/>
              <a:gd name="T30" fmla="*/ 210979 w 70"/>
              <a:gd name="T31" fmla="*/ 339627 h 65"/>
              <a:gd name="T32" fmla="*/ 210979 w 70"/>
              <a:gd name="T33" fmla="*/ 339627 h 65"/>
              <a:gd name="T34" fmla="*/ 210979 w 70"/>
              <a:gd name="T35" fmla="*/ 339627 h 65"/>
              <a:gd name="T36" fmla="*/ 210979 w 70"/>
              <a:gd name="T37" fmla="*/ 349616 h 65"/>
              <a:gd name="T38" fmla="*/ 221025 w 70"/>
              <a:gd name="T39" fmla="*/ 349616 h 65"/>
              <a:gd name="T40" fmla="*/ 221025 w 70"/>
              <a:gd name="T41" fmla="*/ 359605 h 65"/>
              <a:gd name="T42" fmla="*/ 221025 w 70"/>
              <a:gd name="T43" fmla="*/ 359605 h 65"/>
              <a:gd name="T44" fmla="*/ 221025 w 70"/>
              <a:gd name="T45" fmla="*/ 359605 h 65"/>
              <a:gd name="T46" fmla="*/ 251165 w 70"/>
              <a:gd name="T47" fmla="*/ 439517 h 65"/>
              <a:gd name="T48" fmla="*/ 301398 w 70"/>
              <a:gd name="T49" fmla="*/ 489463 h 65"/>
              <a:gd name="T50" fmla="*/ 331538 w 70"/>
              <a:gd name="T51" fmla="*/ 489463 h 65"/>
              <a:gd name="T52" fmla="*/ 341584 w 70"/>
              <a:gd name="T53" fmla="*/ 489463 h 65"/>
              <a:gd name="T54" fmla="*/ 351631 w 70"/>
              <a:gd name="T55" fmla="*/ 489463 h 65"/>
              <a:gd name="T56" fmla="*/ 361678 w 70"/>
              <a:gd name="T57" fmla="*/ 489463 h 65"/>
              <a:gd name="T58" fmla="*/ 361678 w 70"/>
              <a:gd name="T59" fmla="*/ 489463 h 65"/>
              <a:gd name="T60" fmla="*/ 371724 w 70"/>
              <a:gd name="T61" fmla="*/ 489463 h 65"/>
              <a:gd name="T62" fmla="*/ 371724 w 70"/>
              <a:gd name="T63" fmla="*/ 489463 h 65"/>
              <a:gd name="T64" fmla="*/ 391817 w 70"/>
              <a:gd name="T65" fmla="*/ 489463 h 65"/>
              <a:gd name="T66" fmla="*/ 401864 w 70"/>
              <a:gd name="T67" fmla="*/ 489463 h 65"/>
              <a:gd name="T68" fmla="*/ 452097 w 70"/>
              <a:gd name="T69" fmla="*/ 439517 h 65"/>
              <a:gd name="T70" fmla="*/ 492283 w 70"/>
              <a:gd name="T71" fmla="*/ 369594 h 65"/>
              <a:gd name="T72" fmla="*/ 492283 w 70"/>
              <a:gd name="T73" fmla="*/ 359605 h 65"/>
              <a:gd name="T74" fmla="*/ 492283 w 70"/>
              <a:gd name="T75" fmla="*/ 359605 h 65"/>
              <a:gd name="T76" fmla="*/ 492283 w 70"/>
              <a:gd name="T77" fmla="*/ 349616 h 65"/>
              <a:gd name="T78" fmla="*/ 492283 w 70"/>
              <a:gd name="T79" fmla="*/ 349616 h 65"/>
              <a:gd name="T80" fmla="*/ 492283 w 70"/>
              <a:gd name="T81" fmla="*/ 339627 h 65"/>
              <a:gd name="T82" fmla="*/ 502330 w 70"/>
              <a:gd name="T83" fmla="*/ 339627 h 65"/>
              <a:gd name="T84" fmla="*/ 502330 w 70"/>
              <a:gd name="T85" fmla="*/ 339627 h 65"/>
              <a:gd name="T86" fmla="*/ 502330 w 70"/>
              <a:gd name="T87" fmla="*/ 329638 h 65"/>
              <a:gd name="T88" fmla="*/ 502330 w 70"/>
              <a:gd name="T89" fmla="*/ 329638 h 65"/>
              <a:gd name="T90" fmla="*/ 502330 w 70"/>
              <a:gd name="T91" fmla="*/ 319649 h 65"/>
              <a:gd name="T92" fmla="*/ 502330 w 70"/>
              <a:gd name="T93" fmla="*/ 319649 h 65"/>
              <a:gd name="T94" fmla="*/ 502330 w 70"/>
              <a:gd name="T95" fmla="*/ 309660 h 65"/>
              <a:gd name="T96" fmla="*/ 512377 w 70"/>
              <a:gd name="T97" fmla="*/ 309660 h 65"/>
              <a:gd name="T98" fmla="*/ 512377 w 70"/>
              <a:gd name="T99" fmla="*/ 299671 h 65"/>
              <a:gd name="T100" fmla="*/ 512377 w 70"/>
              <a:gd name="T101" fmla="*/ 299671 h 65"/>
              <a:gd name="T102" fmla="*/ 512377 w 70"/>
              <a:gd name="T103" fmla="*/ 289682 h 65"/>
              <a:gd name="T104" fmla="*/ 512377 w 70"/>
              <a:gd name="T105" fmla="*/ 289682 h 65"/>
              <a:gd name="T106" fmla="*/ 512377 w 70"/>
              <a:gd name="T107" fmla="*/ 289682 h 65"/>
              <a:gd name="T108" fmla="*/ 512377 w 70"/>
              <a:gd name="T109" fmla="*/ 279693 h 65"/>
              <a:gd name="T110" fmla="*/ 512377 w 70"/>
              <a:gd name="T111" fmla="*/ 279693 h 65"/>
              <a:gd name="T112" fmla="*/ 703262 w 70"/>
              <a:gd name="T113" fmla="*/ 419539 h 65"/>
              <a:gd name="T114" fmla="*/ 90419 w 70"/>
              <a:gd name="T115" fmla="*/ 409550 h 65"/>
              <a:gd name="T116" fmla="*/ 411911 w 70"/>
              <a:gd name="T117" fmla="*/ 549397 h 65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70"/>
              <a:gd name="T178" fmla="*/ 0 h 65"/>
              <a:gd name="T179" fmla="*/ 70 w 70"/>
              <a:gd name="T180" fmla="*/ 65 h 65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70" h="65">
                <a:moveTo>
                  <a:pt x="35" y="0"/>
                </a:moveTo>
                <a:cubicBezTo>
                  <a:pt x="45" y="0"/>
                  <a:pt x="54" y="4"/>
                  <a:pt x="60" y="10"/>
                </a:cubicBezTo>
                <a:cubicBezTo>
                  <a:pt x="66" y="16"/>
                  <a:pt x="70" y="25"/>
                  <a:pt x="70" y="35"/>
                </a:cubicBezTo>
                <a:cubicBezTo>
                  <a:pt x="70" y="37"/>
                  <a:pt x="70" y="38"/>
                  <a:pt x="70" y="40"/>
                </a:cubicBezTo>
                <a:cubicBezTo>
                  <a:pt x="64" y="39"/>
                  <a:pt x="57" y="38"/>
                  <a:pt x="51" y="38"/>
                </a:cubicBezTo>
                <a:cubicBezTo>
                  <a:pt x="51" y="36"/>
                  <a:pt x="52" y="35"/>
                  <a:pt x="52" y="34"/>
                </a:cubicBezTo>
                <a:cubicBezTo>
                  <a:pt x="53" y="32"/>
                  <a:pt x="53" y="30"/>
                  <a:pt x="54" y="28"/>
                </a:cubicBezTo>
                <a:cubicBezTo>
                  <a:pt x="59" y="31"/>
                  <a:pt x="59" y="31"/>
                  <a:pt x="59" y="31"/>
                </a:cubicBezTo>
                <a:cubicBezTo>
                  <a:pt x="60" y="31"/>
                  <a:pt x="61" y="31"/>
                  <a:pt x="62" y="30"/>
                </a:cubicBezTo>
                <a:cubicBezTo>
                  <a:pt x="62" y="30"/>
                  <a:pt x="62" y="30"/>
                  <a:pt x="62" y="30"/>
                </a:cubicBezTo>
                <a:cubicBezTo>
                  <a:pt x="61" y="29"/>
                  <a:pt x="61" y="28"/>
                  <a:pt x="61" y="26"/>
                </a:cubicBezTo>
                <a:cubicBezTo>
                  <a:pt x="59" y="25"/>
                  <a:pt x="58" y="23"/>
                  <a:pt x="56" y="21"/>
                </a:cubicBezTo>
                <a:cubicBezTo>
                  <a:pt x="55" y="20"/>
                  <a:pt x="54" y="17"/>
                  <a:pt x="54" y="15"/>
                </a:cubicBezTo>
                <a:cubicBezTo>
                  <a:pt x="49" y="11"/>
                  <a:pt x="42" y="8"/>
                  <a:pt x="35" y="8"/>
                </a:cubicBezTo>
                <a:cubicBezTo>
                  <a:pt x="28" y="8"/>
                  <a:pt x="22" y="11"/>
                  <a:pt x="17" y="15"/>
                </a:cubicBezTo>
                <a:cubicBezTo>
                  <a:pt x="17" y="17"/>
                  <a:pt x="16" y="20"/>
                  <a:pt x="14" y="21"/>
                </a:cubicBezTo>
                <a:cubicBezTo>
                  <a:pt x="13" y="23"/>
                  <a:pt x="11" y="25"/>
                  <a:pt x="10" y="27"/>
                </a:cubicBezTo>
                <a:cubicBezTo>
                  <a:pt x="9" y="28"/>
                  <a:pt x="9" y="29"/>
                  <a:pt x="9" y="30"/>
                </a:cubicBezTo>
                <a:cubicBezTo>
                  <a:pt x="9" y="31"/>
                  <a:pt x="10" y="31"/>
                  <a:pt x="11" y="31"/>
                </a:cubicBezTo>
                <a:cubicBezTo>
                  <a:pt x="17" y="28"/>
                  <a:pt x="17" y="28"/>
                  <a:pt x="17" y="28"/>
                </a:cubicBezTo>
                <a:cubicBezTo>
                  <a:pt x="17" y="30"/>
                  <a:pt x="18" y="32"/>
                  <a:pt x="19" y="34"/>
                </a:cubicBezTo>
                <a:cubicBezTo>
                  <a:pt x="19" y="35"/>
                  <a:pt x="19" y="36"/>
                  <a:pt x="20" y="38"/>
                </a:cubicBezTo>
                <a:cubicBezTo>
                  <a:pt x="13" y="38"/>
                  <a:pt x="7" y="39"/>
                  <a:pt x="1" y="40"/>
                </a:cubicBezTo>
                <a:cubicBezTo>
                  <a:pt x="0" y="38"/>
                  <a:pt x="0" y="36"/>
                  <a:pt x="0" y="35"/>
                </a:cubicBezTo>
                <a:cubicBezTo>
                  <a:pt x="0" y="25"/>
                  <a:pt x="4" y="16"/>
                  <a:pt x="11" y="10"/>
                </a:cubicBezTo>
                <a:cubicBezTo>
                  <a:pt x="17" y="4"/>
                  <a:pt x="26" y="0"/>
                  <a:pt x="35" y="0"/>
                </a:cubicBezTo>
                <a:close/>
                <a:moveTo>
                  <a:pt x="35" y="23"/>
                </a:moveTo>
                <a:cubicBezTo>
                  <a:pt x="30" y="23"/>
                  <a:pt x="26" y="24"/>
                  <a:pt x="21" y="25"/>
                </a:cubicBezTo>
                <a:cubicBezTo>
                  <a:pt x="20" y="25"/>
                  <a:pt x="20" y="26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2"/>
                  <a:pt x="20" y="32"/>
                  <a:pt x="20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3" y="40"/>
                  <a:pt x="24" y="42"/>
                  <a:pt x="25" y="44"/>
                </a:cubicBezTo>
                <a:cubicBezTo>
                  <a:pt x="26" y="45"/>
                  <a:pt x="27" y="47"/>
                  <a:pt x="27" y="48"/>
                </a:cubicBezTo>
                <a:cubicBezTo>
                  <a:pt x="27" y="48"/>
                  <a:pt x="28" y="48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1" y="49"/>
                  <a:pt x="31" y="49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1" y="49"/>
                  <a:pt x="41" y="49"/>
                  <a:pt x="41" y="49"/>
                </a:cubicBezTo>
                <a:cubicBezTo>
                  <a:pt x="42" y="48"/>
                  <a:pt x="43" y="48"/>
                  <a:pt x="44" y="48"/>
                </a:cubicBezTo>
                <a:cubicBezTo>
                  <a:pt x="44" y="47"/>
                  <a:pt x="45" y="45"/>
                  <a:pt x="45" y="44"/>
                </a:cubicBezTo>
                <a:cubicBezTo>
                  <a:pt x="46" y="42"/>
                  <a:pt x="47" y="40"/>
                  <a:pt x="48" y="37"/>
                </a:cubicBezTo>
                <a:cubicBezTo>
                  <a:pt x="48" y="37"/>
                  <a:pt x="48" y="37"/>
                  <a:pt x="48" y="37"/>
                </a:cubicBezTo>
                <a:cubicBezTo>
                  <a:pt x="48" y="37"/>
                  <a:pt x="48" y="37"/>
                  <a:pt x="48" y="37"/>
                </a:cubicBezTo>
                <a:cubicBezTo>
                  <a:pt x="48" y="37"/>
                  <a:pt x="48" y="37"/>
                  <a:pt x="48" y="37"/>
                </a:cubicBezTo>
                <a:cubicBezTo>
                  <a:pt x="48" y="37"/>
                  <a:pt x="48" y="37"/>
                  <a:pt x="48" y="37"/>
                </a:cubicBezTo>
                <a:cubicBezTo>
                  <a:pt x="48" y="37"/>
                  <a:pt x="49" y="37"/>
                  <a:pt x="49" y="37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7"/>
                  <a:pt x="51" y="27"/>
                  <a:pt x="51" y="27"/>
                </a:cubicBezTo>
                <a:cubicBezTo>
                  <a:pt x="51" y="27"/>
                  <a:pt x="51" y="27"/>
                  <a:pt x="51" y="27"/>
                </a:cubicBezTo>
                <a:cubicBezTo>
                  <a:pt x="51" y="27"/>
                  <a:pt x="51" y="27"/>
                  <a:pt x="51" y="27"/>
                </a:cubicBezTo>
                <a:cubicBezTo>
                  <a:pt x="51" y="27"/>
                  <a:pt x="51" y="27"/>
                  <a:pt x="51" y="27"/>
                </a:cubicBezTo>
                <a:cubicBezTo>
                  <a:pt x="51" y="26"/>
                  <a:pt x="51" y="25"/>
                  <a:pt x="50" y="25"/>
                </a:cubicBezTo>
                <a:cubicBezTo>
                  <a:pt x="45" y="24"/>
                  <a:pt x="40" y="23"/>
                  <a:pt x="35" y="23"/>
                </a:cubicBezTo>
                <a:close/>
                <a:moveTo>
                  <a:pt x="70" y="42"/>
                </a:moveTo>
                <a:cubicBezTo>
                  <a:pt x="69" y="45"/>
                  <a:pt x="68" y="49"/>
                  <a:pt x="66" y="52"/>
                </a:cubicBezTo>
                <a:cubicBezTo>
                  <a:pt x="63" y="57"/>
                  <a:pt x="59" y="61"/>
                  <a:pt x="54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19" y="65"/>
                  <a:pt x="19" y="65"/>
                  <a:pt x="19" y="65"/>
                </a:cubicBezTo>
                <a:cubicBezTo>
                  <a:pt x="17" y="65"/>
                  <a:pt x="17" y="65"/>
                  <a:pt x="17" y="65"/>
                </a:cubicBezTo>
                <a:cubicBezTo>
                  <a:pt x="12" y="61"/>
                  <a:pt x="8" y="57"/>
                  <a:pt x="5" y="52"/>
                </a:cubicBezTo>
                <a:cubicBezTo>
                  <a:pt x="3" y="49"/>
                  <a:pt x="2" y="45"/>
                  <a:pt x="1" y="42"/>
                </a:cubicBezTo>
                <a:cubicBezTo>
                  <a:pt x="9" y="41"/>
                  <a:pt x="9" y="41"/>
                  <a:pt x="9" y="41"/>
                </a:cubicBezTo>
                <a:cubicBezTo>
                  <a:pt x="10" y="43"/>
                  <a:pt x="11" y="46"/>
                  <a:pt x="12" y="48"/>
                </a:cubicBezTo>
                <a:cubicBezTo>
                  <a:pt x="14" y="52"/>
                  <a:pt x="17" y="55"/>
                  <a:pt x="20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7" y="57"/>
                  <a:pt x="29" y="57"/>
                  <a:pt x="29" y="55"/>
                </a:cubicBezTo>
                <a:cubicBezTo>
                  <a:pt x="30" y="51"/>
                  <a:pt x="30" y="51"/>
                  <a:pt x="30" y="51"/>
                </a:cubicBezTo>
                <a:cubicBezTo>
                  <a:pt x="31" y="51"/>
                  <a:pt x="33" y="52"/>
                  <a:pt x="35" y="52"/>
                </a:cubicBezTo>
                <a:cubicBezTo>
                  <a:pt x="37" y="52"/>
                  <a:pt x="39" y="51"/>
                  <a:pt x="41" y="51"/>
                </a:cubicBezTo>
                <a:cubicBezTo>
                  <a:pt x="41" y="55"/>
                  <a:pt x="41" y="55"/>
                  <a:pt x="41" y="55"/>
                </a:cubicBezTo>
                <a:cubicBezTo>
                  <a:pt x="42" y="57"/>
                  <a:pt x="44" y="57"/>
                  <a:pt x="46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4" y="55"/>
                  <a:pt x="57" y="52"/>
                  <a:pt x="59" y="48"/>
                </a:cubicBezTo>
                <a:cubicBezTo>
                  <a:pt x="60" y="46"/>
                  <a:pt x="61" y="43"/>
                  <a:pt x="62" y="41"/>
                </a:cubicBezTo>
                <a:lnTo>
                  <a:pt x="70" y="42"/>
                </a:ln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8" name="Freeform 36"/>
          <p:cNvSpPr>
            <a:spLocks noEditPoints="1"/>
          </p:cNvSpPr>
          <p:nvPr/>
        </p:nvSpPr>
        <p:spPr bwMode="auto">
          <a:xfrm>
            <a:off x="10477791" y="4699705"/>
            <a:ext cx="593725" cy="552450"/>
          </a:xfrm>
          <a:custGeom>
            <a:avLst/>
            <a:gdLst>
              <a:gd name="T0" fmla="*/ 251578 w 59"/>
              <a:gd name="T1" fmla="*/ 110490 h 55"/>
              <a:gd name="T2" fmla="*/ 342147 w 59"/>
              <a:gd name="T3" fmla="*/ 110490 h 55"/>
              <a:gd name="T4" fmla="*/ 342147 w 59"/>
              <a:gd name="T5" fmla="*/ 522316 h 55"/>
              <a:gd name="T6" fmla="*/ 251578 w 59"/>
              <a:gd name="T7" fmla="*/ 522316 h 55"/>
              <a:gd name="T8" fmla="*/ 251578 w 59"/>
              <a:gd name="T9" fmla="*/ 110490 h 55"/>
              <a:gd name="T10" fmla="*/ 271705 w 59"/>
              <a:gd name="T11" fmla="*/ 90401 h 55"/>
              <a:gd name="T12" fmla="*/ 181136 w 59"/>
              <a:gd name="T13" fmla="*/ 0 h 55"/>
              <a:gd name="T14" fmla="*/ 140884 w 59"/>
              <a:gd name="T15" fmla="*/ 0 h 55"/>
              <a:gd name="T16" fmla="*/ 271705 w 59"/>
              <a:gd name="T17" fmla="*/ 90401 h 55"/>
              <a:gd name="T18" fmla="*/ 251578 w 59"/>
              <a:gd name="T19" fmla="*/ 90401 h 55"/>
              <a:gd name="T20" fmla="*/ 70442 w 59"/>
              <a:gd name="T21" fmla="*/ 30134 h 55"/>
              <a:gd name="T22" fmla="*/ 90568 w 59"/>
              <a:gd name="T23" fmla="*/ 10045 h 55"/>
              <a:gd name="T24" fmla="*/ 251578 w 59"/>
              <a:gd name="T25" fmla="*/ 90401 h 55"/>
              <a:gd name="T26" fmla="*/ 322020 w 59"/>
              <a:gd name="T27" fmla="*/ 90401 h 55"/>
              <a:gd name="T28" fmla="*/ 412589 w 59"/>
              <a:gd name="T29" fmla="*/ 0 h 55"/>
              <a:gd name="T30" fmla="*/ 452841 w 59"/>
              <a:gd name="T31" fmla="*/ 0 h 55"/>
              <a:gd name="T32" fmla="*/ 322020 w 59"/>
              <a:gd name="T33" fmla="*/ 90401 h 55"/>
              <a:gd name="T34" fmla="*/ 352210 w 59"/>
              <a:gd name="T35" fmla="*/ 90401 h 55"/>
              <a:gd name="T36" fmla="*/ 533346 w 59"/>
              <a:gd name="T37" fmla="*/ 30134 h 55"/>
              <a:gd name="T38" fmla="*/ 503157 w 59"/>
              <a:gd name="T39" fmla="*/ 10045 h 55"/>
              <a:gd name="T40" fmla="*/ 352210 w 59"/>
              <a:gd name="T41" fmla="*/ 90401 h 55"/>
              <a:gd name="T42" fmla="*/ 352210 w 59"/>
              <a:gd name="T43" fmla="*/ 110490 h 55"/>
              <a:gd name="T44" fmla="*/ 352210 w 59"/>
              <a:gd name="T45" fmla="*/ 522316 h 55"/>
              <a:gd name="T46" fmla="*/ 593725 w 59"/>
              <a:gd name="T47" fmla="*/ 472094 h 55"/>
              <a:gd name="T48" fmla="*/ 593725 w 59"/>
              <a:gd name="T49" fmla="*/ 60267 h 55"/>
              <a:gd name="T50" fmla="*/ 352210 w 59"/>
              <a:gd name="T51" fmla="*/ 110490 h 55"/>
              <a:gd name="T52" fmla="*/ 231452 w 59"/>
              <a:gd name="T53" fmla="*/ 110490 h 55"/>
              <a:gd name="T54" fmla="*/ 231452 w 59"/>
              <a:gd name="T55" fmla="*/ 522316 h 55"/>
              <a:gd name="T56" fmla="*/ 0 w 59"/>
              <a:gd name="T57" fmla="*/ 472094 h 55"/>
              <a:gd name="T58" fmla="*/ 0 w 59"/>
              <a:gd name="T59" fmla="*/ 60267 h 55"/>
              <a:gd name="T60" fmla="*/ 231452 w 59"/>
              <a:gd name="T61" fmla="*/ 110490 h 55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59"/>
              <a:gd name="T94" fmla="*/ 0 h 55"/>
              <a:gd name="T95" fmla="*/ 59 w 59"/>
              <a:gd name="T96" fmla="*/ 55 h 55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59" h="55">
                <a:moveTo>
                  <a:pt x="25" y="11"/>
                </a:moveTo>
                <a:cubicBezTo>
                  <a:pt x="28" y="13"/>
                  <a:pt x="31" y="12"/>
                  <a:pt x="34" y="11"/>
                </a:cubicBezTo>
                <a:cubicBezTo>
                  <a:pt x="34" y="25"/>
                  <a:pt x="34" y="38"/>
                  <a:pt x="34" y="52"/>
                </a:cubicBezTo>
                <a:cubicBezTo>
                  <a:pt x="31" y="54"/>
                  <a:pt x="28" y="55"/>
                  <a:pt x="25" y="52"/>
                </a:cubicBezTo>
                <a:cubicBezTo>
                  <a:pt x="25" y="38"/>
                  <a:pt x="25" y="25"/>
                  <a:pt x="25" y="11"/>
                </a:cubicBezTo>
                <a:close/>
                <a:moveTo>
                  <a:pt x="27" y="9"/>
                </a:moveTo>
                <a:cubicBezTo>
                  <a:pt x="25" y="5"/>
                  <a:pt x="22" y="2"/>
                  <a:pt x="18" y="0"/>
                </a:cubicBezTo>
                <a:cubicBezTo>
                  <a:pt x="17" y="0"/>
                  <a:pt x="16" y="0"/>
                  <a:pt x="14" y="0"/>
                </a:cubicBezTo>
                <a:cubicBezTo>
                  <a:pt x="20" y="3"/>
                  <a:pt x="24" y="6"/>
                  <a:pt x="27" y="9"/>
                </a:cubicBezTo>
                <a:close/>
                <a:moveTo>
                  <a:pt x="25" y="9"/>
                </a:moveTo>
                <a:cubicBezTo>
                  <a:pt x="19" y="6"/>
                  <a:pt x="13" y="4"/>
                  <a:pt x="7" y="3"/>
                </a:cubicBezTo>
                <a:cubicBezTo>
                  <a:pt x="7" y="2"/>
                  <a:pt x="8" y="2"/>
                  <a:pt x="9" y="1"/>
                </a:cubicBezTo>
                <a:cubicBezTo>
                  <a:pt x="16" y="3"/>
                  <a:pt x="21" y="6"/>
                  <a:pt x="25" y="9"/>
                </a:cubicBezTo>
                <a:close/>
                <a:moveTo>
                  <a:pt x="32" y="9"/>
                </a:moveTo>
                <a:cubicBezTo>
                  <a:pt x="34" y="5"/>
                  <a:pt x="37" y="2"/>
                  <a:pt x="41" y="0"/>
                </a:cubicBezTo>
                <a:cubicBezTo>
                  <a:pt x="42" y="0"/>
                  <a:pt x="44" y="0"/>
                  <a:pt x="45" y="0"/>
                </a:cubicBezTo>
                <a:cubicBezTo>
                  <a:pt x="40" y="3"/>
                  <a:pt x="36" y="6"/>
                  <a:pt x="32" y="9"/>
                </a:cubicBezTo>
                <a:close/>
                <a:moveTo>
                  <a:pt x="35" y="9"/>
                </a:moveTo>
                <a:cubicBezTo>
                  <a:pt x="40" y="6"/>
                  <a:pt x="46" y="4"/>
                  <a:pt x="53" y="3"/>
                </a:cubicBezTo>
                <a:cubicBezTo>
                  <a:pt x="52" y="2"/>
                  <a:pt x="51" y="2"/>
                  <a:pt x="50" y="1"/>
                </a:cubicBezTo>
                <a:cubicBezTo>
                  <a:pt x="44" y="3"/>
                  <a:pt x="39" y="6"/>
                  <a:pt x="35" y="9"/>
                </a:cubicBezTo>
                <a:close/>
                <a:moveTo>
                  <a:pt x="35" y="11"/>
                </a:moveTo>
                <a:cubicBezTo>
                  <a:pt x="35" y="25"/>
                  <a:pt x="35" y="38"/>
                  <a:pt x="35" y="52"/>
                </a:cubicBezTo>
                <a:cubicBezTo>
                  <a:pt x="43" y="50"/>
                  <a:pt x="51" y="48"/>
                  <a:pt x="59" y="47"/>
                </a:cubicBezTo>
                <a:cubicBezTo>
                  <a:pt x="59" y="33"/>
                  <a:pt x="59" y="19"/>
                  <a:pt x="59" y="6"/>
                </a:cubicBezTo>
                <a:cubicBezTo>
                  <a:pt x="50" y="7"/>
                  <a:pt x="43" y="8"/>
                  <a:pt x="35" y="11"/>
                </a:cubicBezTo>
                <a:close/>
                <a:moveTo>
                  <a:pt x="23" y="11"/>
                </a:moveTo>
                <a:cubicBezTo>
                  <a:pt x="23" y="25"/>
                  <a:pt x="23" y="38"/>
                  <a:pt x="23" y="52"/>
                </a:cubicBezTo>
                <a:cubicBezTo>
                  <a:pt x="16" y="50"/>
                  <a:pt x="8" y="48"/>
                  <a:pt x="0" y="47"/>
                </a:cubicBezTo>
                <a:cubicBezTo>
                  <a:pt x="0" y="33"/>
                  <a:pt x="0" y="19"/>
                  <a:pt x="0" y="6"/>
                </a:cubicBezTo>
                <a:cubicBezTo>
                  <a:pt x="8" y="7"/>
                  <a:pt x="16" y="8"/>
                  <a:pt x="23" y="11"/>
                </a:cubicBez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9" name="Freeform 39"/>
          <p:cNvSpPr>
            <a:spLocks noEditPoints="1"/>
          </p:cNvSpPr>
          <p:nvPr/>
        </p:nvSpPr>
        <p:spPr bwMode="auto">
          <a:xfrm>
            <a:off x="10419054" y="5766384"/>
            <a:ext cx="711200" cy="482600"/>
          </a:xfrm>
          <a:custGeom>
            <a:avLst/>
            <a:gdLst>
              <a:gd name="T0" fmla="*/ 530896 w 71"/>
              <a:gd name="T1" fmla="*/ 180975 h 48"/>
              <a:gd name="T2" fmla="*/ 530896 w 71"/>
              <a:gd name="T3" fmla="*/ 351896 h 48"/>
              <a:gd name="T4" fmla="*/ 170287 w 71"/>
              <a:gd name="T5" fmla="*/ 351896 h 48"/>
              <a:gd name="T6" fmla="*/ 170287 w 71"/>
              <a:gd name="T7" fmla="*/ 170921 h 48"/>
              <a:gd name="T8" fmla="*/ 340575 w 71"/>
              <a:gd name="T9" fmla="*/ 241300 h 48"/>
              <a:gd name="T10" fmla="*/ 530896 w 71"/>
              <a:gd name="T11" fmla="*/ 180975 h 48"/>
              <a:gd name="T12" fmla="*/ 70118 w 71"/>
              <a:gd name="T13" fmla="*/ 211138 h 48"/>
              <a:gd name="T14" fmla="*/ 50085 w 71"/>
              <a:gd name="T15" fmla="*/ 301625 h 48"/>
              <a:gd name="T16" fmla="*/ 120203 w 71"/>
              <a:gd name="T17" fmla="*/ 301625 h 48"/>
              <a:gd name="T18" fmla="*/ 100169 w 71"/>
              <a:gd name="T19" fmla="*/ 211138 h 48"/>
              <a:gd name="T20" fmla="*/ 110186 w 71"/>
              <a:gd name="T21" fmla="*/ 191029 h 48"/>
              <a:gd name="T22" fmla="*/ 100169 w 71"/>
              <a:gd name="T23" fmla="*/ 180975 h 48"/>
              <a:gd name="T24" fmla="*/ 100169 w 71"/>
              <a:gd name="T25" fmla="*/ 150813 h 48"/>
              <a:gd name="T26" fmla="*/ 140237 w 71"/>
              <a:gd name="T27" fmla="*/ 160867 h 48"/>
              <a:gd name="T28" fmla="*/ 140237 w 71"/>
              <a:gd name="T29" fmla="*/ 361950 h 48"/>
              <a:gd name="T30" fmla="*/ 140237 w 71"/>
              <a:gd name="T31" fmla="*/ 372004 h 48"/>
              <a:gd name="T32" fmla="*/ 150254 w 71"/>
              <a:gd name="T33" fmla="*/ 382058 h 48"/>
              <a:gd name="T34" fmla="*/ 560946 w 71"/>
              <a:gd name="T35" fmla="*/ 382058 h 48"/>
              <a:gd name="T36" fmla="*/ 560946 w 71"/>
              <a:gd name="T37" fmla="*/ 361950 h 48"/>
              <a:gd name="T38" fmla="*/ 570963 w 71"/>
              <a:gd name="T39" fmla="*/ 170921 h 48"/>
              <a:gd name="T40" fmla="*/ 701183 w 71"/>
              <a:gd name="T41" fmla="*/ 130704 h 48"/>
              <a:gd name="T42" fmla="*/ 711200 w 71"/>
              <a:gd name="T43" fmla="*/ 100542 h 48"/>
              <a:gd name="T44" fmla="*/ 360608 w 71"/>
              <a:gd name="T45" fmla="*/ 0 h 48"/>
              <a:gd name="T46" fmla="*/ 0 w 71"/>
              <a:gd name="T47" fmla="*/ 90488 h 48"/>
              <a:gd name="T48" fmla="*/ 0 w 71"/>
              <a:gd name="T49" fmla="*/ 110596 h 48"/>
              <a:gd name="T50" fmla="*/ 70118 w 71"/>
              <a:gd name="T51" fmla="*/ 140758 h 48"/>
              <a:gd name="T52" fmla="*/ 70118 w 71"/>
              <a:gd name="T53" fmla="*/ 180975 h 48"/>
              <a:gd name="T54" fmla="*/ 70118 w 71"/>
              <a:gd name="T55" fmla="*/ 191029 h 48"/>
              <a:gd name="T56" fmla="*/ 70118 w 71"/>
              <a:gd name="T57" fmla="*/ 211138 h 48"/>
              <a:gd name="T58" fmla="*/ 130220 w 71"/>
              <a:gd name="T59" fmla="*/ 130704 h 48"/>
              <a:gd name="T60" fmla="*/ 80135 w 71"/>
              <a:gd name="T61" fmla="*/ 110596 h 48"/>
              <a:gd name="T62" fmla="*/ 310524 w 71"/>
              <a:gd name="T63" fmla="*/ 60325 h 48"/>
              <a:gd name="T64" fmla="*/ 350592 w 71"/>
              <a:gd name="T65" fmla="*/ 50271 h 48"/>
              <a:gd name="T66" fmla="*/ 400676 w 71"/>
              <a:gd name="T67" fmla="*/ 70379 h 48"/>
              <a:gd name="T68" fmla="*/ 350592 w 71"/>
              <a:gd name="T69" fmla="*/ 100542 h 48"/>
              <a:gd name="T70" fmla="*/ 320541 w 71"/>
              <a:gd name="T71" fmla="*/ 90488 h 48"/>
              <a:gd name="T72" fmla="*/ 130220 w 71"/>
              <a:gd name="T73" fmla="*/ 130704 h 4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1"/>
              <a:gd name="T112" fmla="*/ 0 h 48"/>
              <a:gd name="T113" fmla="*/ 71 w 71"/>
              <a:gd name="T114" fmla="*/ 48 h 48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1" h="48">
                <a:moveTo>
                  <a:pt x="53" y="18"/>
                </a:moveTo>
                <a:cubicBezTo>
                  <a:pt x="53" y="35"/>
                  <a:pt x="53" y="35"/>
                  <a:pt x="53" y="35"/>
                </a:cubicBezTo>
                <a:cubicBezTo>
                  <a:pt x="43" y="40"/>
                  <a:pt x="31" y="43"/>
                  <a:pt x="17" y="35"/>
                </a:cubicBezTo>
                <a:cubicBezTo>
                  <a:pt x="17" y="17"/>
                  <a:pt x="17" y="17"/>
                  <a:pt x="17" y="17"/>
                </a:cubicBezTo>
                <a:cubicBezTo>
                  <a:pt x="34" y="24"/>
                  <a:pt x="34" y="24"/>
                  <a:pt x="34" y="24"/>
                </a:cubicBezTo>
                <a:cubicBezTo>
                  <a:pt x="53" y="18"/>
                  <a:pt x="53" y="18"/>
                  <a:pt x="53" y="18"/>
                </a:cubicBezTo>
                <a:close/>
                <a:moveTo>
                  <a:pt x="7" y="21"/>
                </a:moveTo>
                <a:cubicBezTo>
                  <a:pt x="5" y="30"/>
                  <a:pt x="5" y="30"/>
                  <a:pt x="5" y="30"/>
                </a:cubicBezTo>
                <a:cubicBezTo>
                  <a:pt x="7" y="32"/>
                  <a:pt x="9" y="32"/>
                  <a:pt x="12" y="30"/>
                </a:cubicBezTo>
                <a:cubicBezTo>
                  <a:pt x="10" y="21"/>
                  <a:pt x="10" y="21"/>
                  <a:pt x="10" y="21"/>
                </a:cubicBezTo>
                <a:cubicBezTo>
                  <a:pt x="10" y="21"/>
                  <a:pt x="11" y="20"/>
                  <a:pt x="11" y="19"/>
                </a:cubicBezTo>
                <a:cubicBezTo>
                  <a:pt x="11" y="19"/>
                  <a:pt x="10" y="18"/>
                  <a:pt x="10" y="18"/>
                </a:cubicBezTo>
                <a:cubicBezTo>
                  <a:pt x="10" y="15"/>
                  <a:pt x="10" y="15"/>
                  <a:pt x="10" y="15"/>
                </a:cubicBezTo>
                <a:cubicBezTo>
                  <a:pt x="14" y="16"/>
                  <a:pt x="14" y="16"/>
                  <a:pt x="14" y="16"/>
                </a:cubicBezTo>
                <a:cubicBezTo>
                  <a:pt x="14" y="36"/>
                  <a:pt x="14" y="36"/>
                  <a:pt x="14" y="36"/>
                </a:cubicBezTo>
                <a:cubicBezTo>
                  <a:pt x="14" y="37"/>
                  <a:pt x="14" y="37"/>
                  <a:pt x="14" y="37"/>
                </a:cubicBezTo>
                <a:cubicBezTo>
                  <a:pt x="15" y="38"/>
                  <a:pt x="15" y="38"/>
                  <a:pt x="15" y="38"/>
                </a:cubicBezTo>
                <a:cubicBezTo>
                  <a:pt x="30" y="48"/>
                  <a:pt x="46" y="43"/>
                  <a:pt x="56" y="38"/>
                </a:cubicBezTo>
                <a:cubicBezTo>
                  <a:pt x="56" y="36"/>
                  <a:pt x="56" y="36"/>
                  <a:pt x="56" y="36"/>
                </a:cubicBezTo>
                <a:cubicBezTo>
                  <a:pt x="57" y="17"/>
                  <a:pt x="57" y="17"/>
                  <a:pt x="57" y="17"/>
                </a:cubicBezTo>
                <a:cubicBezTo>
                  <a:pt x="70" y="13"/>
                  <a:pt x="70" y="13"/>
                  <a:pt x="70" y="13"/>
                </a:cubicBezTo>
                <a:cubicBezTo>
                  <a:pt x="71" y="10"/>
                  <a:pt x="71" y="10"/>
                  <a:pt x="71" y="10"/>
                </a:cubicBezTo>
                <a:cubicBezTo>
                  <a:pt x="36" y="0"/>
                  <a:pt x="36" y="0"/>
                  <a:pt x="36" y="0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7" y="14"/>
                  <a:pt x="7" y="14"/>
                  <a:pt x="7" y="14"/>
                </a:cubicBezTo>
                <a:cubicBezTo>
                  <a:pt x="7" y="18"/>
                  <a:pt x="7" y="18"/>
                  <a:pt x="7" y="18"/>
                </a:cubicBezTo>
                <a:cubicBezTo>
                  <a:pt x="7" y="18"/>
                  <a:pt x="7" y="19"/>
                  <a:pt x="7" y="19"/>
                </a:cubicBezTo>
                <a:cubicBezTo>
                  <a:pt x="7" y="20"/>
                  <a:pt x="7" y="20"/>
                  <a:pt x="7" y="21"/>
                </a:cubicBezTo>
                <a:close/>
                <a:moveTo>
                  <a:pt x="13" y="13"/>
                </a:moveTo>
                <a:cubicBezTo>
                  <a:pt x="8" y="11"/>
                  <a:pt x="8" y="11"/>
                  <a:pt x="8" y="11"/>
                </a:cubicBezTo>
                <a:cubicBezTo>
                  <a:pt x="31" y="6"/>
                  <a:pt x="31" y="6"/>
                  <a:pt x="31" y="6"/>
                </a:cubicBezTo>
                <a:cubicBezTo>
                  <a:pt x="32" y="5"/>
                  <a:pt x="34" y="5"/>
                  <a:pt x="35" y="5"/>
                </a:cubicBezTo>
                <a:cubicBezTo>
                  <a:pt x="38" y="5"/>
                  <a:pt x="40" y="6"/>
                  <a:pt x="40" y="7"/>
                </a:cubicBezTo>
                <a:cubicBezTo>
                  <a:pt x="40" y="9"/>
                  <a:pt x="38" y="10"/>
                  <a:pt x="35" y="10"/>
                </a:cubicBezTo>
                <a:cubicBezTo>
                  <a:pt x="34" y="10"/>
                  <a:pt x="32" y="9"/>
                  <a:pt x="32" y="9"/>
                </a:cubicBezTo>
                <a:lnTo>
                  <a:pt x="13" y="13"/>
                </a:ln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0" name="Freeform 53"/>
          <p:cNvSpPr>
            <a:spLocks noEditPoints="1"/>
          </p:cNvSpPr>
          <p:nvPr/>
        </p:nvSpPr>
        <p:spPr bwMode="auto">
          <a:xfrm>
            <a:off x="8323556" y="3538676"/>
            <a:ext cx="731837" cy="673100"/>
          </a:xfrm>
          <a:custGeom>
            <a:avLst/>
            <a:gdLst>
              <a:gd name="T0" fmla="*/ 110277 w 73"/>
              <a:gd name="T1" fmla="*/ 321481 h 67"/>
              <a:gd name="T2" fmla="*/ 110277 w 73"/>
              <a:gd name="T3" fmla="*/ 221018 h 67"/>
              <a:gd name="T4" fmla="*/ 220554 w 73"/>
              <a:gd name="T5" fmla="*/ 261203 h 67"/>
              <a:gd name="T6" fmla="*/ 240604 w 73"/>
              <a:gd name="T7" fmla="*/ 271249 h 67"/>
              <a:gd name="T8" fmla="*/ 671686 w 73"/>
              <a:gd name="T9" fmla="*/ 411897 h 67"/>
              <a:gd name="T10" fmla="*/ 721812 w 73"/>
              <a:gd name="T11" fmla="*/ 401851 h 67"/>
              <a:gd name="T12" fmla="*/ 711787 w 73"/>
              <a:gd name="T13" fmla="*/ 431990 h 67"/>
              <a:gd name="T14" fmla="*/ 681711 w 73"/>
              <a:gd name="T15" fmla="*/ 492267 h 67"/>
              <a:gd name="T16" fmla="*/ 651636 w 73"/>
              <a:gd name="T17" fmla="*/ 431990 h 67"/>
              <a:gd name="T18" fmla="*/ 611535 w 73"/>
              <a:gd name="T19" fmla="*/ 653007 h 67"/>
              <a:gd name="T20" fmla="*/ 591485 w 73"/>
              <a:gd name="T21" fmla="*/ 673100 h 67"/>
              <a:gd name="T22" fmla="*/ 481208 w 73"/>
              <a:gd name="T23" fmla="*/ 673100 h 67"/>
              <a:gd name="T24" fmla="*/ 461158 w 73"/>
              <a:gd name="T25" fmla="*/ 602776 h 67"/>
              <a:gd name="T26" fmla="*/ 290730 w 73"/>
              <a:gd name="T27" fmla="*/ 602776 h 67"/>
              <a:gd name="T28" fmla="*/ 270679 w 73"/>
              <a:gd name="T29" fmla="*/ 663054 h 67"/>
              <a:gd name="T30" fmla="*/ 190478 w 73"/>
              <a:gd name="T31" fmla="*/ 663054 h 67"/>
              <a:gd name="T32" fmla="*/ 170428 w 73"/>
              <a:gd name="T33" fmla="*/ 653007 h 67"/>
              <a:gd name="T34" fmla="*/ 10025 w 73"/>
              <a:gd name="T35" fmla="*/ 472175 h 67"/>
              <a:gd name="T36" fmla="*/ 0 w 73"/>
              <a:gd name="T37" fmla="*/ 452082 h 67"/>
              <a:gd name="T38" fmla="*/ 10025 w 73"/>
              <a:gd name="T39" fmla="*/ 361666 h 67"/>
              <a:gd name="T40" fmla="*/ 681711 w 73"/>
              <a:gd name="T41" fmla="*/ 452082 h 67"/>
              <a:gd name="T42" fmla="*/ 681711 w 73"/>
              <a:gd name="T43" fmla="*/ 452082 h 67"/>
              <a:gd name="T44" fmla="*/ 681711 w 73"/>
              <a:gd name="T45" fmla="*/ 462128 h 67"/>
              <a:gd name="T46" fmla="*/ 681711 w 73"/>
              <a:gd name="T47" fmla="*/ 452082 h 67"/>
              <a:gd name="T48" fmla="*/ 130327 w 73"/>
              <a:gd name="T49" fmla="*/ 411897 h 67"/>
              <a:gd name="T50" fmla="*/ 190478 w 73"/>
              <a:gd name="T51" fmla="*/ 411897 h 67"/>
              <a:gd name="T52" fmla="*/ 390981 w 73"/>
              <a:gd name="T53" fmla="*/ 0 h 67"/>
              <a:gd name="T54" fmla="*/ 390981 w 73"/>
              <a:gd name="T55" fmla="*/ 210972 h 67"/>
              <a:gd name="T56" fmla="*/ 390981 w 73"/>
              <a:gd name="T57" fmla="*/ 0 h 67"/>
              <a:gd name="T58" fmla="*/ 300755 w 73"/>
              <a:gd name="T59" fmla="*/ 321481 h 67"/>
              <a:gd name="T60" fmla="*/ 461158 w 73"/>
              <a:gd name="T61" fmla="*/ 291342 h 67"/>
              <a:gd name="T62" fmla="*/ 120302 w 73"/>
              <a:gd name="T63" fmla="*/ 361666 h 67"/>
              <a:gd name="T64" fmla="*/ 40101 w 73"/>
              <a:gd name="T65" fmla="*/ 442036 h 67"/>
              <a:gd name="T66" fmla="*/ 170428 w 73"/>
              <a:gd name="T67" fmla="*/ 562591 h 67"/>
              <a:gd name="T68" fmla="*/ 200503 w 73"/>
              <a:gd name="T69" fmla="*/ 622869 h 67"/>
              <a:gd name="T70" fmla="*/ 260654 w 73"/>
              <a:gd name="T71" fmla="*/ 572637 h 67"/>
              <a:gd name="T72" fmla="*/ 280705 w 73"/>
              <a:gd name="T73" fmla="*/ 562591 h 67"/>
              <a:gd name="T74" fmla="*/ 481208 w 73"/>
              <a:gd name="T75" fmla="*/ 562591 h 67"/>
              <a:gd name="T76" fmla="*/ 501258 w 73"/>
              <a:gd name="T77" fmla="*/ 572637 h 67"/>
              <a:gd name="T78" fmla="*/ 581460 w 73"/>
              <a:gd name="T79" fmla="*/ 632915 h 67"/>
              <a:gd name="T80" fmla="*/ 260654 w 73"/>
              <a:gd name="T81" fmla="*/ 301388 h 67"/>
              <a:gd name="T82" fmla="*/ 260654 w 73"/>
              <a:gd name="T83" fmla="*/ 331527 h 67"/>
              <a:gd name="T84" fmla="*/ 190478 w 73"/>
              <a:gd name="T85" fmla="*/ 301388 h 67"/>
              <a:gd name="T86" fmla="*/ 160403 w 73"/>
              <a:gd name="T87" fmla="*/ 361666 h 6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73"/>
              <a:gd name="T133" fmla="*/ 0 h 67"/>
              <a:gd name="T134" fmla="*/ 73 w 73"/>
              <a:gd name="T135" fmla="*/ 67 h 6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73" h="67">
                <a:moveTo>
                  <a:pt x="2" y="35"/>
                </a:moveTo>
                <a:cubicBezTo>
                  <a:pt x="5" y="35"/>
                  <a:pt x="8" y="34"/>
                  <a:pt x="11" y="32"/>
                </a:cubicBezTo>
                <a:cubicBezTo>
                  <a:pt x="11" y="25"/>
                  <a:pt x="11" y="25"/>
                  <a:pt x="11" y="25"/>
                </a:cubicBezTo>
                <a:cubicBezTo>
                  <a:pt x="11" y="22"/>
                  <a:pt x="11" y="22"/>
                  <a:pt x="11" y="22"/>
                </a:cubicBezTo>
                <a:cubicBezTo>
                  <a:pt x="14" y="23"/>
                  <a:pt x="14" y="23"/>
                  <a:pt x="14" y="23"/>
                </a:cubicBezTo>
                <a:cubicBezTo>
                  <a:pt x="17" y="23"/>
                  <a:pt x="20" y="24"/>
                  <a:pt x="22" y="26"/>
                </a:cubicBezTo>
                <a:cubicBezTo>
                  <a:pt x="22" y="27"/>
                  <a:pt x="23" y="27"/>
                  <a:pt x="23" y="27"/>
                </a:cubicBezTo>
                <a:cubicBezTo>
                  <a:pt x="23" y="27"/>
                  <a:pt x="24" y="27"/>
                  <a:pt x="24" y="27"/>
                </a:cubicBezTo>
                <a:cubicBezTo>
                  <a:pt x="39" y="20"/>
                  <a:pt x="54" y="18"/>
                  <a:pt x="63" y="40"/>
                </a:cubicBezTo>
                <a:cubicBezTo>
                  <a:pt x="65" y="40"/>
                  <a:pt x="66" y="40"/>
                  <a:pt x="67" y="41"/>
                </a:cubicBezTo>
                <a:cubicBezTo>
                  <a:pt x="69" y="39"/>
                  <a:pt x="70" y="38"/>
                  <a:pt x="70" y="38"/>
                </a:cubicBezTo>
                <a:cubicBezTo>
                  <a:pt x="72" y="40"/>
                  <a:pt x="72" y="40"/>
                  <a:pt x="72" y="40"/>
                </a:cubicBezTo>
                <a:cubicBezTo>
                  <a:pt x="72" y="40"/>
                  <a:pt x="71" y="41"/>
                  <a:pt x="70" y="42"/>
                </a:cubicBezTo>
                <a:cubicBezTo>
                  <a:pt x="70" y="42"/>
                  <a:pt x="70" y="43"/>
                  <a:pt x="71" y="43"/>
                </a:cubicBezTo>
                <a:cubicBezTo>
                  <a:pt x="73" y="45"/>
                  <a:pt x="72" y="47"/>
                  <a:pt x="71" y="48"/>
                </a:cubicBezTo>
                <a:cubicBezTo>
                  <a:pt x="70" y="49"/>
                  <a:pt x="69" y="49"/>
                  <a:pt x="68" y="49"/>
                </a:cubicBezTo>
                <a:cubicBezTo>
                  <a:pt x="67" y="50"/>
                  <a:pt x="66" y="49"/>
                  <a:pt x="65" y="49"/>
                </a:cubicBezTo>
                <a:cubicBezTo>
                  <a:pt x="64" y="48"/>
                  <a:pt x="63" y="46"/>
                  <a:pt x="65" y="43"/>
                </a:cubicBezTo>
                <a:cubicBezTo>
                  <a:pt x="65" y="43"/>
                  <a:pt x="64" y="43"/>
                  <a:pt x="64" y="43"/>
                </a:cubicBezTo>
                <a:cubicBezTo>
                  <a:pt x="61" y="65"/>
                  <a:pt x="61" y="65"/>
                  <a:pt x="61" y="65"/>
                </a:cubicBezTo>
                <a:cubicBezTo>
                  <a:pt x="61" y="67"/>
                  <a:pt x="61" y="67"/>
                  <a:pt x="61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49" y="67"/>
                  <a:pt x="49" y="67"/>
                  <a:pt x="49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7" y="65"/>
                  <a:pt x="47" y="65"/>
                  <a:pt x="47" y="65"/>
                </a:cubicBezTo>
                <a:cubicBezTo>
                  <a:pt x="46" y="60"/>
                  <a:pt x="46" y="60"/>
                  <a:pt x="46" y="60"/>
                </a:cubicBezTo>
                <a:cubicBezTo>
                  <a:pt x="44" y="60"/>
                  <a:pt x="41" y="61"/>
                  <a:pt x="38" y="61"/>
                </a:cubicBezTo>
                <a:cubicBezTo>
                  <a:pt x="35" y="61"/>
                  <a:pt x="32" y="60"/>
                  <a:pt x="29" y="60"/>
                </a:cubicBezTo>
                <a:cubicBezTo>
                  <a:pt x="28" y="65"/>
                  <a:pt x="28" y="65"/>
                  <a:pt x="28" y="65"/>
                </a:cubicBezTo>
                <a:cubicBezTo>
                  <a:pt x="27" y="66"/>
                  <a:pt x="27" y="66"/>
                  <a:pt x="27" y="66"/>
                </a:cubicBezTo>
                <a:cubicBezTo>
                  <a:pt x="26" y="66"/>
                  <a:pt x="26" y="66"/>
                  <a:pt x="26" y="66"/>
                </a:cubicBezTo>
                <a:cubicBezTo>
                  <a:pt x="19" y="66"/>
                  <a:pt x="19" y="66"/>
                  <a:pt x="19" y="66"/>
                </a:cubicBezTo>
                <a:cubicBezTo>
                  <a:pt x="17" y="66"/>
                  <a:pt x="17" y="66"/>
                  <a:pt x="17" y="66"/>
                </a:cubicBezTo>
                <a:cubicBezTo>
                  <a:pt x="17" y="65"/>
                  <a:pt x="17" y="65"/>
                  <a:pt x="17" y="65"/>
                </a:cubicBezTo>
                <a:cubicBezTo>
                  <a:pt x="14" y="58"/>
                  <a:pt x="14" y="58"/>
                  <a:pt x="14" y="58"/>
                </a:cubicBezTo>
                <a:cubicBezTo>
                  <a:pt x="1" y="47"/>
                  <a:pt x="1" y="47"/>
                  <a:pt x="1" y="47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5"/>
                  <a:pt x="0" y="45"/>
                  <a:pt x="0" y="45"/>
                </a:cubicBezTo>
                <a:cubicBezTo>
                  <a:pt x="1" y="37"/>
                  <a:pt x="1" y="37"/>
                  <a:pt x="1" y="37"/>
                </a:cubicBezTo>
                <a:cubicBezTo>
                  <a:pt x="1" y="36"/>
                  <a:pt x="1" y="36"/>
                  <a:pt x="1" y="36"/>
                </a:cubicBezTo>
                <a:cubicBezTo>
                  <a:pt x="2" y="35"/>
                  <a:pt x="2" y="35"/>
                  <a:pt x="2" y="35"/>
                </a:cubicBezTo>
                <a:close/>
                <a:moveTo>
                  <a:pt x="68" y="45"/>
                </a:moveTo>
                <a:cubicBezTo>
                  <a:pt x="68" y="45"/>
                  <a:pt x="68" y="44"/>
                  <a:pt x="68" y="44"/>
                </a:cubicBezTo>
                <a:cubicBezTo>
                  <a:pt x="68" y="44"/>
                  <a:pt x="68" y="45"/>
                  <a:pt x="68" y="45"/>
                </a:cubicBezTo>
                <a:cubicBezTo>
                  <a:pt x="67" y="46"/>
                  <a:pt x="67" y="46"/>
                  <a:pt x="67" y="46"/>
                </a:cubicBezTo>
                <a:cubicBezTo>
                  <a:pt x="67" y="46"/>
                  <a:pt x="67" y="47"/>
                  <a:pt x="68" y="46"/>
                </a:cubicBezTo>
                <a:cubicBezTo>
                  <a:pt x="68" y="46"/>
                  <a:pt x="68" y="46"/>
                  <a:pt x="69" y="46"/>
                </a:cubicBezTo>
                <a:cubicBezTo>
                  <a:pt x="69" y="46"/>
                  <a:pt x="69" y="45"/>
                  <a:pt x="68" y="45"/>
                </a:cubicBezTo>
                <a:close/>
                <a:moveTo>
                  <a:pt x="16" y="38"/>
                </a:moveTo>
                <a:cubicBezTo>
                  <a:pt x="14" y="38"/>
                  <a:pt x="13" y="39"/>
                  <a:pt x="13" y="41"/>
                </a:cubicBezTo>
                <a:cubicBezTo>
                  <a:pt x="13" y="42"/>
                  <a:pt x="14" y="44"/>
                  <a:pt x="16" y="44"/>
                </a:cubicBezTo>
                <a:cubicBezTo>
                  <a:pt x="18" y="44"/>
                  <a:pt x="19" y="42"/>
                  <a:pt x="19" y="41"/>
                </a:cubicBezTo>
                <a:cubicBezTo>
                  <a:pt x="19" y="39"/>
                  <a:pt x="18" y="38"/>
                  <a:pt x="16" y="38"/>
                </a:cubicBezTo>
                <a:close/>
                <a:moveTo>
                  <a:pt x="39" y="0"/>
                </a:moveTo>
                <a:cubicBezTo>
                  <a:pt x="33" y="0"/>
                  <a:pt x="28" y="5"/>
                  <a:pt x="28" y="10"/>
                </a:cubicBezTo>
                <a:cubicBezTo>
                  <a:pt x="28" y="16"/>
                  <a:pt x="33" y="21"/>
                  <a:pt x="39" y="21"/>
                </a:cubicBezTo>
                <a:cubicBezTo>
                  <a:pt x="45" y="21"/>
                  <a:pt x="49" y="16"/>
                  <a:pt x="49" y="10"/>
                </a:cubicBezTo>
                <a:cubicBezTo>
                  <a:pt x="49" y="5"/>
                  <a:pt x="45" y="0"/>
                  <a:pt x="39" y="0"/>
                </a:cubicBezTo>
                <a:close/>
                <a:moveTo>
                  <a:pt x="30" y="29"/>
                </a:moveTo>
                <a:cubicBezTo>
                  <a:pt x="30" y="32"/>
                  <a:pt x="30" y="32"/>
                  <a:pt x="30" y="32"/>
                </a:cubicBezTo>
                <a:cubicBezTo>
                  <a:pt x="46" y="32"/>
                  <a:pt x="46" y="32"/>
                  <a:pt x="46" y="32"/>
                </a:cubicBezTo>
                <a:cubicBezTo>
                  <a:pt x="46" y="29"/>
                  <a:pt x="46" y="29"/>
                  <a:pt x="46" y="29"/>
                </a:cubicBezTo>
                <a:cubicBezTo>
                  <a:pt x="30" y="29"/>
                  <a:pt x="30" y="29"/>
                  <a:pt x="30" y="29"/>
                </a:cubicBezTo>
                <a:close/>
                <a:moveTo>
                  <a:pt x="12" y="36"/>
                </a:moveTo>
                <a:cubicBezTo>
                  <a:pt x="10" y="37"/>
                  <a:pt x="7" y="38"/>
                  <a:pt x="5" y="39"/>
                </a:cubicBezTo>
                <a:cubicBezTo>
                  <a:pt x="4" y="44"/>
                  <a:pt x="4" y="44"/>
                  <a:pt x="4" y="44"/>
                </a:cubicBezTo>
                <a:cubicBezTo>
                  <a:pt x="17" y="55"/>
                  <a:pt x="17" y="55"/>
                  <a:pt x="17" y="55"/>
                </a:cubicBezTo>
                <a:cubicBezTo>
                  <a:pt x="17" y="56"/>
                  <a:pt x="17" y="56"/>
                  <a:pt x="17" y="56"/>
                </a:cubicBezTo>
                <a:cubicBezTo>
                  <a:pt x="17" y="56"/>
                  <a:pt x="17" y="56"/>
                  <a:pt x="17" y="56"/>
                </a:cubicBezTo>
                <a:cubicBezTo>
                  <a:pt x="20" y="62"/>
                  <a:pt x="20" y="62"/>
                  <a:pt x="20" y="62"/>
                </a:cubicBezTo>
                <a:cubicBezTo>
                  <a:pt x="24" y="62"/>
                  <a:pt x="24" y="62"/>
                  <a:pt x="24" y="62"/>
                </a:cubicBezTo>
                <a:cubicBezTo>
                  <a:pt x="26" y="57"/>
                  <a:pt x="26" y="57"/>
                  <a:pt x="26" y="57"/>
                </a:cubicBezTo>
                <a:cubicBezTo>
                  <a:pt x="26" y="55"/>
                  <a:pt x="26" y="55"/>
                  <a:pt x="26" y="55"/>
                </a:cubicBezTo>
                <a:cubicBezTo>
                  <a:pt x="28" y="56"/>
                  <a:pt x="28" y="56"/>
                  <a:pt x="28" y="56"/>
                </a:cubicBezTo>
                <a:cubicBezTo>
                  <a:pt x="32" y="56"/>
                  <a:pt x="35" y="57"/>
                  <a:pt x="38" y="57"/>
                </a:cubicBezTo>
                <a:cubicBezTo>
                  <a:pt x="41" y="57"/>
                  <a:pt x="45" y="56"/>
                  <a:pt x="48" y="56"/>
                </a:cubicBezTo>
                <a:cubicBezTo>
                  <a:pt x="50" y="55"/>
                  <a:pt x="50" y="55"/>
                  <a:pt x="50" y="55"/>
                </a:cubicBezTo>
                <a:cubicBezTo>
                  <a:pt x="50" y="57"/>
                  <a:pt x="50" y="57"/>
                  <a:pt x="50" y="57"/>
                </a:cubicBezTo>
                <a:cubicBezTo>
                  <a:pt x="51" y="63"/>
                  <a:pt x="51" y="63"/>
                  <a:pt x="51" y="63"/>
                </a:cubicBezTo>
                <a:cubicBezTo>
                  <a:pt x="58" y="63"/>
                  <a:pt x="58" y="63"/>
                  <a:pt x="58" y="63"/>
                </a:cubicBezTo>
                <a:cubicBezTo>
                  <a:pt x="60" y="41"/>
                  <a:pt x="60" y="41"/>
                  <a:pt x="60" y="41"/>
                </a:cubicBezTo>
                <a:cubicBezTo>
                  <a:pt x="52" y="22"/>
                  <a:pt x="39" y="25"/>
                  <a:pt x="26" y="30"/>
                </a:cubicBezTo>
                <a:cubicBezTo>
                  <a:pt x="25" y="31"/>
                  <a:pt x="25" y="31"/>
                  <a:pt x="25" y="31"/>
                </a:cubicBezTo>
                <a:cubicBezTo>
                  <a:pt x="26" y="31"/>
                  <a:pt x="26" y="32"/>
                  <a:pt x="26" y="33"/>
                </a:cubicBezTo>
                <a:cubicBezTo>
                  <a:pt x="22" y="34"/>
                  <a:pt x="22" y="34"/>
                  <a:pt x="22" y="34"/>
                </a:cubicBezTo>
                <a:cubicBezTo>
                  <a:pt x="21" y="33"/>
                  <a:pt x="20" y="31"/>
                  <a:pt x="19" y="30"/>
                </a:cubicBezTo>
                <a:cubicBezTo>
                  <a:pt x="18" y="29"/>
                  <a:pt x="17" y="28"/>
                  <a:pt x="16" y="28"/>
                </a:cubicBezTo>
                <a:cubicBezTo>
                  <a:pt x="16" y="36"/>
                  <a:pt x="16" y="36"/>
                  <a:pt x="16" y="36"/>
                </a:cubicBezTo>
                <a:lnTo>
                  <a:pt x="12" y="36"/>
                </a:ln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1" name="Freeform 54"/>
          <p:cNvSpPr>
            <a:spLocks noEditPoints="1"/>
          </p:cNvSpPr>
          <p:nvPr/>
        </p:nvSpPr>
        <p:spPr bwMode="auto">
          <a:xfrm>
            <a:off x="9406231" y="5636209"/>
            <a:ext cx="631825" cy="742950"/>
          </a:xfrm>
          <a:custGeom>
            <a:avLst/>
            <a:gdLst>
              <a:gd name="T0" fmla="*/ 100290 w 63"/>
              <a:gd name="T1" fmla="*/ 431714 h 74"/>
              <a:gd name="T2" fmla="*/ 90261 w 63"/>
              <a:gd name="T3" fmla="*/ 461834 h 74"/>
              <a:gd name="T4" fmla="*/ 10029 w 63"/>
              <a:gd name="T5" fmla="*/ 702791 h 74"/>
              <a:gd name="T6" fmla="*/ 631825 w 63"/>
              <a:gd name="T7" fmla="*/ 742950 h 74"/>
              <a:gd name="T8" fmla="*/ 561622 w 63"/>
              <a:gd name="T9" fmla="*/ 682711 h 74"/>
              <a:gd name="T10" fmla="*/ 551593 w 63"/>
              <a:gd name="T11" fmla="*/ 572272 h 74"/>
              <a:gd name="T12" fmla="*/ 521506 w 63"/>
              <a:gd name="T13" fmla="*/ 401595 h 74"/>
              <a:gd name="T14" fmla="*/ 491419 w 63"/>
              <a:gd name="T15" fmla="*/ 371475 h 74"/>
              <a:gd name="T16" fmla="*/ 210608 w 63"/>
              <a:gd name="T17" fmla="*/ 271076 h 74"/>
              <a:gd name="T18" fmla="*/ 320927 w 63"/>
              <a:gd name="T19" fmla="*/ 451794 h 74"/>
              <a:gd name="T20" fmla="*/ 320927 w 63"/>
              <a:gd name="T21" fmla="*/ 421674 h 74"/>
              <a:gd name="T22" fmla="*/ 300869 w 63"/>
              <a:gd name="T23" fmla="*/ 421674 h 74"/>
              <a:gd name="T24" fmla="*/ 300869 w 63"/>
              <a:gd name="T25" fmla="*/ 451794 h 74"/>
              <a:gd name="T26" fmla="*/ 381101 w 63"/>
              <a:gd name="T27" fmla="*/ 501993 h 74"/>
              <a:gd name="T28" fmla="*/ 401159 w 63"/>
              <a:gd name="T29" fmla="*/ 562232 h 74"/>
              <a:gd name="T30" fmla="*/ 330956 w 63"/>
              <a:gd name="T31" fmla="*/ 652591 h 74"/>
              <a:gd name="T32" fmla="*/ 300869 w 63"/>
              <a:gd name="T33" fmla="*/ 672671 h 74"/>
              <a:gd name="T34" fmla="*/ 250724 w 63"/>
              <a:gd name="T35" fmla="*/ 622472 h 74"/>
              <a:gd name="T36" fmla="*/ 230666 w 63"/>
              <a:gd name="T37" fmla="*/ 552193 h 74"/>
              <a:gd name="T38" fmla="*/ 300869 w 63"/>
              <a:gd name="T39" fmla="*/ 562232 h 74"/>
              <a:gd name="T40" fmla="*/ 310898 w 63"/>
              <a:gd name="T41" fmla="*/ 602392 h 74"/>
              <a:gd name="T42" fmla="*/ 320927 w 63"/>
              <a:gd name="T43" fmla="*/ 592352 h 74"/>
              <a:gd name="T44" fmla="*/ 300869 w 63"/>
              <a:gd name="T45" fmla="*/ 532113 h 74"/>
              <a:gd name="T46" fmla="*/ 240695 w 63"/>
              <a:gd name="T47" fmla="*/ 481914 h 74"/>
              <a:gd name="T48" fmla="*/ 250724 w 63"/>
              <a:gd name="T49" fmla="*/ 391555 h 74"/>
              <a:gd name="T50" fmla="*/ 300869 w 63"/>
              <a:gd name="T51" fmla="*/ 351395 h 74"/>
              <a:gd name="T52" fmla="*/ 330956 w 63"/>
              <a:gd name="T53" fmla="*/ 371475 h 74"/>
              <a:gd name="T54" fmla="*/ 391130 w 63"/>
              <a:gd name="T55" fmla="*/ 441754 h 74"/>
              <a:gd name="T56" fmla="*/ 250724 w 63"/>
              <a:gd name="T57" fmla="*/ 190757 h 74"/>
              <a:gd name="T58" fmla="*/ 421217 w 63"/>
              <a:gd name="T59" fmla="*/ 90359 h 74"/>
              <a:gd name="T60" fmla="*/ 340985 w 63"/>
              <a:gd name="T61" fmla="*/ 150598 h 74"/>
              <a:gd name="T62" fmla="*/ 300869 w 63"/>
              <a:gd name="T63" fmla="*/ 20080 h 74"/>
              <a:gd name="T64" fmla="*/ 270782 w 63"/>
              <a:gd name="T65" fmla="*/ 0 h 74"/>
              <a:gd name="T66" fmla="*/ 250724 w 63"/>
              <a:gd name="T67" fmla="*/ 190757 h 74"/>
              <a:gd name="T68" fmla="*/ 200579 w 63"/>
              <a:gd name="T69" fmla="*/ 230917 h 74"/>
              <a:gd name="T70" fmla="*/ 411188 w 63"/>
              <a:gd name="T71" fmla="*/ 220877 h 74"/>
              <a:gd name="T72" fmla="*/ 411188 w 63"/>
              <a:gd name="T73" fmla="*/ 261036 h 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63"/>
              <a:gd name="T112" fmla="*/ 0 h 74"/>
              <a:gd name="T113" fmla="*/ 63 w 63"/>
              <a:gd name="T114" fmla="*/ 74 h 7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63" h="74">
                <a:moveTo>
                  <a:pt x="21" y="27"/>
                </a:moveTo>
                <a:cubicBezTo>
                  <a:pt x="17" y="33"/>
                  <a:pt x="13" y="38"/>
                  <a:pt x="10" y="43"/>
                </a:cubicBezTo>
                <a:cubicBezTo>
                  <a:pt x="12" y="45"/>
                  <a:pt x="12" y="45"/>
                  <a:pt x="12" y="45"/>
                </a:cubicBezTo>
                <a:cubicBezTo>
                  <a:pt x="9" y="46"/>
                  <a:pt x="9" y="46"/>
                  <a:pt x="9" y="46"/>
                </a:cubicBezTo>
                <a:cubicBezTo>
                  <a:pt x="5" y="53"/>
                  <a:pt x="4" y="61"/>
                  <a:pt x="6" y="70"/>
                </a:cubicBezTo>
                <a:cubicBezTo>
                  <a:pt x="4" y="70"/>
                  <a:pt x="3" y="70"/>
                  <a:pt x="1" y="70"/>
                </a:cubicBezTo>
                <a:cubicBezTo>
                  <a:pt x="1" y="72"/>
                  <a:pt x="0" y="73"/>
                  <a:pt x="0" y="74"/>
                </a:cubicBezTo>
                <a:cubicBezTo>
                  <a:pt x="21" y="74"/>
                  <a:pt x="42" y="74"/>
                  <a:pt x="63" y="74"/>
                </a:cubicBezTo>
                <a:cubicBezTo>
                  <a:pt x="62" y="73"/>
                  <a:pt x="62" y="72"/>
                  <a:pt x="61" y="71"/>
                </a:cubicBezTo>
                <a:cubicBezTo>
                  <a:pt x="60" y="70"/>
                  <a:pt x="58" y="69"/>
                  <a:pt x="56" y="68"/>
                </a:cubicBezTo>
                <a:cubicBezTo>
                  <a:pt x="57" y="66"/>
                  <a:pt x="57" y="63"/>
                  <a:pt x="57" y="60"/>
                </a:cubicBezTo>
                <a:cubicBezTo>
                  <a:pt x="55" y="57"/>
                  <a:pt x="55" y="57"/>
                  <a:pt x="55" y="57"/>
                </a:cubicBezTo>
                <a:cubicBezTo>
                  <a:pt x="57" y="56"/>
                  <a:pt x="57" y="56"/>
                  <a:pt x="57" y="56"/>
                </a:cubicBezTo>
                <a:cubicBezTo>
                  <a:pt x="57" y="50"/>
                  <a:pt x="55" y="45"/>
                  <a:pt x="52" y="40"/>
                </a:cubicBezTo>
                <a:cubicBezTo>
                  <a:pt x="49" y="39"/>
                  <a:pt x="49" y="39"/>
                  <a:pt x="49" y="39"/>
                </a:cubicBezTo>
                <a:cubicBezTo>
                  <a:pt x="49" y="37"/>
                  <a:pt x="49" y="37"/>
                  <a:pt x="49" y="37"/>
                </a:cubicBezTo>
                <a:cubicBezTo>
                  <a:pt x="47" y="34"/>
                  <a:pt x="44" y="31"/>
                  <a:pt x="40" y="28"/>
                </a:cubicBezTo>
                <a:cubicBezTo>
                  <a:pt x="34" y="28"/>
                  <a:pt x="28" y="28"/>
                  <a:pt x="21" y="27"/>
                </a:cubicBezTo>
                <a:close/>
                <a:moveTo>
                  <a:pt x="39" y="45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4"/>
                  <a:pt x="32" y="44"/>
                  <a:pt x="32" y="44"/>
                </a:cubicBezTo>
                <a:cubicBezTo>
                  <a:pt x="32" y="43"/>
                  <a:pt x="32" y="42"/>
                  <a:pt x="32" y="42"/>
                </a:cubicBezTo>
                <a:cubicBezTo>
                  <a:pt x="32" y="41"/>
                  <a:pt x="32" y="41"/>
                  <a:pt x="31" y="41"/>
                </a:cubicBezTo>
                <a:cubicBezTo>
                  <a:pt x="31" y="41"/>
                  <a:pt x="30" y="41"/>
                  <a:pt x="30" y="42"/>
                </a:cubicBezTo>
                <a:cubicBezTo>
                  <a:pt x="30" y="42"/>
                  <a:pt x="30" y="42"/>
                  <a:pt x="30" y="43"/>
                </a:cubicBezTo>
                <a:cubicBezTo>
                  <a:pt x="30" y="44"/>
                  <a:pt x="30" y="45"/>
                  <a:pt x="30" y="45"/>
                </a:cubicBezTo>
                <a:cubicBezTo>
                  <a:pt x="31" y="46"/>
                  <a:pt x="32" y="47"/>
                  <a:pt x="34" y="48"/>
                </a:cubicBezTo>
                <a:cubicBezTo>
                  <a:pt x="36" y="49"/>
                  <a:pt x="37" y="50"/>
                  <a:pt x="38" y="50"/>
                </a:cubicBezTo>
                <a:cubicBezTo>
                  <a:pt x="38" y="51"/>
                  <a:pt x="39" y="52"/>
                  <a:pt x="39" y="53"/>
                </a:cubicBezTo>
                <a:cubicBezTo>
                  <a:pt x="40" y="54"/>
                  <a:pt x="40" y="55"/>
                  <a:pt x="40" y="56"/>
                </a:cubicBezTo>
                <a:cubicBezTo>
                  <a:pt x="40" y="59"/>
                  <a:pt x="39" y="61"/>
                  <a:pt x="38" y="62"/>
                </a:cubicBezTo>
                <a:cubicBezTo>
                  <a:pt x="37" y="63"/>
                  <a:pt x="35" y="64"/>
                  <a:pt x="33" y="65"/>
                </a:cubicBezTo>
                <a:cubicBezTo>
                  <a:pt x="33" y="67"/>
                  <a:pt x="33" y="67"/>
                  <a:pt x="33" y="67"/>
                </a:cubicBezTo>
                <a:cubicBezTo>
                  <a:pt x="30" y="67"/>
                  <a:pt x="30" y="67"/>
                  <a:pt x="30" y="67"/>
                </a:cubicBezTo>
                <a:cubicBezTo>
                  <a:pt x="30" y="64"/>
                  <a:pt x="30" y="64"/>
                  <a:pt x="30" y="64"/>
                </a:cubicBezTo>
                <a:cubicBezTo>
                  <a:pt x="28" y="64"/>
                  <a:pt x="26" y="64"/>
                  <a:pt x="25" y="62"/>
                </a:cubicBezTo>
                <a:cubicBezTo>
                  <a:pt x="24" y="61"/>
                  <a:pt x="23" y="59"/>
                  <a:pt x="23" y="56"/>
                </a:cubicBezTo>
                <a:cubicBezTo>
                  <a:pt x="23" y="55"/>
                  <a:pt x="23" y="55"/>
                  <a:pt x="23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0" y="56"/>
                  <a:pt x="30" y="56"/>
                  <a:pt x="30" y="56"/>
                </a:cubicBezTo>
                <a:cubicBezTo>
                  <a:pt x="30" y="58"/>
                  <a:pt x="30" y="59"/>
                  <a:pt x="30" y="60"/>
                </a:cubicBezTo>
                <a:cubicBezTo>
                  <a:pt x="30" y="60"/>
                  <a:pt x="30" y="60"/>
                  <a:pt x="31" y="60"/>
                </a:cubicBezTo>
                <a:cubicBezTo>
                  <a:pt x="31" y="60"/>
                  <a:pt x="32" y="60"/>
                  <a:pt x="32" y="60"/>
                </a:cubicBezTo>
                <a:cubicBezTo>
                  <a:pt x="32" y="60"/>
                  <a:pt x="32" y="59"/>
                  <a:pt x="32" y="59"/>
                </a:cubicBezTo>
                <a:cubicBezTo>
                  <a:pt x="32" y="57"/>
                  <a:pt x="32" y="56"/>
                  <a:pt x="32" y="55"/>
                </a:cubicBezTo>
                <a:cubicBezTo>
                  <a:pt x="32" y="55"/>
                  <a:pt x="31" y="54"/>
                  <a:pt x="30" y="53"/>
                </a:cubicBezTo>
                <a:cubicBezTo>
                  <a:pt x="28" y="52"/>
                  <a:pt x="26" y="51"/>
                  <a:pt x="26" y="50"/>
                </a:cubicBezTo>
                <a:cubicBezTo>
                  <a:pt x="25" y="50"/>
                  <a:pt x="24" y="49"/>
                  <a:pt x="24" y="48"/>
                </a:cubicBezTo>
                <a:cubicBezTo>
                  <a:pt x="23" y="47"/>
                  <a:pt x="23" y="45"/>
                  <a:pt x="23" y="44"/>
                </a:cubicBezTo>
                <a:cubicBezTo>
                  <a:pt x="23" y="42"/>
                  <a:pt x="23" y="40"/>
                  <a:pt x="25" y="39"/>
                </a:cubicBezTo>
                <a:cubicBezTo>
                  <a:pt x="26" y="38"/>
                  <a:pt x="27" y="37"/>
                  <a:pt x="30" y="37"/>
                </a:cubicBezTo>
                <a:cubicBezTo>
                  <a:pt x="30" y="35"/>
                  <a:pt x="30" y="35"/>
                  <a:pt x="30" y="35"/>
                </a:cubicBezTo>
                <a:cubicBezTo>
                  <a:pt x="33" y="35"/>
                  <a:pt x="33" y="35"/>
                  <a:pt x="33" y="35"/>
                </a:cubicBezTo>
                <a:cubicBezTo>
                  <a:pt x="33" y="37"/>
                  <a:pt x="33" y="37"/>
                  <a:pt x="33" y="37"/>
                </a:cubicBezTo>
                <a:cubicBezTo>
                  <a:pt x="35" y="37"/>
                  <a:pt x="36" y="38"/>
                  <a:pt x="38" y="39"/>
                </a:cubicBezTo>
                <a:cubicBezTo>
                  <a:pt x="39" y="40"/>
                  <a:pt x="39" y="42"/>
                  <a:pt x="39" y="44"/>
                </a:cubicBezTo>
                <a:cubicBezTo>
                  <a:pt x="39" y="44"/>
                  <a:pt x="39" y="45"/>
                  <a:pt x="39" y="45"/>
                </a:cubicBezTo>
                <a:close/>
                <a:moveTo>
                  <a:pt x="25" y="19"/>
                </a:moveTo>
                <a:cubicBezTo>
                  <a:pt x="38" y="20"/>
                  <a:pt x="38" y="20"/>
                  <a:pt x="38" y="20"/>
                </a:cubicBezTo>
                <a:cubicBezTo>
                  <a:pt x="42" y="9"/>
                  <a:pt x="42" y="9"/>
                  <a:pt x="42" y="9"/>
                </a:cubicBezTo>
                <a:cubicBezTo>
                  <a:pt x="35" y="5"/>
                  <a:pt x="35" y="5"/>
                  <a:pt x="35" y="5"/>
                </a:cubicBezTo>
                <a:cubicBezTo>
                  <a:pt x="34" y="15"/>
                  <a:pt x="34" y="15"/>
                  <a:pt x="34" y="15"/>
                </a:cubicBezTo>
                <a:cubicBezTo>
                  <a:pt x="33" y="3"/>
                  <a:pt x="33" y="3"/>
                  <a:pt x="33" y="3"/>
                </a:cubicBezTo>
                <a:cubicBezTo>
                  <a:pt x="30" y="2"/>
                  <a:pt x="30" y="2"/>
                  <a:pt x="30" y="2"/>
                </a:cubicBezTo>
                <a:cubicBezTo>
                  <a:pt x="30" y="14"/>
                  <a:pt x="30" y="14"/>
                  <a:pt x="30" y="14"/>
                </a:cubicBezTo>
                <a:cubicBezTo>
                  <a:pt x="27" y="0"/>
                  <a:pt x="27" y="0"/>
                  <a:pt x="27" y="0"/>
                </a:cubicBezTo>
                <a:cubicBezTo>
                  <a:pt x="19" y="2"/>
                  <a:pt x="19" y="2"/>
                  <a:pt x="19" y="2"/>
                </a:cubicBezTo>
                <a:cubicBezTo>
                  <a:pt x="25" y="19"/>
                  <a:pt x="25" y="19"/>
                  <a:pt x="25" y="19"/>
                </a:cubicBezTo>
                <a:close/>
                <a:moveTo>
                  <a:pt x="22" y="25"/>
                </a:moveTo>
                <a:cubicBezTo>
                  <a:pt x="20" y="25"/>
                  <a:pt x="19" y="24"/>
                  <a:pt x="20" y="23"/>
                </a:cubicBezTo>
                <a:cubicBezTo>
                  <a:pt x="20" y="22"/>
                  <a:pt x="21" y="21"/>
                  <a:pt x="22" y="21"/>
                </a:cubicBezTo>
                <a:cubicBezTo>
                  <a:pt x="41" y="22"/>
                  <a:pt x="41" y="22"/>
                  <a:pt x="41" y="22"/>
                </a:cubicBezTo>
                <a:cubicBezTo>
                  <a:pt x="42" y="22"/>
                  <a:pt x="43" y="23"/>
                  <a:pt x="43" y="24"/>
                </a:cubicBezTo>
                <a:cubicBezTo>
                  <a:pt x="43" y="26"/>
                  <a:pt x="42" y="26"/>
                  <a:pt x="41" y="26"/>
                </a:cubicBezTo>
                <a:lnTo>
                  <a:pt x="22" y="25"/>
                </a:ln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2" name="Freeform 55"/>
          <p:cNvSpPr>
            <a:spLocks noEditPoints="1"/>
          </p:cNvSpPr>
          <p:nvPr/>
        </p:nvSpPr>
        <p:spPr bwMode="auto">
          <a:xfrm>
            <a:off x="8414043" y="5641766"/>
            <a:ext cx="530225" cy="731837"/>
          </a:xfrm>
          <a:custGeom>
            <a:avLst/>
            <a:gdLst>
              <a:gd name="T0" fmla="*/ 530225 w 53"/>
              <a:gd name="T1" fmla="*/ 681711 h 73"/>
              <a:gd name="T2" fmla="*/ 0 w 53"/>
              <a:gd name="T3" fmla="*/ 50126 h 73"/>
              <a:gd name="T4" fmla="*/ 180076 w 53"/>
              <a:gd name="T5" fmla="*/ 130327 h 73"/>
              <a:gd name="T6" fmla="*/ 120051 w 53"/>
              <a:gd name="T7" fmla="*/ 130327 h 73"/>
              <a:gd name="T8" fmla="*/ 150064 w 53"/>
              <a:gd name="T9" fmla="*/ 120302 h 73"/>
              <a:gd name="T10" fmla="*/ 160068 w 53"/>
              <a:gd name="T11" fmla="*/ 140352 h 73"/>
              <a:gd name="T12" fmla="*/ 140059 w 53"/>
              <a:gd name="T13" fmla="*/ 160403 h 73"/>
              <a:gd name="T14" fmla="*/ 160068 w 53"/>
              <a:gd name="T15" fmla="*/ 180453 h 73"/>
              <a:gd name="T16" fmla="*/ 150064 w 53"/>
              <a:gd name="T17" fmla="*/ 180453 h 73"/>
              <a:gd name="T18" fmla="*/ 130055 w 53"/>
              <a:gd name="T19" fmla="*/ 190478 h 73"/>
              <a:gd name="T20" fmla="*/ 180076 w 53"/>
              <a:gd name="T21" fmla="*/ 190478 h 73"/>
              <a:gd name="T22" fmla="*/ 440187 w 53"/>
              <a:gd name="T23" fmla="*/ 140352 h 73"/>
              <a:gd name="T24" fmla="*/ 410174 w 53"/>
              <a:gd name="T25" fmla="*/ 110277 h 73"/>
              <a:gd name="T26" fmla="*/ 380161 w 53"/>
              <a:gd name="T27" fmla="*/ 180453 h 73"/>
              <a:gd name="T28" fmla="*/ 410174 w 53"/>
              <a:gd name="T29" fmla="*/ 210528 h 73"/>
              <a:gd name="T30" fmla="*/ 440187 w 53"/>
              <a:gd name="T31" fmla="*/ 170428 h 73"/>
              <a:gd name="T32" fmla="*/ 410174 w 53"/>
              <a:gd name="T33" fmla="*/ 120302 h 73"/>
              <a:gd name="T34" fmla="*/ 400170 w 53"/>
              <a:gd name="T35" fmla="*/ 190478 h 73"/>
              <a:gd name="T36" fmla="*/ 410174 w 53"/>
              <a:gd name="T37" fmla="*/ 130327 h 73"/>
              <a:gd name="T38" fmla="*/ 360153 w 53"/>
              <a:gd name="T39" fmla="*/ 110277 h 73"/>
              <a:gd name="T40" fmla="*/ 310132 w 53"/>
              <a:gd name="T41" fmla="*/ 140352 h 73"/>
              <a:gd name="T42" fmla="*/ 330140 w 53"/>
              <a:gd name="T43" fmla="*/ 210528 h 73"/>
              <a:gd name="T44" fmla="*/ 370157 w 53"/>
              <a:gd name="T45" fmla="*/ 190478 h 73"/>
              <a:gd name="T46" fmla="*/ 350149 w 53"/>
              <a:gd name="T47" fmla="*/ 120302 h 73"/>
              <a:gd name="T48" fmla="*/ 340144 w 53"/>
              <a:gd name="T49" fmla="*/ 180453 h 73"/>
              <a:gd name="T50" fmla="*/ 350149 w 53"/>
              <a:gd name="T51" fmla="*/ 180453 h 73"/>
              <a:gd name="T52" fmla="*/ 250106 w 53"/>
              <a:gd name="T53" fmla="*/ 160403 h 73"/>
              <a:gd name="T54" fmla="*/ 280119 w 53"/>
              <a:gd name="T55" fmla="*/ 150377 h 73"/>
              <a:gd name="T56" fmla="*/ 280119 w 53"/>
              <a:gd name="T57" fmla="*/ 190478 h 73"/>
              <a:gd name="T58" fmla="*/ 270115 w 53"/>
              <a:gd name="T59" fmla="*/ 180453 h 73"/>
              <a:gd name="T60" fmla="*/ 250106 w 53"/>
              <a:gd name="T61" fmla="*/ 190478 h 73"/>
              <a:gd name="T62" fmla="*/ 300127 w 53"/>
              <a:gd name="T63" fmla="*/ 200503 h 73"/>
              <a:gd name="T64" fmla="*/ 300127 w 53"/>
              <a:gd name="T65" fmla="*/ 140352 h 73"/>
              <a:gd name="T66" fmla="*/ 300127 w 53"/>
              <a:gd name="T67" fmla="*/ 130327 h 73"/>
              <a:gd name="T68" fmla="*/ 190081 w 53"/>
              <a:gd name="T69" fmla="*/ 170428 h 73"/>
              <a:gd name="T70" fmla="*/ 240102 w 53"/>
              <a:gd name="T71" fmla="*/ 210528 h 73"/>
              <a:gd name="T72" fmla="*/ 240102 w 53"/>
              <a:gd name="T73" fmla="*/ 170428 h 73"/>
              <a:gd name="T74" fmla="*/ 200085 w 53"/>
              <a:gd name="T75" fmla="*/ 170428 h 73"/>
              <a:gd name="T76" fmla="*/ 130055 w 53"/>
              <a:gd name="T77" fmla="*/ 370931 h 73"/>
              <a:gd name="T78" fmla="*/ 90038 w 53"/>
              <a:gd name="T79" fmla="*/ 521309 h 73"/>
              <a:gd name="T80" fmla="*/ 320136 w 53"/>
              <a:gd name="T81" fmla="*/ 481208 h 73"/>
              <a:gd name="T82" fmla="*/ 320136 w 53"/>
              <a:gd name="T83" fmla="*/ 481208 h 73"/>
              <a:gd name="T84" fmla="*/ 260110 w 53"/>
              <a:gd name="T85" fmla="*/ 521309 h 73"/>
              <a:gd name="T86" fmla="*/ 130055 w 53"/>
              <a:gd name="T87" fmla="*/ 651636 h 73"/>
              <a:gd name="T88" fmla="*/ 450191 w 53"/>
              <a:gd name="T89" fmla="*/ 611535 h 73"/>
              <a:gd name="T90" fmla="*/ 380161 w 53"/>
              <a:gd name="T91" fmla="*/ 611535 h 73"/>
              <a:gd name="T92" fmla="*/ 450191 w 53"/>
              <a:gd name="T93" fmla="*/ 611535 h 73"/>
              <a:gd name="T94" fmla="*/ 320136 w 53"/>
              <a:gd name="T95" fmla="*/ 651636 h 73"/>
              <a:gd name="T96" fmla="*/ 190081 w 53"/>
              <a:gd name="T97" fmla="*/ 611535 h 73"/>
              <a:gd name="T98" fmla="*/ 130055 w 53"/>
              <a:gd name="T99" fmla="*/ 390981 h 73"/>
              <a:gd name="T100" fmla="*/ 130055 w 53"/>
              <a:gd name="T101" fmla="*/ 390981 h 73"/>
              <a:gd name="T102" fmla="*/ 450191 w 53"/>
              <a:gd name="T103" fmla="*/ 431082 h 73"/>
              <a:gd name="T104" fmla="*/ 320136 w 53"/>
              <a:gd name="T105" fmla="*/ 461158 h 73"/>
              <a:gd name="T106" fmla="*/ 190081 w 53"/>
              <a:gd name="T107" fmla="*/ 431082 h 73"/>
              <a:gd name="T108" fmla="*/ 420178 w 53"/>
              <a:gd name="T109" fmla="*/ 300755 h 73"/>
              <a:gd name="T110" fmla="*/ 420178 w 53"/>
              <a:gd name="T111" fmla="*/ 300755 h 73"/>
              <a:gd name="T112" fmla="*/ 360153 w 53"/>
              <a:gd name="T113" fmla="*/ 330830 h 73"/>
              <a:gd name="T114" fmla="*/ 230098 w 53"/>
              <a:gd name="T115" fmla="*/ 370931 h 73"/>
              <a:gd name="T116" fmla="*/ 70030 w 53"/>
              <a:gd name="T117" fmla="*/ 240604 h 7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53"/>
              <a:gd name="T178" fmla="*/ 0 h 73"/>
              <a:gd name="T179" fmla="*/ 53 w 53"/>
              <a:gd name="T180" fmla="*/ 73 h 73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53" h="73">
                <a:moveTo>
                  <a:pt x="5" y="0"/>
                </a:moveTo>
                <a:cubicBezTo>
                  <a:pt x="48" y="0"/>
                  <a:pt x="48" y="0"/>
                  <a:pt x="48" y="0"/>
                </a:cubicBezTo>
                <a:cubicBezTo>
                  <a:pt x="51" y="0"/>
                  <a:pt x="53" y="3"/>
                  <a:pt x="53" y="5"/>
                </a:cubicBezTo>
                <a:cubicBezTo>
                  <a:pt x="53" y="68"/>
                  <a:pt x="53" y="68"/>
                  <a:pt x="53" y="68"/>
                </a:cubicBezTo>
                <a:cubicBezTo>
                  <a:pt x="53" y="70"/>
                  <a:pt x="51" y="73"/>
                  <a:pt x="48" y="73"/>
                </a:cubicBezTo>
                <a:cubicBezTo>
                  <a:pt x="5" y="73"/>
                  <a:pt x="5" y="73"/>
                  <a:pt x="5" y="73"/>
                </a:cubicBezTo>
                <a:cubicBezTo>
                  <a:pt x="3" y="73"/>
                  <a:pt x="0" y="70"/>
                  <a:pt x="0" y="68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3" y="0"/>
                  <a:pt x="5" y="0"/>
                </a:cubicBezTo>
                <a:close/>
                <a:moveTo>
                  <a:pt x="17" y="15"/>
                </a:moveTo>
                <a:cubicBezTo>
                  <a:pt x="17" y="15"/>
                  <a:pt x="18" y="15"/>
                  <a:pt x="18" y="14"/>
                </a:cubicBezTo>
                <a:cubicBezTo>
                  <a:pt x="18" y="14"/>
                  <a:pt x="18" y="14"/>
                  <a:pt x="18" y="13"/>
                </a:cubicBezTo>
                <a:cubicBezTo>
                  <a:pt x="18" y="13"/>
                  <a:pt x="18" y="12"/>
                  <a:pt x="17" y="11"/>
                </a:cubicBezTo>
                <a:cubicBezTo>
                  <a:pt x="17" y="11"/>
                  <a:pt x="16" y="11"/>
                  <a:pt x="15" y="11"/>
                </a:cubicBezTo>
                <a:cubicBezTo>
                  <a:pt x="14" y="11"/>
                  <a:pt x="13" y="11"/>
                  <a:pt x="13" y="11"/>
                </a:cubicBezTo>
                <a:cubicBezTo>
                  <a:pt x="13" y="12"/>
                  <a:pt x="12" y="12"/>
                  <a:pt x="12" y="13"/>
                </a:cubicBezTo>
                <a:cubicBezTo>
                  <a:pt x="12" y="14"/>
                  <a:pt x="12" y="14"/>
                  <a:pt x="12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3"/>
                  <a:pt x="15" y="13"/>
                  <a:pt x="15" y="13"/>
                </a:cubicBezTo>
                <a:cubicBezTo>
                  <a:pt x="15" y="13"/>
                  <a:pt x="15" y="13"/>
                  <a:pt x="15" y="12"/>
                </a:cubicBezTo>
                <a:cubicBezTo>
                  <a:pt x="15" y="12"/>
                  <a:pt x="15" y="12"/>
                  <a:pt x="15" y="12"/>
                </a:cubicBezTo>
                <a:cubicBezTo>
                  <a:pt x="15" y="12"/>
                  <a:pt x="15" y="12"/>
                  <a:pt x="16" y="12"/>
                </a:cubicBezTo>
                <a:cubicBezTo>
                  <a:pt x="16" y="13"/>
                  <a:pt x="16" y="13"/>
                  <a:pt x="16" y="13"/>
                </a:cubicBezTo>
                <a:cubicBezTo>
                  <a:pt x="16" y="14"/>
                  <a:pt x="16" y="14"/>
                  <a:pt x="16" y="14"/>
                </a:cubicBezTo>
                <a:cubicBezTo>
                  <a:pt x="16" y="14"/>
                  <a:pt x="16" y="14"/>
                  <a:pt x="16" y="14"/>
                </a:cubicBezTo>
                <a:cubicBezTo>
                  <a:pt x="15" y="14"/>
                  <a:pt x="15" y="15"/>
                  <a:pt x="15" y="15"/>
                </a:cubicBezTo>
                <a:cubicBezTo>
                  <a:pt x="15" y="15"/>
                  <a:pt x="15" y="15"/>
                  <a:pt x="14" y="15"/>
                </a:cubicBezTo>
                <a:cubicBezTo>
                  <a:pt x="14" y="16"/>
                  <a:pt x="14" y="16"/>
                  <a:pt x="14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7"/>
                  <a:pt x="16" y="17"/>
                  <a:pt x="16" y="17"/>
                </a:cubicBezTo>
                <a:cubicBezTo>
                  <a:pt x="16" y="18"/>
                  <a:pt x="16" y="18"/>
                  <a:pt x="16" y="18"/>
                </a:cubicBezTo>
                <a:cubicBezTo>
                  <a:pt x="16" y="19"/>
                  <a:pt x="16" y="19"/>
                  <a:pt x="16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19"/>
                  <a:pt x="15" y="19"/>
                  <a:pt x="15" y="18"/>
                </a:cubicBezTo>
                <a:cubicBezTo>
                  <a:pt x="15" y="17"/>
                  <a:pt x="15" y="17"/>
                  <a:pt x="15" y="17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8"/>
                  <a:pt x="12" y="19"/>
                  <a:pt x="13" y="19"/>
                </a:cubicBezTo>
                <a:cubicBezTo>
                  <a:pt x="13" y="20"/>
                  <a:pt x="13" y="20"/>
                  <a:pt x="13" y="20"/>
                </a:cubicBezTo>
                <a:cubicBezTo>
                  <a:pt x="14" y="21"/>
                  <a:pt x="14" y="21"/>
                  <a:pt x="15" y="21"/>
                </a:cubicBezTo>
                <a:cubicBezTo>
                  <a:pt x="16" y="21"/>
                  <a:pt x="16" y="21"/>
                  <a:pt x="17" y="20"/>
                </a:cubicBezTo>
                <a:cubicBezTo>
                  <a:pt x="17" y="20"/>
                  <a:pt x="18" y="20"/>
                  <a:pt x="18" y="19"/>
                </a:cubicBezTo>
                <a:cubicBezTo>
                  <a:pt x="18" y="19"/>
                  <a:pt x="18" y="18"/>
                  <a:pt x="18" y="18"/>
                </a:cubicBezTo>
                <a:cubicBezTo>
                  <a:pt x="18" y="17"/>
                  <a:pt x="18" y="16"/>
                  <a:pt x="18" y="16"/>
                </a:cubicBezTo>
                <a:cubicBezTo>
                  <a:pt x="18" y="15"/>
                  <a:pt x="17" y="15"/>
                  <a:pt x="17" y="15"/>
                </a:cubicBezTo>
                <a:close/>
                <a:moveTo>
                  <a:pt x="44" y="14"/>
                </a:moveTo>
                <a:cubicBezTo>
                  <a:pt x="44" y="13"/>
                  <a:pt x="44" y="13"/>
                  <a:pt x="43" y="13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1"/>
                  <a:pt x="43" y="11"/>
                  <a:pt x="42" y="11"/>
                </a:cubicBezTo>
                <a:cubicBezTo>
                  <a:pt x="42" y="11"/>
                  <a:pt x="41" y="11"/>
                  <a:pt x="41" y="11"/>
                </a:cubicBezTo>
                <a:cubicBezTo>
                  <a:pt x="40" y="11"/>
                  <a:pt x="40" y="11"/>
                  <a:pt x="39" y="11"/>
                </a:cubicBezTo>
                <a:cubicBezTo>
                  <a:pt x="39" y="11"/>
                  <a:pt x="38" y="12"/>
                  <a:pt x="38" y="12"/>
                </a:cubicBezTo>
                <a:cubicBezTo>
                  <a:pt x="38" y="13"/>
                  <a:pt x="38" y="13"/>
                  <a:pt x="38" y="14"/>
                </a:cubicBezTo>
                <a:cubicBezTo>
                  <a:pt x="38" y="18"/>
                  <a:pt x="38" y="18"/>
                  <a:pt x="38" y="18"/>
                </a:cubicBezTo>
                <a:cubicBezTo>
                  <a:pt x="38" y="18"/>
                  <a:pt x="38" y="19"/>
                  <a:pt x="38" y="19"/>
                </a:cubicBezTo>
                <a:cubicBezTo>
                  <a:pt x="38" y="19"/>
                  <a:pt x="38" y="20"/>
                  <a:pt x="39" y="20"/>
                </a:cubicBezTo>
                <a:cubicBezTo>
                  <a:pt x="39" y="20"/>
                  <a:pt x="39" y="20"/>
                  <a:pt x="39" y="21"/>
                </a:cubicBezTo>
                <a:cubicBezTo>
                  <a:pt x="40" y="21"/>
                  <a:pt x="40" y="21"/>
                  <a:pt x="41" y="21"/>
                </a:cubicBezTo>
                <a:cubicBezTo>
                  <a:pt x="41" y="21"/>
                  <a:pt x="42" y="21"/>
                  <a:pt x="42" y="21"/>
                </a:cubicBezTo>
                <a:cubicBezTo>
                  <a:pt x="42" y="20"/>
                  <a:pt x="43" y="20"/>
                  <a:pt x="43" y="20"/>
                </a:cubicBezTo>
                <a:cubicBezTo>
                  <a:pt x="43" y="20"/>
                  <a:pt x="43" y="19"/>
                  <a:pt x="43" y="19"/>
                </a:cubicBezTo>
                <a:cubicBezTo>
                  <a:pt x="44" y="19"/>
                  <a:pt x="44" y="18"/>
                  <a:pt x="44" y="17"/>
                </a:cubicBezTo>
                <a:cubicBezTo>
                  <a:pt x="44" y="14"/>
                  <a:pt x="44" y="14"/>
                  <a:pt x="44" y="14"/>
                </a:cubicBezTo>
                <a:close/>
                <a:moveTo>
                  <a:pt x="41" y="13"/>
                </a:moveTo>
                <a:cubicBezTo>
                  <a:pt x="41" y="13"/>
                  <a:pt x="41" y="13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0" y="12"/>
                  <a:pt x="40" y="12"/>
                </a:cubicBezTo>
                <a:cubicBezTo>
                  <a:pt x="40" y="13"/>
                  <a:pt x="40" y="13"/>
                  <a:pt x="40" y="13"/>
                </a:cubicBezTo>
                <a:cubicBezTo>
                  <a:pt x="40" y="18"/>
                  <a:pt x="40" y="18"/>
                  <a:pt x="40" y="18"/>
                </a:cubicBezTo>
                <a:cubicBezTo>
                  <a:pt x="40" y="19"/>
                  <a:pt x="40" y="19"/>
                  <a:pt x="40" y="19"/>
                </a:cubicBezTo>
                <a:cubicBezTo>
                  <a:pt x="40" y="19"/>
                  <a:pt x="41" y="19"/>
                  <a:pt x="41" y="19"/>
                </a:cubicBezTo>
                <a:cubicBezTo>
                  <a:pt x="41" y="19"/>
                  <a:pt x="41" y="19"/>
                  <a:pt x="41" y="19"/>
                </a:cubicBezTo>
                <a:cubicBezTo>
                  <a:pt x="41" y="19"/>
                  <a:pt x="41" y="19"/>
                  <a:pt x="41" y="18"/>
                </a:cubicBezTo>
                <a:cubicBezTo>
                  <a:pt x="41" y="13"/>
                  <a:pt x="41" y="13"/>
                  <a:pt x="41" y="13"/>
                </a:cubicBezTo>
                <a:close/>
                <a:moveTo>
                  <a:pt x="37" y="14"/>
                </a:moveTo>
                <a:cubicBezTo>
                  <a:pt x="37" y="13"/>
                  <a:pt x="37" y="13"/>
                  <a:pt x="37" y="13"/>
                </a:cubicBezTo>
                <a:cubicBezTo>
                  <a:pt x="37" y="12"/>
                  <a:pt x="37" y="12"/>
                  <a:pt x="37" y="12"/>
                </a:cubicBezTo>
                <a:cubicBezTo>
                  <a:pt x="36" y="11"/>
                  <a:pt x="36" y="11"/>
                  <a:pt x="36" y="11"/>
                </a:cubicBezTo>
                <a:cubicBezTo>
                  <a:pt x="35" y="11"/>
                  <a:pt x="35" y="11"/>
                  <a:pt x="34" y="11"/>
                </a:cubicBezTo>
                <a:cubicBezTo>
                  <a:pt x="34" y="11"/>
                  <a:pt x="33" y="11"/>
                  <a:pt x="33" y="11"/>
                </a:cubicBezTo>
                <a:cubicBezTo>
                  <a:pt x="32" y="11"/>
                  <a:pt x="32" y="12"/>
                  <a:pt x="32" y="12"/>
                </a:cubicBezTo>
                <a:cubicBezTo>
                  <a:pt x="32" y="13"/>
                  <a:pt x="31" y="13"/>
                  <a:pt x="31" y="14"/>
                </a:cubicBez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2" y="19"/>
                  <a:pt x="32" y="19"/>
                </a:cubicBezTo>
                <a:cubicBezTo>
                  <a:pt x="32" y="19"/>
                  <a:pt x="32" y="20"/>
                  <a:pt x="32" y="20"/>
                </a:cubicBezTo>
                <a:cubicBezTo>
                  <a:pt x="32" y="20"/>
                  <a:pt x="33" y="20"/>
                  <a:pt x="33" y="21"/>
                </a:cubicBezTo>
                <a:cubicBezTo>
                  <a:pt x="33" y="21"/>
                  <a:pt x="34" y="21"/>
                  <a:pt x="34" y="21"/>
                </a:cubicBezTo>
                <a:cubicBezTo>
                  <a:pt x="35" y="21"/>
                  <a:pt x="35" y="21"/>
                  <a:pt x="36" y="21"/>
                </a:cubicBezTo>
                <a:cubicBezTo>
                  <a:pt x="36" y="20"/>
                  <a:pt x="36" y="20"/>
                  <a:pt x="36" y="20"/>
                </a:cubicBezTo>
                <a:cubicBezTo>
                  <a:pt x="37" y="20"/>
                  <a:pt x="37" y="19"/>
                  <a:pt x="37" y="19"/>
                </a:cubicBezTo>
                <a:cubicBezTo>
                  <a:pt x="37" y="19"/>
                  <a:pt x="37" y="18"/>
                  <a:pt x="37" y="17"/>
                </a:cubicBezTo>
                <a:cubicBezTo>
                  <a:pt x="37" y="14"/>
                  <a:pt x="37" y="14"/>
                  <a:pt x="37" y="14"/>
                </a:cubicBezTo>
                <a:close/>
                <a:moveTo>
                  <a:pt x="35" y="13"/>
                </a:moveTo>
                <a:cubicBezTo>
                  <a:pt x="35" y="13"/>
                  <a:pt x="35" y="13"/>
                  <a:pt x="35" y="12"/>
                </a:cubicBezTo>
                <a:cubicBezTo>
                  <a:pt x="35" y="12"/>
                  <a:pt x="34" y="12"/>
                  <a:pt x="34" y="12"/>
                </a:cubicBezTo>
                <a:cubicBezTo>
                  <a:pt x="34" y="12"/>
                  <a:pt x="34" y="12"/>
                  <a:pt x="34" y="12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5" y="19"/>
                  <a:pt x="35" y="19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3"/>
                  <a:pt x="35" y="13"/>
                  <a:pt x="35" y="13"/>
                </a:cubicBezTo>
                <a:close/>
                <a:moveTo>
                  <a:pt x="30" y="11"/>
                </a:moveTo>
                <a:cubicBezTo>
                  <a:pt x="25" y="11"/>
                  <a:pt x="25" y="11"/>
                  <a:pt x="25" y="11"/>
                </a:cubicBezTo>
                <a:cubicBezTo>
                  <a:pt x="25" y="16"/>
                  <a:pt x="25" y="16"/>
                  <a:pt x="25" y="16"/>
                </a:cubicBezTo>
                <a:cubicBezTo>
                  <a:pt x="27" y="16"/>
                  <a:pt x="27" y="16"/>
                  <a:pt x="27" y="16"/>
                </a:cubicBezTo>
                <a:cubicBezTo>
                  <a:pt x="27" y="16"/>
                  <a:pt x="27" y="15"/>
                  <a:pt x="27" y="15"/>
                </a:cubicBezTo>
                <a:cubicBezTo>
                  <a:pt x="27" y="15"/>
                  <a:pt x="27" y="15"/>
                  <a:pt x="27" y="15"/>
                </a:cubicBezTo>
                <a:cubicBezTo>
                  <a:pt x="28" y="15"/>
                  <a:pt x="28" y="15"/>
                  <a:pt x="28" y="15"/>
                </a:cubicBezTo>
                <a:cubicBezTo>
                  <a:pt x="28" y="15"/>
                  <a:pt x="28" y="15"/>
                  <a:pt x="28" y="15"/>
                </a:cubicBezTo>
                <a:cubicBezTo>
                  <a:pt x="28" y="15"/>
                  <a:pt x="28" y="16"/>
                  <a:pt x="28" y="16"/>
                </a:cubicBezTo>
                <a:cubicBezTo>
                  <a:pt x="28" y="18"/>
                  <a:pt x="28" y="18"/>
                  <a:pt x="28" y="18"/>
                </a:cubicBezTo>
                <a:cubicBezTo>
                  <a:pt x="28" y="18"/>
                  <a:pt x="28" y="19"/>
                  <a:pt x="28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7" y="19"/>
                  <a:pt x="27" y="19"/>
                </a:cubicBezTo>
                <a:cubicBezTo>
                  <a:pt x="27" y="19"/>
                  <a:pt x="27" y="18"/>
                  <a:pt x="27" y="18"/>
                </a:cubicBezTo>
                <a:cubicBezTo>
                  <a:pt x="27" y="17"/>
                  <a:pt x="27" y="17"/>
                  <a:pt x="27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18"/>
                  <a:pt x="25" y="19"/>
                  <a:pt x="25" y="19"/>
                </a:cubicBezTo>
                <a:cubicBezTo>
                  <a:pt x="25" y="20"/>
                  <a:pt x="26" y="20"/>
                  <a:pt x="26" y="20"/>
                </a:cubicBezTo>
                <a:cubicBezTo>
                  <a:pt x="27" y="21"/>
                  <a:pt x="27" y="21"/>
                  <a:pt x="28" y="21"/>
                </a:cubicBezTo>
                <a:cubicBezTo>
                  <a:pt x="28" y="21"/>
                  <a:pt x="29" y="21"/>
                  <a:pt x="29" y="21"/>
                </a:cubicBezTo>
                <a:cubicBezTo>
                  <a:pt x="30" y="20"/>
                  <a:pt x="30" y="20"/>
                  <a:pt x="30" y="20"/>
                </a:cubicBezTo>
                <a:cubicBezTo>
                  <a:pt x="30" y="20"/>
                  <a:pt x="30" y="19"/>
                  <a:pt x="31" y="19"/>
                </a:cubicBezTo>
                <a:cubicBezTo>
                  <a:pt x="31" y="19"/>
                  <a:pt x="31" y="18"/>
                  <a:pt x="31" y="18"/>
                </a:cubicBezTo>
                <a:cubicBezTo>
                  <a:pt x="31" y="16"/>
                  <a:pt x="31" y="16"/>
                  <a:pt x="31" y="16"/>
                </a:cubicBezTo>
                <a:cubicBezTo>
                  <a:pt x="31" y="15"/>
                  <a:pt x="30" y="14"/>
                  <a:pt x="30" y="14"/>
                </a:cubicBezTo>
                <a:cubicBezTo>
                  <a:pt x="30" y="14"/>
                  <a:pt x="29" y="13"/>
                  <a:pt x="29" y="13"/>
                </a:cubicBezTo>
                <a:cubicBezTo>
                  <a:pt x="28" y="13"/>
                  <a:pt x="28" y="14"/>
                  <a:pt x="27" y="14"/>
                </a:cubicBezTo>
                <a:cubicBezTo>
                  <a:pt x="27" y="13"/>
                  <a:pt x="27" y="13"/>
                  <a:pt x="27" y="13"/>
                </a:cubicBezTo>
                <a:cubicBezTo>
                  <a:pt x="30" y="13"/>
                  <a:pt x="30" y="13"/>
                  <a:pt x="30" y="13"/>
                </a:cubicBezTo>
                <a:cubicBezTo>
                  <a:pt x="30" y="11"/>
                  <a:pt x="30" y="11"/>
                  <a:pt x="30" y="11"/>
                </a:cubicBezTo>
                <a:close/>
                <a:moveTo>
                  <a:pt x="24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9"/>
                  <a:pt x="19" y="19"/>
                  <a:pt x="19" y="19"/>
                </a:cubicBezTo>
                <a:cubicBezTo>
                  <a:pt x="21" y="19"/>
                  <a:pt x="21" y="19"/>
                  <a:pt x="21" y="19"/>
                </a:cubicBezTo>
                <a:cubicBezTo>
                  <a:pt x="21" y="21"/>
                  <a:pt x="21" y="21"/>
                  <a:pt x="21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1"/>
                  <a:pt x="24" y="11"/>
                  <a:pt x="24" y="11"/>
                </a:cubicBezTo>
                <a:close/>
                <a:moveTo>
                  <a:pt x="21" y="17"/>
                </a:moveTo>
                <a:cubicBezTo>
                  <a:pt x="21" y="13"/>
                  <a:pt x="21" y="13"/>
                  <a:pt x="21" y="13"/>
                </a:cubicBezTo>
                <a:cubicBezTo>
                  <a:pt x="20" y="17"/>
                  <a:pt x="20" y="17"/>
                  <a:pt x="20" y="17"/>
                </a:cubicBezTo>
                <a:cubicBezTo>
                  <a:pt x="21" y="17"/>
                  <a:pt x="21" y="17"/>
                  <a:pt x="21" y="17"/>
                </a:cubicBezTo>
                <a:close/>
                <a:moveTo>
                  <a:pt x="13" y="30"/>
                </a:moveTo>
                <a:cubicBezTo>
                  <a:pt x="11" y="30"/>
                  <a:pt x="9" y="31"/>
                  <a:pt x="9" y="33"/>
                </a:cubicBezTo>
                <a:cubicBezTo>
                  <a:pt x="9" y="35"/>
                  <a:pt x="11" y="37"/>
                  <a:pt x="13" y="37"/>
                </a:cubicBezTo>
                <a:cubicBezTo>
                  <a:pt x="15" y="37"/>
                  <a:pt x="16" y="35"/>
                  <a:pt x="16" y="33"/>
                </a:cubicBezTo>
                <a:cubicBezTo>
                  <a:pt x="16" y="31"/>
                  <a:pt x="15" y="30"/>
                  <a:pt x="13" y="30"/>
                </a:cubicBezTo>
                <a:close/>
                <a:moveTo>
                  <a:pt x="13" y="48"/>
                </a:moveTo>
                <a:cubicBezTo>
                  <a:pt x="11" y="48"/>
                  <a:pt x="9" y="50"/>
                  <a:pt x="9" y="52"/>
                </a:cubicBezTo>
                <a:cubicBezTo>
                  <a:pt x="9" y="54"/>
                  <a:pt x="11" y="55"/>
                  <a:pt x="13" y="55"/>
                </a:cubicBezTo>
                <a:cubicBezTo>
                  <a:pt x="15" y="55"/>
                  <a:pt x="16" y="54"/>
                  <a:pt x="16" y="52"/>
                </a:cubicBezTo>
                <a:cubicBezTo>
                  <a:pt x="16" y="50"/>
                  <a:pt x="15" y="48"/>
                  <a:pt x="13" y="48"/>
                </a:cubicBezTo>
                <a:close/>
                <a:moveTo>
                  <a:pt x="32" y="48"/>
                </a:moveTo>
                <a:cubicBezTo>
                  <a:pt x="30" y="48"/>
                  <a:pt x="29" y="50"/>
                  <a:pt x="29" y="52"/>
                </a:cubicBezTo>
                <a:cubicBezTo>
                  <a:pt x="29" y="54"/>
                  <a:pt x="30" y="55"/>
                  <a:pt x="32" y="55"/>
                </a:cubicBezTo>
                <a:cubicBezTo>
                  <a:pt x="34" y="55"/>
                  <a:pt x="36" y="54"/>
                  <a:pt x="36" y="52"/>
                </a:cubicBezTo>
                <a:cubicBezTo>
                  <a:pt x="36" y="50"/>
                  <a:pt x="34" y="48"/>
                  <a:pt x="32" y="48"/>
                </a:cubicBezTo>
                <a:close/>
                <a:moveTo>
                  <a:pt x="23" y="48"/>
                </a:moveTo>
                <a:cubicBezTo>
                  <a:pt x="21" y="48"/>
                  <a:pt x="19" y="50"/>
                  <a:pt x="19" y="52"/>
                </a:cubicBezTo>
                <a:cubicBezTo>
                  <a:pt x="19" y="54"/>
                  <a:pt x="21" y="55"/>
                  <a:pt x="23" y="55"/>
                </a:cubicBezTo>
                <a:cubicBezTo>
                  <a:pt x="25" y="55"/>
                  <a:pt x="26" y="54"/>
                  <a:pt x="26" y="52"/>
                </a:cubicBezTo>
                <a:cubicBezTo>
                  <a:pt x="26" y="50"/>
                  <a:pt x="25" y="48"/>
                  <a:pt x="23" y="48"/>
                </a:cubicBezTo>
                <a:close/>
                <a:moveTo>
                  <a:pt x="13" y="58"/>
                </a:moveTo>
                <a:cubicBezTo>
                  <a:pt x="11" y="58"/>
                  <a:pt x="9" y="59"/>
                  <a:pt x="9" y="61"/>
                </a:cubicBezTo>
                <a:cubicBezTo>
                  <a:pt x="9" y="63"/>
                  <a:pt x="11" y="65"/>
                  <a:pt x="13" y="65"/>
                </a:cubicBezTo>
                <a:cubicBezTo>
                  <a:pt x="15" y="65"/>
                  <a:pt x="16" y="63"/>
                  <a:pt x="16" y="61"/>
                </a:cubicBezTo>
                <a:cubicBezTo>
                  <a:pt x="16" y="59"/>
                  <a:pt x="15" y="58"/>
                  <a:pt x="13" y="58"/>
                </a:cubicBezTo>
                <a:close/>
                <a:moveTo>
                  <a:pt x="45" y="61"/>
                </a:moveTo>
                <a:cubicBezTo>
                  <a:pt x="45" y="61"/>
                  <a:pt x="45" y="61"/>
                  <a:pt x="45" y="61"/>
                </a:cubicBezTo>
                <a:cubicBezTo>
                  <a:pt x="45" y="52"/>
                  <a:pt x="45" y="52"/>
                  <a:pt x="45" y="52"/>
                </a:cubicBezTo>
                <a:cubicBezTo>
                  <a:pt x="45" y="50"/>
                  <a:pt x="44" y="48"/>
                  <a:pt x="42" y="48"/>
                </a:cubicBezTo>
                <a:cubicBezTo>
                  <a:pt x="40" y="48"/>
                  <a:pt x="38" y="50"/>
                  <a:pt x="38" y="52"/>
                </a:cubicBezTo>
                <a:cubicBezTo>
                  <a:pt x="38" y="61"/>
                  <a:pt x="38" y="61"/>
                  <a:pt x="38" y="61"/>
                </a:cubicBezTo>
                <a:cubicBezTo>
                  <a:pt x="38" y="61"/>
                  <a:pt x="38" y="61"/>
                  <a:pt x="38" y="61"/>
                </a:cubicBezTo>
                <a:cubicBezTo>
                  <a:pt x="38" y="61"/>
                  <a:pt x="38" y="61"/>
                  <a:pt x="38" y="61"/>
                </a:cubicBezTo>
                <a:cubicBezTo>
                  <a:pt x="38" y="63"/>
                  <a:pt x="40" y="65"/>
                  <a:pt x="42" y="65"/>
                </a:cubicBezTo>
                <a:cubicBezTo>
                  <a:pt x="44" y="65"/>
                  <a:pt x="45" y="63"/>
                  <a:pt x="45" y="61"/>
                </a:cubicBezTo>
                <a:cubicBezTo>
                  <a:pt x="45" y="61"/>
                  <a:pt x="45" y="61"/>
                  <a:pt x="45" y="61"/>
                </a:cubicBezTo>
                <a:close/>
                <a:moveTo>
                  <a:pt x="32" y="58"/>
                </a:moveTo>
                <a:cubicBezTo>
                  <a:pt x="30" y="58"/>
                  <a:pt x="29" y="59"/>
                  <a:pt x="29" y="61"/>
                </a:cubicBezTo>
                <a:cubicBezTo>
                  <a:pt x="29" y="63"/>
                  <a:pt x="30" y="65"/>
                  <a:pt x="32" y="65"/>
                </a:cubicBezTo>
                <a:cubicBezTo>
                  <a:pt x="34" y="65"/>
                  <a:pt x="36" y="63"/>
                  <a:pt x="36" y="61"/>
                </a:cubicBezTo>
                <a:cubicBezTo>
                  <a:pt x="36" y="59"/>
                  <a:pt x="34" y="58"/>
                  <a:pt x="32" y="58"/>
                </a:cubicBezTo>
                <a:close/>
                <a:moveTo>
                  <a:pt x="23" y="58"/>
                </a:moveTo>
                <a:cubicBezTo>
                  <a:pt x="21" y="58"/>
                  <a:pt x="19" y="59"/>
                  <a:pt x="19" y="61"/>
                </a:cubicBezTo>
                <a:cubicBezTo>
                  <a:pt x="19" y="63"/>
                  <a:pt x="21" y="65"/>
                  <a:pt x="23" y="65"/>
                </a:cubicBezTo>
                <a:cubicBezTo>
                  <a:pt x="25" y="65"/>
                  <a:pt x="26" y="63"/>
                  <a:pt x="26" y="61"/>
                </a:cubicBezTo>
                <a:cubicBezTo>
                  <a:pt x="26" y="59"/>
                  <a:pt x="25" y="58"/>
                  <a:pt x="23" y="58"/>
                </a:cubicBezTo>
                <a:close/>
                <a:moveTo>
                  <a:pt x="13" y="39"/>
                </a:moveTo>
                <a:cubicBezTo>
                  <a:pt x="11" y="39"/>
                  <a:pt x="9" y="41"/>
                  <a:pt x="9" y="43"/>
                </a:cubicBezTo>
                <a:cubicBezTo>
                  <a:pt x="9" y="45"/>
                  <a:pt x="11" y="46"/>
                  <a:pt x="13" y="46"/>
                </a:cubicBezTo>
                <a:cubicBezTo>
                  <a:pt x="15" y="46"/>
                  <a:pt x="16" y="45"/>
                  <a:pt x="16" y="43"/>
                </a:cubicBezTo>
                <a:cubicBezTo>
                  <a:pt x="16" y="41"/>
                  <a:pt x="15" y="39"/>
                  <a:pt x="13" y="39"/>
                </a:cubicBezTo>
                <a:close/>
                <a:moveTo>
                  <a:pt x="42" y="39"/>
                </a:moveTo>
                <a:cubicBezTo>
                  <a:pt x="40" y="39"/>
                  <a:pt x="38" y="41"/>
                  <a:pt x="38" y="43"/>
                </a:cubicBezTo>
                <a:cubicBezTo>
                  <a:pt x="38" y="45"/>
                  <a:pt x="40" y="46"/>
                  <a:pt x="42" y="46"/>
                </a:cubicBezTo>
                <a:cubicBezTo>
                  <a:pt x="44" y="46"/>
                  <a:pt x="45" y="45"/>
                  <a:pt x="45" y="43"/>
                </a:cubicBezTo>
                <a:cubicBezTo>
                  <a:pt x="45" y="41"/>
                  <a:pt x="44" y="39"/>
                  <a:pt x="42" y="39"/>
                </a:cubicBezTo>
                <a:close/>
                <a:moveTo>
                  <a:pt x="32" y="39"/>
                </a:moveTo>
                <a:cubicBezTo>
                  <a:pt x="30" y="39"/>
                  <a:pt x="29" y="41"/>
                  <a:pt x="29" y="43"/>
                </a:cubicBezTo>
                <a:cubicBezTo>
                  <a:pt x="29" y="45"/>
                  <a:pt x="30" y="46"/>
                  <a:pt x="32" y="46"/>
                </a:cubicBezTo>
                <a:cubicBezTo>
                  <a:pt x="34" y="46"/>
                  <a:pt x="36" y="45"/>
                  <a:pt x="36" y="43"/>
                </a:cubicBezTo>
                <a:cubicBezTo>
                  <a:pt x="36" y="41"/>
                  <a:pt x="34" y="39"/>
                  <a:pt x="32" y="39"/>
                </a:cubicBezTo>
                <a:close/>
                <a:moveTo>
                  <a:pt x="23" y="39"/>
                </a:moveTo>
                <a:cubicBezTo>
                  <a:pt x="21" y="39"/>
                  <a:pt x="19" y="41"/>
                  <a:pt x="19" y="43"/>
                </a:cubicBezTo>
                <a:cubicBezTo>
                  <a:pt x="19" y="45"/>
                  <a:pt x="21" y="46"/>
                  <a:pt x="23" y="46"/>
                </a:cubicBezTo>
                <a:cubicBezTo>
                  <a:pt x="25" y="46"/>
                  <a:pt x="26" y="45"/>
                  <a:pt x="26" y="43"/>
                </a:cubicBezTo>
                <a:cubicBezTo>
                  <a:pt x="26" y="41"/>
                  <a:pt x="25" y="39"/>
                  <a:pt x="23" y="39"/>
                </a:cubicBezTo>
                <a:close/>
                <a:moveTo>
                  <a:pt x="42" y="30"/>
                </a:moveTo>
                <a:cubicBezTo>
                  <a:pt x="40" y="30"/>
                  <a:pt x="38" y="31"/>
                  <a:pt x="38" y="33"/>
                </a:cubicBezTo>
                <a:cubicBezTo>
                  <a:pt x="38" y="35"/>
                  <a:pt x="40" y="37"/>
                  <a:pt x="42" y="37"/>
                </a:cubicBezTo>
                <a:cubicBezTo>
                  <a:pt x="44" y="37"/>
                  <a:pt x="45" y="35"/>
                  <a:pt x="45" y="33"/>
                </a:cubicBezTo>
                <a:cubicBezTo>
                  <a:pt x="45" y="31"/>
                  <a:pt x="44" y="30"/>
                  <a:pt x="42" y="30"/>
                </a:cubicBezTo>
                <a:close/>
                <a:moveTo>
                  <a:pt x="32" y="30"/>
                </a:moveTo>
                <a:cubicBezTo>
                  <a:pt x="30" y="30"/>
                  <a:pt x="29" y="31"/>
                  <a:pt x="29" y="33"/>
                </a:cubicBezTo>
                <a:cubicBezTo>
                  <a:pt x="29" y="35"/>
                  <a:pt x="30" y="37"/>
                  <a:pt x="32" y="37"/>
                </a:cubicBezTo>
                <a:cubicBezTo>
                  <a:pt x="34" y="37"/>
                  <a:pt x="36" y="35"/>
                  <a:pt x="36" y="33"/>
                </a:cubicBezTo>
                <a:cubicBezTo>
                  <a:pt x="36" y="31"/>
                  <a:pt x="34" y="30"/>
                  <a:pt x="32" y="30"/>
                </a:cubicBezTo>
                <a:close/>
                <a:moveTo>
                  <a:pt x="23" y="30"/>
                </a:moveTo>
                <a:cubicBezTo>
                  <a:pt x="21" y="30"/>
                  <a:pt x="19" y="31"/>
                  <a:pt x="19" y="33"/>
                </a:cubicBezTo>
                <a:cubicBezTo>
                  <a:pt x="19" y="35"/>
                  <a:pt x="21" y="37"/>
                  <a:pt x="23" y="37"/>
                </a:cubicBezTo>
                <a:cubicBezTo>
                  <a:pt x="25" y="37"/>
                  <a:pt x="26" y="35"/>
                  <a:pt x="26" y="33"/>
                </a:cubicBezTo>
                <a:cubicBezTo>
                  <a:pt x="26" y="31"/>
                  <a:pt x="25" y="30"/>
                  <a:pt x="23" y="30"/>
                </a:cubicBezTo>
                <a:close/>
                <a:moveTo>
                  <a:pt x="7" y="7"/>
                </a:moveTo>
                <a:cubicBezTo>
                  <a:pt x="7" y="24"/>
                  <a:pt x="7" y="24"/>
                  <a:pt x="7" y="24"/>
                </a:cubicBezTo>
                <a:cubicBezTo>
                  <a:pt x="47" y="24"/>
                  <a:pt x="47" y="24"/>
                  <a:pt x="47" y="24"/>
                </a:cubicBezTo>
                <a:cubicBezTo>
                  <a:pt x="47" y="7"/>
                  <a:pt x="47" y="7"/>
                  <a:pt x="47" y="7"/>
                </a:cubicBezTo>
                <a:lnTo>
                  <a:pt x="7" y="7"/>
                </a:ln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3" name="Freeform 56"/>
          <p:cNvSpPr>
            <a:spLocks noEditPoints="1"/>
          </p:cNvSpPr>
          <p:nvPr/>
        </p:nvSpPr>
        <p:spPr bwMode="auto">
          <a:xfrm>
            <a:off x="9396704" y="2545534"/>
            <a:ext cx="671512" cy="731838"/>
          </a:xfrm>
          <a:custGeom>
            <a:avLst/>
            <a:gdLst>
              <a:gd name="T0" fmla="*/ 240542 w 67"/>
              <a:gd name="T1" fmla="*/ 491234 h 73"/>
              <a:gd name="T2" fmla="*/ 210474 w 67"/>
              <a:gd name="T3" fmla="*/ 571435 h 73"/>
              <a:gd name="T4" fmla="*/ 200451 w 67"/>
              <a:gd name="T5" fmla="*/ 621561 h 73"/>
              <a:gd name="T6" fmla="*/ 160361 w 67"/>
              <a:gd name="T7" fmla="*/ 571435 h 73"/>
              <a:gd name="T8" fmla="*/ 0 w 67"/>
              <a:gd name="T9" fmla="*/ 441108 h 73"/>
              <a:gd name="T10" fmla="*/ 120271 w 67"/>
              <a:gd name="T11" fmla="*/ 471183 h 73"/>
              <a:gd name="T12" fmla="*/ 160361 w 67"/>
              <a:gd name="T13" fmla="*/ 380957 h 73"/>
              <a:gd name="T14" fmla="*/ 20045 w 67"/>
              <a:gd name="T15" fmla="*/ 240604 h 73"/>
              <a:gd name="T16" fmla="*/ 160361 w 67"/>
              <a:gd name="T17" fmla="*/ 120302 h 73"/>
              <a:gd name="T18" fmla="*/ 210474 w 67"/>
              <a:gd name="T19" fmla="*/ 100252 h 73"/>
              <a:gd name="T20" fmla="*/ 300677 w 67"/>
              <a:gd name="T21" fmla="*/ 160403 h 73"/>
              <a:gd name="T22" fmla="*/ 310700 w 67"/>
              <a:gd name="T23" fmla="*/ 230579 h 73"/>
              <a:gd name="T24" fmla="*/ 210474 w 67"/>
              <a:gd name="T25" fmla="*/ 190478 h 73"/>
              <a:gd name="T26" fmla="*/ 280632 w 67"/>
              <a:gd name="T27" fmla="*/ 330831 h 73"/>
              <a:gd name="T28" fmla="*/ 260587 w 67"/>
              <a:gd name="T29" fmla="*/ 411032 h 73"/>
              <a:gd name="T30" fmla="*/ 210474 w 67"/>
              <a:gd name="T31" fmla="*/ 501259 h 73"/>
              <a:gd name="T32" fmla="*/ 451016 w 67"/>
              <a:gd name="T33" fmla="*/ 0 h 73"/>
              <a:gd name="T34" fmla="*/ 290654 w 67"/>
              <a:gd name="T35" fmla="*/ 731838 h 73"/>
              <a:gd name="T36" fmla="*/ 491106 w 67"/>
              <a:gd name="T37" fmla="*/ 601511 h 73"/>
              <a:gd name="T38" fmla="*/ 581309 w 67"/>
              <a:gd name="T39" fmla="*/ 501259 h 73"/>
              <a:gd name="T40" fmla="*/ 370835 w 67"/>
              <a:gd name="T41" fmla="*/ 461158 h 73"/>
              <a:gd name="T42" fmla="*/ 561264 w 67"/>
              <a:gd name="T43" fmla="*/ 441108 h 73"/>
              <a:gd name="T44" fmla="*/ 390880 w 67"/>
              <a:gd name="T45" fmla="*/ 401007 h 73"/>
              <a:gd name="T46" fmla="*/ 561264 w 67"/>
              <a:gd name="T47" fmla="*/ 370932 h 73"/>
              <a:gd name="T48" fmla="*/ 410925 w 67"/>
              <a:gd name="T49" fmla="*/ 330831 h 73"/>
              <a:gd name="T50" fmla="*/ 491106 w 67"/>
              <a:gd name="T51" fmla="*/ 220554 h 73"/>
              <a:gd name="T52" fmla="*/ 611377 w 67"/>
              <a:gd name="T53" fmla="*/ 270680 h 73"/>
              <a:gd name="T54" fmla="*/ 661489 w 67"/>
              <a:gd name="T55" fmla="*/ 220554 h 73"/>
              <a:gd name="T56" fmla="*/ 451016 w 67"/>
              <a:gd name="T57" fmla="*/ 150378 h 73"/>
              <a:gd name="T58" fmla="*/ 160361 w 67"/>
              <a:gd name="T59" fmla="*/ 190478 h 73"/>
              <a:gd name="T60" fmla="*/ 110248 w 67"/>
              <a:gd name="T61" fmla="*/ 240604 h 73"/>
              <a:gd name="T62" fmla="*/ 160361 w 67"/>
              <a:gd name="T63" fmla="*/ 290730 h 7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7"/>
              <a:gd name="T97" fmla="*/ 0 h 73"/>
              <a:gd name="T98" fmla="*/ 67 w 67"/>
              <a:gd name="T99" fmla="*/ 73 h 7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7" h="73">
                <a:moveTo>
                  <a:pt x="21" y="50"/>
                </a:moveTo>
                <a:cubicBezTo>
                  <a:pt x="22" y="50"/>
                  <a:pt x="23" y="50"/>
                  <a:pt x="24" y="49"/>
                </a:cubicBezTo>
                <a:cubicBezTo>
                  <a:pt x="22" y="57"/>
                  <a:pt x="22" y="57"/>
                  <a:pt x="22" y="57"/>
                </a:cubicBezTo>
                <a:cubicBezTo>
                  <a:pt x="21" y="57"/>
                  <a:pt x="21" y="57"/>
                  <a:pt x="21" y="57"/>
                </a:cubicBezTo>
                <a:cubicBezTo>
                  <a:pt x="21" y="60"/>
                  <a:pt x="21" y="60"/>
                  <a:pt x="21" y="60"/>
                </a:cubicBezTo>
                <a:cubicBezTo>
                  <a:pt x="20" y="62"/>
                  <a:pt x="20" y="62"/>
                  <a:pt x="20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6" y="57"/>
                  <a:pt x="16" y="57"/>
                  <a:pt x="16" y="57"/>
                </a:cubicBezTo>
                <a:cubicBezTo>
                  <a:pt x="11" y="57"/>
                  <a:pt x="8" y="55"/>
                  <a:pt x="5" y="53"/>
                </a:cubicBezTo>
                <a:cubicBezTo>
                  <a:pt x="3" y="51"/>
                  <a:pt x="1" y="48"/>
                  <a:pt x="0" y="44"/>
                </a:cubicBezTo>
                <a:cubicBezTo>
                  <a:pt x="10" y="43"/>
                  <a:pt x="10" y="43"/>
                  <a:pt x="10" y="43"/>
                </a:cubicBezTo>
                <a:cubicBezTo>
                  <a:pt x="10" y="45"/>
                  <a:pt x="11" y="46"/>
                  <a:pt x="12" y="47"/>
                </a:cubicBezTo>
                <a:cubicBezTo>
                  <a:pt x="13" y="49"/>
                  <a:pt x="14" y="49"/>
                  <a:pt x="16" y="50"/>
                </a:cubicBezTo>
                <a:cubicBezTo>
                  <a:pt x="16" y="38"/>
                  <a:pt x="16" y="38"/>
                  <a:pt x="16" y="38"/>
                </a:cubicBezTo>
                <a:cubicBezTo>
                  <a:pt x="11" y="36"/>
                  <a:pt x="7" y="35"/>
                  <a:pt x="5" y="33"/>
                </a:cubicBezTo>
                <a:cubicBezTo>
                  <a:pt x="3" y="30"/>
                  <a:pt x="2" y="28"/>
                  <a:pt x="2" y="24"/>
                </a:cubicBezTo>
                <a:cubicBezTo>
                  <a:pt x="2" y="21"/>
                  <a:pt x="3" y="18"/>
                  <a:pt x="6" y="16"/>
                </a:cubicBezTo>
                <a:cubicBezTo>
                  <a:pt x="8" y="14"/>
                  <a:pt x="11" y="13"/>
                  <a:pt x="16" y="12"/>
                </a:cubicBezTo>
                <a:cubicBezTo>
                  <a:pt x="16" y="10"/>
                  <a:pt x="16" y="10"/>
                  <a:pt x="16" y="10"/>
                </a:cubicBezTo>
                <a:cubicBezTo>
                  <a:pt x="21" y="10"/>
                  <a:pt x="21" y="10"/>
                  <a:pt x="21" y="10"/>
                </a:cubicBezTo>
                <a:cubicBezTo>
                  <a:pt x="21" y="12"/>
                  <a:pt x="21" y="12"/>
                  <a:pt x="21" y="12"/>
                </a:cubicBezTo>
                <a:cubicBezTo>
                  <a:pt x="25" y="13"/>
                  <a:pt x="28" y="14"/>
                  <a:pt x="30" y="16"/>
                </a:cubicBezTo>
                <a:cubicBezTo>
                  <a:pt x="31" y="16"/>
                  <a:pt x="32" y="17"/>
                  <a:pt x="33" y="18"/>
                </a:cubicBezTo>
                <a:cubicBezTo>
                  <a:pt x="31" y="23"/>
                  <a:pt x="31" y="23"/>
                  <a:pt x="31" y="23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21"/>
                  <a:pt x="23" y="20"/>
                  <a:pt x="21" y="19"/>
                </a:cubicBezTo>
                <a:cubicBezTo>
                  <a:pt x="21" y="31"/>
                  <a:pt x="21" y="31"/>
                  <a:pt x="21" y="31"/>
                </a:cubicBezTo>
                <a:cubicBezTo>
                  <a:pt x="24" y="31"/>
                  <a:pt x="26" y="32"/>
                  <a:pt x="28" y="33"/>
                </a:cubicBezTo>
                <a:cubicBezTo>
                  <a:pt x="26" y="41"/>
                  <a:pt x="26" y="41"/>
                  <a:pt x="26" y="41"/>
                </a:cubicBezTo>
                <a:cubicBezTo>
                  <a:pt x="26" y="41"/>
                  <a:pt x="26" y="41"/>
                  <a:pt x="26" y="41"/>
                </a:cubicBezTo>
                <a:cubicBezTo>
                  <a:pt x="25" y="40"/>
                  <a:pt x="23" y="39"/>
                  <a:pt x="21" y="39"/>
                </a:cubicBezTo>
                <a:cubicBezTo>
                  <a:pt x="21" y="50"/>
                  <a:pt x="21" y="50"/>
                  <a:pt x="21" y="50"/>
                </a:cubicBezTo>
                <a:close/>
                <a:moveTo>
                  <a:pt x="49" y="1"/>
                </a:moveTo>
                <a:cubicBezTo>
                  <a:pt x="45" y="0"/>
                  <a:pt x="45" y="0"/>
                  <a:pt x="45" y="0"/>
                </a:cubicBezTo>
                <a:cubicBezTo>
                  <a:pt x="24" y="72"/>
                  <a:pt x="24" y="72"/>
                  <a:pt x="24" y="72"/>
                </a:cubicBezTo>
                <a:cubicBezTo>
                  <a:pt x="29" y="73"/>
                  <a:pt x="29" y="73"/>
                  <a:pt x="29" y="73"/>
                </a:cubicBezTo>
                <a:cubicBezTo>
                  <a:pt x="34" y="55"/>
                  <a:pt x="34" y="55"/>
                  <a:pt x="34" y="55"/>
                </a:cubicBezTo>
                <a:cubicBezTo>
                  <a:pt x="38" y="58"/>
                  <a:pt x="43" y="60"/>
                  <a:pt x="49" y="60"/>
                </a:cubicBezTo>
                <a:cubicBezTo>
                  <a:pt x="55" y="60"/>
                  <a:pt x="60" y="58"/>
                  <a:pt x="65" y="54"/>
                </a:cubicBezTo>
                <a:cubicBezTo>
                  <a:pt x="58" y="50"/>
                  <a:pt x="58" y="50"/>
                  <a:pt x="58" y="50"/>
                </a:cubicBezTo>
                <a:cubicBezTo>
                  <a:pt x="56" y="52"/>
                  <a:pt x="53" y="53"/>
                  <a:pt x="49" y="53"/>
                </a:cubicBezTo>
                <a:cubicBezTo>
                  <a:pt x="43" y="53"/>
                  <a:pt x="39" y="50"/>
                  <a:pt x="37" y="46"/>
                </a:cubicBezTo>
                <a:cubicBezTo>
                  <a:pt x="37" y="44"/>
                  <a:pt x="37" y="44"/>
                  <a:pt x="37" y="44"/>
                </a:cubicBezTo>
                <a:cubicBezTo>
                  <a:pt x="56" y="44"/>
                  <a:pt x="56" y="44"/>
                  <a:pt x="56" y="44"/>
                </a:cubicBezTo>
                <a:cubicBezTo>
                  <a:pt x="56" y="40"/>
                  <a:pt x="56" y="40"/>
                  <a:pt x="56" y="40"/>
                </a:cubicBezTo>
                <a:cubicBezTo>
                  <a:pt x="39" y="40"/>
                  <a:pt x="39" y="40"/>
                  <a:pt x="39" y="40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3"/>
                  <a:pt x="56" y="33"/>
                  <a:pt x="56" y="33"/>
                </a:cubicBezTo>
                <a:cubicBezTo>
                  <a:pt x="41" y="33"/>
                  <a:pt x="41" y="33"/>
                  <a:pt x="41" y="33"/>
                </a:cubicBezTo>
                <a:cubicBezTo>
                  <a:pt x="43" y="23"/>
                  <a:pt x="43" y="23"/>
                  <a:pt x="43" y="23"/>
                </a:cubicBezTo>
                <a:cubicBezTo>
                  <a:pt x="45" y="23"/>
                  <a:pt x="47" y="22"/>
                  <a:pt x="49" y="22"/>
                </a:cubicBezTo>
                <a:cubicBezTo>
                  <a:pt x="53" y="22"/>
                  <a:pt x="57" y="24"/>
                  <a:pt x="60" y="26"/>
                </a:cubicBezTo>
                <a:cubicBezTo>
                  <a:pt x="60" y="27"/>
                  <a:pt x="60" y="27"/>
                  <a:pt x="61" y="27"/>
                </a:cubicBezTo>
                <a:cubicBezTo>
                  <a:pt x="67" y="23"/>
                  <a:pt x="67" y="23"/>
                  <a:pt x="67" y="23"/>
                </a:cubicBezTo>
                <a:cubicBezTo>
                  <a:pt x="67" y="23"/>
                  <a:pt x="66" y="22"/>
                  <a:pt x="66" y="22"/>
                </a:cubicBezTo>
                <a:cubicBezTo>
                  <a:pt x="61" y="18"/>
                  <a:pt x="56" y="15"/>
                  <a:pt x="49" y="15"/>
                </a:cubicBezTo>
                <a:cubicBezTo>
                  <a:pt x="48" y="15"/>
                  <a:pt x="47" y="15"/>
                  <a:pt x="45" y="15"/>
                </a:cubicBezTo>
                <a:cubicBezTo>
                  <a:pt x="49" y="1"/>
                  <a:pt x="49" y="1"/>
                  <a:pt x="49" y="1"/>
                </a:cubicBezTo>
                <a:close/>
                <a:moveTo>
                  <a:pt x="16" y="19"/>
                </a:moveTo>
                <a:cubicBezTo>
                  <a:pt x="14" y="19"/>
                  <a:pt x="13" y="20"/>
                  <a:pt x="12" y="21"/>
                </a:cubicBezTo>
                <a:cubicBezTo>
                  <a:pt x="11" y="22"/>
                  <a:pt x="11" y="23"/>
                  <a:pt x="11" y="24"/>
                </a:cubicBezTo>
                <a:cubicBezTo>
                  <a:pt x="11" y="25"/>
                  <a:pt x="11" y="26"/>
                  <a:pt x="12" y="27"/>
                </a:cubicBezTo>
                <a:cubicBezTo>
                  <a:pt x="13" y="28"/>
                  <a:pt x="14" y="29"/>
                  <a:pt x="16" y="29"/>
                </a:cubicBezTo>
                <a:lnTo>
                  <a:pt x="16" y="19"/>
                </a:ln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4" name="Freeform 57"/>
          <p:cNvSpPr>
            <a:spLocks noEditPoints="1"/>
          </p:cNvSpPr>
          <p:nvPr/>
        </p:nvSpPr>
        <p:spPr bwMode="auto">
          <a:xfrm>
            <a:off x="10419054" y="1530409"/>
            <a:ext cx="701675" cy="650875"/>
          </a:xfrm>
          <a:custGeom>
            <a:avLst/>
            <a:gdLst>
              <a:gd name="T0" fmla="*/ 310742 w 70"/>
              <a:gd name="T1" fmla="*/ 420565 h 65"/>
              <a:gd name="T2" fmla="*/ 561340 w 70"/>
              <a:gd name="T3" fmla="*/ 530713 h 65"/>
              <a:gd name="T4" fmla="*/ 370885 w 70"/>
              <a:gd name="T5" fmla="*/ 80108 h 65"/>
              <a:gd name="T6" fmla="*/ 320766 w 70"/>
              <a:gd name="T7" fmla="*/ 180242 h 65"/>
              <a:gd name="T8" fmla="*/ 260622 w 70"/>
              <a:gd name="T9" fmla="*/ 60081 h 65"/>
              <a:gd name="T10" fmla="*/ 270646 w 70"/>
              <a:gd name="T11" fmla="*/ 20027 h 65"/>
              <a:gd name="T12" fmla="*/ 350838 w 70"/>
              <a:gd name="T13" fmla="*/ 30040 h 65"/>
              <a:gd name="T14" fmla="*/ 280670 w 70"/>
              <a:gd name="T15" fmla="*/ 70094 h 65"/>
              <a:gd name="T16" fmla="*/ 300718 w 70"/>
              <a:gd name="T17" fmla="*/ 40054 h 65"/>
              <a:gd name="T18" fmla="*/ 280670 w 70"/>
              <a:gd name="T19" fmla="*/ 40054 h 65"/>
              <a:gd name="T20" fmla="*/ 310742 w 70"/>
              <a:gd name="T21" fmla="*/ 150202 h 65"/>
              <a:gd name="T22" fmla="*/ 310742 w 70"/>
              <a:gd name="T23" fmla="*/ 140188 h 65"/>
              <a:gd name="T24" fmla="*/ 310742 w 70"/>
              <a:gd name="T25" fmla="*/ 140188 h 65"/>
              <a:gd name="T26" fmla="*/ 300718 w 70"/>
              <a:gd name="T27" fmla="*/ 80108 h 65"/>
              <a:gd name="T28" fmla="*/ 310742 w 70"/>
              <a:gd name="T29" fmla="*/ 110148 h 65"/>
              <a:gd name="T30" fmla="*/ 350838 w 70"/>
              <a:gd name="T31" fmla="*/ 80108 h 65"/>
              <a:gd name="T32" fmla="*/ 330790 w 70"/>
              <a:gd name="T33" fmla="*/ 90121 h 65"/>
              <a:gd name="T34" fmla="*/ 511220 w 70"/>
              <a:gd name="T35" fmla="*/ 270363 h 65"/>
              <a:gd name="T36" fmla="*/ 521244 w 70"/>
              <a:gd name="T37" fmla="*/ 360485 h 65"/>
              <a:gd name="T38" fmla="*/ 521244 w 70"/>
              <a:gd name="T39" fmla="*/ 360485 h 65"/>
              <a:gd name="T40" fmla="*/ 601436 w 70"/>
              <a:gd name="T41" fmla="*/ 250337 h 65"/>
              <a:gd name="T42" fmla="*/ 541292 w 70"/>
              <a:gd name="T43" fmla="*/ 240323 h 65"/>
              <a:gd name="T44" fmla="*/ 541292 w 70"/>
              <a:gd name="T45" fmla="*/ 330444 h 65"/>
              <a:gd name="T46" fmla="*/ 521244 w 70"/>
              <a:gd name="T47" fmla="*/ 330444 h 65"/>
              <a:gd name="T48" fmla="*/ 531268 w 70"/>
              <a:gd name="T49" fmla="*/ 340458 h 65"/>
              <a:gd name="T50" fmla="*/ 591412 w 70"/>
              <a:gd name="T51" fmla="*/ 270363 h 65"/>
              <a:gd name="T52" fmla="*/ 581388 w 70"/>
              <a:gd name="T53" fmla="*/ 280377 h 65"/>
              <a:gd name="T54" fmla="*/ 581388 w 70"/>
              <a:gd name="T55" fmla="*/ 280377 h 65"/>
              <a:gd name="T56" fmla="*/ 541292 w 70"/>
              <a:gd name="T57" fmla="*/ 310417 h 65"/>
              <a:gd name="T58" fmla="*/ 551316 w 70"/>
              <a:gd name="T59" fmla="*/ 290390 h 65"/>
              <a:gd name="T60" fmla="*/ 521244 w 70"/>
              <a:gd name="T61" fmla="*/ 280377 h 65"/>
              <a:gd name="T62" fmla="*/ 531268 w 70"/>
              <a:gd name="T63" fmla="*/ 290390 h 65"/>
              <a:gd name="T64" fmla="*/ 390933 w 70"/>
              <a:gd name="T65" fmla="*/ 210283 h 65"/>
              <a:gd name="T66" fmla="*/ 290694 w 70"/>
              <a:gd name="T67" fmla="*/ 250337 h 65"/>
              <a:gd name="T68" fmla="*/ 290694 w 70"/>
              <a:gd name="T69" fmla="*/ 260350 h 65"/>
              <a:gd name="T70" fmla="*/ 441053 w 70"/>
              <a:gd name="T71" fmla="*/ 320431 h 65"/>
              <a:gd name="T72" fmla="*/ 441053 w 70"/>
              <a:gd name="T73" fmla="*/ 240323 h 65"/>
              <a:gd name="T74" fmla="*/ 330790 w 70"/>
              <a:gd name="T75" fmla="*/ 280377 h 65"/>
              <a:gd name="T76" fmla="*/ 310742 w 70"/>
              <a:gd name="T77" fmla="*/ 260350 h 65"/>
              <a:gd name="T78" fmla="*/ 320766 w 70"/>
              <a:gd name="T79" fmla="*/ 250337 h 65"/>
              <a:gd name="T80" fmla="*/ 421005 w 70"/>
              <a:gd name="T81" fmla="*/ 310417 h 65"/>
              <a:gd name="T82" fmla="*/ 410981 w 70"/>
              <a:gd name="T83" fmla="*/ 300404 h 65"/>
              <a:gd name="T84" fmla="*/ 410981 w 70"/>
              <a:gd name="T85" fmla="*/ 300404 h 65"/>
              <a:gd name="T86" fmla="*/ 360861 w 70"/>
              <a:gd name="T87" fmla="*/ 270363 h 65"/>
              <a:gd name="T88" fmla="*/ 380909 w 70"/>
              <a:gd name="T89" fmla="*/ 280377 h 65"/>
              <a:gd name="T90" fmla="*/ 431029 w 70"/>
              <a:gd name="T91" fmla="*/ 270363 h 65"/>
              <a:gd name="T92" fmla="*/ 330790 w 70"/>
              <a:gd name="T93" fmla="*/ 220296 h 65"/>
              <a:gd name="T94" fmla="*/ 561340 w 70"/>
              <a:gd name="T95" fmla="*/ 90121 h 65"/>
              <a:gd name="T96" fmla="*/ 671603 w 70"/>
              <a:gd name="T97" fmla="*/ 130175 h 65"/>
              <a:gd name="T98" fmla="*/ 541292 w 70"/>
              <a:gd name="T99" fmla="*/ 210283 h 65"/>
              <a:gd name="T100" fmla="*/ 501196 w 70"/>
              <a:gd name="T101" fmla="*/ 190256 h 65"/>
              <a:gd name="T102" fmla="*/ 511220 w 70"/>
              <a:gd name="T103" fmla="*/ 110148 h 65"/>
              <a:gd name="T104" fmla="*/ 551316 w 70"/>
              <a:gd name="T105" fmla="*/ 180242 h 65"/>
              <a:gd name="T106" fmla="*/ 531268 w 70"/>
              <a:gd name="T107" fmla="*/ 160215 h 65"/>
              <a:gd name="T108" fmla="*/ 531268 w 70"/>
              <a:gd name="T109" fmla="*/ 180242 h 65"/>
              <a:gd name="T110" fmla="*/ 641531 w 70"/>
              <a:gd name="T111" fmla="*/ 140188 h 65"/>
              <a:gd name="T112" fmla="*/ 631508 w 70"/>
              <a:gd name="T113" fmla="*/ 150202 h 65"/>
              <a:gd name="T114" fmla="*/ 631508 w 70"/>
              <a:gd name="T115" fmla="*/ 150202 h 65"/>
              <a:gd name="T116" fmla="*/ 571364 w 70"/>
              <a:gd name="T117" fmla="*/ 150202 h 65"/>
              <a:gd name="T118" fmla="*/ 591412 w 70"/>
              <a:gd name="T119" fmla="*/ 150202 h 65"/>
              <a:gd name="T120" fmla="*/ 571364 w 70"/>
              <a:gd name="T121" fmla="*/ 110148 h 65"/>
              <a:gd name="T122" fmla="*/ 571364 w 70"/>
              <a:gd name="T123" fmla="*/ 130175 h 6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70"/>
              <a:gd name="T187" fmla="*/ 0 h 65"/>
              <a:gd name="T188" fmla="*/ 70 w 70"/>
              <a:gd name="T189" fmla="*/ 65 h 6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70" h="65">
                <a:moveTo>
                  <a:pt x="0" y="65"/>
                </a:moveTo>
                <a:cubicBezTo>
                  <a:pt x="10" y="46"/>
                  <a:pt x="24" y="27"/>
                  <a:pt x="49" y="36"/>
                </a:cubicBezTo>
                <a:cubicBezTo>
                  <a:pt x="49" y="40"/>
                  <a:pt x="49" y="40"/>
                  <a:pt x="49" y="40"/>
                </a:cubicBezTo>
                <a:cubicBezTo>
                  <a:pt x="47" y="42"/>
                  <a:pt x="42" y="43"/>
                  <a:pt x="31" y="42"/>
                </a:cubicBezTo>
                <a:cubicBezTo>
                  <a:pt x="31" y="43"/>
                  <a:pt x="31" y="43"/>
                  <a:pt x="31" y="43"/>
                </a:cubicBezTo>
                <a:cubicBezTo>
                  <a:pt x="45" y="46"/>
                  <a:pt x="54" y="45"/>
                  <a:pt x="63" y="32"/>
                </a:cubicBezTo>
                <a:cubicBezTo>
                  <a:pt x="70" y="32"/>
                  <a:pt x="70" y="32"/>
                  <a:pt x="70" y="32"/>
                </a:cubicBezTo>
                <a:cubicBezTo>
                  <a:pt x="56" y="53"/>
                  <a:pt x="56" y="53"/>
                  <a:pt x="56" y="53"/>
                </a:cubicBezTo>
                <a:cubicBezTo>
                  <a:pt x="27" y="54"/>
                  <a:pt x="27" y="54"/>
                  <a:pt x="27" y="54"/>
                </a:cubicBezTo>
                <a:cubicBezTo>
                  <a:pt x="24" y="65"/>
                  <a:pt x="24" y="65"/>
                  <a:pt x="24" y="65"/>
                </a:cubicBezTo>
                <a:cubicBezTo>
                  <a:pt x="0" y="65"/>
                  <a:pt x="0" y="65"/>
                  <a:pt x="0" y="65"/>
                </a:cubicBezTo>
                <a:close/>
                <a:moveTo>
                  <a:pt x="37" y="8"/>
                </a:moveTo>
                <a:cubicBezTo>
                  <a:pt x="37" y="10"/>
                  <a:pt x="38" y="11"/>
                  <a:pt x="38" y="13"/>
                </a:cubicBezTo>
                <a:cubicBezTo>
                  <a:pt x="38" y="15"/>
                  <a:pt x="37" y="16"/>
                  <a:pt x="36" y="16"/>
                </a:cubicBezTo>
                <a:cubicBezTo>
                  <a:pt x="32" y="18"/>
                  <a:pt x="32" y="18"/>
                  <a:pt x="32" y="18"/>
                </a:cubicBezTo>
                <a:cubicBezTo>
                  <a:pt x="32" y="18"/>
                  <a:pt x="32" y="18"/>
                  <a:pt x="32" y="18"/>
                </a:cubicBezTo>
                <a:cubicBezTo>
                  <a:pt x="32" y="18"/>
                  <a:pt x="32" y="18"/>
                  <a:pt x="32" y="18"/>
                </a:cubicBezTo>
                <a:cubicBezTo>
                  <a:pt x="31" y="18"/>
                  <a:pt x="30" y="17"/>
                  <a:pt x="29" y="16"/>
                </a:cubicBezTo>
                <a:cubicBezTo>
                  <a:pt x="28" y="14"/>
                  <a:pt x="27" y="13"/>
                  <a:pt x="27" y="11"/>
                </a:cubicBezTo>
                <a:cubicBezTo>
                  <a:pt x="26" y="9"/>
                  <a:pt x="26" y="7"/>
                  <a:pt x="26" y="6"/>
                </a:cubicBezTo>
                <a:cubicBezTo>
                  <a:pt x="26" y="4"/>
                  <a:pt x="26" y="3"/>
                  <a:pt x="27" y="2"/>
                </a:cubicBezTo>
                <a:cubicBezTo>
                  <a:pt x="27" y="2"/>
                  <a:pt x="27" y="2"/>
                  <a:pt x="27" y="2"/>
                </a:cubicBezTo>
                <a:cubicBezTo>
                  <a:pt x="27" y="2"/>
                  <a:pt x="27" y="2"/>
                  <a:pt x="27" y="2"/>
                </a:cubicBezTo>
                <a:cubicBezTo>
                  <a:pt x="27" y="2"/>
                  <a:pt x="27" y="2"/>
                  <a:pt x="27" y="2"/>
                </a:cubicBezTo>
                <a:cubicBezTo>
                  <a:pt x="27" y="2"/>
                  <a:pt x="27" y="2"/>
                  <a:pt x="27" y="2"/>
                </a:cubicBezTo>
                <a:cubicBezTo>
                  <a:pt x="31" y="1"/>
                  <a:pt x="31" y="1"/>
                  <a:pt x="31" y="1"/>
                </a:cubicBezTo>
                <a:cubicBezTo>
                  <a:pt x="31" y="1"/>
                  <a:pt x="31" y="1"/>
                  <a:pt x="31" y="1"/>
                </a:cubicBezTo>
                <a:cubicBezTo>
                  <a:pt x="32" y="0"/>
                  <a:pt x="34" y="1"/>
                  <a:pt x="35" y="3"/>
                </a:cubicBezTo>
                <a:cubicBezTo>
                  <a:pt x="35" y="4"/>
                  <a:pt x="36" y="6"/>
                  <a:pt x="37" y="8"/>
                </a:cubicBezTo>
                <a:close/>
                <a:moveTo>
                  <a:pt x="30" y="5"/>
                </a:moveTo>
                <a:cubicBezTo>
                  <a:pt x="28" y="6"/>
                  <a:pt x="28" y="6"/>
                  <a:pt x="28" y="6"/>
                </a:cubicBezTo>
                <a:cubicBezTo>
                  <a:pt x="28" y="6"/>
                  <a:pt x="28" y="6"/>
                  <a:pt x="28" y="7"/>
                </a:cubicBezTo>
                <a:cubicBezTo>
                  <a:pt x="30" y="6"/>
                  <a:pt x="30" y="6"/>
                  <a:pt x="30" y="6"/>
                </a:cubicBezTo>
                <a:cubicBezTo>
                  <a:pt x="30" y="6"/>
                  <a:pt x="30" y="6"/>
                  <a:pt x="30" y="5"/>
                </a:cubicBezTo>
                <a:close/>
                <a:moveTo>
                  <a:pt x="28" y="5"/>
                </a:moveTo>
                <a:cubicBezTo>
                  <a:pt x="30" y="4"/>
                  <a:pt x="30" y="4"/>
                  <a:pt x="30" y="4"/>
                </a:cubicBezTo>
                <a:cubicBezTo>
                  <a:pt x="30" y="4"/>
                  <a:pt x="30" y="4"/>
                  <a:pt x="30" y="4"/>
                </a:cubicBezTo>
                <a:cubicBezTo>
                  <a:pt x="30" y="4"/>
                  <a:pt x="30" y="4"/>
                  <a:pt x="30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5"/>
                  <a:pt x="28" y="5"/>
                </a:cubicBezTo>
                <a:close/>
                <a:moveTo>
                  <a:pt x="33" y="15"/>
                </a:moveTo>
                <a:cubicBezTo>
                  <a:pt x="31" y="15"/>
                  <a:pt x="31" y="15"/>
                  <a:pt x="31" y="15"/>
                </a:cubicBezTo>
                <a:cubicBezTo>
                  <a:pt x="31" y="15"/>
                  <a:pt x="31" y="15"/>
                  <a:pt x="31" y="15"/>
                </a:cubicBezTo>
                <a:cubicBezTo>
                  <a:pt x="31" y="15"/>
                  <a:pt x="31" y="15"/>
                  <a:pt x="31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lose/>
                <a:moveTo>
                  <a:pt x="31" y="14"/>
                </a:moveTo>
                <a:cubicBezTo>
                  <a:pt x="33" y="14"/>
                  <a:pt x="33" y="14"/>
                  <a:pt x="33" y="14"/>
                </a:cubicBezTo>
                <a:cubicBezTo>
                  <a:pt x="32" y="13"/>
                  <a:pt x="32" y="13"/>
                  <a:pt x="32" y="13"/>
                </a:cubicBezTo>
                <a:cubicBezTo>
                  <a:pt x="30" y="14"/>
                  <a:pt x="30" y="14"/>
                  <a:pt x="30" y="14"/>
                </a:cubicBezTo>
                <a:cubicBezTo>
                  <a:pt x="30" y="14"/>
                  <a:pt x="31" y="14"/>
                  <a:pt x="31" y="14"/>
                </a:cubicBezTo>
                <a:close/>
                <a:moveTo>
                  <a:pt x="30" y="8"/>
                </a:moveTo>
                <a:cubicBezTo>
                  <a:pt x="28" y="8"/>
                  <a:pt x="28" y="8"/>
                  <a:pt x="28" y="8"/>
                </a:cubicBezTo>
                <a:cubicBezTo>
                  <a:pt x="28" y="9"/>
                  <a:pt x="28" y="9"/>
                  <a:pt x="28" y="9"/>
                </a:cubicBezTo>
                <a:cubicBezTo>
                  <a:pt x="30" y="8"/>
                  <a:pt x="30" y="8"/>
                  <a:pt x="30" y="8"/>
                </a:cubicBezTo>
                <a:cubicBezTo>
                  <a:pt x="30" y="8"/>
                  <a:pt x="30" y="8"/>
                  <a:pt x="30" y="8"/>
                </a:cubicBezTo>
                <a:close/>
                <a:moveTo>
                  <a:pt x="29" y="12"/>
                </a:moveTo>
                <a:cubicBezTo>
                  <a:pt x="31" y="11"/>
                  <a:pt x="31" y="11"/>
                  <a:pt x="31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29" y="11"/>
                  <a:pt x="29" y="11"/>
                  <a:pt x="29" y="11"/>
                </a:cubicBezTo>
                <a:cubicBezTo>
                  <a:pt x="29" y="11"/>
                  <a:pt x="29" y="12"/>
                  <a:pt x="29" y="12"/>
                </a:cubicBezTo>
                <a:close/>
                <a:moveTo>
                  <a:pt x="35" y="13"/>
                </a:moveTo>
                <a:cubicBezTo>
                  <a:pt x="35" y="12"/>
                  <a:pt x="35" y="10"/>
                  <a:pt x="35" y="8"/>
                </a:cubicBezTo>
                <a:cubicBezTo>
                  <a:pt x="34" y="7"/>
                  <a:pt x="33" y="5"/>
                  <a:pt x="33" y="4"/>
                </a:cubicBezTo>
                <a:cubicBezTo>
                  <a:pt x="32" y="3"/>
                  <a:pt x="32" y="3"/>
                  <a:pt x="32" y="3"/>
                </a:cubicBezTo>
                <a:cubicBezTo>
                  <a:pt x="32" y="3"/>
                  <a:pt x="32" y="3"/>
                  <a:pt x="32" y="4"/>
                </a:cubicBezTo>
                <a:cubicBezTo>
                  <a:pt x="32" y="5"/>
                  <a:pt x="32" y="7"/>
                  <a:pt x="33" y="9"/>
                </a:cubicBezTo>
                <a:cubicBezTo>
                  <a:pt x="34" y="11"/>
                  <a:pt x="34" y="12"/>
                  <a:pt x="35" y="13"/>
                </a:cubicBezTo>
                <a:cubicBezTo>
                  <a:pt x="35" y="14"/>
                  <a:pt x="35" y="14"/>
                  <a:pt x="36" y="14"/>
                </a:cubicBezTo>
                <a:cubicBezTo>
                  <a:pt x="36" y="14"/>
                  <a:pt x="35" y="14"/>
                  <a:pt x="35" y="13"/>
                </a:cubicBezTo>
                <a:close/>
                <a:moveTo>
                  <a:pt x="51" y="27"/>
                </a:moveTo>
                <a:cubicBezTo>
                  <a:pt x="50" y="28"/>
                  <a:pt x="49" y="30"/>
                  <a:pt x="49" y="31"/>
                </a:cubicBezTo>
                <a:cubicBezTo>
                  <a:pt x="48" y="32"/>
                  <a:pt x="48" y="33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6"/>
                  <a:pt x="54" y="36"/>
                  <a:pt x="55" y="35"/>
                </a:cubicBezTo>
                <a:cubicBezTo>
                  <a:pt x="56" y="34"/>
                  <a:pt x="57" y="33"/>
                  <a:pt x="58" y="32"/>
                </a:cubicBezTo>
                <a:cubicBezTo>
                  <a:pt x="59" y="31"/>
                  <a:pt x="60" y="29"/>
                  <a:pt x="60" y="28"/>
                </a:cubicBezTo>
                <a:cubicBezTo>
                  <a:pt x="60" y="27"/>
                  <a:pt x="60" y="26"/>
                  <a:pt x="60" y="25"/>
                </a:cubicBezTo>
                <a:cubicBezTo>
                  <a:pt x="60" y="25"/>
                  <a:pt x="60" y="25"/>
                  <a:pt x="60" y="25"/>
                </a:cubicBezTo>
                <a:cubicBezTo>
                  <a:pt x="60" y="25"/>
                  <a:pt x="60" y="25"/>
                  <a:pt x="60" y="25"/>
                </a:cubicBezTo>
                <a:cubicBezTo>
                  <a:pt x="57" y="23"/>
                  <a:pt x="57" y="23"/>
                  <a:pt x="57" y="23"/>
                </a:cubicBezTo>
                <a:cubicBezTo>
                  <a:pt x="56" y="23"/>
                  <a:pt x="55" y="23"/>
                  <a:pt x="54" y="24"/>
                </a:cubicBezTo>
                <a:cubicBezTo>
                  <a:pt x="53" y="25"/>
                  <a:pt x="52" y="26"/>
                  <a:pt x="51" y="27"/>
                </a:cubicBezTo>
                <a:close/>
                <a:moveTo>
                  <a:pt x="53" y="33"/>
                </a:moveTo>
                <a:cubicBezTo>
                  <a:pt x="54" y="34"/>
                  <a:pt x="54" y="34"/>
                  <a:pt x="54" y="34"/>
                </a:cubicBezTo>
                <a:cubicBezTo>
                  <a:pt x="54" y="33"/>
                  <a:pt x="54" y="33"/>
                  <a:pt x="54" y="33"/>
                </a:cubicBezTo>
                <a:cubicBezTo>
                  <a:pt x="53" y="32"/>
                  <a:pt x="53" y="32"/>
                  <a:pt x="53" y="32"/>
                </a:cubicBezTo>
                <a:cubicBezTo>
                  <a:pt x="53" y="32"/>
                  <a:pt x="53" y="32"/>
                  <a:pt x="53" y="33"/>
                </a:cubicBezTo>
                <a:close/>
                <a:moveTo>
                  <a:pt x="53" y="34"/>
                </a:moveTo>
                <a:cubicBezTo>
                  <a:pt x="52" y="33"/>
                  <a:pt x="52" y="33"/>
                  <a:pt x="52" y="33"/>
                </a:cubicBezTo>
                <a:cubicBezTo>
                  <a:pt x="52" y="33"/>
                  <a:pt x="52" y="33"/>
                  <a:pt x="52" y="33"/>
                </a:cubicBezTo>
                <a:cubicBezTo>
                  <a:pt x="52" y="33"/>
                  <a:pt x="52" y="33"/>
                  <a:pt x="52" y="33"/>
                </a:cubicBezTo>
                <a:cubicBezTo>
                  <a:pt x="53" y="34"/>
                  <a:pt x="53" y="34"/>
                  <a:pt x="53" y="34"/>
                </a:cubicBezTo>
                <a:cubicBezTo>
                  <a:pt x="53" y="34"/>
                  <a:pt x="53" y="34"/>
                  <a:pt x="53" y="34"/>
                </a:cubicBezTo>
                <a:cubicBezTo>
                  <a:pt x="53" y="34"/>
                  <a:pt x="53" y="34"/>
                  <a:pt x="53" y="34"/>
                </a:cubicBezTo>
                <a:close/>
                <a:moveTo>
                  <a:pt x="57" y="26"/>
                </a:moveTo>
                <a:cubicBezTo>
                  <a:pt x="58" y="27"/>
                  <a:pt x="58" y="27"/>
                  <a:pt x="58" y="27"/>
                </a:cubicBezTo>
                <a:cubicBezTo>
                  <a:pt x="58" y="27"/>
                  <a:pt x="59" y="27"/>
                  <a:pt x="59" y="27"/>
                </a:cubicBezTo>
                <a:cubicBezTo>
                  <a:pt x="58" y="27"/>
                  <a:pt x="58" y="27"/>
                  <a:pt x="58" y="27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6"/>
                  <a:pt x="57" y="26"/>
                  <a:pt x="57" y="26"/>
                </a:cubicBezTo>
                <a:close/>
                <a:moveTo>
                  <a:pt x="58" y="28"/>
                </a:moveTo>
                <a:cubicBezTo>
                  <a:pt x="57" y="27"/>
                  <a:pt x="57" y="27"/>
                  <a:pt x="57" y="27"/>
                </a:cubicBezTo>
                <a:cubicBezTo>
                  <a:pt x="57" y="27"/>
                  <a:pt x="57" y="27"/>
                  <a:pt x="57" y="27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28"/>
                  <a:pt x="58" y="28"/>
                  <a:pt x="58" y="28"/>
                </a:cubicBezTo>
                <a:close/>
                <a:moveTo>
                  <a:pt x="54" y="31"/>
                </a:moveTo>
                <a:cubicBezTo>
                  <a:pt x="55" y="32"/>
                  <a:pt x="55" y="32"/>
                  <a:pt x="55" y="32"/>
                </a:cubicBezTo>
                <a:cubicBezTo>
                  <a:pt x="56" y="32"/>
                  <a:pt x="56" y="32"/>
                  <a:pt x="56" y="32"/>
                </a:cubicBezTo>
                <a:cubicBezTo>
                  <a:pt x="54" y="31"/>
                  <a:pt x="54" y="31"/>
                  <a:pt x="54" y="31"/>
                </a:cubicBezTo>
                <a:cubicBezTo>
                  <a:pt x="54" y="31"/>
                  <a:pt x="54" y="31"/>
                  <a:pt x="54" y="31"/>
                </a:cubicBezTo>
                <a:close/>
                <a:moveTo>
                  <a:pt x="57" y="30"/>
                </a:move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5" y="29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0"/>
                  <a:pt x="57" y="30"/>
                  <a:pt x="57" y="30"/>
                </a:cubicBezTo>
                <a:close/>
                <a:moveTo>
                  <a:pt x="55" y="25"/>
                </a:moveTo>
                <a:cubicBezTo>
                  <a:pt x="54" y="26"/>
                  <a:pt x="53" y="27"/>
                  <a:pt x="52" y="28"/>
                </a:cubicBezTo>
                <a:cubicBezTo>
                  <a:pt x="51" y="29"/>
                  <a:pt x="51" y="30"/>
                  <a:pt x="50" y="31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1" y="32"/>
                </a:cubicBezTo>
                <a:cubicBezTo>
                  <a:pt x="52" y="31"/>
                  <a:pt x="53" y="30"/>
                  <a:pt x="53" y="29"/>
                </a:cubicBezTo>
                <a:cubicBezTo>
                  <a:pt x="54" y="28"/>
                  <a:pt x="55" y="26"/>
                  <a:pt x="55" y="26"/>
                </a:cubicBezTo>
                <a:cubicBezTo>
                  <a:pt x="55" y="25"/>
                  <a:pt x="56" y="25"/>
                  <a:pt x="56" y="25"/>
                </a:cubicBezTo>
                <a:cubicBezTo>
                  <a:pt x="56" y="25"/>
                  <a:pt x="55" y="25"/>
                  <a:pt x="55" y="25"/>
                </a:cubicBezTo>
                <a:close/>
                <a:moveTo>
                  <a:pt x="39" y="21"/>
                </a:moveTo>
                <a:cubicBezTo>
                  <a:pt x="37" y="21"/>
                  <a:pt x="36" y="20"/>
                  <a:pt x="34" y="20"/>
                </a:cubicBezTo>
                <a:cubicBezTo>
                  <a:pt x="32" y="20"/>
                  <a:pt x="31" y="20"/>
                  <a:pt x="30" y="21"/>
                </a:cubicBezTo>
                <a:cubicBezTo>
                  <a:pt x="30" y="21"/>
                  <a:pt x="30" y="21"/>
                  <a:pt x="30" y="21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25"/>
                  <a:pt x="29" y="25"/>
                  <a:pt x="29" y="26"/>
                </a:cubicBezTo>
                <a:cubicBezTo>
                  <a:pt x="29" y="26"/>
                  <a:pt x="29" y="26"/>
                  <a:pt x="29" y="26"/>
                </a:cubicBezTo>
                <a:cubicBezTo>
                  <a:pt x="29" y="26"/>
                  <a:pt x="29" y="26"/>
                  <a:pt x="29" y="26"/>
                </a:cubicBezTo>
                <a:cubicBezTo>
                  <a:pt x="29" y="27"/>
                  <a:pt x="29" y="28"/>
                  <a:pt x="31" y="29"/>
                </a:cubicBezTo>
                <a:cubicBezTo>
                  <a:pt x="32" y="30"/>
                  <a:pt x="33" y="31"/>
                  <a:pt x="35" y="31"/>
                </a:cubicBezTo>
                <a:cubicBezTo>
                  <a:pt x="37" y="32"/>
                  <a:pt x="39" y="33"/>
                  <a:pt x="40" y="33"/>
                </a:cubicBezTo>
                <a:cubicBezTo>
                  <a:pt x="42" y="33"/>
                  <a:pt x="43" y="33"/>
                  <a:pt x="44" y="32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31"/>
                  <a:pt x="44" y="31"/>
                  <a:pt x="44" y="31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6"/>
                  <a:pt x="45" y="25"/>
                  <a:pt x="44" y="24"/>
                </a:cubicBezTo>
                <a:cubicBezTo>
                  <a:pt x="43" y="23"/>
                  <a:pt x="41" y="22"/>
                  <a:pt x="39" y="21"/>
                </a:cubicBezTo>
                <a:close/>
                <a:moveTo>
                  <a:pt x="33" y="25"/>
                </a:moveTo>
                <a:cubicBezTo>
                  <a:pt x="32" y="27"/>
                  <a:pt x="32" y="27"/>
                  <a:pt x="32" y="27"/>
                </a:cubicBezTo>
                <a:cubicBezTo>
                  <a:pt x="32" y="27"/>
                  <a:pt x="33" y="28"/>
                  <a:pt x="33" y="28"/>
                </a:cubicBezTo>
                <a:cubicBezTo>
                  <a:pt x="34" y="26"/>
                  <a:pt x="34" y="26"/>
                  <a:pt x="34" y="26"/>
                </a:cubicBezTo>
                <a:cubicBezTo>
                  <a:pt x="33" y="26"/>
                  <a:pt x="33" y="25"/>
                  <a:pt x="33" y="25"/>
                </a:cubicBezTo>
                <a:close/>
                <a:moveTo>
                  <a:pt x="32" y="27"/>
                </a:moveTo>
                <a:cubicBezTo>
                  <a:pt x="31" y="26"/>
                  <a:pt x="31" y="26"/>
                  <a:pt x="31" y="26"/>
                </a:cubicBezTo>
                <a:cubicBezTo>
                  <a:pt x="31" y="26"/>
                  <a:pt x="31" y="26"/>
                  <a:pt x="31" y="26"/>
                </a:cubicBezTo>
                <a:cubicBezTo>
                  <a:pt x="32" y="24"/>
                  <a:pt x="32" y="24"/>
                  <a:pt x="32" y="24"/>
                </a:cubicBezTo>
                <a:cubicBezTo>
                  <a:pt x="32" y="24"/>
                  <a:pt x="32" y="25"/>
                  <a:pt x="32" y="25"/>
                </a:cubicBezTo>
                <a:cubicBezTo>
                  <a:pt x="32" y="25"/>
                  <a:pt x="32" y="25"/>
                  <a:pt x="32" y="25"/>
                </a:cubicBezTo>
                <a:cubicBezTo>
                  <a:pt x="32" y="27"/>
                  <a:pt x="32" y="27"/>
                  <a:pt x="32" y="27"/>
                </a:cubicBezTo>
                <a:close/>
                <a:moveTo>
                  <a:pt x="42" y="29"/>
                </a:moveTo>
                <a:cubicBezTo>
                  <a:pt x="41" y="31"/>
                  <a:pt x="41" y="31"/>
                  <a:pt x="41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2" y="29"/>
                  <a:pt x="42" y="29"/>
                </a:cubicBezTo>
                <a:close/>
                <a:moveTo>
                  <a:pt x="41" y="30"/>
                </a:move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8"/>
                  <a:pt x="41" y="28"/>
                </a:cubicBezTo>
                <a:cubicBezTo>
                  <a:pt x="40" y="30"/>
                  <a:pt x="40" y="30"/>
                  <a:pt x="40" y="30"/>
                </a:cubicBezTo>
                <a:cubicBezTo>
                  <a:pt x="40" y="30"/>
                  <a:pt x="40" y="30"/>
                  <a:pt x="41" y="30"/>
                </a:cubicBezTo>
                <a:close/>
                <a:moveTo>
                  <a:pt x="35" y="27"/>
                </a:moveTo>
                <a:cubicBezTo>
                  <a:pt x="34" y="28"/>
                  <a:pt x="34" y="28"/>
                  <a:pt x="34" y="28"/>
                </a:cubicBezTo>
                <a:cubicBezTo>
                  <a:pt x="35" y="29"/>
                  <a:pt x="35" y="29"/>
                  <a:pt x="35" y="29"/>
                </a:cubicBezTo>
                <a:cubicBezTo>
                  <a:pt x="36" y="27"/>
                  <a:pt x="36" y="27"/>
                  <a:pt x="36" y="27"/>
                </a:cubicBezTo>
                <a:cubicBezTo>
                  <a:pt x="36" y="27"/>
                  <a:pt x="35" y="27"/>
                  <a:pt x="35" y="27"/>
                </a:cubicBezTo>
                <a:close/>
                <a:moveTo>
                  <a:pt x="38" y="30"/>
                </a:moveTo>
                <a:cubicBezTo>
                  <a:pt x="39" y="28"/>
                  <a:pt x="39" y="28"/>
                  <a:pt x="39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37" y="30"/>
                  <a:pt x="37" y="30"/>
                  <a:pt x="37" y="30"/>
                </a:cubicBezTo>
                <a:cubicBezTo>
                  <a:pt x="37" y="30"/>
                  <a:pt x="38" y="30"/>
                  <a:pt x="38" y="30"/>
                </a:cubicBezTo>
                <a:close/>
                <a:moveTo>
                  <a:pt x="42" y="26"/>
                </a:moveTo>
                <a:cubicBezTo>
                  <a:pt x="43" y="26"/>
                  <a:pt x="43" y="27"/>
                  <a:pt x="43" y="27"/>
                </a:cubicBezTo>
                <a:cubicBezTo>
                  <a:pt x="43" y="27"/>
                  <a:pt x="43" y="26"/>
                  <a:pt x="42" y="26"/>
                </a:cubicBezTo>
                <a:cubicBezTo>
                  <a:pt x="41" y="26"/>
                  <a:pt x="39" y="26"/>
                  <a:pt x="38" y="25"/>
                </a:cubicBezTo>
                <a:cubicBezTo>
                  <a:pt x="36" y="24"/>
                  <a:pt x="35" y="24"/>
                  <a:pt x="34" y="23"/>
                </a:cubicBezTo>
                <a:cubicBezTo>
                  <a:pt x="33" y="22"/>
                  <a:pt x="33" y="22"/>
                  <a:pt x="33" y="22"/>
                </a:cubicBezTo>
                <a:cubicBezTo>
                  <a:pt x="33" y="22"/>
                  <a:pt x="33" y="22"/>
                  <a:pt x="34" y="22"/>
                </a:cubicBezTo>
                <a:cubicBezTo>
                  <a:pt x="35" y="22"/>
                  <a:pt x="37" y="23"/>
                  <a:pt x="38" y="24"/>
                </a:cubicBezTo>
                <a:cubicBezTo>
                  <a:pt x="40" y="24"/>
                  <a:pt x="41" y="25"/>
                  <a:pt x="42" y="26"/>
                </a:cubicBezTo>
                <a:close/>
                <a:moveTo>
                  <a:pt x="56" y="9"/>
                </a:moveTo>
                <a:cubicBezTo>
                  <a:pt x="58" y="8"/>
                  <a:pt x="60" y="7"/>
                  <a:pt x="61" y="7"/>
                </a:cubicBezTo>
                <a:cubicBezTo>
                  <a:pt x="63" y="7"/>
                  <a:pt x="64" y="8"/>
                  <a:pt x="65" y="9"/>
                </a:cubicBezTo>
                <a:cubicBezTo>
                  <a:pt x="67" y="13"/>
                  <a:pt x="67" y="13"/>
                  <a:pt x="67" y="13"/>
                </a:cubicBezTo>
                <a:cubicBezTo>
                  <a:pt x="67" y="13"/>
                  <a:pt x="67" y="13"/>
                  <a:pt x="67" y="13"/>
                </a:cubicBezTo>
                <a:cubicBezTo>
                  <a:pt x="67" y="13"/>
                  <a:pt x="67" y="13"/>
                  <a:pt x="67" y="13"/>
                </a:cubicBezTo>
                <a:cubicBezTo>
                  <a:pt x="67" y="14"/>
                  <a:pt x="66" y="16"/>
                  <a:pt x="65" y="17"/>
                </a:cubicBezTo>
                <a:cubicBezTo>
                  <a:pt x="63" y="18"/>
                  <a:pt x="62" y="19"/>
                  <a:pt x="60" y="19"/>
                </a:cubicBezTo>
                <a:cubicBezTo>
                  <a:pt x="58" y="20"/>
                  <a:pt x="56" y="21"/>
                  <a:pt x="54" y="21"/>
                </a:cubicBezTo>
                <a:cubicBezTo>
                  <a:pt x="52" y="21"/>
                  <a:pt x="51" y="20"/>
                  <a:pt x="51" y="19"/>
                </a:cubicBezTo>
                <a:cubicBezTo>
                  <a:pt x="51" y="20"/>
                  <a:pt x="51" y="20"/>
                  <a:pt x="51" y="20"/>
                </a:cubicBezTo>
                <a:cubicBezTo>
                  <a:pt x="51" y="19"/>
                  <a:pt x="51" y="19"/>
                  <a:pt x="51" y="19"/>
                </a:cubicBezTo>
                <a:cubicBezTo>
                  <a:pt x="51" y="19"/>
                  <a:pt x="50" y="19"/>
                  <a:pt x="50" y="19"/>
                </a:cubicBezTo>
                <a:cubicBezTo>
                  <a:pt x="50" y="19"/>
                  <a:pt x="50" y="19"/>
                  <a:pt x="50" y="19"/>
                </a:cubicBezTo>
                <a:cubicBezTo>
                  <a:pt x="49" y="15"/>
                  <a:pt x="49" y="15"/>
                  <a:pt x="49" y="15"/>
                </a:cubicBezTo>
                <a:cubicBezTo>
                  <a:pt x="49" y="15"/>
                  <a:pt x="49" y="15"/>
                  <a:pt x="49" y="15"/>
                </a:cubicBezTo>
                <a:cubicBezTo>
                  <a:pt x="48" y="14"/>
                  <a:pt x="49" y="13"/>
                  <a:pt x="51" y="11"/>
                </a:cubicBezTo>
                <a:cubicBezTo>
                  <a:pt x="52" y="10"/>
                  <a:pt x="54" y="10"/>
                  <a:pt x="56" y="9"/>
                </a:cubicBezTo>
                <a:close/>
                <a:moveTo>
                  <a:pt x="54" y="16"/>
                </a:moveTo>
                <a:cubicBezTo>
                  <a:pt x="54" y="18"/>
                  <a:pt x="54" y="18"/>
                  <a:pt x="54" y="18"/>
                </a:cubicBezTo>
                <a:cubicBezTo>
                  <a:pt x="55" y="18"/>
                  <a:pt x="55" y="18"/>
                  <a:pt x="55" y="18"/>
                </a:cubicBezTo>
                <a:cubicBezTo>
                  <a:pt x="54" y="16"/>
                  <a:pt x="54" y="16"/>
                  <a:pt x="54" y="16"/>
                </a:cubicBezTo>
                <a:cubicBezTo>
                  <a:pt x="54" y="16"/>
                  <a:pt x="54" y="16"/>
                  <a:pt x="54" y="16"/>
                </a:cubicBezTo>
                <a:close/>
                <a:moveTo>
                  <a:pt x="53" y="18"/>
                </a:moveTo>
                <a:cubicBezTo>
                  <a:pt x="53" y="16"/>
                  <a:pt x="53" y="16"/>
                  <a:pt x="53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lose/>
                <a:moveTo>
                  <a:pt x="63" y="12"/>
                </a:moveTo>
                <a:cubicBezTo>
                  <a:pt x="64" y="14"/>
                  <a:pt x="64" y="14"/>
                  <a:pt x="64" y="14"/>
                </a:cubicBezTo>
                <a:cubicBezTo>
                  <a:pt x="64" y="14"/>
                  <a:pt x="64" y="14"/>
                  <a:pt x="64" y="14"/>
                </a:cubicBezTo>
                <a:cubicBezTo>
                  <a:pt x="64" y="14"/>
                  <a:pt x="64" y="14"/>
                  <a:pt x="64" y="14"/>
                </a:cubicBezTo>
                <a:cubicBezTo>
                  <a:pt x="64" y="12"/>
                  <a:pt x="64" y="12"/>
                  <a:pt x="64" y="12"/>
                </a:cubicBezTo>
                <a:cubicBezTo>
                  <a:pt x="63" y="12"/>
                  <a:pt x="63" y="12"/>
                  <a:pt x="63" y="12"/>
                </a:cubicBezTo>
                <a:close/>
                <a:moveTo>
                  <a:pt x="63" y="15"/>
                </a:moveTo>
                <a:cubicBezTo>
                  <a:pt x="62" y="13"/>
                  <a:pt x="62" y="13"/>
                  <a:pt x="62" y="13"/>
                </a:cubicBezTo>
                <a:cubicBezTo>
                  <a:pt x="62" y="13"/>
                  <a:pt x="62" y="13"/>
                  <a:pt x="62" y="13"/>
                </a:cubicBezTo>
                <a:cubicBezTo>
                  <a:pt x="63" y="15"/>
                  <a:pt x="63" y="15"/>
                  <a:pt x="63" y="15"/>
                </a:cubicBezTo>
                <a:cubicBezTo>
                  <a:pt x="63" y="15"/>
                  <a:pt x="63" y="15"/>
                  <a:pt x="63" y="15"/>
                </a:cubicBezTo>
                <a:close/>
                <a:moveTo>
                  <a:pt x="56" y="16"/>
                </a:moveTo>
                <a:cubicBezTo>
                  <a:pt x="57" y="18"/>
                  <a:pt x="57" y="18"/>
                  <a:pt x="57" y="18"/>
                </a:cubicBezTo>
                <a:cubicBezTo>
                  <a:pt x="57" y="18"/>
                  <a:pt x="57" y="18"/>
                  <a:pt x="58" y="17"/>
                </a:cubicBezTo>
                <a:cubicBezTo>
                  <a:pt x="57" y="15"/>
                  <a:pt x="57" y="15"/>
                  <a:pt x="57" y="15"/>
                </a:cubicBezTo>
                <a:cubicBezTo>
                  <a:pt x="57" y="15"/>
                  <a:pt x="56" y="16"/>
                  <a:pt x="56" y="16"/>
                </a:cubicBezTo>
                <a:close/>
                <a:moveTo>
                  <a:pt x="61" y="16"/>
                </a:moveTo>
                <a:cubicBezTo>
                  <a:pt x="60" y="14"/>
                  <a:pt x="60" y="14"/>
                  <a:pt x="60" y="14"/>
                </a:cubicBezTo>
                <a:cubicBezTo>
                  <a:pt x="60" y="14"/>
                  <a:pt x="59" y="14"/>
                  <a:pt x="59" y="15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16"/>
                  <a:pt x="61" y="16"/>
                  <a:pt x="61" y="16"/>
                </a:cubicBezTo>
                <a:close/>
                <a:moveTo>
                  <a:pt x="61" y="10"/>
                </a:moveTo>
                <a:cubicBezTo>
                  <a:pt x="60" y="10"/>
                  <a:pt x="58" y="10"/>
                  <a:pt x="57" y="11"/>
                </a:cubicBezTo>
                <a:cubicBezTo>
                  <a:pt x="55" y="12"/>
                  <a:pt x="53" y="13"/>
                  <a:pt x="52" y="13"/>
                </a:cubicBezTo>
                <a:cubicBezTo>
                  <a:pt x="51" y="14"/>
                  <a:pt x="51" y="14"/>
                  <a:pt x="51" y="14"/>
                </a:cubicBezTo>
                <a:cubicBezTo>
                  <a:pt x="51" y="14"/>
                  <a:pt x="52" y="14"/>
                  <a:pt x="52" y="14"/>
                </a:cubicBezTo>
                <a:cubicBezTo>
                  <a:pt x="54" y="14"/>
                  <a:pt x="55" y="13"/>
                  <a:pt x="57" y="13"/>
                </a:cubicBezTo>
                <a:cubicBezTo>
                  <a:pt x="59" y="12"/>
                  <a:pt x="61" y="11"/>
                  <a:pt x="62" y="10"/>
                </a:cubicBezTo>
                <a:cubicBezTo>
                  <a:pt x="62" y="10"/>
                  <a:pt x="63" y="10"/>
                  <a:pt x="63" y="10"/>
                </a:cubicBezTo>
                <a:cubicBezTo>
                  <a:pt x="63" y="10"/>
                  <a:pt x="62" y="10"/>
                  <a:pt x="61" y="10"/>
                </a:cubicBez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5" name="Freeform 58"/>
          <p:cNvSpPr>
            <a:spLocks noEditPoints="1"/>
          </p:cNvSpPr>
          <p:nvPr/>
        </p:nvSpPr>
        <p:spPr bwMode="auto">
          <a:xfrm>
            <a:off x="10419054" y="2630466"/>
            <a:ext cx="701675" cy="561975"/>
          </a:xfrm>
          <a:custGeom>
            <a:avLst/>
            <a:gdLst>
              <a:gd name="T0" fmla="*/ 471125 w 70"/>
              <a:gd name="T1" fmla="*/ 40141 h 56"/>
              <a:gd name="T2" fmla="*/ 551316 w 70"/>
              <a:gd name="T3" fmla="*/ 50176 h 56"/>
              <a:gd name="T4" fmla="*/ 551316 w 70"/>
              <a:gd name="T5" fmla="*/ 321129 h 56"/>
              <a:gd name="T6" fmla="*/ 531268 w 70"/>
              <a:gd name="T7" fmla="*/ 341199 h 56"/>
              <a:gd name="T8" fmla="*/ 30072 w 70"/>
              <a:gd name="T9" fmla="*/ 341199 h 56"/>
              <a:gd name="T10" fmla="*/ 0 w 70"/>
              <a:gd name="T11" fmla="*/ 321129 h 56"/>
              <a:gd name="T12" fmla="*/ 0 w 70"/>
              <a:gd name="T13" fmla="*/ 50176 h 56"/>
              <a:gd name="T14" fmla="*/ 631508 w 70"/>
              <a:gd name="T15" fmla="*/ 180635 h 56"/>
              <a:gd name="T16" fmla="*/ 611460 w 70"/>
              <a:gd name="T17" fmla="*/ 421481 h 56"/>
              <a:gd name="T18" fmla="*/ 591412 w 70"/>
              <a:gd name="T19" fmla="*/ 431517 h 56"/>
              <a:gd name="T20" fmla="*/ 230550 w 70"/>
              <a:gd name="T21" fmla="*/ 501763 h 56"/>
              <a:gd name="T22" fmla="*/ 180431 w 70"/>
              <a:gd name="T23" fmla="*/ 451587 h 56"/>
              <a:gd name="T24" fmla="*/ 160383 w 70"/>
              <a:gd name="T25" fmla="*/ 541904 h 56"/>
              <a:gd name="T26" fmla="*/ 180431 w 70"/>
              <a:gd name="T27" fmla="*/ 551940 h 56"/>
              <a:gd name="T28" fmla="*/ 681627 w 70"/>
              <a:gd name="T29" fmla="*/ 461622 h 56"/>
              <a:gd name="T30" fmla="*/ 691651 w 70"/>
              <a:gd name="T31" fmla="*/ 441552 h 56"/>
              <a:gd name="T32" fmla="*/ 641531 w 70"/>
              <a:gd name="T33" fmla="*/ 180635 h 56"/>
              <a:gd name="T34" fmla="*/ 571364 w 70"/>
              <a:gd name="T35" fmla="*/ 110388 h 56"/>
              <a:gd name="T36" fmla="*/ 581388 w 70"/>
              <a:gd name="T37" fmla="*/ 200705 h 56"/>
              <a:gd name="T38" fmla="*/ 581388 w 70"/>
              <a:gd name="T39" fmla="*/ 301058 h 56"/>
              <a:gd name="T40" fmla="*/ 571364 w 70"/>
              <a:gd name="T41" fmla="*/ 371305 h 56"/>
              <a:gd name="T42" fmla="*/ 511220 w 70"/>
              <a:gd name="T43" fmla="*/ 361270 h 56"/>
              <a:gd name="T44" fmla="*/ 170407 w 70"/>
              <a:gd name="T45" fmla="*/ 391375 h 56"/>
              <a:gd name="T46" fmla="*/ 80191 w 70"/>
              <a:gd name="T47" fmla="*/ 351234 h 56"/>
              <a:gd name="T48" fmla="*/ 90215 w 70"/>
              <a:gd name="T49" fmla="*/ 451587 h 56"/>
              <a:gd name="T50" fmla="*/ 581388 w 70"/>
              <a:gd name="T51" fmla="*/ 401411 h 56"/>
              <a:gd name="T52" fmla="*/ 631508 w 70"/>
              <a:gd name="T53" fmla="*/ 401411 h 56"/>
              <a:gd name="T54" fmla="*/ 601436 w 70"/>
              <a:gd name="T55" fmla="*/ 120423 h 56"/>
              <a:gd name="T56" fmla="*/ 591412 w 70"/>
              <a:gd name="T57" fmla="*/ 110388 h 56"/>
              <a:gd name="T58" fmla="*/ 330790 w 70"/>
              <a:gd name="T59" fmla="*/ 60212 h 56"/>
              <a:gd name="T60" fmla="*/ 330790 w 70"/>
              <a:gd name="T61" fmla="*/ 280988 h 56"/>
              <a:gd name="T62" fmla="*/ 451077 w 70"/>
              <a:gd name="T63" fmla="*/ 291023 h 56"/>
              <a:gd name="T64" fmla="*/ 521244 w 70"/>
              <a:gd name="T65" fmla="*/ 240846 h 56"/>
              <a:gd name="T66" fmla="*/ 461101 w 70"/>
              <a:gd name="T67" fmla="*/ 80282 h 56"/>
              <a:gd name="T68" fmla="*/ 330790 w 70"/>
              <a:gd name="T69" fmla="*/ 60212 h 56"/>
              <a:gd name="T70" fmla="*/ 170407 w 70"/>
              <a:gd name="T71" fmla="*/ 170600 h 56"/>
              <a:gd name="T72" fmla="*/ 90215 w 70"/>
              <a:gd name="T73" fmla="*/ 70247 h 56"/>
              <a:gd name="T74" fmla="*/ 40096 w 70"/>
              <a:gd name="T75" fmla="*/ 130458 h 56"/>
              <a:gd name="T76" fmla="*/ 90215 w 70"/>
              <a:gd name="T77" fmla="*/ 291023 h 56"/>
              <a:gd name="T78" fmla="*/ 220526 w 70"/>
              <a:gd name="T79" fmla="*/ 280988 h 56"/>
              <a:gd name="T80" fmla="*/ 310742 w 70"/>
              <a:gd name="T81" fmla="*/ 130458 h 56"/>
              <a:gd name="T82" fmla="*/ 280670 w 70"/>
              <a:gd name="T83" fmla="*/ 100353 h 56"/>
              <a:gd name="T84" fmla="*/ 270646 w 70"/>
              <a:gd name="T85" fmla="*/ 90317 h 56"/>
              <a:gd name="T86" fmla="*/ 240574 w 70"/>
              <a:gd name="T87" fmla="*/ 110388 h 56"/>
              <a:gd name="T88" fmla="*/ 240574 w 70"/>
              <a:gd name="T89" fmla="*/ 150529 h 56"/>
              <a:gd name="T90" fmla="*/ 270646 w 70"/>
              <a:gd name="T91" fmla="*/ 180635 h 56"/>
              <a:gd name="T92" fmla="*/ 280670 w 70"/>
              <a:gd name="T93" fmla="*/ 210741 h 56"/>
              <a:gd name="T94" fmla="*/ 270646 w 70"/>
              <a:gd name="T95" fmla="*/ 210741 h 56"/>
              <a:gd name="T96" fmla="*/ 270646 w 70"/>
              <a:gd name="T97" fmla="*/ 190670 h 56"/>
              <a:gd name="T98" fmla="*/ 240574 w 70"/>
              <a:gd name="T99" fmla="*/ 190670 h 56"/>
              <a:gd name="T100" fmla="*/ 250598 w 70"/>
              <a:gd name="T101" fmla="*/ 220776 h 56"/>
              <a:gd name="T102" fmla="*/ 270646 w 70"/>
              <a:gd name="T103" fmla="*/ 250882 h 56"/>
              <a:gd name="T104" fmla="*/ 280670 w 70"/>
              <a:gd name="T105" fmla="*/ 230811 h 56"/>
              <a:gd name="T106" fmla="*/ 320766 w 70"/>
              <a:gd name="T107" fmla="*/ 190670 h 56"/>
              <a:gd name="T108" fmla="*/ 310742 w 70"/>
              <a:gd name="T109" fmla="*/ 160564 h 56"/>
              <a:gd name="T110" fmla="*/ 270646 w 70"/>
              <a:gd name="T111" fmla="*/ 140494 h 56"/>
              <a:gd name="T112" fmla="*/ 270646 w 70"/>
              <a:gd name="T113" fmla="*/ 120423 h 56"/>
              <a:gd name="T114" fmla="*/ 280670 w 70"/>
              <a:gd name="T115" fmla="*/ 120423 h 56"/>
              <a:gd name="T116" fmla="*/ 280670 w 70"/>
              <a:gd name="T117" fmla="*/ 140494 h 5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70"/>
              <a:gd name="T178" fmla="*/ 0 h 56"/>
              <a:gd name="T179" fmla="*/ 70 w 70"/>
              <a:gd name="T180" fmla="*/ 56 h 5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70" h="56">
                <a:moveTo>
                  <a:pt x="2" y="5"/>
                </a:moveTo>
                <a:cubicBezTo>
                  <a:pt x="17" y="0"/>
                  <a:pt x="32" y="2"/>
                  <a:pt x="47" y="4"/>
                </a:cubicBezTo>
                <a:cubicBezTo>
                  <a:pt x="49" y="4"/>
                  <a:pt x="51" y="5"/>
                  <a:pt x="53" y="5"/>
                </a:cubicBezTo>
                <a:cubicBezTo>
                  <a:pt x="55" y="5"/>
                  <a:pt x="55" y="5"/>
                  <a:pt x="55" y="5"/>
                </a:cubicBezTo>
                <a:cubicBezTo>
                  <a:pt x="55" y="7"/>
                  <a:pt x="55" y="7"/>
                  <a:pt x="55" y="7"/>
                </a:cubicBezTo>
                <a:cubicBezTo>
                  <a:pt x="55" y="32"/>
                  <a:pt x="55" y="32"/>
                  <a:pt x="55" y="32"/>
                </a:cubicBezTo>
                <a:cubicBezTo>
                  <a:pt x="55" y="34"/>
                  <a:pt x="55" y="34"/>
                  <a:pt x="55" y="34"/>
                </a:cubicBezTo>
                <a:cubicBezTo>
                  <a:pt x="53" y="34"/>
                  <a:pt x="53" y="34"/>
                  <a:pt x="53" y="34"/>
                </a:cubicBezTo>
                <a:cubicBezTo>
                  <a:pt x="52" y="34"/>
                  <a:pt x="51" y="34"/>
                  <a:pt x="50" y="34"/>
                </a:cubicBezTo>
                <a:cubicBezTo>
                  <a:pt x="35" y="32"/>
                  <a:pt x="19" y="30"/>
                  <a:pt x="3" y="34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0" y="5"/>
                  <a:pt x="0" y="5"/>
                </a:cubicBezTo>
                <a:cubicBezTo>
                  <a:pt x="2" y="5"/>
                  <a:pt x="2" y="5"/>
                  <a:pt x="2" y="5"/>
                </a:cubicBezTo>
                <a:close/>
                <a:moveTo>
                  <a:pt x="63" y="18"/>
                </a:moveTo>
                <a:cubicBezTo>
                  <a:pt x="65" y="42"/>
                  <a:pt x="65" y="42"/>
                  <a:pt x="65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0" y="42"/>
                  <a:pt x="60" y="42"/>
                  <a:pt x="59" y="42"/>
                </a:cubicBezTo>
                <a:cubicBezTo>
                  <a:pt x="59" y="42"/>
                  <a:pt x="59" y="43"/>
                  <a:pt x="59" y="43"/>
                </a:cubicBezTo>
                <a:cubicBezTo>
                  <a:pt x="59" y="43"/>
                  <a:pt x="59" y="44"/>
                  <a:pt x="59" y="44"/>
                </a:cubicBezTo>
                <a:cubicBezTo>
                  <a:pt x="47" y="44"/>
                  <a:pt x="35" y="46"/>
                  <a:pt x="23" y="50"/>
                </a:cubicBezTo>
                <a:cubicBezTo>
                  <a:pt x="23" y="50"/>
                  <a:pt x="23" y="49"/>
                  <a:pt x="23" y="49"/>
                </a:cubicBezTo>
                <a:cubicBezTo>
                  <a:pt x="23" y="46"/>
                  <a:pt x="20" y="45"/>
                  <a:pt x="18" y="45"/>
                </a:cubicBezTo>
                <a:cubicBezTo>
                  <a:pt x="16" y="45"/>
                  <a:pt x="15" y="45"/>
                  <a:pt x="14" y="46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6"/>
                  <a:pt x="16" y="56"/>
                  <a:pt x="16" y="56"/>
                </a:cubicBezTo>
                <a:cubicBezTo>
                  <a:pt x="18" y="55"/>
                  <a:pt x="18" y="55"/>
                  <a:pt x="18" y="55"/>
                </a:cubicBezTo>
                <a:cubicBezTo>
                  <a:pt x="33" y="48"/>
                  <a:pt x="49" y="48"/>
                  <a:pt x="65" y="47"/>
                </a:cubicBezTo>
                <a:cubicBezTo>
                  <a:pt x="66" y="47"/>
                  <a:pt x="67" y="47"/>
                  <a:pt x="68" y="46"/>
                </a:cubicBezTo>
                <a:cubicBezTo>
                  <a:pt x="70" y="46"/>
                  <a:pt x="70" y="46"/>
                  <a:pt x="70" y="46"/>
                </a:cubicBezTo>
                <a:cubicBezTo>
                  <a:pt x="69" y="44"/>
                  <a:pt x="69" y="44"/>
                  <a:pt x="69" y="44"/>
                </a:cubicBezTo>
                <a:cubicBezTo>
                  <a:pt x="65" y="19"/>
                  <a:pt x="65" y="19"/>
                  <a:pt x="65" y="19"/>
                </a:cubicBezTo>
                <a:cubicBezTo>
                  <a:pt x="64" y="18"/>
                  <a:pt x="64" y="18"/>
                  <a:pt x="64" y="18"/>
                </a:cubicBezTo>
                <a:cubicBezTo>
                  <a:pt x="63" y="18"/>
                  <a:pt x="63" y="18"/>
                  <a:pt x="63" y="18"/>
                </a:cubicBezTo>
                <a:close/>
                <a:moveTo>
                  <a:pt x="57" y="11"/>
                </a:moveTo>
                <a:cubicBezTo>
                  <a:pt x="57" y="20"/>
                  <a:pt x="57" y="20"/>
                  <a:pt x="57" y="20"/>
                </a:cubicBezTo>
                <a:cubicBezTo>
                  <a:pt x="57" y="20"/>
                  <a:pt x="58" y="20"/>
                  <a:pt x="58" y="20"/>
                </a:cubicBezTo>
                <a:cubicBezTo>
                  <a:pt x="59" y="30"/>
                  <a:pt x="59" y="30"/>
                  <a:pt x="59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7" y="30"/>
                </a:cubicBezTo>
                <a:cubicBezTo>
                  <a:pt x="57" y="37"/>
                  <a:pt x="57" y="37"/>
                  <a:pt x="57" y="37"/>
                </a:cubicBezTo>
                <a:cubicBezTo>
                  <a:pt x="53" y="36"/>
                  <a:pt x="53" y="36"/>
                  <a:pt x="53" y="36"/>
                </a:cubicBezTo>
                <a:cubicBezTo>
                  <a:pt x="52" y="36"/>
                  <a:pt x="52" y="36"/>
                  <a:pt x="51" y="36"/>
                </a:cubicBezTo>
                <a:cubicBezTo>
                  <a:pt x="40" y="36"/>
                  <a:pt x="28" y="36"/>
                  <a:pt x="17" y="39"/>
                </a:cubicBezTo>
                <a:cubicBezTo>
                  <a:pt x="17" y="39"/>
                  <a:pt x="17" y="39"/>
                  <a:pt x="17" y="39"/>
                </a:cubicBezTo>
                <a:cubicBezTo>
                  <a:pt x="17" y="37"/>
                  <a:pt x="15" y="35"/>
                  <a:pt x="14" y="34"/>
                </a:cubicBezTo>
                <a:cubicBezTo>
                  <a:pt x="12" y="34"/>
                  <a:pt x="10" y="35"/>
                  <a:pt x="8" y="35"/>
                </a:cubicBezTo>
                <a:cubicBezTo>
                  <a:pt x="9" y="43"/>
                  <a:pt x="9" y="43"/>
                  <a:pt x="9" y="43"/>
                </a:cubicBezTo>
                <a:cubicBezTo>
                  <a:pt x="9" y="45"/>
                  <a:pt x="9" y="45"/>
                  <a:pt x="9" y="45"/>
                </a:cubicBezTo>
                <a:cubicBezTo>
                  <a:pt x="11" y="44"/>
                  <a:pt x="11" y="44"/>
                  <a:pt x="11" y="44"/>
                </a:cubicBezTo>
                <a:cubicBezTo>
                  <a:pt x="26" y="39"/>
                  <a:pt x="42" y="39"/>
                  <a:pt x="58" y="40"/>
                </a:cubicBezTo>
                <a:cubicBezTo>
                  <a:pt x="59" y="40"/>
                  <a:pt x="60" y="40"/>
                  <a:pt x="61" y="40"/>
                </a:cubicBezTo>
                <a:cubicBezTo>
                  <a:pt x="63" y="40"/>
                  <a:pt x="63" y="40"/>
                  <a:pt x="63" y="40"/>
                </a:cubicBezTo>
                <a:cubicBezTo>
                  <a:pt x="63" y="38"/>
                  <a:pt x="63" y="38"/>
                  <a:pt x="63" y="38"/>
                </a:cubicBezTo>
                <a:cubicBezTo>
                  <a:pt x="60" y="12"/>
                  <a:pt x="60" y="12"/>
                  <a:pt x="60" y="12"/>
                </a:cubicBezTo>
                <a:cubicBezTo>
                  <a:pt x="60" y="11"/>
                  <a:pt x="60" y="11"/>
                  <a:pt x="60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8" y="11"/>
                  <a:pt x="58" y="11"/>
                  <a:pt x="57" y="11"/>
                </a:cubicBezTo>
                <a:close/>
                <a:moveTo>
                  <a:pt x="33" y="6"/>
                </a:moveTo>
                <a:cubicBezTo>
                  <a:pt x="36" y="8"/>
                  <a:pt x="38" y="12"/>
                  <a:pt x="38" y="17"/>
                </a:cubicBezTo>
                <a:cubicBezTo>
                  <a:pt x="38" y="22"/>
                  <a:pt x="36" y="26"/>
                  <a:pt x="33" y="28"/>
                </a:cubicBezTo>
                <a:cubicBezTo>
                  <a:pt x="37" y="29"/>
                  <a:pt x="41" y="29"/>
                  <a:pt x="45" y="30"/>
                </a:cubicBezTo>
                <a:cubicBezTo>
                  <a:pt x="45" y="30"/>
                  <a:pt x="45" y="29"/>
                  <a:pt x="45" y="29"/>
                </a:cubicBezTo>
                <a:cubicBezTo>
                  <a:pt x="45" y="26"/>
                  <a:pt x="48" y="24"/>
                  <a:pt x="51" y="24"/>
                </a:cubicBezTo>
                <a:cubicBezTo>
                  <a:pt x="51" y="24"/>
                  <a:pt x="51" y="24"/>
                  <a:pt x="52" y="24"/>
                </a:cubicBezTo>
                <a:cubicBezTo>
                  <a:pt x="52" y="14"/>
                  <a:pt x="52" y="14"/>
                  <a:pt x="52" y="14"/>
                </a:cubicBezTo>
                <a:cubicBezTo>
                  <a:pt x="48" y="14"/>
                  <a:pt x="46" y="11"/>
                  <a:pt x="46" y="8"/>
                </a:cubicBezTo>
                <a:cubicBezTo>
                  <a:pt x="46" y="8"/>
                  <a:pt x="46" y="8"/>
                  <a:pt x="46" y="7"/>
                </a:cubicBezTo>
                <a:cubicBezTo>
                  <a:pt x="42" y="7"/>
                  <a:pt x="37" y="6"/>
                  <a:pt x="33" y="6"/>
                </a:cubicBezTo>
                <a:close/>
                <a:moveTo>
                  <a:pt x="22" y="28"/>
                </a:moveTo>
                <a:cubicBezTo>
                  <a:pt x="19" y="26"/>
                  <a:pt x="17" y="22"/>
                  <a:pt x="17" y="17"/>
                </a:cubicBezTo>
                <a:cubicBezTo>
                  <a:pt x="17" y="12"/>
                  <a:pt x="20" y="8"/>
                  <a:pt x="23" y="5"/>
                </a:cubicBezTo>
                <a:cubicBezTo>
                  <a:pt x="18" y="5"/>
                  <a:pt x="13" y="6"/>
                  <a:pt x="9" y="7"/>
                </a:cubicBezTo>
                <a:cubicBezTo>
                  <a:pt x="9" y="7"/>
                  <a:pt x="9" y="7"/>
                  <a:pt x="9" y="7"/>
                </a:cubicBezTo>
                <a:cubicBezTo>
                  <a:pt x="9" y="10"/>
                  <a:pt x="7" y="13"/>
                  <a:pt x="4" y="13"/>
                </a:cubicBezTo>
                <a:cubicBezTo>
                  <a:pt x="4" y="23"/>
                  <a:pt x="4" y="23"/>
                  <a:pt x="4" y="23"/>
                </a:cubicBezTo>
                <a:cubicBezTo>
                  <a:pt x="7" y="23"/>
                  <a:pt x="9" y="26"/>
                  <a:pt x="9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13" y="28"/>
                  <a:pt x="18" y="28"/>
                  <a:pt x="22" y="28"/>
                </a:cubicBezTo>
                <a:close/>
                <a:moveTo>
                  <a:pt x="31" y="14"/>
                </a:moveTo>
                <a:cubicBezTo>
                  <a:pt x="31" y="14"/>
                  <a:pt x="31" y="14"/>
                  <a:pt x="31" y="13"/>
                </a:cubicBezTo>
                <a:cubicBezTo>
                  <a:pt x="31" y="13"/>
                  <a:pt x="31" y="12"/>
                  <a:pt x="31" y="11"/>
                </a:cubicBezTo>
                <a:cubicBezTo>
                  <a:pt x="30" y="11"/>
                  <a:pt x="29" y="10"/>
                  <a:pt x="28" y="10"/>
                </a:cubicBezTo>
                <a:cubicBezTo>
                  <a:pt x="28" y="9"/>
                  <a:pt x="28" y="9"/>
                  <a:pt x="28" y="9"/>
                </a:cubicBez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0"/>
                </a:cubicBezTo>
                <a:cubicBezTo>
                  <a:pt x="26" y="10"/>
                  <a:pt x="25" y="11"/>
                  <a:pt x="24" y="11"/>
                </a:cubicBezTo>
                <a:cubicBezTo>
                  <a:pt x="24" y="12"/>
                  <a:pt x="24" y="13"/>
                  <a:pt x="24" y="14"/>
                </a:cubicBezTo>
                <a:cubicBezTo>
                  <a:pt x="24" y="14"/>
                  <a:pt x="24" y="15"/>
                  <a:pt x="24" y="15"/>
                </a:cubicBezTo>
                <a:cubicBezTo>
                  <a:pt x="24" y="16"/>
                  <a:pt x="25" y="16"/>
                  <a:pt x="25" y="17"/>
                </a:cubicBezTo>
                <a:cubicBezTo>
                  <a:pt x="25" y="17"/>
                  <a:pt x="26" y="17"/>
                  <a:pt x="27" y="18"/>
                </a:cubicBezTo>
                <a:cubicBezTo>
                  <a:pt x="27" y="18"/>
                  <a:pt x="28" y="19"/>
                  <a:pt x="28" y="19"/>
                </a:cubicBezTo>
                <a:cubicBezTo>
                  <a:pt x="28" y="19"/>
                  <a:pt x="28" y="20"/>
                  <a:pt x="28" y="21"/>
                </a:cubicBezTo>
                <a:cubicBezTo>
                  <a:pt x="28" y="21"/>
                  <a:pt x="28" y="21"/>
                  <a:pt x="28" y="21"/>
                </a:cubicBezTo>
                <a:cubicBezTo>
                  <a:pt x="28" y="21"/>
                  <a:pt x="28" y="21"/>
                  <a:pt x="27" y="21"/>
                </a:cubicBezTo>
                <a:cubicBezTo>
                  <a:pt x="27" y="21"/>
                  <a:pt x="27" y="21"/>
                  <a:pt x="27" y="21"/>
                </a:cubicBezTo>
                <a:cubicBezTo>
                  <a:pt x="27" y="21"/>
                  <a:pt x="27" y="20"/>
                  <a:pt x="27" y="19"/>
                </a:cubicBezTo>
                <a:cubicBezTo>
                  <a:pt x="27" y="19"/>
                  <a:pt x="27" y="19"/>
                  <a:pt x="27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21"/>
                  <a:pt x="24" y="22"/>
                  <a:pt x="25" y="22"/>
                </a:cubicBezTo>
                <a:cubicBezTo>
                  <a:pt x="25" y="23"/>
                  <a:pt x="26" y="23"/>
                  <a:pt x="27" y="23"/>
                </a:cubicBezTo>
                <a:cubicBezTo>
                  <a:pt x="27" y="25"/>
                  <a:pt x="27" y="25"/>
                  <a:pt x="27" y="25"/>
                </a:cubicBezTo>
                <a:cubicBezTo>
                  <a:pt x="28" y="25"/>
                  <a:pt x="28" y="25"/>
                  <a:pt x="28" y="25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3"/>
                  <a:pt x="30" y="23"/>
                  <a:pt x="31" y="22"/>
                </a:cubicBezTo>
                <a:cubicBezTo>
                  <a:pt x="31" y="21"/>
                  <a:pt x="32" y="21"/>
                  <a:pt x="32" y="19"/>
                </a:cubicBezTo>
                <a:cubicBezTo>
                  <a:pt x="32" y="19"/>
                  <a:pt x="32" y="18"/>
                  <a:pt x="31" y="18"/>
                </a:cubicBezTo>
                <a:cubicBezTo>
                  <a:pt x="31" y="17"/>
                  <a:pt x="31" y="17"/>
                  <a:pt x="31" y="16"/>
                </a:cubicBezTo>
                <a:cubicBezTo>
                  <a:pt x="30" y="16"/>
                  <a:pt x="30" y="16"/>
                  <a:pt x="29" y="15"/>
                </a:cubicBezTo>
                <a:cubicBezTo>
                  <a:pt x="28" y="15"/>
                  <a:pt x="27" y="14"/>
                  <a:pt x="27" y="14"/>
                </a:cubicBezTo>
                <a:cubicBezTo>
                  <a:pt x="27" y="14"/>
                  <a:pt x="27" y="14"/>
                  <a:pt x="27" y="13"/>
                </a:cubicBezTo>
                <a:cubicBezTo>
                  <a:pt x="27" y="13"/>
                  <a:pt x="27" y="13"/>
                  <a:pt x="27" y="12"/>
                </a:cubicBezTo>
                <a:cubicBezTo>
                  <a:pt x="27" y="12"/>
                  <a:pt x="27" y="12"/>
                  <a:pt x="27" y="12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3"/>
                  <a:pt x="28" y="13"/>
                  <a:pt x="28" y="14"/>
                </a:cubicBezTo>
                <a:cubicBezTo>
                  <a:pt x="28" y="14"/>
                  <a:pt x="28" y="14"/>
                  <a:pt x="28" y="14"/>
                </a:cubicBezTo>
                <a:lnTo>
                  <a:pt x="31" y="14"/>
                </a:ln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6" name="Freeform 59"/>
          <p:cNvSpPr>
            <a:spLocks noEditPoints="1"/>
          </p:cNvSpPr>
          <p:nvPr/>
        </p:nvSpPr>
        <p:spPr bwMode="auto">
          <a:xfrm>
            <a:off x="8334666" y="4649699"/>
            <a:ext cx="609600" cy="652462"/>
          </a:xfrm>
          <a:custGeom>
            <a:avLst/>
            <a:gdLst>
              <a:gd name="T0" fmla="*/ 109928 w 61"/>
              <a:gd name="T1" fmla="*/ 291098 h 65"/>
              <a:gd name="T2" fmla="*/ 449705 w 61"/>
              <a:gd name="T3" fmla="*/ 0 h 65"/>
              <a:gd name="T4" fmla="*/ 159895 w 61"/>
              <a:gd name="T5" fmla="*/ 361364 h 65"/>
              <a:gd name="T6" fmla="*/ 439711 w 61"/>
              <a:gd name="T7" fmla="*/ 401515 h 65"/>
              <a:gd name="T8" fmla="*/ 429718 w 61"/>
              <a:gd name="T9" fmla="*/ 552083 h 65"/>
              <a:gd name="T10" fmla="*/ 609600 w 61"/>
              <a:gd name="T11" fmla="*/ 622348 h 65"/>
              <a:gd name="T12" fmla="*/ 589613 w 61"/>
              <a:gd name="T13" fmla="*/ 552083 h 65"/>
              <a:gd name="T14" fmla="*/ 609600 w 61"/>
              <a:gd name="T15" fmla="*/ 471780 h 65"/>
              <a:gd name="T16" fmla="*/ 599607 w 61"/>
              <a:gd name="T17" fmla="*/ 361364 h 65"/>
              <a:gd name="T18" fmla="*/ 229849 w 61"/>
              <a:gd name="T19" fmla="*/ 401515 h 65"/>
              <a:gd name="T20" fmla="*/ 239843 w 61"/>
              <a:gd name="T21" fmla="*/ 501894 h 65"/>
              <a:gd name="T22" fmla="*/ 219856 w 61"/>
              <a:gd name="T23" fmla="*/ 582197 h 65"/>
              <a:gd name="T24" fmla="*/ 379751 w 61"/>
              <a:gd name="T25" fmla="*/ 622348 h 65"/>
              <a:gd name="T26" fmla="*/ 379751 w 61"/>
              <a:gd name="T27" fmla="*/ 481818 h 65"/>
              <a:gd name="T28" fmla="*/ 339777 w 61"/>
              <a:gd name="T29" fmla="*/ 431629 h 65"/>
              <a:gd name="T30" fmla="*/ 339777 w 61"/>
              <a:gd name="T31" fmla="*/ 431629 h 65"/>
              <a:gd name="T32" fmla="*/ 349770 w 61"/>
              <a:gd name="T33" fmla="*/ 501894 h 65"/>
              <a:gd name="T34" fmla="*/ 319790 w 61"/>
              <a:gd name="T35" fmla="*/ 582197 h 65"/>
              <a:gd name="T36" fmla="*/ 239843 w 61"/>
              <a:gd name="T37" fmla="*/ 602273 h 65"/>
              <a:gd name="T38" fmla="*/ 339777 w 61"/>
              <a:gd name="T39" fmla="*/ 622348 h 65"/>
              <a:gd name="T40" fmla="*/ 319790 w 61"/>
              <a:gd name="T41" fmla="*/ 632386 h 65"/>
              <a:gd name="T42" fmla="*/ 269823 w 61"/>
              <a:gd name="T43" fmla="*/ 552083 h 65"/>
              <a:gd name="T44" fmla="*/ 379751 w 61"/>
              <a:gd name="T45" fmla="*/ 552083 h 65"/>
              <a:gd name="T46" fmla="*/ 309797 w 61"/>
              <a:gd name="T47" fmla="*/ 562121 h 65"/>
              <a:gd name="T48" fmla="*/ 259830 w 61"/>
              <a:gd name="T49" fmla="*/ 481818 h 65"/>
              <a:gd name="T50" fmla="*/ 349770 w 61"/>
              <a:gd name="T51" fmla="*/ 461742 h 65"/>
              <a:gd name="T52" fmla="*/ 339777 w 61"/>
              <a:gd name="T53" fmla="*/ 481818 h 65"/>
              <a:gd name="T54" fmla="*/ 319790 w 61"/>
              <a:gd name="T55" fmla="*/ 481818 h 65"/>
              <a:gd name="T56" fmla="*/ 249836 w 61"/>
              <a:gd name="T57" fmla="*/ 401515 h 65"/>
              <a:gd name="T58" fmla="*/ 349770 w 61"/>
              <a:gd name="T59" fmla="*/ 381439 h 65"/>
              <a:gd name="T60" fmla="*/ 329784 w 61"/>
              <a:gd name="T61" fmla="*/ 391477 h 65"/>
              <a:gd name="T62" fmla="*/ 349770 w 61"/>
              <a:gd name="T63" fmla="*/ 361364 h 65"/>
              <a:gd name="T64" fmla="*/ 479685 w 61"/>
              <a:gd name="T65" fmla="*/ 441667 h 65"/>
              <a:gd name="T66" fmla="*/ 459698 w 61"/>
              <a:gd name="T67" fmla="*/ 511932 h 65"/>
              <a:gd name="T68" fmla="*/ 569626 w 61"/>
              <a:gd name="T69" fmla="*/ 582197 h 65"/>
              <a:gd name="T70" fmla="*/ 579620 w 61"/>
              <a:gd name="T71" fmla="*/ 622348 h 65"/>
              <a:gd name="T72" fmla="*/ 469692 w 61"/>
              <a:gd name="T73" fmla="*/ 622348 h 65"/>
              <a:gd name="T74" fmla="*/ 539646 w 61"/>
              <a:gd name="T75" fmla="*/ 632386 h 65"/>
              <a:gd name="T76" fmla="*/ 539646 w 61"/>
              <a:gd name="T77" fmla="*/ 552083 h 65"/>
              <a:gd name="T78" fmla="*/ 449705 w 61"/>
              <a:gd name="T79" fmla="*/ 532007 h 65"/>
              <a:gd name="T80" fmla="*/ 459698 w 61"/>
              <a:gd name="T81" fmla="*/ 552083 h 65"/>
              <a:gd name="T82" fmla="*/ 489679 w 61"/>
              <a:gd name="T83" fmla="*/ 562121 h 65"/>
              <a:gd name="T84" fmla="*/ 589613 w 61"/>
              <a:gd name="T85" fmla="*/ 471780 h 65"/>
              <a:gd name="T86" fmla="*/ 479685 w 61"/>
              <a:gd name="T87" fmla="*/ 461742 h 65"/>
              <a:gd name="T88" fmla="*/ 509666 w 61"/>
              <a:gd name="T89" fmla="*/ 461742 h 65"/>
              <a:gd name="T90" fmla="*/ 579620 w 61"/>
              <a:gd name="T91" fmla="*/ 401515 h 65"/>
              <a:gd name="T92" fmla="*/ 469692 w 61"/>
              <a:gd name="T93" fmla="*/ 401515 h 65"/>
              <a:gd name="T94" fmla="*/ 539646 w 61"/>
              <a:gd name="T95" fmla="*/ 411553 h 65"/>
              <a:gd name="T96" fmla="*/ 519659 w 61"/>
              <a:gd name="T97" fmla="*/ 371401 h 65"/>
              <a:gd name="T98" fmla="*/ 179882 w 61"/>
              <a:gd name="T99" fmla="*/ 622348 h 65"/>
              <a:gd name="T100" fmla="*/ 19987 w 61"/>
              <a:gd name="T101" fmla="*/ 582197 h 65"/>
              <a:gd name="T102" fmla="*/ 109928 w 61"/>
              <a:gd name="T103" fmla="*/ 471780 h 65"/>
              <a:gd name="T104" fmla="*/ 89941 w 61"/>
              <a:gd name="T105" fmla="*/ 532007 h 65"/>
              <a:gd name="T106" fmla="*/ 159895 w 61"/>
              <a:gd name="T107" fmla="*/ 582197 h 65"/>
              <a:gd name="T108" fmla="*/ 59961 w 61"/>
              <a:gd name="T109" fmla="*/ 521970 h 65"/>
              <a:gd name="T110" fmla="*/ 169889 w 61"/>
              <a:gd name="T111" fmla="*/ 521970 h 65"/>
              <a:gd name="T112" fmla="*/ 69954 w 61"/>
              <a:gd name="T113" fmla="*/ 501894 h 65"/>
              <a:gd name="T114" fmla="*/ 49967 w 61"/>
              <a:gd name="T115" fmla="*/ 622348 h 65"/>
              <a:gd name="T116" fmla="*/ 159895 w 61"/>
              <a:gd name="T117" fmla="*/ 622348 h 65"/>
              <a:gd name="T118" fmla="*/ 89941 w 61"/>
              <a:gd name="T119" fmla="*/ 632386 h 6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61"/>
              <a:gd name="T181" fmla="*/ 0 h 65"/>
              <a:gd name="T182" fmla="*/ 61 w 61"/>
              <a:gd name="T183" fmla="*/ 65 h 6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61" h="65">
                <a:moveTo>
                  <a:pt x="12" y="55"/>
                </a:moveTo>
                <a:cubicBezTo>
                  <a:pt x="13" y="55"/>
                  <a:pt x="13" y="55"/>
                  <a:pt x="13" y="55"/>
                </a:cubicBezTo>
                <a:cubicBezTo>
                  <a:pt x="13" y="53"/>
                  <a:pt x="13" y="53"/>
                  <a:pt x="13" y="53"/>
                </a:cubicBezTo>
                <a:cubicBezTo>
                  <a:pt x="13" y="53"/>
                  <a:pt x="13" y="53"/>
                  <a:pt x="12" y="53"/>
                </a:cubicBezTo>
                <a:cubicBezTo>
                  <a:pt x="12" y="55"/>
                  <a:pt x="12" y="55"/>
                  <a:pt x="12" y="55"/>
                </a:cubicBezTo>
                <a:close/>
                <a:moveTo>
                  <a:pt x="0" y="36"/>
                </a:moveTo>
                <a:cubicBezTo>
                  <a:pt x="9" y="29"/>
                  <a:pt x="9" y="29"/>
                  <a:pt x="9" y="29"/>
                </a:cubicBezTo>
                <a:cubicBezTo>
                  <a:pt x="10" y="28"/>
                  <a:pt x="10" y="28"/>
                  <a:pt x="10" y="28"/>
                </a:cubicBezTo>
                <a:cubicBezTo>
                  <a:pt x="11" y="29"/>
                  <a:pt x="11" y="29"/>
                  <a:pt x="11" y="29"/>
                </a:cubicBezTo>
                <a:cubicBezTo>
                  <a:pt x="11" y="29"/>
                  <a:pt x="11" y="29"/>
                  <a:pt x="11" y="29"/>
                </a:cubicBezTo>
                <a:cubicBezTo>
                  <a:pt x="11" y="29"/>
                  <a:pt x="11" y="29"/>
                  <a:pt x="11" y="29"/>
                </a:cubicBezTo>
                <a:cubicBezTo>
                  <a:pt x="12" y="29"/>
                  <a:pt x="12" y="29"/>
                  <a:pt x="12" y="29"/>
                </a:cubicBezTo>
                <a:cubicBezTo>
                  <a:pt x="14" y="29"/>
                  <a:pt x="14" y="29"/>
                  <a:pt x="14" y="29"/>
                </a:cubicBezTo>
                <a:cubicBezTo>
                  <a:pt x="30" y="21"/>
                  <a:pt x="30" y="21"/>
                  <a:pt x="30" y="21"/>
                </a:cubicBezTo>
                <a:cubicBezTo>
                  <a:pt x="31" y="15"/>
                  <a:pt x="31" y="15"/>
                  <a:pt x="31" y="15"/>
                </a:cubicBezTo>
                <a:cubicBezTo>
                  <a:pt x="32" y="14"/>
                  <a:pt x="32" y="14"/>
                  <a:pt x="32" y="14"/>
                </a:cubicBezTo>
                <a:cubicBezTo>
                  <a:pt x="32" y="13"/>
                  <a:pt x="32" y="13"/>
                  <a:pt x="32" y="13"/>
                </a:cubicBezTo>
                <a:cubicBezTo>
                  <a:pt x="33" y="12"/>
                  <a:pt x="33" y="12"/>
                  <a:pt x="33" y="12"/>
                </a:cubicBezTo>
                <a:cubicBezTo>
                  <a:pt x="47" y="3"/>
                  <a:pt x="47" y="3"/>
                  <a:pt x="47" y="3"/>
                </a:cubicBezTo>
                <a:cubicBezTo>
                  <a:pt x="45" y="0"/>
                  <a:pt x="45" y="0"/>
                  <a:pt x="45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56" y="6"/>
                  <a:pt x="56" y="6"/>
                  <a:pt x="56" y="6"/>
                </a:cubicBezTo>
                <a:cubicBezTo>
                  <a:pt x="52" y="13"/>
                  <a:pt x="52" y="13"/>
                  <a:pt x="52" y="13"/>
                </a:cubicBezTo>
                <a:cubicBezTo>
                  <a:pt x="50" y="9"/>
                  <a:pt x="50" y="9"/>
                  <a:pt x="50" y="9"/>
                </a:cubicBezTo>
                <a:cubicBezTo>
                  <a:pt x="38" y="17"/>
                  <a:pt x="38" y="17"/>
                  <a:pt x="38" y="17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5"/>
                  <a:pt x="36" y="25"/>
                  <a:pt x="36" y="25"/>
                </a:cubicBezTo>
                <a:cubicBezTo>
                  <a:pt x="34" y="26"/>
                  <a:pt x="34" y="26"/>
                  <a:pt x="34" y="26"/>
                </a:cubicBezTo>
                <a:cubicBezTo>
                  <a:pt x="16" y="36"/>
                  <a:pt x="16" y="36"/>
                  <a:pt x="16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4" y="36"/>
                  <a:pt x="14" y="36"/>
                  <a:pt x="14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4" y="41"/>
                  <a:pt x="4" y="41"/>
                  <a:pt x="4" y="41"/>
                </a:cubicBezTo>
                <a:cubicBezTo>
                  <a:pt x="0" y="36"/>
                  <a:pt x="0" y="36"/>
                  <a:pt x="0" y="36"/>
                </a:cubicBezTo>
                <a:close/>
                <a:moveTo>
                  <a:pt x="52" y="33"/>
                </a:moveTo>
                <a:cubicBezTo>
                  <a:pt x="50" y="33"/>
                  <a:pt x="48" y="33"/>
                  <a:pt x="47" y="33"/>
                </a:cubicBezTo>
                <a:cubicBezTo>
                  <a:pt x="45" y="34"/>
                  <a:pt x="44" y="35"/>
                  <a:pt x="44" y="36"/>
                </a:cubicBezTo>
                <a:cubicBezTo>
                  <a:pt x="44" y="40"/>
                  <a:pt x="44" y="40"/>
                  <a:pt x="44" y="40"/>
                </a:cubicBezTo>
                <a:cubicBezTo>
                  <a:pt x="44" y="40"/>
                  <a:pt x="44" y="40"/>
                  <a:pt x="44" y="40"/>
                </a:cubicBezTo>
                <a:cubicBezTo>
                  <a:pt x="44" y="40"/>
                  <a:pt x="44" y="40"/>
                  <a:pt x="44" y="40"/>
                </a:cubicBezTo>
                <a:cubicBezTo>
                  <a:pt x="44" y="41"/>
                  <a:pt x="45" y="41"/>
                  <a:pt x="45" y="42"/>
                </a:cubicBezTo>
                <a:cubicBezTo>
                  <a:pt x="45" y="42"/>
                  <a:pt x="45" y="43"/>
                  <a:pt x="45" y="43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4" y="49"/>
                  <a:pt x="43" y="50"/>
                  <a:pt x="43" y="51"/>
                </a:cubicBezTo>
                <a:cubicBezTo>
                  <a:pt x="43" y="55"/>
                  <a:pt x="43" y="55"/>
                  <a:pt x="43" y="55"/>
                </a:cubicBezTo>
                <a:cubicBezTo>
                  <a:pt x="43" y="55"/>
                  <a:pt x="43" y="55"/>
                  <a:pt x="43" y="55"/>
                </a:cubicBezTo>
                <a:cubicBezTo>
                  <a:pt x="43" y="55"/>
                  <a:pt x="43" y="55"/>
                  <a:pt x="43" y="55"/>
                </a:cubicBezTo>
                <a:cubicBezTo>
                  <a:pt x="43" y="56"/>
                  <a:pt x="44" y="57"/>
                  <a:pt x="45" y="57"/>
                </a:cubicBezTo>
                <a:cubicBezTo>
                  <a:pt x="45" y="57"/>
                  <a:pt x="45" y="58"/>
                  <a:pt x="45" y="58"/>
                </a:cubicBezTo>
                <a:cubicBezTo>
                  <a:pt x="45" y="62"/>
                  <a:pt x="45" y="62"/>
                  <a:pt x="45" y="62"/>
                </a:cubicBezTo>
                <a:cubicBezTo>
                  <a:pt x="45" y="62"/>
                  <a:pt x="45" y="62"/>
                  <a:pt x="45" y="62"/>
                </a:cubicBezTo>
                <a:cubicBezTo>
                  <a:pt x="45" y="62"/>
                  <a:pt x="45" y="62"/>
                  <a:pt x="45" y="62"/>
                </a:cubicBezTo>
                <a:cubicBezTo>
                  <a:pt x="45" y="63"/>
                  <a:pt x="46" y="64"/>
                  <a:pt x="48" y="65"/>
                </a:cubicBezTo>
                <a:cubicBezTo>
                  <a:pt x="49" y="65"/>
                  <a:pt x="51" y="65"/>
                  <a:pt x="53" y="65"/>
                </a:cubicBezTo>
                <a:cubicBezTo>
                  <a:pt x="55" y="65"/>
                  <a:pt x="57" y="65"/>
                  <a:pt x="58" y="65"/>
                </a:cubicBezTo>
                <a:cubicBezTo>
                  <a:pt x="60" y="64"/>
                  <a:pt x="61" y="63"/>
                  <a:pt x="61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1" y="58"/>
                  <a:pt x="61" y="58"/>
                  <a:pt x="61" y="58"/>
                </a:cubicBezTo>
                <a:cubicBezTo>
                  <a:pt x="61" y="58"/>
                  <a:pt x="61" y="58"/>
                  <a:pt x="61" y="58"/>
                </a:cubicBezTo>
                <a:cubicBezTo>
                  <a:pt x="61" y="57"/>
                  <a:pt x="60" y="56"/>
                  <a:pt x="59" y="56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1"/>
                  <a:pt x="59" y="51"/>
                  <a:pt x="59" y="51"/>
                </a:cubicBezTo>
                <a:cubicBezTo>
                  <a:pt x="59" y="51"/>
                  <a:pt x="59" y="51"/>
                  <a:pt x="59" y="51"/>
                </a:cubicBezTo>
                <a:cubicBezTo>
                  <a:pt x="59" y="50"/>
                  <a:pt x="59" y="50"/>
                  <a:pt x="59" y="50"/>
                </a:cubicBezTo>
                <a:cubicBezTo>
                  <a:pt x="60" y="49"/>
                  <a:pt x="61" y="49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7"/>
                  <a:pt x="61" y="47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0" y="42"/>
                  <a:pt x="59" y="41"/>
                </a:cubicBezTo>
                <a:cubicBezTo>
                  <a:pt x="60" y="41"/>
                  <a:pt x="60" y="41"/>
                  <a:pt x="6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5"/>
                  <a:pt x="59" y="34"/>
                  <a:pt x="57" y="33"/>
                </a:cubicBezTo>
                <a:cubicBezTo>
                  <a:pt x="56" y="33"/>
                  <a:pt x="54" y="33"/>
                  <a:pt x="52" y="33"/>
                </a:cubicBezTo>
                <a:close/>
                <a:moveTo>
                  <a:pt x="31" y="33"/>
                </a:moveTo>
                <a:cubicBezTo>
                  <a:pt x="29" y="33"/>
                  <a:pt x="27" y="33"/>
                  <a:pt x="25" y="33"/>
                </a:cubicBezTo>
                <a:cubicBezTo>
                  <a:pt x="24" y="34"/>
                  <a:pt x="23" y="35"/>
                  <a:pt x="23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1"/>
                  <a:pt x="23" y="41"/>
                  <a:pt x="23" y="41"/>
                </a:cubicBezTo>
                <a:cubicBezTo>
                  <a:pt x="22" y="42"/>
                  <a:pt x="22" y="43"/>
                  <a:pt x="22" y="43"/>
                </a:cubicBezTo>
                <a:cubicBezTo>
                  <a:pt x="22" y="43"/>
                  <a:pt x="22" y="43"/>
                  <a:pt x="22" y="43"/>
                </a:cubicBezTo>
                <a:cubicBezTo>
                  <a:pt x="22" y="47"/>
                  <a:pt x="22" y="47"/>
                  <a:pt x="22" y="47"/>
                </a:cubicBezTo>
                <a:cubicBezTo>
                  <a:pt x="22" y="47"/>
                  <a:pt x="22" y="48"/>
                  <a:pt x="22" y="48"/>
                </a:cubicBezTo>
                <a:cubicBezTo>
                  <a:pt x="22" y="48"/>
                  <a:pt x="22" y="48"/>
                  <a:pt x="22" y="48"/>
                </a:cubicBezTo>
                <a:cubicBezTo>
                  <a:pt x="22" y="48"/>
                  <a:pt x="22" y="48"/>
                  <a:pt x="22" y="48"/>
                </a:cubicBezTo>
                <a:cubicBezTo>
                  <a:pt x="22" y="48"/>
                  <a:pt x="22" y="48"/>
                  <a:pt x="22" y="48"/>
                </a:cubicBezTo>
                <a:cubicBezTo>
                  <a:pt x="22" y="49"/>
                  <a:pt x="23" y="49"/>
                  <a:pt x="24" y="50"/>
                </a:cubicBezTo>
                <a:cubicBezTo>
                  <a:pt x="24" y="50"/>
                  <a:pt x="24" y="50"/>
                  <a:pt x="24" y="51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4" y="55"/>
                  <a:pt x="24" y="56"/>
                </a:cubicBezTo>
                <a:cubicBezTo>
                  <a:pt x="23" y="56"/>
                  <a:pt x="22" y="57"/>
                  <a:pt x="22" y="58"/>
                </a:cubicBezTo>
                <a:cubicBezTo>
                  <a:pt x="22" y="58"/>
                  <a:pt x="22" y="58"/>
                  <a:pt x="22" y="58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3"/>
                  <a:pt x="23" y="64"/>
                  <a:pt x="25" y="65"/>
                </a:cubicBezTo>
                <a:cubicBezTo>
                  <a:pt x="26" y="65"/>
                  <a:pt x="28" y="65"/>
                  <a:pt x="30" y="65"/>
                </a:cubicBezTo>
                <a:cubicBezTo>
                  <a:pt x="32" y="65"/>
                  <a:pt x="34" y="65"/>
                  <a:pt x="35" y="65"/>
                </a:cubicBezTo>
                <a:cubicBezTo>
                  <a:pt x="37" y="64"/>
                  <a:pt x="38" y="63"/>
                  <a:pt x="38" y="62"/>
                </a:cubicBezTo>
                <a:cubicBezTo>
                  <a:pt x="38" y="62"/>
                  <a:pt x="38" y="62"/>
                  <a:pt x="38" y="62"/>
                </a:cubicBezTo>
                <a:cubicBezTo>
                  <a:pt x="38" y="62"/>
                  <a:pt x="38" y="62"/>
                  <a:pt x="38" y="62"/>
                </a:cubicBezTo>
                <a:cubicBezTo>
                  <a:pt x="38" y="58"/>
                  <a:pt x="38" y="58"/>
                  <a:pt x="38" y="58"/>
                </a:cubicBezTo>
                <a:cubicBezTo>
                  <a:pt x="38" y="58"/>
                  <a:pt x="38" y="57"/>
                  <a:pt x="38" y="57"/>
                </a:cubicBezTo>
                <a:cubicBezTo>
                  <a:pt x="39" y="57"/>
                  <a:pt x="40" y="56"/>
                  <a:pt x="40" y="55"/>
                </a:cubicBezTo>
                <a:cubicBezTo>
                  <a:pt x="40" y="55"/>
                  <a:pt x="40" y="55"/>
                  <a:pt x="40" y="55"/>
                </a:cubicBezTo>
                <a:cubicBezTo>
                  <a:pt x="40" y="55"/>
                  <a:pt x="40" y="55"/>
                  <a:pt x="40" y="55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0"/>
                  <a:pt x="39" y="49"/>
                  <a:pt x="38" y="48"/>
                </a:cubicBezTo>
                <a:cubicBezTo>
                  <a:pt x="38" y="48"/>
                  <a:pt x="38" y="48"/>
                  <a:pt x="38" y="48"/>
                </a:cubicBezTo>
                <a:cubicBezTo>
                  <a:pt x="38" y="48"/>
                  <a:pt x="38" y="48"/>
                  <a:pt x="38" y="48"/>
                </a:cubicBezTo>
                <a:cubicBezTo>
                  <a:pt x="38" y="48"/>
                  <a:pt x="38" y="48"/>
                  <a:pt x="38" y="48"/>
                </a:cubicBezTo>
                <a:cubicBezTo>
                  <a:pt x="38" y="43"/>
                  <a:pt x="38" y="43"/>
                  <a:pt x="38" y="43"/>
                </a:cubicBezTo>
                <a:cubicBezTo>
                  <a:pt x="38" y="43"/>
                  <a:pt x="38" y="42"/>
                  <a:pt x="37" y="42"/>
                </a:cubicBezTo>
                <a:cubicBezTo>
                  <a:pt x="38" y="41"/>
                  <a:pt x="39" y="41"/>
                  <a:pt x="39" y="40"/>
                </a:cubicBezTo>
                <a:cubicBezTo>
                  <a:pt x="39" y="40"/>
                  <a:pt x="39" y="40"/>
                  <a:pt x="39" y="40"/>
                </a:cubicBezTo>
                <a:cubicBezTo>
                  <a:pt x="39" y="40"/>
                  <a:pt x="39" y="40"/>
                  <a:pt x="39" y="40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5"/>
                  <a:pt x="37" y="34"/>
                  <a:pt x="36" y="33"/>
                </a:cubicBezTo>
                <a:cubicBezTo>
                  <a:pt x="34" y="33"/>
                  <a:pt x="33" y="33"/>
                  <a:pt x="31" y="33"/>
                </a:cubicBezTo>
                <a:close/>
                <a:moveTo>
                  <a:pt x="34" y="43"/>
                </a:moveTo>
                <a:cubicBezTo>
                  <a:pt x="34" y="43"/>
                  <a:pt x="34" y="43"/>
                  <a:pt x="34" y="43"/>
                </a:cubicBezTo>
                <a:cubicBezTo>
                  <a:pt x="35" y="43"/>
                  <a:pt x="36" y="43"/>
                  <a:pt x="36" y="43"/>
                </a:cubicBezTo>
                <a:cubicBezTo>
                  <a:pt x="36" y="43"/>
                  <a:pt x="35" y="43"/>
                  <a:pt x="34" y="44"/>
                </a:cubicBezTo>
                <a:cubicBezTo>
                  <a:pt x="33" y="44"/>
                  <a:pt x="32" y="44"/>
                  <a:pt x="30" y="44"/>
                </a:cubicBezTo>
                <a:cubicBezTo>
                  <a:pt x="28" y="44"/>
                  <a:pt x="27" y="44"/>
                  <a:pt x="25" y="44"/>
                </a:cubicBezTo>
                <a:cubicBezTo>
                  <a:pt x="25" y="43"/>
                  <a:pt x="24" y="43"/>
                  <a:pt x="24" y="43"/>
                </a:cubicBezTo>
                <a:cubicBezTo>
                  <a:pt x="24" y="43"/>
                  <a:pt x="25" y="43"/>
                  <a:pt x="25" y="43"/>
                </a:cubicBezTo>
                <a:cubicBezTo>
                  <a:pt x="26" y="43"/>
                  <a:pt x="26" y="43"/>
                  <a:pt x="26" y="43"/>
                </a:cubicBezTo>
                <a:cubicBezTo>
                  <a:pt x="27" y="43"/>
                  <a:pt x="29" y="43"/>
                  <a:pt x="31" y="43"/>
                </a:cubicBezTo>
                <a:cubicBezTo>
                  <a:pt x="32" y="43"/>
                  <a:pt x="33" y="43"/>
                  <a:pt x="34" y="43"/>
                </a:cubicBezTo>
                <a:close/>
                <a:moveTo>
                  <a:pt x="35" y="50"/>
                </a:moveTo>
                <a:cubicBezTo>
                  <a:pt x="35" y="50"/>
                  <a:pt x="36" y="50"/>
                  <a:pt x="36" y="50"/>
                </a:cubicBezTo>
                <a:cubicBezTo>
                  <a:pt x="37" y="51"/>
                  <a:pt x="38" y="51"/>
                  <a:pt x="38" y="51"/>
                </a:cubicBezTo>
                <a:cubicBezTo>
                  <a:pt x="38" y="51"/>
                  <a:pt x="37" y="51"/>
                  <a:pt x="36" y="51"/>
                </a:cubicBezTo>
                <a:cubicBezTo>
                  <a:pt x="35" y="51"/>
                  <a:pt x="34" y="51"/>
                  <a:pt x="32" y="51"/>
                </a:cubicBezTo>
                <a:cubicBezTo>
                  <a:pt x="30" y="51"/>
                  <a:pt x="29" y="51"/>
                  <a:pt x="27" y="51"/>
                </a:cubicBezTo>
                <a:cubicBezTo>
                  <a:pt x="27" y="51"/>
                  <a:pt x="26" y="51"/>
                  <a:pt x="26" y="51"/>
                </a:cubicBezTo>
                <a:cubicBezTo>
                  <a:pt x="26" y="51"/>
                  <a:pt x="27" y="51"/>
                  <a:pt x="27" y="50"/>
                </a:cubicBezTo>
                <a:cubicBezTo>
                  <a:pt x="28" y="51"/>
                  <a:pt x="29" y="51"/>
                  <a:pt x="30" y="51"/>
                </a:cubicBezTo>
                <a:cubicBezTo>
                  <a:pt x="32" y="51"/>
                  <a:pt x="34" y="50"/>
                  <a:pt x="35" y="50"/>
                </a:cubicBezTo>
                <a:close/>
                <a:moveTo>
                  <a:pt x="35" y="58"/>
                </a:moveTo>
                <a:cubicBezTo>
                  <a:pt x="36" y="58"/>
                  <a:pt x="36" y="58"/>
                  <a:pt x="36" y="58"/>
                </a:cubicBezTo>
                <a:cubicBezTo>
                  <a:pt x="36" y="58"/>
                  <a:pt x="35" y="58"/>
                  <a:pt x="34" y="58"/>
                </a:cubicBezTo>
                <a:cubicBezTo>
                  <a:pt x="33" y="59"/>
                  <a:pt x="32" y="59"/>
                  <a:pt x="30" y="59"/>
                </a:cubicBezTo>
                <a:cubicBezTo>
                  <a:pt x="28" y="59"/>
                  <a:pt x="27" y="59"/>
                  <a:pt x="25" y="58"/>
                </a:cubicBezTo>
                <a:cubicBezTo>
                  <a:pt x="25" y="58"/>
                  <a:pt x="24" y="58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6" y="57"/>
                  <a:pt x="26" y="57"/>
                  <a:pt x="27" y="57"/>
                </a:cubicBezTo>
                <a:cubicBezTo>
                  <a:pt x="27" y="57"/>
                  <a:pt x="27" y="57"/>
                  <a:pt x="27" y="57"/>
                </a:cubicBezTo>
                <a:cubicBezTo>
                  <a:pt x="28" y="58"/>
                  <a:pt x="30" y="58"/>
                  <a:pt x="32" y="58"/>
                </a:cubicBezTo>
                <a:cubicBezTo>
                  <a:pt x="33" y="58"/>
                  <a:pt x="34" y="58"/>
                  <a:pt x="35" y="58"/>
                </a:cubicBezTo>
                <a:close/>
                <a:moveTo>
                  <a:pt x="26" y="61"/>
                </a:moveTo>
                <a:cubicBezTo>
                  <a:pt x="26" y="61"/>
                  <a:pt x="26" y="61"/>
                  <a:pt x="26" y="61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1"/>
                  <a:pt x="26" y="61"/>
                  <a:pt x="26" y="61"/>
                </a:cubicBezTo>
                <a:close/>
                <a:moveTo>
                  <a:pt x="25" y="62"/>
                </a:moveTo>
                <a:cubicBezTo>
                  <a:pt x="24" y="62"/>
                  <a:pt x="24" y="62"/>
                  <a:pt x="24" y="62"/>
                </a:cubicBezTo>
                <a:cubicBezTo>
                  <a:pt x="24" y="62"/>
                  <a:pt x="24" y="62"/>
                  <a:pt x="24" y="62"/>
                </a:cubicBezTo>
                <a:cubicBezTo>
                  <a:pt x="24" y="60"/>
                  <a:pt x="24" y="60"/>
                  <a:pt x="24" y="60"/>
                </a:cubicBezTo>
                <a:cubicBezTo>
                  <a:pt x="24" y="60"/>
                  <a:pt x="25" y="60"/>
                  <a:pt x="25" y="60"/>
                </a:cubicBezTo>
                <a:cubicBezTo>
                  <a:pt x="25" y="60"/>
                  <a:pt x="25" y="60"/>
                  <a:pt x="25" y="60"/>
                </a:cubicBezTo>
                <a:cubicBezTo>
                  <a:pt x="25" y="62"/>
                  <a:pt x="25" y="62"/>
                  <a:pt x="25" y="62"/>
                </a:cubicBezTo>
                <a:close/>
                <a:moveTo>
                  <a:pt x="35" y="60"/>
                </a:moveTo>
                <a:cubicBezTo>
                  <a:pt x="35" y="60"/>
                  <a:pt x="36" y="60"/>
                  <a:pt x="36" y="60"/>
                </a:cubicBezTo>
                <a:cubicBezTo>
                  <a:pt x="36" y="62"/>
                  <a:pt x="36" y="62"/>
                  <a:pt x="36" y="62"/>
                </a:cubicBezTo>
                <a:cubicBezTo>
                  <a:pt x="36" y="62"/>
                  <a:pt x="36" y="62"/>
                  <a:pt x="36" y="62"/>
                </a:cubicBezTo>
                <a:cubicBezTo>
                  <a:pt x="36" y="62"/>
                  <a:pt x="36" y="62"/>
                  <a:pt x="35" y="62"/>
                </a:cubicBezTo>
                <a:cubicBezTo>
                  <a:pt x="35" y="60"/>
                  <a:pt x="35" y="60"/>
                  <a:pt x="35" y="60"/>
                </a:cubicBezTo>
                <a:close/>
                <a:moveTo>
                  <a:pt x="34" y="62"/>
                </a:moveTo>
                <a:cubicBezTo>
                  <a:pt x="34" y="63"/>
                  <a:pt x="34" y="63"/>
                  <a:pt x="34" y="63"/>
                </a:cubicBezTo>
                <a:cubicBezTo>
                  <a:pt x="34" y="61"/>
                  <a:pt x="34" y="61"/>
                  <a:pt x="34" y="61"/>
                </a:cubicBezTo>
                <a:cubicBezTo>
                  <a:pt x="34" y="61"/>
                  <a:pt x="34" y="61"/>
                  <a:pt x="34" y="61"/>
                </a:cubicBezTo>
                <a:cubicBezTo>
                  <a:pt x="34" y="62"/>
                  <a:pt x="34" y="62"/>
                  <a:pt x="34" y="62"/>
                </a:cubicBezTo>
                <a:close/>
                <a:moveTo>
                  <a:pt x="28" y="61"/>
                </a:moveTo>
                <a:cubicBezTo>
                  <a:pt x="28" y="61"/>
                  <a:pt x="29" y="61"/>
                  <a:pt x="29" y="61"/>
                </a:cubicBezTo>
                <a:cubicBezTo>
                  <a:pt x="29" y="63"/>
                  <a:pt x="29" y="63"/>
                  <a:pt x="29" y="63"/>
                </a:cubicBezTo>
                <a:cubicBezTo>
                  <a:pt x="29" y="63"/>
                  <a:pt x="28" y="63"/>
                  <a:pt x="28" y="63"/>
                </a:cubicBezTo>
                <a:cubicBezTo>
                  <a:pt x="28" y="61"/>
                  <a:pt x="28" y="61"/>
                  <a:pt x="28" y="61"/>
                </a:cubicBezTo>
                <a:close/>
                <a:moveTo>
                  <a:pt x="32" y="63"/>
                </a:moveTo>
                <a:cubicBezTo>
                  <a:pt x="32" y="63"/>
                  <a:pt x="31" y="63"/>
                  <a:pt x="31" y="63"/>
                </a:cubicBezTo>
                <a:cubicBezTo>
                  <a:pt x="31" y="61"/>
                  <a:pt x="31" y="61"/>
                  <a:pt x="31" y="61"/>
                </a:cubicBezTo>
                <a:cubicBezTo>
                  <a:pt x="31" y="61"/>
                  <a:pt x="32" y="61"/>
                  <a:pt x="32" y="61"/>
                </a:cubicBezTo>
                <a:cubicBezTo>
                  <a:pt x="32" y="63"/>
                  <a:pt x="32" y="63"/>
                  <a:pt x="32" y="63"/>
                </a:cubicBezTo>
                <a:close/>
                <a:moveTo>
                  <a:pt x="28" y="53"/>
                </a:moveTo>
                <a:cubicBezTo>
                  <a:pt x="28" y="53"/>
                  <a:pt x="28" y="53"/>
                  <a:pt x="28" y="53"/>
                </a:cubicBezTo>
                <a:cubicBezTo>
                  <a:pt x="28" y="55"/>
                  <a:pt x="28" y="55"/>
                  <a:pt x="28" y="55"/>
                </a:cubicBezTo>
                <a:cubicBezTo>
                  <a:pt x="28" y="55"/>
                  <a:pt x="28" y="55"/>
                  <a:pt x="28" y="55"/>
                </a:cubicBezTo>
                <a:cubicBezTo>
                  <a:pt x="28" y="53"/>
                  <a:pt x="28" y="53"/>
                  <a:pt x="28" y="53"/>
                </a:cubicBezTo>
                <a:close/>
                <a:moveTo>
                  <a:pt x="27" y="55"/>
                </a:moveTo>
                <a:cubicBezTo>
                  <a:pt x="26" y="55"/>
                  <a:pt x="26" y="55"/>
                  <a:pt x="26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6" y="53"/>
                  <a:pt x="26" y="53"/>
                  <a:pt x="26" y="53"/>
                </a:cubicBezTo>
                <a:cubicBezTo>
                  <a:pt x="26" y="53"/>
                  <a:pt x="27" y="53"/>
                  <a:pt x="27" y="53"/>
                </a:cubicBezTo>
                <a:cubicBezTo>
                  <a:pt x="27" y="53"/>
                  <a:pt x="27" y="53"/>
                  <a:pt x="27" y="53"/>
                </a:cubicBezTo>
                <a:cubicBezTo>
                  <a:pt x="27" y="55"/>
                  <a:pt x="27" y="55"/>
                  <a:pt x="27" y="55"/>
                </a:cubicBezTo>
                <a:close/>
                <a:moveTo>
                  <a:pt x="37" y="53"/>
                </a:moveTo>
                <a:cubicBezTo>
                  <a:pt x="37" y="53"/>
                  <a:pt x="38" y="53"/>
                  <a:pt x="38" y="53"/>
                </a:cubicBezTo>
                <a:cubicBezTo>
                  <a:pt x="38" y="55"/>
                  <a:pt x="38" y="55"/>
                  <a:pt x="38" y="55"/>
                </a:cubicBezTo>
                <a:cubicBezTo>
                  <a:pt x="38" y="55"/>
                  <a:pt x="38" y="55"/>
                  <a:pt x="38" y="55"/>
                </a:cubicBezTo>
                <a:cubicBezTo>
                  <a:pt x="38" y="55"/>
                  <a:pt x="38" y="55"/>
                  <a:pt x="37" y="55"/>
                </a:cubicBezTo>
                <a:cubicBezTo>
                  <a:pt x="37" y="53"/>
                  <a:pt x="37" y="53"/>
                  <a:pt x="37" y="53"/>
                </a:cubicBezTo>
                <a:close/>
                <a:moveTo>
                  <a:pt x="36" y="55"/>
                </a:moveTo>
                <a:cubicBezTo>
                  <a:pt x="36" y="55"/>
                  <a:pt x="36" y="55"/>
                  <a:pt x="36" y="55"/>
                </a:cubicBezTo>
                <a:cubicBezTo>
                  <a:pt x="36" y="53"/>
                  <a:pt x="36" y="53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36" y="55"/>
                  <a:pt x="36" y="55"/>
                  <a:pt x="36" y="55"/>
                </a:cubicBezTo>
                <a:close/>
                <a:moveTo>
                  <a:pt x="30" y="54"/>
                </a:moveTo>
                <a:cubicBezTo>
                  <a:pt x="30" y="54"/>
                  <a:pt x="31" y="54"/>
                  <a:pt x="31" y="54"/>
                </a:cubicBezTo>
                <a:cubicBezTo>
                  <a:pt x="31" y="56"/>
                  <a:pt x="31" y="56"/>
                  <a:pt x="31" y="56"/>
                </a:cubicBezTo>
                <a:cubicBezTo>
                  <a:pt x="31" y="56"/>
                  <a:pt x="30" y="56"/>
                  <a:pt x="30" y="56"/>
                </a:cubicBezTo>
                <a:cubicBezTo>
                  <a:pt x="30" y="54"/>
                  <a:pt x="30" y="54"/>
                  <a:pt x="30" y="54"/>
                </a:cubicBezTo>
                <a:close/>
                <a:moveTo>
                  <a:pt x="34" y="56"/>
                </a:moveTo>
                <a:cubicBezTo>
                  <a:pt x="34" y="56"/>
                  <a:pt x="33" y="56"/>
                  <a:pt x="33" y="56"/>
                </a:cubicBezTo>
                <a:cubicBezTo>
                  <a:pt x="33" y="54"/>
                  <a:pt x="33" y="54"/>
                  <a:pt x="33" y="54"/>
                </a:cubicBezTo>
                <a:cubicBezTo>
                  <a:pt x="33" y="54"/>
                  <a:pt x="34" y="54"/>
                  <a:pt x="34" y="54"/>
                </a:cubicBezTo>
                <a:cubicBezTo>
                  <a:pt x="34" y="56"/>
                  <a:pt x="34" y="56"/>
                  <a:pt x="34" y="56"/>
                </a:cubicBezTo>
                <a:close/>
                <a:moveTo>
                  <a:pt x="26" y="46"/>
                </a:moveTo>
                <a:cubicBezTo>
                  <a:pt x="26" y="46"/>
                  <a:pt x="26" y="46"/>
                  <a:pt x="26" y="46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6"/>
                  <a:pt x="26" y="46"/>
                  <a:pt x="26" y="46"/>
                </a:cubicBezTo>
                <a:close/>
                <a:moveTo>
                  <a:pt x="25" y="48"/>
                </a:moveTo>
                <a:cubicBezTo>
                  <a:pt x="24" y="48"/>
                  <a:pt x="24" y="48"/>
                  <a:pt x="24" y="48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5" y="46"/>
                  <a:pt x="25" y="46"/>
                </a:cubicBezTo>
                <a:cubicBezTo>
                  <a:pt x="25" y="46"/>
                  <a:pt x="25" y="46"/>
                  <a:pt x="25" y="46"/>
                </a:cubicBezTo>
                <a:cubicBezTo>
                  <a:pt x="25" y="48"/>
                  <a:pt x="25" y="48"/>
                  <a:pt x="25" y="48"/>
                </a:cubicBezTo>
                <a:close/>
                <a:moveTo>
                  <a:pt x="35" y="46"/>
                </a:moveTo>
                <a:cubicBezTo>
                  <a:pt x="35" y="46"/>
                  <a:pt x="36" y="46"/>
                  <a:pt x="36" y="45"/>
                </a:cubicBezTo>
                <a:cubicBezTo>
                  <a:pt x="36" y="47"/>
                  <a:pt x="36" y="47"/>
                  <a:pt x="36" y="47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8"/>
                  <a:pt x="35" y="48"/>
                  <a:pt x="35" y="48"/>
                </a:cubicBezTo>
                <a:cubicBezTo>
                  <a:pt x="35" y="46"/>
                  <a:pt x="35" y="46"/>
                  <a:pt x="35" y="46"/>
                </a:cubicBezTo>
                <a:close/>
                <a:moveTo>
                  <a:pt x="34" y="48"/>
                </a:moveTo>
                <a:cubicBezTo>
                  <a:pt x="34" y="48"/>
                  <a:pt x="34" y="48"/>
                  <a:pt x="34" y="48"/>
                </a:cubicBezTo>
                <a:cubicBezTo>
                  <a:pt x="34" y="46"/>
                  <a:pt x="34" y="46"/>
                  <a:pt x="34" y="46"/>
                </a:cubicBezTo>
                <a:cubicBezTo>
                  <a:pt x="34" y="46"/>
                  <a:pt x="34" y="46"/>
                  <a:pt x="34" y="46"/>
                </a:cubicBezTo>
                <a:cubicBezTo>
                  <a:pt x="34" y="48"/>
                  <a:pt x="34" y="48"/>
                  <a:pt x="34" y="48"/>
                </a:cubicBezTo>
                <a:close/>
                <a:moveTo>
                  <a:pt x="28" y="46"/>
                </a:moveTo>
                <a:cubicBezTo>
                  <a:pt x="28" y="46"/>
                  <a:pt x="29" y="46"/>
                  <a:pt x="29" y="46"/>
                </a:cubicBezTo>
                <a:cubicBezTo>
                  <a:pt x="29" y="48"/>
                  <a:pt x="29" y="48"/>
                  <a:pt x="29" y="48"/>
                </a:cubicBezTo>
                <a:cubicBezTo>
                  <a:pt x="29" y="48"/>
                  <a:pt x="28" y="48"/>
                  <a:pt x="28" y="48"/>
                </a:cubicBezTo>
                <a:cubicBezTo>
                  <a:pt x="28" y="46"/>
                  <a:pt x="28" y="46"/>
                  <a:pt x="28" y="46"/>
                </a:cubicBezTo>
                <a:close/>
                <a:moveTo>
                  <a:pt x="32" y="48"/>
                </a:moveTo>
                <a:cubicBezTo>
                  <a:pt x="32" y="48"/>
                  <a:pt x="31" y="48"/>
                  <a:pt x="31" y="48"/>
                </a:cubicBezTo>
                <a:cubicBezTo>
                  <a:pt x="31" y="46"/>
                  <a:pt x="31" y="46"/>
                  <a:pt x="31" y="46"/>
                </a:cubicBezTo>
                <a:cubicBezTo>
                  <a:pt x="31" y="46"/>
                  <a:pt x="32" y="46"/>
                  <a:pt x="32" y="46"/>
                </a:cubicBezTo>
                <a:cubicBezTo>
                  <a:pt x="32" y="48"/>
                  <a:pt x="32" y="48"/>
                  <a:pt x="32" y="48"/>
                </a:cubicBezTo>
                <a:close/>
                <a:moveTo>
                  <a:pt x="26" y="39"/>
                </a:moveTo>
                <a:cubicBezTo>
                  <a:pt x="26" y="41"/>
                  <a:pt x="26" y="41"/>
                  <a:pt x="26" y="41"/>
                </a:cubicBezTo>
                <a:cubicBezTo>
                  <a:pt x="27" y="41"/>
                  <a:pt x="27" y="41"/>
                  <a:pt x="27" y="41"/>
                </a:cubicBezTo>
                <a:cubicBezTo>
                  <a:pt x="27" y="39"/>
                  <a:pt x="27" y="39"/>
                  <a:pt x="27" y="39"/>
                </a:cubicBezTo>
                <a:cubicBezTo>
                  <a:pt x="27" y="39"/>
                  <a:pt x="27" y="39"/>
                  <a:pt x="26" y="39"/>
                </a:cubicBezTo>
                <a:close/>
                <a:moveTo>
                  <a:pt x="26" y="40"/>
                </a:moveTo>
                <a:cubicBezTo>
                  <a:pt x="26" y="38"/>
                  <a:pt x="26" y="38"/>
                  <a:pt x="26" y="38"/>
                </a:cubicBezTo>
                <a:cubicBezTo>
                  <a:pt x="25" y="38"/>
                  <a:pt x="25" y="38"/>
                  <a:pt x="25" y="38"/>
                </a:cubicBezTo>
                <a:cubicBezTo>
                  <a:pt x="25" y="38"/>
                  <a:pt x="25" y="38"/>
                  <a:pt x="25" y="38"/>
                </a:cubicBezTo>
                <a:cubicBezTo>
                  <a:pt x="25" y="40"/>
                  <a:pt x="25" y="40"/>
                  <a:pt x="25" y="40"/>
                </a:cubicBezTo>
                <a:cubicBezTo>
                  <a:pt x="25" y="40"/>
                  <a:pt x="25" y="40"/>
                  <a:pt x="25" y="40"/>
                </a:cubicBezTo>
                <a:cubicBezTo>
                  <a:pt x="25" y="40"/>
                  <a:pt x="25" y="40"/>
                  <a:pt x="26" y="40"/>
                </a:cubicBezTo>
                <a:close/>
                <a:moveTo>
                  <a:pt x="36" y="38"/>
                </a:moveTo>
                <a:cubicBezTo>
                  <a:pt x="36" y="40"/>
                  <a:pt x="36" y="40"/>
                  <a:pt x="36" y="40"/>
                </a:cubicBezTo>
                <a:cubicBezTo>
                  <a:pt x="36" y="40"/>
                  <a:pt x="36" y="40"/>
                  <a:pt x="36" y="40"/>
                </a:cubicBezTo>
                <a:cubicBezTo>
                  <a:pt x="36" y="40"/>
                  <a:pt x="36" y="40"/>
                  <a:pt x="36" y="40"/>
                </a:cubicBezTo>
                <a:cubicBezTo>
                  <a:pt x="36" y="38"/>
                  <a:pt x="36" y="38"/>
                  <a:pt x="36" y="38"/>
                </a:cubicBezTo>
                <a:cubicBezTo>
                  <a:pt x="36" y="38"/>
                  <a:pt x="36" y="38"/>
                  <a:pt x="36" y="38"/>
                </a:cubicBezTo>
                <a:close/>
                <a:moveTo>
                  <a:pt x="35" y="40"/>
                </a:moveTo>
                <a:cubicBezTo>
                  <a:pt x="35" y="38"/>
                  <a:pt x="35" y="38"/>
                  <a:pt x="35" y="38"/>
                </a:cubicBezTo>
                <a:cubicBezTo>
                  <a:pt x="35" y="38"/>
                  <a:pt x="35" y="39"/>
                  <a:pt x="34" y="39"/>
                </a:cubicBezTo>
                <a:cubicBezTo>
                  <a:pt x="34" y="41"/>
                  <a:pt x="34" y="41"/>
                  <a:pt x="34" y="41"/>
                </a:cubicBezTo>
                <a:cubicBezTo>
                  <a:pt x="35" y="41"/>
                  <a:pt x="35" y="40"/>
                  <a:pt x="35" y="40"/>
                </a:cubicBezTo>
                <a:close/>
                <a:moveTo>
                  <a:pt x="29" y="39"/>
                </a:moveTo>
                <a:cubicBezTo>
                  <a:pt x="29" y="41"/>
                  <a:pt x="29" y="41"/>
                  <a:pt x="29" y="41"/>
                </a:cubicBezTo>
                <a:cubicBezTo>
                  <a:pt x="29" y="41"/>
                  <a:pt x="29" y="41"/>
                  <a:pt x="30" y="41"/>
                </a:cubicBezTo>
                <a:cubicBezTo>
                  <a:pt x="30" y="39"/>
                  <a:pt x="30" y="39"/>
                  <a:pt x="30" y="39"/>
                </a:cubicBezTo>
                <a:cubicBezTo>
                  <a:pt x="29" y="39"/>
                  <a:pt x="29" y="39"/>
                  <a:pt x="29" y="39"/>
                </a:cubicBezTo>
                <a:close/>
                <a:moveTo>
                  <a:pt x="33" y="41"/>
                </a:moveTo>
                <a:cubicBezTo>
                  <a:pt x="33" y="39"/>
                  <a:pt x="33" y="39"/>
                  <a:pt x="33" y="39"/>
                </a:cubicBezTo>
                <a:cubicBezTo>
                  <a:pt x="32" y="39"/>
                  <a:pt x="32" y="39"/>
                  <a:pt x="32" y="39"/>
                </a:cubicBezTo>
                <a:cubicBezTo>
                  <a:pt x="32" y="41"/>
                  <a:pt x="32" y="41"/>
                  <a:pt x="32" y="41"/>
                </a:cubicBezTo>
                <a:cubicBezTo>
                  <a:pt x="32" y="41"/>
                  <a:pt x="32" y="41"/>
                  <a:pt x="33" y="41"/>
                </a:cubicBezTo>
                <a:close/>
                <a:moveTo>
                  <a:pt x="35" y="36"/>
                </a:moveTo>
                <a:cubicBezTo>
                  <a:pt x="34" y="35"/>
                  <a:pt x="32" y="35"/>
                  <a:pt x="31" y="35"/>
                </a:cubicBezTo>
                <a:cubicBezTo>
                  <a:pt x="29" y="35"/>
                  <a:pt x="27" y="35"/>
                  <a:pt x="26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6"/>
                  <a:pt x="26" y="36"/>
                </a:cubicBezTo>
                <a:cubicBezTo>
                  <a:pt x="27" y="36"/>
                  <a:pt x="29" y="37"/>
                  <a:pt x="31" y="37"/>
                </a:cubicBezTo>
                <a:cubicBezTo>
                  <a:pt x="32" y="37"/>
                  <a:pt x="34" y="36"/>
                  <a:pt x="35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36"/>
                  <a:pt x="36" y="36"/>
                  <a:pt x="35" y="36"/>
                </a:cubicBezTo>
                <a:close/>
                <a:moveTo>
                  <a:pt x="48" y="43"/>
                </a:moveTo>
                <a:cubicBezTo>
                  <a:pt x="50" y="43"/>
                  <a:pt x="51" y="43"/>
                  <a:pt x="52" y="43"/>
                </a:cubicBezTo>
                <a:cubicBezTo>
                  <a:pt x="54" y="43"/>
                  <a:pt x="55" y="43"/>
                  <a:pt x="57" y="43"/>
                </a:cubicBezTo>
                <a:cubicBezTo>
                  <a:pt x="57" y="43"/>
                  <a:pt x="57" y="43"/>
                  <a:pt x="57" y="43"/>
                </a:cubicBezTo>
                <a:cubicBezTo>
                  <a:pt x="58" y="43"/>
                  <a:pt x="59" y="43"/>
                  <a:pt x="59" y="43"/>
                </a:cubicBezTo>
                <a:cubicBezTo>
                  <a:pt x="59" y="43"/>
                  <a:pt x="58" y="43"/>
                  <a:pt x="57" y="44"/>
                </a:cubicBezTo>
                <a:cubicBezTo>
                  <a:pt x="56" y="44"/>
                  <a:pt x="55" y="44"/>
                  <a:pt x="53" y="44"/>
                </a:cubicBezTo>
                <a:cubicBezTo>
                  <a:pt x="51" y="44"/>
                  <a:pt x="49" y="44"/>
                  <a:pt x="48" y="44"/>
                </a:cubicBezTo>
                <a:cubicBezTo>
                  <a:pt x="48" y="43"/>
                  <a:pt x="47" y="43"/>
                  <a:pt x="47" y="43"/>
                </a:cubicBezTo>
                <a:cubicBezTo>
                  <a:pt x="47" y="43"/>
                  <a:pt x="48" y="43"/>
                  <a:pt x="48" y="43"/>
                </a:cubicBezTo>
                <a:cubicBezTo>
                  <a:pt x="48" y="43"/>
                  <a:pt x="48" y="43"/>
                  <a:pt x="48" y="43"/>
                </a:cubicBezTo>
                <a:close/>
                <a:moveTo>
                  <a:pt x="48" y="50"/>
                </a:moveTo>
                <a:cubicBezTo>
                  <a:pt x="49" y="50"/>
                  <a:pt x="51" y="51"/>
                  <a:pt x="53" y="51"/>
                </a:cubicBezTo>
                <a:cubicBezTo>
                  <a:pt x="54" y="51"/>
                  <a:pt x="55" y="51"/>
                  <a:pt x="56" y="50"/>
                </a:cubicBezTo>
                <a:cubicBezTo>
                  <a:pt x="56" y="51"/>
                  <a:pt x="56" y="51"/>
                  <a:pt x="56" y="51"/>
                </a:cubicBezTo>
                <a:cubicBezTo>
                  <a:pt x="56" y="51"/>
                  <a:pt x="56" y="51"/>
                  <a:pt x="55" y="51"/>
                </a:cubicBezTo>
                <a:cubicBezTo>
                  <a:pt x="54" y="51"/>
                  <a:pt x="53" y="51"/>
                  <a:pt x="51" y="51"/>
                </a:cubicBezTo>
                <a:cubicBezTo>
                  <a:pt x="49" y="51"/>
                  <a:pt x="47" y="51"/>
                  <a:pt x="46" y="51"/>
                </a:cubicBezTo>
                <a:cubicBezTo>
                  <a:pt x="46" y="51"/>
                  <a:pt x="45" y="51"/>
                  <a:pt x="45" y="51"/>
                </a:cubicBezTo>
                <a:cubicBezTo>
                  <a:pt x="45" y="51"/>
                  <a:pt x="46" y="51"/>
                  <a:pt x="46" y="50"/>
                </a:cubicBezTo>
                <a:cubicBezTo>
                  <a:pt x="47" y="50"/>
                  <a:pt x="47" y="50"/>
                  <a:pt x="48" y="50"/>
                </a:cubicBezTo>
                <a:close/>
                <a:moveTo>
                  <a:pt x="47" y="58"/>
                </a:moveTo>
                <a:cubicBezTo>
                  <a:pt x="48" y="58"/>
                  <a:pt x="50" y="58"/>
                  <a:pt x="51" y="58"/>
                </a:cubicBezTo>
                <a:cubicBezTo>
                  <a:pt x="53" y="58"/>
                  <a:pt x="55" y="58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7" y="57"/>
                  <a:pt x="57" y="57"/>
                  <a:pt x="57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7" y="58"/>
                </a:cubicBezTo>
                <a:cubicBezTo>
                  <a:pt x="56" y="59"/>
                  <a:pt x="55" y="59"/>
                  <a:pt x="53" y="59"/>
                </a:cubicBezTo>
                <a:cubicBezTo>
                  <a:pt x="51" y="59"/>
                  <a:pt x="49" y="59"/>
                  <a:pt x="48" y="58"/>
                </a:cubicBezTo>
                <a:cubicBezTo>
                  <a:pt x="48" y="58"/>
                  <a:pt x="47" y="58"/>
                  <a:pt x="47" y="58"/>
                </a:cubicBezTo>
                <a:cubicBezTo>
                  <a:pt x="47" y="58"/>
                  <a:pt x="47" y="58"/>
                  <a:pt x="47" y="58"/>
                </a:cubicBezTo>
                <a:close/>
                <a:moveTo>
                  <a:pt x="57" y="61"/>
                </a:moveTo>
                <a:cubicBezTo>
                  <a:pt x="57" y="63"/>
                  <a:pt x="57" y="63"/>
                  <a:pt x="57" y="63"/>
                </a:cubicBezTo>
                <a:cubicBezTo>
                  <a:pt x="57" y="63"/>
                  <a:pt x="56" y="63"/>
                  <a:pt x="56" y="63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7" y="61"/>
                  <a:pt x="57" y="61"/>
                </a:cubicBezTo>
                <a:close/>
                <a:moveTo>
                  <a:pt x="58" y="62"/>
                </a:moveTo>
                <a:cubicBezTo>
                  <a:pt x="58" y="60"/>
                  <a:pt x="58" y="60"/>
                  <a:pt x="58" y="60"/>
                </a:cubicBezTo>
                <a:cubicBezTo>
                  <a:pt x="58" y="60"/>
                  <a:pt x="58" y="60"/>
                  <a:pt x="58" y="60"/>
                </a:cubicBezTo>
                <a:cubicBezTo>
                  <a:pt x="58" y="60"/>
                  <a:pt x="58" y="60"/>
                  <a:pt x="59" y="60"/>
                </a:cubicBezTo>
                <a:cubicBezTo>
                  <a:pt x="59" y="62"/>
                  <a:pt x="59" y="62"/>
                  <a:pt x="59" y="62"/>
                </a:cubicBezTo>
                <a:cubicBezTo>
                  <a:pt x="58" y="62"/>
                  <a:pt x="58" y="62"/>
                  <a:pt x="58" y="62"/>
                </a:cubicBezTo>
                <a:cubicBezTo>
                  <a:pt x="58" y="62"/>
                  <a:pt x="58" y="62"/>
                  <a:pt x="58" y="62"/>
                </a:cubicBezTo>
                <a:close/>
                <a:moveTo>
                  <a:pt x="47" y="60"/>
                </a:moveTo>
                <a:cubicBezTo>
                  <a:pt x="47" y="62"/>
                  <a:pt x="47" y="62"/>
                  <a:pt x="47" y="62"/>
                </a:cubicBezTo>
                <a:cubicBezTo>
                  <a:pt x="47" y="62"/>
                  <a:pt x="47" y="62"/>
                  <a:pt x="47" y="62"/>
                </a:cubicBezTo>
                <a:cubicBezTo>
                  <a:pt x="47" y="62"/>
                  <a:pt x="47" y="62"/>
                  <a:pt x="47" y="62"/>
                </a:cubicBezTo>
                <a:cubicBezTo>
                  <a:pt x="47" y="60"/>
                  <a:pt x="47" y="60"/>
                  <a:pt x="47" y="60"/>
                </a:cubicBezTo>
                <a:cubicBezTo>
                  <a:pt x="47" y="60"/>
                  <a:pt x="47" y="60"/>
                  <a:pt x="47" y="60"/>
                </a:cubicBezTo>
                <a:close/>
                <a:moveTo>
                  <a:pt x="48" y="62"/>
                </a:moveTo>
                <a:cubicBezTo>
                  <a:pt x="48" y="61"/>
                  <a:pt x="48" y="61"/>
                  <a:pt x="48" y="61"/>
                </a:cubicBezTo>
                <a:cubicBezTo>
                  <a:pt x="49" y="61"/>
                  <a:pt x="49" y="61"/>
                  <a:pt x="49" y="61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3"/>
                  <a:pt x="49" y="63"/>
                  <a:pt x="48" y="62"/>
                </a:cubicBezTo>
                <a:close/>
                <a:moveTo>
                  <a:pt x="55" y="61"/>
                </a:moveTo>
                <a:cubicBezTo>
                  <a:pt x="55" y="63"/>
                  <a:pt x="55" y="63"/>
                  <a:pt x="55" y="63"/>
                </a:cubicBezTo>
                <a:cubicBezTo>
                  <a:pt x="54" y="63"/>
                  <a:pt x="54" y="63"/>
                  <a:pt x="54" y="63"/>
                </a:cubicBezTo>
                <a:cubicBezTo>
                  <a:pt x="54" y="61"/>
                  <a:pt x="54" y="61"/>
                  <a:pt x="54" y="61"/>
                </a:cubicBezTo>
                <a:cubicBezTo>
                  <a:pt x="54" y="61"/>
                  <a:pt x="54" y="61"/>
                  <a:pt x="55" y="61"/>
                </a:cubicBezTo>
                <a:close/>
                <a:moveTo>
                  <a:pt x="51" y="63"/>
                </a:moveTo>
                <a:cubicBezTo>
                  <a:pt x="51" y="61"/>
                  <a:pt x="51" y="61"/>
                  <a:pt x="51" y="61"/>
                </a:cubicBezTo>
                <a:cubicBezTo>
                  <a:pt x="51" y="61"/>
                  <a:pt x="51" y="61"/>
                  <a:pt x="52" y="61"/>
                </a:cubicBezTo>
                <a:cubicBezTo>
                  <a:pt x="52" y="63"/>
                  <a:pt x="52" y="63"/>
                  <a:pt x="52" y="63"/>
                </a:cubicBezTo>
                <a:cubicBezTo>
                  <a:pt x="51" y="63"/>
                  <a:pt x="51" y="63"/>
                  <a:pt x="51" y="63"/>
                </a:cubicBezTo>
                <a:close/>
                <a:moveTo>
                  <a:pt x="55" y="53"/>
                </a:move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4" y="55"/>
                  <a:pt x="54" y="55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3"/>
                  <a:pt x="55" y="53"/>
                  <a:pt x="55" y="53"/>
                </a:cubicBezTo>
                <a:close/>
                <a:moveTo>
                  <a:pt x="56" y="55"/>
                </a:moveTo>
                <a:cubicBezTo>
                  <a:pt x="56" y="53"/>
                  <a:pt x="56" y="53"/>
                  <a:pt x="56" y="53"/>
                </a:cubicBezTo>
                <a:cubicBezTo>
                  <a:pt x="56" y="53"/>
                  <a:pt x="56" y="53"/>
                  <a:pt x="56" y="53"/>
                </a:cubicBezTo>
                <a:cubicBezTo>
                  <a:pt x="56" y="53"/>
                  <a:pt x="56" y="53"/>
                  <a:pt x="57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6" y="55"/>
                  <a:pt x="56" y="55"/>
                  <a:pt x="56" y="55"/>
                </a:cubicBezTo>
                <a:cubicBezTo>
                  <a:pt x="56" y="55"/>
                  <a:pt x="56" y="55"/>
                  <a:pt x="56" y="55"/>
                </a:cubicBezTo>
                <a:close/>
                <a:moveTo>
                  <a:pt x="45" y="53"/>
                </a:moveTo>
                <a:cubicBezTo>
                  <a:pt x="45" y="55"/>
                  <a:pt x="45" y="55"/>
                  <a:pt x="45" y="55"/>
                </a:cubicBezTo>
                <a:cubicBezTo>
                  <a:pt x="45" y="55"/>
                  <a:pt x="45" y="55"/>
                  <a:pt x="45" y="55"/>
                </a:cubicBezTo>
                <a:cubicBezTo>
                  <a:pt x="45" y="55"/>
                  <a:pt x="45" y="55"/>
                  <a:pt x="45" y="55"/>
                </a:cubicBezTo>
                <a:cubicBezTo>
                  <a:pt x="45" y="53"/>
                  <a:pt x="45" y="53"/>
                  <a:pt x="45" y="53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46" y="55"/>
                </a:moveTo>
                <a:cubicBezTo>
                  <a:pt x="46" y="53"/>
                  <a:pt x="46" y="53"/>
                  <a:pt x="46" y="53"/>
                </a:cubicBezTo>
                <a:cubicBezTo>
                  <a:pt x="47" y="53"/>
                  <a:pt x="47" y="53"/>
                  <a:pt x="47" y="53"/>
                </a:cubicBezTo>
                <a:cubicBezTo>
                  <a:pt x="47" y="55"/>
                  <a:pt x="47" y="55"/>
                  <a:pt x="47" y="55"/>
                </a:cubicBezTo>
                <a:cubicBezTo>
                  <a:pt x="47" y="55"/>
                  <a:pt x="47" y="55"/>
                  <a:pt x="46" y="55"/>
                </a:cubicBezTo>
                <a:close/>
                <a:moveTo>
                  <a:pt x="53" y="54"/>
                </a:moveTo>
                <a:cubicBezTo>
                  <a:pt x="53" y="56"/>
                  <a:pt x="53" y="56"/>
                  <a:pt x="53" y="56"/>
                </a:cubicBezTo>
                <a:cubicBezTo>
                  <a:pt x="52" y="56"/>
                  <a:pt x="52" y="56"/>
                  <a:pt x="52" y="56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3" y="54"/>
                </a:cubicBezTo>
                <a:close/>
                <a:moveTo>
                  <a:pt x="49" y="56"/>
                </a:moveTo>
                <a:cubicBezTo>
                  <a:pt x="49" y="54"/>
                  <a:pt x="49" y="54"/>
                  <a:pt x="49" y="54"/>
                </a:cubicBezTo>
                <a:cubicBezTo>
                  <a:pt x="49" y="54"/>
                  <a:pt x="49" y="54"/>
                  <a:pt x="50" y="54"/>
                </a:cubicBezTo>
                <a:cubicBezTo>
                  <a:pt x="50" y="56"/>
                  <a:pt x="50" y="56"/>
                  <a:pt x="50" y="56"/>
                </a:cubicBezTo>
                <a:cubicBezTo>
                  <a:pt x="49" y="56"/>
                  <a:pt x="49" y="56"/>
                  <a:pt x="49" y="56"/>
                </a:cubicBezTo>
                <a:close/>
                <a:moveTo>
                  <a:pt x="57" y="46"/>
                </a:moveTo>
                <a:cubicBezTo>
                  <a:pt x="57" y="48"/>
                  <a:pt x="57" y="48"/>
                  <a:pt x="57" y="48"/>
                </a:cubicBezTo>
                <a:cubicBezTo>
                  <a:pt x="57" y="48"/>
                  <a:pt x="57" y="48"/>
                  <a:pt x="56" y="48"/>
                </a:cubicBezTo>
                <a:cubicBezTo>
                  <a:pt x="56" y="46"/>
                  <a:pt x="56" y="46"/>
                  <a:pt x="56" y="46"/>
                </a:cubicBezTo>
                <a:cubicBezTo>
                  <a:pt x="57" y="46"/>
                  <a:pt x="57" y="46"/>
                  <a:pt x="57" y="46"/>
                </a:cubicBezTo>
                <a:close/>
                <a:moveTo>
                  <a:pt x="58" y="48"/>
                </a:move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9" y="46"/>
                </a:cubicBezTo>
                <a:cubicBezTo>
                  <a:pt x="59" y="47"/>
                  <a:pt x="59" y="47"/>
                  <a:pt x="59" y="47"/>
                </a:cubicBezTo>
                <a:cubicBezTo>
                  <a:pt x="59" y="48"/>
                  <a:pt x="59" y="48"/>
                  <a:pt x="59" y="48"/>
                </a:cubicBezTo>
                <a:cubicBezTo>
                  <a:pt x="59" y="48"/>
                  <a:pt x="58" y="48"/>
                  <a:pt x="58" y="48"/>
                </a:cubicBezTo>
                <a:close/>
                <a:moveTo>
                  <a:pt x="47" y="46"/>
                </a:moveTo>
                <a:cubicBezTo>
                  <a:pt x="47" y="48"/>
                  <a:pt x="47" y="48"/>
                  <a:pt x="47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7"/>
                  <a:pt x="47" y="47"/>
                </a:cubicBezTo>
                <a:cubicBezTo>
                  <a:pt x="47" y="45"/>
                  <a:pt x="47" y="45"/>
                  <a:pt x="47" y="45"/>
                </a:cubicBezTo>
                <a:cubicBezTo>
                  <a:pt x="47" y="46"/>
                  <a:pt x="47" y="46"/>
                  <a:pt x="47" y="46"/>
                </a:cubicBezTo>
                <a:close/>
                <a:moveTo>
                  <a:pt x="48" y="48"/>
                </a:moveTo>
                <a:cubicBezTo>
                  <a:pt x="48" y="46"/>
                  <a:pt x="48" y="46"/>
                  <a:pt x="48" y="46"/>
                </a:cubicBezTo>
                <a:cubicBezTo>
                  <a:pt x="49" y="46"/>
                  <a:pt x="49" y="46"/>
                  <a:pt x="49" y="46"/>
                </a:cubicBezTo>
                <a:cubicBezTo>
                  <a:pt x="49" y="48"/>
                  <a:pt x="49" y="48"/>
                  <a:pt x="49" y="48"/>
                </a:cubicBezTo>
                <a:cubicBezTo>
                  <a:pt x="49" y="48"/>
                  <a:pt x="49" y="48"/>
                  <a:pt x="48" y="48"/>
                </a:cubicBezTo>
                <a:close/>
                <a:moveTo>
                  <a:pt x="55" y="46"/>
                </a:moveTo>
                <a:cubicBezTo>
                  <a:pt x="55" y="48"/>
                  <a:pt x="55" y="48"/>
                  <a:pt x="55" y="48"/>
                </a:cubicBezTo>
                <a:cubicBezTo>
                  <a:pt x="54" y="48"/>
                  <a:pt x="54" y="48"/>
                  <a:pt x="54" y="48"/>
                </a:cubicBezTo>
                <a:cubicBezTo>
                  <a:pt x="54" y="46"/>
                  <a:pt x="54" y="46"/>
                  <a:pt x="54" y="46"/>
                </a:cubicBezTo>
                <a:cubicBezTo>
                  <a:pt x="54" y="46"/>
                  <a:pt x="54" y="46"/>
                  <a:pt x="55" y="46"/>
                </a:cubicBezTo>
                <a:close/>
                <a:moveTo>
                  <a:pt x="51" y="48"/>
                </a:move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1" y="46"/>
                  <a:pt x="52" y="46"/>
                </a:cubicBezTo>
                <a:cubicBezTo>
                  <a:pt x="52" y="48"/>
                  <a:pt x="52" y="48"/>
                  <a:pt x="52" y="48"/>
                </a:cubicBezTo>
                <a:cubicBezTo>
                  <a:pt x="51" y="48"/>
                  <a:pt x="51" y="48"/>
                  <a:pt x="51" y="48"/>
                </a:cubicBezTo>
                <a:close/>
                <a:moveTo>
                  <a:pt x="56" y="39"/>
                </a:moveTo>
                <a:cubicBezTo>
                  <a:pt x="56" y="39"/>
                  <a:pt x="56" y="39"/>
                  <a:pt x="56" y="39"/>
                </a:cubicBezTo>
                <a:cubicBezTo>
                  <a:pt x="56" y="41"/>
                  <a:pt x="56" y="41"/>
                  <a:pt x="56" y="41"/>
                </a:cubicBezTo>
                <a:cubicBezTo>
                  <a:pt x="56" y="41"/>
                  <a:pt x="56" y="41"/>
                  <a:pt x="56" y="41"/>
                </a:cubicBezTo>
                <a:cubicBezTo>
                  <a:pt x="56" y="39"/>
                  <a:pt x="56" y="39"/>
                  <a:pt x="56" y="39"/>
                </a:cubicBezTo>
                <a:close/>
                <a:moveTo>
                  <a:pt x="57" y="40"/>
                </a:moveTo>
                <a:cubicBezTo>
                  <a:pt x="58" y="40"/>
                  <a:pt x="58" y="40"/>
                  <a:pt x="58" y="40"/>
                </a:cubicBezTo>
                <a:cubicBezTo>
                  <a:pt x="58" y="40"/>
                  <a:pt x="58" y="40"/>
                  <a:pt x="58" y="40"/>
                </a:cubicBezTo>
                <a:cubicBezTo>
                  <a:pt x="58" y="38"/>
                  <a:pt x="58" y="38"/>
                  <a:pt x="58" y="38"/>
                </a:cubicBezTo>
                <a:cubicBezTo>
                  <a:pt x="58" y="38"/>
                  <a:pt x="57" y="38"/>
                  <a:pt x="57" y="38"/>
                </a:cubicBezTo>
                <a:cubicBezTo>
                  <a:pt x="57" y="38"/>
                  <a:pt x="57" y="38"/>
                  <a:pt x="57" y="38"/>
                </a:cubicBezTo>
                <a:cubicBezTo>
                  <a:pt x="57" y="40"/>
                  <a:pt x="57" y="40"/>
                  <a:pt x="57" y="40"/>
                </a:cubicBezTo>
                <a:close/>
                <a:moveTo>
                  <a:pt x="47" y="38"/>
                </a:moveTo>
                <a:cubicBezTo>
                  <a:pt x="47" y="38"/>
                  <a:pt x="46" y="38"/>
                  <a:pt x="46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38"/>
                  <a:pt x="47" y="38"/>
                  <a:pt x="47" y="38"/>
                </a:cubicBezTo>
                <a:close/>
                <a:moveTo>
                  <a:pt x="48" y="40"/>
                </a:moveTo>
                <a:cubicBezTo>
                  <a:pt x="48" y="40"/>
                  <a:pt x="48" y="41"/>
                  <a:pt x="48" y="41"/>
                </a:cubicBezTo>
                <a:cubicBezTo>
                  <a:pt x="48" y="39"/>
                  <a:pt x="48" y="39"/>
                  <a:pt x="48" y="39"/>
                </a:cubicBezTo>
                <a:cubicBezTo>
                  <a:pt x="48" y="39"/>
                  <a:pt x="48" y="38"/>
                  <a:pt x="48" y="38"/>
                </a:cubicBezTo>
                <a:cubicBezTo>
                  <a:pt x="48" y="40"/>
                  <a:pt x="48" y="40"/>
                  <a:pt x="48" y="40"/>
                </a:cubicBezTo>
                <a:close/>
                <a:moveTo>
                  <a:pt x="54" y="39"/>
                </a:moveTo>
                <a:cubicBezTo>
                  <a:pt x="54" y="39"/>
                  <a:pt x="53" y="39"/>
                  <a:pt x="53" y="39"/>
                </a:cubicBezTo>
                <a:cubicBezTo>
                  <a:pt x="53" y="41"/>
                  <a:pt x="53" y="41"/>
                  <a:pt x="53" y="41"/>
                </a:cubicBezTo>
                <a:cubicBezTo>
                  <a:pt x="53" y="41"/>
                  <a:pt x="54" y="41"/>
                  <a:pt x="54" y="41"/>
                </a:cubicBezTo>
                <a:cubicBezTo>
                  <a:pt x="54" y="39"/>
                  <a:pt x="54" y="39"/>
                  <a:pt x="54" y="39"/>
                </a:cubicBezTo>
                <a:close/>
                <a:moveTo>
                  <a:pt x="50" y="41"/>
                </a:moveTo>
                <a:cubicBezTo>
                  <a:pt x="50" y="41"/>
                  <a:pt x="51" y="41"/>
                  <a:pt x="51" y="41"/>
                </a:cubicBezTo>
                <a:cubicBezTo>
                  <a:pt x="51" y="39"/>
                  <a:pt x="51" y="39"/>
                  <a:pt x="51" y="39"/>
                </a:cubicBezTo>
                <a:cubicBezTo>
                  <a:pt x="51" y="39"/>
                  <a:pt x="50" y="39"/>
                  <a:pt x="50" y="39"/>
                </a:cubicBezTo>
                <a:cubicBezTo>
                  <a:pt x="50" y="41"/>
                  <a:pt x="50" y="41"/>
                  <a:pt x="50" y="41"/>
                </a:cubicBezTo>
                <a:close/>
                <a:moveTo>
                  <a:pt x="48" y="36"/>
                </a:moveTo>
                <a:cubicBezTo>
                  <a:pt x="47" y="36"/>
                  <a:pt x="46" y="36"/>
                  <a:pt x="46" y="36"/>
                </a:cubicBezTo>
                <a:cubicBezTo>
                  <a:pt x="46" y="36"/>
                  <a:pt x="47" y="36"/>
                  <a:pt x="48" y="36"/>
                </a:cubicBezTo>
                <a:cubicBezTo>
                  <a:pt x="49" y="36"/>
                  <a:pt x="50" y="37"/>
                  <a:pt x="52" y="37"/>
                </a:cubicBezTo>
                <a:cubicBezTo>
                  <a:pt x="54" y="37"/>
                  <a:pt x="55" y="36"/>
                  <a:pt x="57" y="36"/>
                </a:cubicBezTo>
                <a:cubicBezTo>
                  <a:pt x="57" y="36"/>
                  <a:pt x="58" y="36"/>
                  <a:pt x="58" y="36"/>
                </a:cubicBezTo>
                <a:cubicBezTo>
                  <a:pt x="58" y="36"/>
                  <a:pt x="57" y="36"/>
                  <a:pt x="57" y="36"/>
                </a:cubicBezTo>
                <a:cubicBezTo>
                  <a:pt x="55" y="35"/>
                  <a:pt x="54" y="35"/>
                  <a:pt x="52" y="35"/>
                </a:cubicBezTo>
                <a:cubicBezTo>
                  <a:pt x="50" y="35"/>
                  <a:pt x="49" y="35"/>
                  <a:pt x="48" y="36"/>
                </a:cubicBezTo>
                <a:close/>
                <a:moveTo>
                  <a:pt x="17" y="56"/>
                </a:moveTo>
                <a:cubicBezTo>
                  <a:pt x="18" y="57"/>
                  <a:pt x="18" y="57"/>
                  <a:pt x="18" y="58"/>
                </a:cubicBezTo>
                <a:cubicBezTo>
                  <a:pt x="18" y="62"/>
                  <a:pt x="18" y="62"/>
                  <a:pt x="18" y="62"/>
                </a:cubicBezTo>
                <a:cubicBezTo>
                  <a:pt x="18" y="62"/>
                  <a:pt x="18" y="62"/>
                  <a:pt x="18" y="62"/>
                </a:cubicBezTo>
                <a:cubicBezTo>
                  <a:pt x="18" y="62"/>
                  <a:pt x="18" y="62"/>
                  <a:pt x="18" y="62"/>
                </a:cubicBezTo>
                <a:cubicBezTo>
                  <a:pt x="18" y="63"/>
                  <a:pt x="17" y="64"/>
                  <a:pt x="15" y="65"/>
                </a:cubicBezTo>
                <a:cubicBezTo>
                  <a:pt x="14" y="65"/>
                  <a:pt x="12" y="65"/>
                  <a:pt x="10" y="65"/>
                </a:cubicBezTo>
                <a:cubicBezTo>
                  <a:pt x="8" y="65"/>
                  <a:pt x="7" y="65"/>
                  <a:pt x="5" y="65"/>
                </a:cubicBezTo>
                <a:cubicBezTo>
                  <a:pt x="4" y="64"/>
                  <a:pt x="2" y="63"/>
                  <a:pt x="2" y="62"/>
                </a:cubicBezTo>
                <a:cubicBezTo>
                  <a:pt x="2" y="62"/>
                  <a:pt x="2" y="62"/>
                  <a:pt x="2" y="62"/>
                </a:cubicBezTo>
                <a:cubicBezTo>
                  <a:pt x="2" y="62"/>
                  <a:pt x="2" y="62"/>
                  <a:pt x="2" y="62"/>
                </a:cubicBezTo>
                <a:cubicBezTo>
                  <a:pt x="2" y="62"/>
                  <a:pt x="2" y="62"/>
                  <a:pt x="2" y="62"/>
                </a:cubicBezTo>
                <a:cubicBezTo>
                  <a:pt x="2" y="62"/>
                  <a:pt x="2" y="62"/>
                  <a:pt x="2" y="62"/>
                </a:cubicBezTo>
                <a:cubicBezTo>
                  <a:pt x="2" y="58"/>
                  <a:pt x="2" y="58"/>
                  <a:pt x="2" y="58"/>
                </a:cubicBezTo>
                <a:cubicBezTo>
                  <a:pt x="2" y="58"/>
                  <a:pt x="2" y="58"/>
                  <a:pt x="2" y="58"/>
                </a:cubicBezTo>
                <a:cubicBezTo>
                  <a:pt x="2" y="57"/>
                  <a:pt x="3" y="56"/>
                  <a:pt x="4" y="56"/>
                </a:cubicBezTo>
                <a:cubicBezTo>
                  <a:pt x="4" y="55"/>
                  <a:pt x="3" y="55"/>
                  <a:pt x="3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3" y="54"/>
                  <a:pt x="3" y="54"/>
                  <a:pt x="3" y="54"/>
                </a:cubicBezTo>
                <a:cubicBezTo>
                  <a:pt x="3" y="54"/>
                  <a:pt x="3" y="54"/>
                  <a:pt x="3" y="54"/>
                </a:cubicBezTo>
                <a:cubicBezTo>
                  <a:pt x="3" y="54"/>
                  <a:pt x="3" y="54"/>
                  <a:pt x="3" y="54"/>
                </a:cubicBezTo>
                <a:cubicBezTo>
                  <a:pt x="3" y="50"/>
                  <a:pt x="3" y="50"/>
                  <a:pt x="3" y="50"/>
                </a:cubicBezTo>
                <a:cubicBezTo>
                  <a:pt x="3" y="50"/>
                  <a:pt x="3" y="50"/>
                  <a:pt x="3" y="50"/>
                </a:cubicBezTo>
                <a:cubicBezTo>
                  <a:pt x="3" y="49"/>
                  <a:pt x="4" y="48"/>
                  <a:pt x="6" y="48"/>
                </a:cubicBezTo>
                <a:cubicBezTo>
                  <a:pt x="7" y="47"/>
                  <a:pt x="9" y="47"/>
                  <a:pt x="11" y="47"/>
                </a:cubicBezTo>
                <a:cubicBezTo>
                  <a:pt x="13" y="47"/>
                  <a:pt x="15" y="47"/>
                  <a:pt x="16" y="48"/>
                </a:cubicBezTo>
                <a:cubicBezTo>
                  <a:pt x="18" y="48"/>
                  <a:pt x="19" y="49"/>
                  <a:pt x="19" y="50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5"/>
                  <a:pt x="18" y="56"/>
                  <a:pt x="17" y="56"/>
                </a:cubicBezTo>
                <a:close/>
                <a:moveTo>
                  <a:pt x="9" y="55"/>
                </a:moveTo>
                <a:cubicBezTo>
                  <a:pt x="10" y="55"/>
                  <a:pt x="10" y="55"/>
                  <a:pt x="10" y="55"/>
                </a:cubicBezTo>
                <a:cubicBezTo>
                  <a:pt x="10" y="53"/>
                  <a:pt x="10" y="53"/>
                  <a:pt x="10" y="53"/>
                </a:cubicBezTo>
                <a:cubicBezTo>
                  <a:pt x="10" y="53"/>
                  <a:pt x="10" y="53"/>
                  <a:pt x="9" y="53"/>
                </a:cubicBezTo>
                <a:cubicBezTo>
                  <a:pt x="9" y="55"/>
                  <a:pt x="9" y="55"/>
                  <a:pt x="9" y="55"/>
                </a:cubicBezTo>
                <a:close/>
                <a:moveTo>
                  <a:pt x="13" y="57"/>
                </a:moveTo>
                <a:cubicBezTo>
                  <a:pt x="13" y="57"/>
                  <a:pt x="12" y="57"/>
                  <a:pt x="11" y="57"/>
                </a:cubicBezTo>
                <a:cubicBezTo>
                  <a:pt x="10" y="57"/>
                  <a:pt x="9" y="57"/>
                  <a:pt x="8" y="57"/>
                </a:cubicBezTo>
                <a:cubicBezTo>
                  <a:pt x="7" y="57"/>
                  <a:pt x="6" y="57"/>
                  <a:pt x="6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5" y="58"/>
                  <a:pt x="5" y="58"/>
                  <a:pt x="6" y="58"/>
                </a:cubicBezTo>
                <a:cubicBezTo>
                  <a:pt x="7" y="59"/>
                  <a:pt x="9" y="59"/>
                  <a:pt x="10" y="59"/>
                </a:cubicBezTo>
                <a:cubicBezTo>
                  <a:pt x="12" y="59"/>
                  <a:pt x="14" y="59"/>
                  <a:pt x="15" y="58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8"/>
                  <a:pt x="16" y="58"/>
                  <a:pt x="15" y="58"/>
                </a:cubicBezTo>
                <a:cubicBezTo>
                  <a:pt x="14" y="57"/>
                  <a:pt x="14" y="57"/>
                  <a:pt x="13" y="57"/>
                </a:cubicBezTo>
                <a:close/>
                <a:moveTo>
                  <a:pt x="7" y="53"/>
                </a:moveTo>
                <a:cubicBezTo>
                  <a:pt x="7" y="55"/>
                  <a:pt x="7" y="55"/>
                  <a:pt x="7" y="55"/>
                </a:cubicBezTo>
                <a:cubicBezTo>
                  <a:pt x="7" y="55"/>
                  <a:pt x="8" y="55"/>
                  <a:pt x="8" y="55"/>
                </a:cubicBezTo>
                <a:cubicBezTo>
                  <a:pt x="8" y="53"/>
                  <a:pt x="8" y="53"/>
                  <a:pt x="8" y="53"/>
                </a:cubicBezTo>
                <a:cubicBezTo>
                  <a:pt x="8" y="53"/>
                  <a:pt x="7" y="53"/>
                  <a:pt x="7" y="53"/>
                </a:cubicBezTo>
                <a:close/>
                <a:moveTo>
                  <a:pt x="6" y="54"/>
                </a:moveTo>
                <a:cubicBezTo>
                  <a:pt x="6" y="52"/>
                  <a:pt x="6" y="52"/>
                  <a:pt x="6" y="52"/>
                </a:cubicBezTo>
                <a:cubicBezTo>
                  <a:pt x="6" y="52"/>
                  <a:pt x="6" y="52"/>
                  <a:pt x="6" y="52"/>
                </a:cubicBezTo>
                <a:cubicBezTo>
                  <a:pt x="6" y="52"/>
                  <a:pt x="6" y="52"/>
                  <a:pt x="5" y="52"/>
                </a:cubicBezTo>
                <a:cubicBezTo>
                  <a:pt x="5" y="54"/>
                  <a:pt x="5" y="54"/>
                  <a:pt x="5" y="54"/>
                </a:cubicBezTo>
                <a:cubicBezTo>
                  <a:pt x="6" y="54"/>
                  <a:pt x="6" y="54"/>
                  <a:pt x="6" y="54"/>
                </a:cubicBezTo>
                <a:cubicBezTo>
                  <a:pt x="6" y="54"/>
                  <a:pt x="6" y="54"/>
                  <a:pt x="6" y="54"/>
                </a:cubicBezTo>
                <a:close/>
                <a:moveTo>
                  <a:pt x="17" y="52"/>
                </a:moveTo>
                <a:cubicBezTo>
                  <a:pt x="17" y="54"/>
                  <a:pt x="17" y="54"/>
                  <a:pt x="17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lose/>
                <a:moveTo>
                  <a:pt x="16" y="55"/>
                </a:moveTo>
                <a:cubicBezTo>
                  <a:pt x="16" y="53"/>
                  <a:pt x="16" y="53"/>
                  <a:pt x="16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5" y="55"/>
                  <a:pt x="15" y="55"/>
                  <a:pt x="15" y="55"/>
                </a:cubicBezTo>
                <a:cubicBezTo>
                  <a:pt x="15" y="55"/>
                  <a:pt x="15" y="55"/>
                  <a:pt x="16" y="55"/>
                </a:cubicBezTo>
                <a:close/>
                <a:moveTo>
                  <a:pt x="16" y="50"/>
                </a:moveTo>
                <a:cubicBezTo>
                  <a:pt x="15" y="49"/>
                  <a:pt x="13" y="49"/>
                  <a:pt x="11" y="49"/>
                </a:cubicBezTo>
                <a:cubicBezTo>
                  <a:pt x="9" y="49"/>
                  <a:pt x="8" y="49"/>
                  <a:pt x="7" y="50"/>
                </a:cubicBezTo>
                <a:cubicBezTo>
                  <a:pt x="6" y="50"/>
                  <a:pt x="6" y="50"/>
                  <a:pt x="6" y="50"/>
                </a:cubicBezTo>
                <a:cubicBezTo>
                  <a:pt x="6" y="50"/>
                  <a:pt x="6" y="50"/>
                  <a:pt x="7" y="50"/>
                </a:cubicBezTo>
                <a:cubicBezTo>
                  <a:pt x="8" y="51"/>
                  <a:pt x="9" y="51"/>
                  <a:pt x="11" y="51"/>
                </a:cubicBezTo>
                <a:cubicBezTo>
                  <a:pt x="13" y="51"/>
                  <a:pt x="15" y="51"/>
                  <a:pt x="16" y="50"/>
                </a:cubicBezTo>
                <a:cubicBezTo>
                  <a:pt x="16" y="50"/>
                  <a:pt x="17" y="50"/>
                  <a:pt x="17" y="50"/>
                </a:cubicBezTo>
                <a:cubicBezTo>
                  <a:pt x="17" y="50"/>
                  <a:pt x="16" y="50"/>
                  <a:pt x="16" y="50"/>
                </a:cubicBezTo>
                <a:close/>
                <a:moveTo>
                  <a:pt x="6" y="61"/>
                </a:moveTo>
                <a:cubicBezTo>
                  <a:pt x="6" y="63"/>
                  <a:pt x="6" y="63"/>
                  <a:pt x="6" y="63"/>
                </a:cubicBezTo>
                <a:cubicBezTo>
                  <a:pt x="6" y="63"/>
                  <a:pt x="7" y="63"/>
                  <a:pt x="7" y="63"/>
                </a:cubicBezTo>
                <a:cubicBezTo>
                  <a:pt x="7" y="61"/>
                  <a:pt x="7" y="61"/>
                  <a:pt x="7" y="61"/>
                </a:cubicBezTo>
                <a:cubicBezTo>
                  <a:pt x="7" y="61"/>
                  <a:pt x="6" y="61"/>
                  <a:pt x="6" y="61"/>
                </a:cubicBezTo>
                <a:close/>
                <a:moveTo>
                  <a:pt x="5" y="62"/>
                </a:moveTo>
                <a:cubicBezTo>
                  <a:pt x="5" y="60"/>
                  <a:pt x="5" y="60"/>
                  <a:pt x="5" y="60"/>
                </a:cubicBezTo>
                <a:cubicBezTo>
                  <a:pt x="5" y="60"/>
                  <a:pt x="5" y="60"/>
                  <a:pt x="5" y="60"/>
                </a:cubicBezTo>
                <a:cubicBezTo>
                  <a:pt x="5" y="60"/>
                  <a:pt x="5" y="60"/>
                  <a:pt x="5" y="60"/>
                </a:cubicBezTo>
                <a:cubicBezTo>
                  <a:pt x="5" y="62"/>
                  <a:pt x="5" y="62"/>
                  <a:pt x="5" y="62"/>
                </a:cubicBezTo>
                <a:cubicBezTo>
                  <a:pt x="5" y="62"/>
                  <a:pt x="5" y="62"/>
                  <a:pt x="5" y="62"/>
                </a:cubicBezTo>
                <a:cubicBezTo>
                  <a:pt x="5" y="62"/>
                  <a:pt x="5" y="62"/>
                  <a:pt x="5" y="62"/>
                </a:cubicBezTo>
                <a:close/>
                <a:moveTo>
                  <a:pt x="16" y="60"/>
                </a:moveTo>
                <a:cubicBezTo>
                  <a:pt x="16" y="62"/>
                  <a:pt x="16" y="62"/>
                  <a:pt x="16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6" y="60"/>
                  <a:pt x="16" y="60"/>
                  <a:pt x="16" y="60"/>
                </a:cubicBezTo>
                <a:cubicBezTo>
                  <a:pt x="16" y="60"/>
                  <a:pt x="16" y="60"/>
                  <a:pt x="16" y="60"/>
                </a:cubicBezTo>
                <a:close/>
                <a:moveTo>
                  <a:pt x="15" y="63"/>
                </a:moveTo>
                <a:cubicBezTo>
                  <a:pt x="15" y="61"/>
                  <a:pt x="15" y="61"/>
                  <a:pt x="15" y="61"/>
                </a:cubicBezTo>
                <a:cubicBezTo>
                  <a:pt x="15" y="61"/>
                  <a:pt x="14" y="61"/>
                  <a:pt x="14" y="61"/>
                </a:cubicBezTo>
                <a:cubicBezTo>
                  <a:pt x="14" y="63"/>
                  <a:pt x="14" y="63"/>
                  <a:pt x="14" y="63"/>
                </a:cubicBezTo>
                <a:cubicBezTo>
                  <a:pt x="14" y="63"/>
                  <a:pt x="15" y="63"/>
                  <a:pt x="15" y="63"/>
                </a:cubicBezTo>
                <a:close/>
                <a:moveTo>
                  <a:pt x="9" y="61"/>
                </a:moveTo>
                <a:cubicBezTo>
                  <a:pt x="9" y="63"/>
                  <a:pt x="9" y="63"/>
                  <a:pt x="9" y="63"/>
                </a:cubicBezTo>
                <a:cubicBezTo>
                  <a:pt x="9" y="63"/>
                  <a:pt x="9" y="63"/>
                  <a:pt x="9" y="63"/>
                </a:cubicBezTo>
                <a:cubicBezTo>
                  <a:pt x="9" y="61"/>
                  <a:pt x="9" y="61"/>
                  <a:pt x="9" y="61"/>
                </a:cubicBezTo>
                <a:cubicBezTo>
                  <a:pt x="9" y="61"/>
                  <a:pt x="9" y="61"/>
                  <a:pt x="9" y="61"/>
                </a:cubicBezTo>
                <a:close/>
                <a:moveTo>
                  <a:pt x="12" y="63"/>
                </a:moveTo>
                <a:cubicBezTo>
                  <a:pt x="12" y="61"/>
                  <a:pt x="12" y="61"/>
                  <a:pt x="12" y="61"/>
                </a:cubicBezTo>
                <a:cubicBezTo>
                  <a:pt x="12" y="61"/>
                  <a:pt x="12" y="61"/>
                  <a:pt x="11" y="61"/>
                </a:cubicBezTo>
                <a:cubicBezTo>
                  <a:pt x="11" y="63"/>
                  <a:pt x="11" y="63"/>
                  <a:pt x="11" y="63"/>
                </a:cubicBezTo>
                <a:cubicBezTo>
                  <a:pt x="12" y="63"/>
                  <a:pt x="12" y="63"/>
                  <a:pt x="12" y="63"/>
                </a:cubicBez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7" name="Freeform 60"/>
          <p:cNvSpPr>
            <a:spLocks noEditPoints="1"/>
          </p:cNvSpPr>
          <p:nvPr/>
        </p:nvSpPr>
        <p:spPr bwMode="auto">
          <a:xfrm>
            <a:off x="7321841" y="3544233"/>
            <a:ext cx="630238" cy="661987"/>
          </a:xfrm>
          <a:custGeom>
            <a:avLst/>
            <a:gdLst>
              <a:gd name="T0" fmla="*/ 200076 w 63"/>
              <a:gd name="T1" fmla="*/ 581746 h 66"/>
              <a:gd name="T2" fmla="*/ 220083 w 63"/>
              <a:gd name="T3" fmla="*/ 611836 h 66"/>
              <a:gd name="T4" fmla="*/ 260098 w 63"/>
              <a:gd name="T5" fmla="*/ 401204 h 66"/>
              <a:gd name="T6" fmla="*/ 370140 w 63"/>
              <a:gd name="T7" fmla="*/ 611836 h 66"/>
              <a:gd name="T8" fmla="*/ 410155 w 63"/>
              <a:gd name="T9" fmla="*/ 581746 h 66"/>
              <a:gd name="T10" fmla="*/ 450170 w 63"/>
              <a:gd name="T11" fmla="*/ 300903 h 66"/>
              <a:gd name="T12" fmla="*/ 440166 w 63"/>
              <a:gd name="T13" fmla="*/ 290873 h 66"/>
              <a:gd name="T14" fmla="*/ 440166 w 63"/>
              <a:gd name="T15" fmla="*/ 280843 h 66"/>
              <a:gd name="T16" fmla="*/ 200076 w 63"/>
              <a:gd name="T17" fmla="*/ 290873 h 66"/>
              <a:gd name="T18" fmla="*/ 180068 w 63"/>
              <a:gd name="T19" fmla="*/ 300903 h 66"/>
              <a:gd name="T20" fmla="*/ 320121 w 63"/>
              <a:gd name="T21" fmla="*/ 10030 h 66"/>
              <a:gd name="T22" fmla="*/ 630238 w 63"/>
              <a:gd name="T23" fmla="*/ 180542 h 66"/>
              <a:gd name="T24" fmla="*/ 580219 w 63"/>
              <a:gd name="T25" fmla="*/ 220662 h 66"/>
              <a:gd name="T26" fmla="*/ 550208 w 63"/>
              <a:gd name="T27" fmla="*/ 260783 h 66"/>
              <a:gd name="T28" fmla="*/ 530200 w 63"/>
              <a:gd name="T29" fmla="*/ 280843 h 66"/>
              <a:gd name="T30" fmla="*/ 530200 w 63"/>
              <a:gd name="T31" fmla="*/ 290873 h 66"/>
              <a:gd name="T32" fmla="*/ 510193 w 63"/>
              <a:gd name="T33" fmla="*/ 300903 h 66"/>
              <a:gd name="T34" fmla="*/ 550208 w 63"/>
              <a:gd name="T35" fmla="*/ 581746 h 66"/>
              <a:gd name="T36" fmla="*/ 580219 w 63"/>
              <a:gd name="T37" fmla="*/ 611836 h 66"/>
              <a:gd name="T38" fmla="*/ 50019 w 63"/>
              <a:gd name="T39" fmla="*/ 661987 h 66"/>
              <a:gd name="T40" fmla="*/ 80030 w 63"/>
              <a:gd name="T41" fmla="*/ 611836 h 66"/>
              <a:gd name="T42" fmla="*/ 100038 w 63"/>
              <a:gd name="T43" fmla="*/ 581746 h 66"/>
              <a:gd name="T44" fmla="*/ 120045 w 63"/>
              <a:gd name="T45" fmla="*/ 300903 h 66"/>
              <a:gd name="T46" fmla="*/ 100038 w 63"/>
              <a:gd name="T47" fmla="*/ 290873 h 66"/>
              <a:gd name="T48" fmla="*/ 90034 w 63"/>
              <a:gd name="T49" fmla="*/ 280843 h 66"/>
              <a:gd name="T50" fmla="*/ 50019 w 63"/>
              <a:gd name="T51" fmla="*/ 260783 h 66"/>
              <a:gd name="T52" fmla="*/ 10004 w 63"/>
              <a:gd name="T53" fmla="*/ 220662 h 66"/>
              <a:gd name="T54" fmla="*/ 150057 w 63"/>
              <a:gd name="T55" fmla="*/ 90271 h 66"/>
              <a:gd name="T56" fmla="*/ 310117 w 63"/>
              <a:gd name="T57" fmla="*/ 0 h 66"/>
              <a:gd name="T58" fmla="*/ 450170 w 63"/>
              <a:gd name="T59" fmla="*/ 130391 h 66"/>
              <a:gd name="T60" fmla="*/ 170064 w 63"/>
              <a:gd name="T61" fmla="*/ 130391 h 66"/>
              <a:gd name="T62" fmla="*/ 310117 w 63"/>
              <a:gd name="T63" fmla="*/ 170512 h 66"/>
              <a:gd name="T64" fmla="*/ 450170 w 63"/>
              <a:gd name="T65" fmla="*/ 130391 h 6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63"/>
              <a:gd name="T100" fmla="*/ 0 h 66"/>
              <a:gd name="T101" fmla="*/ 63 w 63"/>
              <a:gd name="T102" fmla="*/ 66 h 6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63" h="66">
                <a:moveTo>
                  <a:pt x="18" y="30"/>
                </a:moveTo>
                <a:cubicBezTo>
                  <a:pt x="20" y="58"/>
                  <a:pt x="20" y="58"/>
                  <a:pt x="20" y="58"/>
                </a:cubicBezTo>
                <a:cubicBezTo>
                  <a:pt x="22" y="58"/>
                  <a:pt x="22" y="58"/>
                  <a:pt x="22" y="58"/>
                </a:cubicBezTo>
                <a:cubicBezTo>
                  <a:pt x="22" y="61"/>
                  <a:pt x="22" y="61"/>
                  <a:pt x="22" y="61"/>
                </a:cubicBezTo>
                <a:cubicBezTo>
                  <a:pt x="26" y="61"/>
                  <a:pt x="26" y="61"/>
                  <a:pt x="26" y="61"/>
                </a:cubicBezTo>
                <a:cubicBezTo>
                  <a:pt x="26" y="40"/>
                  <a:pt x="26" y="40"/>
                  <a:pt x="26" y="40"/>
                </a:cubicBezTo>
                <a:cubicBezTo>
                  <a:pt x="37" y="40"/>
                  <a:pt x="37" y="40"/>
                  <a:pt x="37" y="40"/>
                </a:cubicBezTo>
                <a:cubicBezTo>
                  <a:pt x="37" y="61"/>
                  <a:pt x="37" y="61"/>
                  <a:pt x="37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41" y="58"/>
                  <a:pt x="41" y="58"/>
                  <a:pt x="41" y="58"/>
                </a:cubicBezTo>
                <a:cubicBezTo>
                  <a:pt x="44" y="58"/>
                  <a:pt x="44" y="58"/>
                  <a:pt x="44" y="58"/>
                </a:cubicBezTo>
                <a:cubicBezTo>
                  <a:pt x="45" y="30"/>
                  <a:pt x="45" y="30"/>
                  <a:pt x="45" y="30"/>
                </a:cubicBezTo>
                <a:cubicBezTo>
                  <a:pt x="45" y="30"/>
                  <a:pt x="45" y="30"/>
                  <a:pt x="45" y="30"/>
                </a:cubicBezTo>
                <a:cubicBezTo>
                  <a:pt x="44" y="30"/>
                  <a:pt x="44" y="30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8"/>
                  <a:pt x="44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30"/>
                  <a:pt x="19" y="30"/>
                  <a:pt x="18" y="30"/>
                </a:cubicBezTo>
                <a:cubicBezTo>
                  <a:pt x="18" y="30"/>
                  <a:pt x="18" y="30"/>
                  <a:pt x="18" y="30"/>
                </a:cubicBezTo>
                <a:close/>
                <a:moveTo>
                  <a:pt x="32" y="1"/>
                </a:moveTo>
                <a:cubicBezTo>
                  <a:pt x="48" y="9"/>
                  <a:pt x="48" y="9"/>
                  <a:pt x="48" y="9"/>
                </a:cubicBezTo>
                <a:cubicBezTo>
                  <a:pt x="63" y="18"/>
                  <a:pt x="63" y="18"/>
                  <a:pt x="63" y="18"/>
                </a:cubicBezTo>
                <a:cubicBezTo>
                  <a:pt x="62" y="22"/>
                  <a:pt x="62" y="22"/>
                  <a:pt x="62" y="22"/>
                </a:cubicBezTo>
                <a:cubicBezTo>
                  <a:pt x="58" y="22"/>
                  <a:pt x="58" y="22"/>
                  <a:pt x="58" y="22"/>
                </a:cubicBezTo>
                <a:cubicBezTo>
                  <a:pt x="58" y="26"/>
                  <a:pt x="58" y="26"/>
                  <a:pt x="58" y="26"/>
                </a:cubicBezTo>
                <a:cubicBezTo>
                  <a:pt x="55" y="26"/>
                  <a:pt x="55" y="26"/>
                  <a:pt x="55" y="26"/>
                </a:cubicBezTo>
                <a:cubicBezTo>
                  <a:pt x="55" y="28"/>
                  <a:pt x="55" y="28"/>
                  <a:pt x="55" y="28"/>
                </a:cubicBezTo>
                <a:cubicBezTo>
                  <a:pt x="53" y="28"/>
                  <a:pt x="53" y="28"/>
                  <a:pt x="53" y="28"/>
                </a:cubicBezTo>
                <a:cubicBezTo>
                  <a:pt x="53" y="28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30"/>
                  <a:pt x="52" y="30"/>
                  <a:pt x="52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3" y="58"/>
                  <a:pt x="53" y="58"/>
                  <a:pt x="53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61"/>
                  <a:pt x="55" y="61"/>
                  <a:pt x="55" y="61"/>
                </a:cubicBezTo>
                <a:cubicBezTo>
                  <a:pt x="58" y="61"/>
                  <a:pt x="58" y="61"/>
                  <a:pt x="58" y="61"/>
                </a:cubicBezTo>
                <a:cubicBezTo>
                  <a:pt x="58" y="66"/>
                  <a:pt x="58" y="66"/>
                  <a:pt x="58" y="66"/>
                </a:cubicBezTo>
                <a:cubicBezTo>
                  <a:pt x="5" y="66"/>
                  <a:pt x="5" y="66"/>
                  <a:pt x="5" y="66"/>
                </a:cubicBezTo>
                <a:cubicBezTo>
                  <a:pt x="5" y="61"/>
                  <a:pt x="5" y="61"/>
                  <a:pt x="5" y="61"/>
                </a:cubicBezTo>
                <a:cubicBezTo>
                  <a:pt x="8" y="61"/>
                  <a:pt x="8" y="61"/>
                  <a:pt x="8" y="61"/>
                </a:cubicBezTo>
                <a:cubicBezTo>
                  <a:pt x="8" y="58"/>
                  <a:pt x="8" y="58"/>
                  <a:pt x="8" y="58"/>
                </a:cubicBezTo>
                <a:cubicBezTo>
                  <a:pt x="10" y="58"/>
                  <a:pt x="10" y="58"/>
                  <a:pt x="10" y="58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1" y="30"/>
                  <a:pt x="10" y="30"/>
                  <a:pt x="10" y="29"/>
                </a:cubicBezTo>
                <a:cubicBezTo>
                  <a:pt x="10" y="29"/>
                  <a:pt x="10" y="29"/>
                  <a:pt x="10" y="29"/>
                </a:cubicBezTo>
                <a:cubicBezTo>
                  <a:pt x="10" y="29"/>
                  <a:pt x="10" y="28"/>
                  <a:pt x="11" y="28"/>
                </a:cubicBezTo>
                <a:cubicBezTo>
                  <a:pt x="9" y="28"/>
                  <a:pt x="9" y="28"/>
                  <a:pt x="9" y="28"/>
                </a:cubicBezTo>
                <a:cubicBezTo>
                  <a:pt x="9" y="26"/>
                  <a:pt x="9" y="26"/>
                  <a:pt x="9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22"/>
                  <a:pt x="5" y="22"/>
                  <a:pt x="5" y="22"/>
                </a:cubicBezTo>
                <a:cubicBezTo>
                  <a:pt x="1" y="22"/>
                  <a:pt x="1" y="22"/>
                  <a:pt x="1" y="22"/>
                </a:cubicBezTo>
                <a:cubicBezTo>
                  <a:pt x="0" y="18"/>
                  <a:pt x="0" y="18"/>
                  <a:pt x="0" y="18"/>
                </a:cubicBezTo>
                <a:cubicBezTo>
                  <a:pt x="15" y="9"/>
                  <a:pt x="15" y="9"/>
                  <a:pt x="15" y="9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0"/>
                  <a:pt x="31" y="0"/>
                  <a:pt x="31" y="0"/>
                </a:cubicBezTo>
                <a:cubicBezTo>
                  <a:pt x="32" y="1"/>
                  <a:pt x="32" y="1"/>
                  <a:pt x="32" y="1"/>
                </a:cubicBezTo>
                <a:close/>
                <a:moveTo>
                  <a:pt x="45" y="13"/>
                </a:moveTo>
                <a:cubicBezTo>
                  <a:pt x="31" y="5"/>
                  <a:pt x="31" y="5"/>
                  <a:pt x="31" y="5"/>
                </a:cubicBezTo>
                <a:cubicBezTo>
                  <a:pt x="17" y="13"/>
                  <a:pt x="17" y="13"/>
                  <a:pt x="17" y="13"/>
                </a:cubicBezTo>
                <a:cubicBezTo>
                  <a:pt x="10" y="17"/>
                  <a:pt x="10" y="17"/>
                  <a:pt x="10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53" y="17"/>
                  <a:pt x="53" y="17"/>
                  <a:pt x="53" y="17"/>
                </a:cubicBezTo>
                <a:lnTo>
                  <a:pt x="45" y="13"/>
                </a:ln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8" name="Freeform 61"/>
          <p:cNvSpPr>
            <a:spLocks noEditPoints="1"/>
          </p:cNvSpPr>
          <p:nvPr/>
        </p:nvSpPr>
        <p:spPr bwMode="auto">
          <a:xfrm>
            <a:off x="7269454" y="5726697"/>
            <a:ext cx="711200" cy="561975"/>
          </a:xfrm>
          <a:custGeom>
            <a:avLst/>
            <a:gdLst>
              <a:gd name="T0" fmla="*/ 450942 w 276"/>
              <a:gd name="T1" fmla="*/ 90225 h 218"/>
              <a:gd name="T2" fmla="*/ 450942 w 276"/>
              <a:gd name="T3" fmla="*/ 30934 h 218"/>
              <a:gd name="T4" fmla="*/ 481864 w 276"/>
              <a:gd name="T5" fmla="*/ 0 h 218"/>
              <a:gd name="T6" fmla="*/ 711200 w 276"/>
              <a:gd name="T7" fmla="*/ 0 h 218"/>
              <a:gd name="T8" fmla="*/ 711200 w 276"/>
              <a:gd name="T9" fmla="*/ 531041 h 218"/>
              <a:gd name="T10" fmla="*/ 682855 w 276"/>
              <a:gd name="T11" fmla="*/ 561975 h 218"/>
              <a:gd name="T12" fmla="*/ 450942 w 276"/>
              <a:gd name="T13" fmla="*/ 561975 h 218"/>
              <a:gd name="T14" fmla="*/ 450942 w 276"/>
              <a:gd name="T15" fmla="*/ 451127 h 218"/>
              <a:gd name="T16" fmla="*/ 322101 w 276"/>
              <a:gd name="T17" fmla="*/ 451127 h 218"/>
              <a:gd name="T18" fmla="*/ 350446 w 276"/>
              <a:gd name="T19" fmla="*/ 512996 h 218"/>
              <a:gd name="T20" fmla="*/ 110803 w 276"/>
              <a:gd name="T21" fmla="*/ 551664 h 218"/>
              <a:gd name="T22" fmla="*/ 149455 w 276"/>
              <a:gd name="T23" fmla="*/ 512996 h 218"/>
              <a:gd name="T24" fmla="*/ 30922 w 276"/>
              <a:gd name="T25" fmla="*/ 451127 h 218"/>
              <a:gd name="T26" fmla="*/ 0 w 276"/>
              <a:gd name="T27" fmla="*/ 422770 h 218"/>
              <a:gd name="T28" fmla="*/ 0 w 276"/>
              <a:gd name="T29" fmla="*/ 90225 h 218"/>
              <a:gd name="T30" fmla="*/ 30922 w 276"/>
              <a:gd name="T31" fmla="*/ 90225 h 218"/>
              <a:gd name="T32" fmla="*/ 110803 w 276"/>
              <a:gd name="T33" fmla="*/ 291299 h 218"/>
              <a:gd name="T34" fmla="*/ 211299 w 276"/>
              <a:gd name="T35" fmla="*/ 252631 h 218"/>
              <a:gd name="T36" fmla="*/ 239643 w 276"/>
              <a:gd name="T37" fmla="*/ 270676 h 218"/>
              <a:gd name="T38" fmla="*/ 270565 w 276"/>
              <a:gd name="T39" fmla="*/ 280988 h 218"/>
              <a:gd name="T40" fmla="*/ 291180 w 276"/>
              <a:gd name="T41" fmla="*/ 270676 h 218"/>
              <a:gd name="T42" fmla="*/ 322101 w 276"/>
              <a:gd name="T43" fmla="*/ 211385 h 218"/>
              <a:gd name="T44" fmla="*/ 350446 w 276"/>
              <a:gd name="T45" fmla="*/ 211385 h 218"/>
              <a:gd name="T46" fmla="*/ 340139 w 276"/>
              <a:gd name="T47" fmla="*/ 170139 h 218"/>
              <a:gd name="T48" fmla="*/ 311794 w 276"/>
              <a:gd name="T49" fmla="*/ 190762 h 218"/>
              <a:gd name="T50" fmla="*/ 280872 w 276"/>
              <a:gd name="T51" fmla="*/ 201074 h 218"/>
              <a:gd name="T52" fmla="*/ 260258 w 276"/>
              <a:gd name="T53" fmla="*/ 260365 h 218"/>
              <a:gd name="T54" fmla="*/ 231913 w 276"/>
              <a:gd name="T55" fmla="*/ 232008 h 218"/>
              <a:gd name="T56" fmla="*/ 221606 w 276"/>
              <a:gd name="T57" fmla="*/ 232008 h 218"/>
              <a:gd name="T58" fmla="*/ 100496 w 276"/>
              <a:gd name="T59" fmla="*/ 270676 h 218"/>
              <a:gd name="T60" fmla="*/ 131417 w 276"/>
              <a:gd name="T61" fmla="*/ 371213 h 218"/>
              <a:gd name="T62" fmla="*/ 159762 w 276"/>
              <a:gd name="T63" fmla="*/ 301610 h 218"/>
              <a:gd name="T64" fmla="*/ 131417 w 276"/>
              <a:gd name="T65" fmla="*/ 371213 h 218"/>
              <a:gd name="T66" fmla="*/ 322101 w 276"/>
              <a:gd name="T67" fmla="*/ 371213 h 218"/>
              <a:gd name="T68" fmla="*/ 350446 w 276"/>
              <a:gd name="T69" fmla="*/ 242319 h 218"/>
              <a:gd name="T70" fmla="*/ 322101 w 276"/>
              <a:gd name="T71" fmla="*/ 371213 h 218"/>
              <a:gd name="T72" fmla="*/ 270565 w 276"/>
              <a:gd name="T73" fmla="*/ 371213 h 218"/>
              <a:gd name="T74" fmla="*/ 301487 w 276"/>
              <a:gd name="T75" fmla="*/ 311922 h 218"/>
              <a:gd name="T76" fmla="*/ 270565 w 276"/>
              <a:gd name="T77" fmla="*/ 371213 h 218"/>
              <a:gd name="T78" fmla="*/ 221606 w 276"/>
              <a:gd name="T79" fmla="*/ 371213 h 218"/>
              <a:gd name="T80" fmla="*/ 249951 w 276"/>
              <a:gd name="T81" fmla="*/ 301610 h 218"/>
              <a:gd name="T82" fmla="*/ 221606 w 276"/>
              <a:gd name="T83" fmla="*/ 371213 h 218"/>
              <a:gd name="T84" fmla="*/ 170070 w 276"/>
              <a:gd name="T85" fmla="*/ 371213 h 218"/>
              <a:gd name="T86" fmla="*/ 211299 w 276"/>
              <a:gd name="T87" fmla="*/ 280988 h 218"/>
              <a:gd name="T88" fmla="*/ 170070 w 276"/>
              <a:gd name="T89" fmla="*/ 371213 h 218"/>
              <a:gd name="T90" fmla="*/ 541130 w 276"/>
              <a:gd name="T91" fmla="*/ 190762 h 218"/>
              <a:gd name="T92" fmla="*/ 651933 w 276"/>
              <a:gd name="T93" fmla="*/ 162406 h 218"/>
              <a:gd name="T94" fmla="*/ 541130 w 276"/>
              <a:gd name="T95" fmla="*/ 100537 h 218"/>
              <a:gd name="T96" fmla="*/ 651933 w 276"/>
              <a:gd name="T97" fmla="*/ 61869 h 218"/>
              <a:gd name="T98" fmla="*/ 512786 w 276"/>
              <a:gd name="T99" fmla="*/ 502684 h 218"/>
              <a:gd name="T100" fmla="*/ 651933 w 276"/>
              <a:gd name="T101" fmla="*/ 252631 h 218"/>
              <a:gd name="T102" fmla="*/ 541130 w 276"/>
              <a:gd name="T103" fmla="*/ 190762 h 218"/>
              <a:gd name="T104" fmla="*/ 422597 w 276"/>
              <a:gd name="T105" fmla="*/ 152094 h 218"/>
              <a:gd name="T106" fmla="*/ 59267 w 276"/>
              <a:gd name="T107" fmla="*/ 391836 h 218"/>
              <a:gd name="T108" fmla="*/ 422597 w 276"/>
              <a:gd name="T109" fmla="*/ 152094 h 21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276"/>
              <a:gd name="T166" fmla="*/ 0 h 218"/>
              <a:gd name="T167" fmla="*/ 276 w 276"/>
              <a:gd name="T168" fmla="*/ 218 h 218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276" h="218">
                <a:moveTo>
                  <a:pt x="12" y="35"/>
                </a:moveTo>
                <a:lnTo>
                  <a:pt x="175" y="35"/>
                </a:lnTo>
                <a:lnTo>
                  <a:pt x="175" y="12"/>
                </a:lnTo>
                <a:lnTo>
                  <a:pt x="175" y="0"/>
                </a:lnTo>
                <a:lnTo>
                  <a:pt x="187" y="0"/>
                </a:lnTo>
                <a:lnTo>
                  <a:pt x="265" y="0"/>
                </a:lnTo>
                <a:lnTo>
                  <a:pt x="276" y="0"/>
                </a:lnTo>
                <a:lnTo>
                  <a:pt x="276" y="12"/>
                </a:lnTo>
                <a:lnTo>
                  <a:pt x="276" y="206"/>
                </a:lnTo>
                <a:lnTo>
                  <a:pt x="276" y="218"/>
                </a:lnTo>
                <a:lnTo>
                  <a:pt x="265" y="218"/>
                </a:lnTo>
                <a:lnTo>
                  <a:pt x="187" y="218"/>
                </a:lnTo>
                <a:lnTo>
                  <a:pt x="175" y="218"/>
                </a:lnTo>
                <a:lnTo>
                  <a:pt x="175" y="206"/>
                </a:lnTo>
                <a:lnTo>
                  <a:pt x="175" y="175"/>
                </a:lnTo>
                <a:lnTo>
                  <a:pt x="125" y="175"/>
                </a:lnTo>
                <a:lnTo>
                  <a:pt x="125" y="199"/>
                </a:lnTo>
                <a:lnTo>
                  <a:pt x="136" y="199"/>
                </a:lnTo>
                <a:lnTo>
                  <a:pt x="136" y="214"/>
                </a:lnTo>
                <a:lnTo>
                  <a:pt x="43" y="214"/>
                </a:lnTo>
                <a:lnTo>
                  <a:pt x="43" y="199"/>
                </a:lnTo>
                <a:lnTo>
                  <a:pt x="58" y="199"/>
                </a:lnTo>
                <a:lnTo>
                  <a:pt x="58" y="175"/>
                </a:lnTo>
                <a:lnTo>
                  <a:pt x="12" y="175"/>
                </a:lnTo>
                <a:lnTo>
                  <a:pt x="0" y="175"/>
                </a:lnTo>
                <a:lnTo>
                  <a:pt x="0" y="164"/>
                </a:lnTo>
                <a:lnTo>
                  <a:pt x="0" y="47"/>
                </a:lnTo>
                <a:lnTo>
                  <a:pt x="0" y="35"/>
                </a:lnTo>
                <a:lnTo>
                  <a:pt x="12" y="35"/>
                </a:lnTo>
                <a:close/>
                <a:moveTo>
                  <a:pt x="39" y="105"/>
                </a:moveTo>
                <a:lnTo>
                  <a:pt x="43" y="113"/>
                </a:lnTo>
                <a:lnTo>
                  <a:pt x="70" y="98"/>
                </a:lnTo>
                <a:lnTo>
                  <a:pt x="82" y="98"/>
                </a:lnTo>
                <a:lnTo>
                  <a:pt x="90" y="105"/>
                </a:lnTo>
                <a:lnTo>
                  <a:pt x="93" y="105"/>
                </a:lnTo>
                <a:lnTo>
                  <a:pt x="105" y="109"/>
                </a:lnTo>
                <a:lnTo>
                  <a:pt x="109" y="113"/>
                </a:lnTo>
                <a:lnTo>
                  <a:pt x="113" y="105"/>
                </a:lnTo>
                <a:lnTo>
                  <a:pt x="117" y="82"/>
                </a:lnTo>
                <a:lnTo>
                  <a:pt x="125" y="82"/>
                </a:lnTo>
                <a:lnTo>
                  <a:pt x="125" y="90"/>
                </a:lnTo>
                <a:lnTo>
                  <a:pt x="136" y="82"/>
                </a:lnTo>
                <a:lnTo>
                  <a:pt x="144" y="70"/>
                </a:lnTo>
                <a:lnTo>
                  <a:pt x="132" y="66"/>
                </a:lnTo>
                <a:lnTo>
                  <a:pt x="121" y="66"/>
                </a:lnTo>
                <a:lnTo>
                  <a:pt x="121" y="74"/>
                </a:lnTo>
                <a:lnTo>
                  <a:pt x="109" y="74"/>
                </a:lnTo>
                <a:lnTo>
                  <a:pt x="109" y="78"/>
                </a:lnTo>
                <a:lnTo>
                  <a:pt x="105" y="78"/>
                </a:lnTo>
                <a:lnTo>
                  <a:pt x="101" y="101"/>
                </a:lnTo>
                <a:lnTo>
                  <a:pt x="97" y="98"/>
                </a:lnTo>
                <a:lnTo>
                  <a:pt x="90" y="90"/>
                </a:lnTo>
                <a:lnTo>
                  <a:pt x="86" y="90"/>
                </a:lnTo>
                <a:lnTo>
                  <a:pt x="66" y="86"/>
                </a:lnTo>
                <a:lnTo>
                  <a:pt x="39" y="105"/>
                </a:lnTo>
                <a:close/>
                <a:moveTo>
                  <a:pt x="51" y="144"/>
                </a:moveTo>
                <a:lnTo>
                  <a:pt x="62" y="144"/>
                </a:lnTo>
                <a:lnTo>
                  <a:pt x="62" y="117"/>
                </a:lnTo>
                <a:lnTo>
                  <a:pt x="51" y="117"/>
                </a:lnTo>
                <a:lnTo>
                  <a:pt x="51" y="144"/>
                </a:lnTo>
                <a:close/>
                <a:moveTo>
                  <a:pt x="125" y="144"/>
                </a:moveTo>
                <a:lnTo>
                  <a:pt x="136" y="144"/>
                </a:lnTo>
                <a:lnTo>
                  <a:pt x="136" y="94"/>
                </a:lnTo>
                <a:lnTo>
                  <a:pt x="125" y="94"/>
                </a:lnTo>
                <a:lnTo>
                  <a:pt x="125" y="144"/>
                </a:lnTo>
                <a:close/>
                <a:moveTo>
                  <a:pt x="105" y="144"/>
                </a:moveTo>
                <a:lnTo>
                  <a:pt x="117" y="144"/>
                </a:lnTo>
                <a:lnTo>
                  <a:pt x="117" y="121"/>
                </a:lnTo>
                <a:lnTo>
                  <a:pt x="105" y="121"/>
                </a:lnTo>
                <a:lnTo>
                  <a:pt x="105" y="144"/>
                </a:lnTo>
                <a:close/>
                <a:moveTo>
                  <a:pt x="86" y="144"/>
                </a:moveTo>
                <a:lnTo>
                  <a:pt x="97" y="144"/>
                </a:lnTo>
                <a:lnTo>
                  <a:pt x="97" y="117"/>
                </a:lnTo>
                <a:lnTo>
                  <a:pt x="86" y="117"/>
                </a:lnTo>
                <a:lnTo>
                  <a:pt x="86" y="144"/>
                </a:lnTo>
                <a:close/>
                <a:moveTo>
                  <a:pt x="66" y="144"/>
                </a:moveTo>
                <a:lnTo>
                  <a:pt x="82" y="144"/>
                </a:lnTo>
                <a:lnTo>
                  <a:pt x="82" y="109"/>
                </a:lnTo>
                <a:lnTo>
                  <a:pt x="66" y="109"/>
                </a:lnTo>
                <a:lnTo>
                  <a:pt x="66" y="144"/>
                </a:lnTo>
                <a:close/>
                <a:moveTo>
                  <a:pt x="210" y="74"/>
                </a:moveTo>
                <a:lnTo>
                  <a:pt x="253" y="74"/>
                </a:lnTo>
                <a:lnTo>
                  <a:pt x="253" y="63"/>
                </a:lnTo>
                <a:lnTo>
                  <a:pt x="210" y="63"/>
                </a:lnTo>
                <a:lnTo>
                  <a:pt x="210" y="39"/>
                </a:lnTo>
                <a:lnTo>
                  <a:pt x="253" y="39"/>
                </a:lnTo>
                <a:lnTo>
                  <a:pt x="253" y="24"/>
                </a:lnTo>
                <a:lnTo>
                  <a:pt x="199" y="24"/>
                </a:lnTo>
                <a:lnTo>
                  <a:pt x="199" y="195"/>
                </a:lnTo>
                <a:lnTo>
                  <a:pt x="253" y="195"/>
                </a:lnTo>
                <a:lnTo>
                  <a:pt x="253" y="98"/>
                </a:lnTo>
                <a:lnTo>
                  <a:pt x="210" y="98"/>
                </a:lnTo>
                <a:lnTo>
                  <a:pt x="210" y="74"/>
                </a:lnTo>
                <a:close/>
                <a:moveTo>
                  <a:pt x="164" y="59"/>
                </a:moveTo>
                <a:lnTo>
                  <a:pt x="23" y="59"/>
                </a:lnTo>
                <a:lnTo>
                  <a:pt x="23" y="152"/>
                </a:lnTo>
                <a:lnTo>
                  <a:pt x="164" y="152"/>
                </a:lnTo>
                <a:lnTo>
                  <a:pt x="164" y="59"/>
                </a:ln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9" name="Freeform 62"/>
          <p:cNvSpPr>
            <a:spLocks noEditPoints="1"/>
          </p:cNvSpPr>
          <p:nvPr/>
        </p:nvSpPr>
        <p:spPr bwMode="auto">
          <a:xfrm>
            <a:off x="7290091" y="4586199"/>
            <a:ext cx="711200" cy="779462"/>
          </a:xfrm>
          <a:custGeom>
            <a:avLst/>
            <a:gdLst>
              <a:gd name="T0" fmla="*/ 360608 w 71"/>
              <a:gd name="T1" fmla="*/ 259821 h 78"/>
              <a:gd name="T2" fmla="*/ 430727 w 71"/>
              <a:gd name="T3" fmla="*/ 529634 h 78"/>
              <a:gd name="T4" fmla="*/ 360608 w 71"/>
              <a:gd name="T5" fmla="*/ 709510 h 78"/>
              <a:gd name="T6" fmla="*/ 450761 w 71"/>
              <a:gd name="T7" fmla="*/ 699517 h 78"/>
              <a:gd name="T8" fmla="*/ 500845 w 71"/>
              <a:gd name="T9" fmla="*/ 729496 h 78"/>
              <a:gd name="T10" fmla="*/ 410693 w 71"/>
              <a:gd name="T11" fmla="*/ 779462 h 78"/>
              <a:gd name="T12" fmla="*/ 320541 w 71"/>
              <a:gd name="T13" fmla="*/ 739490 h 78"/>
              <a:gd name="T14" fmla="*/ 310524 w 71"/>
              <a:gd name="T15" fmla="*/ 719503 h 78"/>
              <a:gd name="T16" fmla="*/ 220372 w 71"/>
              <a:gd name="T17" fmla="*/ 529634 h 78"/>
              <a:gd name="T18" fmla="*/ 310524 w 71"/>
              <a:gd name="T19" fmla="*/ 259821 h 78"/>
              <a:gd name="T20" fmla="*/ 360608 w 71"/>
              <a:gd name="T21" fmla="*/ 219848 h 78"/>
              <a:gd name="T22" fmla="*/ 430727 w 71"/>
              <a:gd name="T23" fmla="*/ 129910 h 78"/>
              <a:gd name="T24" fmla="*/ 360608 w 71"/>
              <a:gd name="T25" fmla="*/ 149897 h 78"/>
              <a:gd name="T26" fmla="*/ 430727 w 71"/>
              <a:gd name="T27" fmla="*/ 19986 h 78"/>
              <a:gd name="T28" fmla="*/ 450761 w 71"/>
              <a:gd name="T29" fmla="*/ 79945 h 78"/>
              <a:gd name="T30" fmla="*/ 430727 w 71"/>
              <a:gd name="T31" fmla="*/ 19986 h 78"/>
              <a:gd name="T32" fmla="*/ 601014 w 71"/>
              <a:gd name="T33" fmla="*/ 279807 h 78"/>
              <a:gd name="T34" fmla="*/ 661115 w 71"/>
              <a:gd name="T35" fmla="*/ 259821 h 78"/>
              <a:gd name="T36" fmla="*/ 661115 w 71"/>
              <a:gd name="T37" fmla="*/ 149897 h 78"/>
              <a:gd name="T38" fmla="*/ 691166 w 71"/>
              <a:gd name="T39" fmla="*/ 209855 h 78"/>
              <a:gd name="T40" fmla="*/ 661115 w 71"/>
              <a:gd name="T41" fmla="*/ 149897 h 78"/>
              <a:gd name="T42" fmla="*/ 480811 w 71"/>
              <a:gd name="T43" fmla="*/ 229841 h 78"/>
              <a:gd name="T44" fmla="*/ 550930 w 71"/>
              <a:gd name="T45" fmla="*/ 209855 h 78"/>
              <a:gd name="T46" fmla="*/ 580980 w 71"/>
              <a:gd name="T47" fmla="*/ 9993 h 78"/>
              <a:gd name="T48" fmla="*/ 611031 w 71"/>
              <a:gd name="T49" fmla="*/ 69952 h 78"/>
              <a:gd name="T50" fmla="*/ 580980 w 71"/>
              <a:gd name="T51" fmla="*/ 9993 h 78"/>
              <a:gd name="T52" fmla="*/ 590997 w 71"/>
              <a:gd name="T53" fmla="*/ 119917 h 78"/>
              <a:gd name="T54" fmla="*/ 520879 w 71"/>
              <a:gd name="T55" fmla="*/ 139903 h 78"/>
              <a:gd name="T56" fmla="*/ 20034 w 71"/>
              <a:gd name="T57" fmla="*/ 269814 h 78"/>
              <a:gd name="T58" fmla="*/ 40068 w 71"/>
              <a:gd name="T59" fmla="*/ 339765 h 78"/>
              <a:gd name="T60" fmla="*/ 20034 w 71"/>
              <a:gd name="T61" fmla="*/ 269814 h 78"/>
              <a:gd name="T62" fmla="*/ 120203 w 71"/>
              <a:gd name="T63" fmla="*/ 49966 h 78"/>
              <a:gd name="T64" fmla="*/ 180304 w 71"/>
              <a:gd name="T65" fmla="*/ 49966 h 78"/>
              <a:gd name="T66" fmla="*/ 100169 w 71"/>
              <a:gd name="T67" fmla="*/ 89938 h 78"/>
              <a:gd name="T68" fmla="*/ 130220 w 71"/>
              <a:gd name="T69" fmla="*/ 159890 h 78"/>
              <a:gd name="T70" fmla="*/ 100169 w 71"/>
              <a:gd name="T71" fmla="*/ 89938 h 78"/>
              <a:gd name="T72" fmla="*/ 40068 w 71"/>
              <a:gd name="T73" fmla="*/ 229841 h 78"/>
              <a:gd name="T74" fmla="*/ 100169 w 71"/>
              <a:gd name="T75" fmla="*/ 199862 h 78"/>
              <a:gd name="T76" fmla="*/ 200338 w 71"/>
              <a:gd name="T77" fmla="*/ 179876 h 78"/>
              <a:gd name="T78" fmla="*/ 220372 w 71"/>
              <a:gd name="T79" fmla="*/ 249828 h 78"/>
              <a:gd name="T80" fmla="*/ 200338 w 71"/>
              <a:gd name="T81" fmla="*/ 179876 h 78"/>
              <a:gd name="T82" fmla="*/ 330558 w 71"/>
              <a:gd name="T83" fmla="*/ 19986 h 78"/>
              <a:gd name="T84" fmla="*/ 260439 w 71"/>
              <a:gd name="T85" fmla="*/ 49966 h 78"/>
              <a:gd name="T86" fmla="*/ 240406 w 71"/>
              <a:gd name="T87" fmla="*/ 89938 h 78"/>
              <a:gd name="T88" fmla="*/ 270456 w 71"/>
              <a:gd name="T89" fmla="*/ 159890 h 78"/>
              <a:gd name="T90" fmla="*/ 240406 w 71"/>
              <a:gd name="T91" fmla="*/ 89938 h 78"/>
              <a:gd name="T92" fmla="*/ 160270 w 71"/>
              <a:gd name="T93" fmla="*/ 459683 h 78"/>
              <a:gd name="T94" fmla="*/ 90152 w 71"/>
              <a:gd name="T95" fmla="*/ 449690 h 78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71"/>
              <a:gd name="T145" fmla="*/ 0 h 78"/>
              <a:gd name="T146" fmla="*/ 71 w 71"/>
              <a:gd name="T147" fmla="*/ 78 h 78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71" h="78">
                <a:moveTo>
                  <a:pt x="36" y="22"/>
                </a:moveTo>
                <a:cubicBezTo>
                  <a:pt x="36" y="26"/>
                  <a:pt x="36" y="26"/>
                  <a:pt x="36" y="26"/>
                </a:cubicBezTo>
                <a:cubicBezTo>
                  <a:pt x="52" y="27"/>
                  <a:pt x="64" y="38"/>
                  <a:pt x="66" y="53"/>
                </a:cubicBezTo>
                <a:cubicBezTo>
                  <a:pt x="57" y="49"/>
                  <a:pt x="50" y="50"/>
                  <a:pt x="43" y="53"/>
                </a:cubicBezTo>
                <a:cubicBezTo>
                  <a:pt x="41" y="51"/>
                  <a:pt x="39" y="50"/>
                  <a:pt x="36" y="50"/>
                </a:cubicBezTo>
                <a:cubicBezTo>
                  <a:pt x="36" y="71"/>
                  <a:pt x="36" y="71"/>
                  <a:pt x="36" y="71"/>
                </a:cubicBezTo>
                <a:cubicBezTo>
                  <a:pt x="38" y="72"/>
                  <a:pt x="39" y="72"/>
                  <a:pt x="41" y="72"/>
                </a:cubicBezTo>
                <a:cubicBezTo>
                  <a:pt x="43" y="72"/>
                  <a:pt x="44" y="71"/>
                  <a:pt x="45" y="70"/>
                </a:cubicBezTo>
                <a:cubicBezTo>
                  <a:pt x="46" y="70"/>
                  <a:pt x="46" y="70"/>
                  <a:pt x="46" y="69"/>
                </a:cubicBezTo>
                <a:cubicBezTo>
                  <a:pt x="50" y="73"/>
                  <a:pt x="50" y="73"/>
                  <a:pt x="50" y="73"/>
                </a:cubicBezTo>
                <a:cubicBezTo>
                  <a:pt x="50" y="73"/>
                  <a:pt x="50" y="74"/>
                  <a:pt x="49" y="74"/>
                </a:cubicBezTo>
                <a:cubicBezTo>
                  <a:pt x="47" y="76"/>
                  <a:pt x="44" y="77"/>
                  <a:pt x="41" y="78"/>
                </a:cubicBezTo>
                <a:cubicBezTo>
                  <a:pt x="38" y="78"/>
                  <a:pt x="35" y="77"/>
                  <a:pt x="33" y="75"/>
                </a:cubicBezTo>
                <a:cubicBezTo>
                  <a:pt x="32" y="74"/>
                  <a:pt x="32" y="74"/>
                  <a:pt x="32" y="74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49"/>
                  <a:pt x="31" y="49"/>
                  <a:pt x="31" y="49"/>
                </a:cubicBezTo>
                <a:cubicBezTo>
                  <a:pt x="28" y="50"/>
                  <a:pt x="25" y="51"/>
                  <a:pt x="22" y="53"/>
                </a:cubicBezTo>
                <a:cubicBezTo>
                  <a:pt x="15" y="49"/>
                  <a:pt x="8" y="49"/>
                  <a:pt x="2" y="53"/>
                </a:cubicBezTo>
                <a:cubicBezTo>
                  <a:pt x="3" y="38"/>
                  <a:pt x="16" y="27"/>
                  <a:pt x="31" y="26"/>
                </a:cubicBezTo>
                <a:cubicBezTo>
                  <a:pt x="31" y="22"/>
                  <a:pt x="31" y="22"/>
                  <a:pt x="31" y="22"/>
                </a:cubicBezTo>
                <a:cubicBezTo>
                  <a:pt x="36" y="22"/>
                  <a:pt x="36" y="22"/>
                  <a:pt x="36" y="22"/>
                </a:cubicBezTo>
                <a:close/>
                <a:moveTo>
                  <a:pt x="38" y="11"/>
                </a:moveTo>
                <a:cubicBezTo>
                  <a:pt x="43" y="13"/>
                  <a:pt x="43" y="13"/>
                  <a:pt x="43" y="13"/>
                </a:cubicBezTo>
                <a:cubicBezTo>
                  <a:pt x="41" y="17"/>
                  <a:pt x="41" y="17"/>
                  <a:pt x="41" y="17"/>
                </a:cubicBezTo>
                <a:cubicBezTo>
                  <a:pt x="36" y="15"/>
                  <a:pt x="36" y="15"/>
                  <a:pt x="36" y="15"/>
                </a:cubicBezTo>
                <a:cubicBezTo>
                  <a:pt x="38" y="11"/>
                  <a:pt x="38" y="11"/>
                  <a:pt x="38" y="11"/>
                </a:cubicBezTo>
                <a:close/>
                <a:moveTo>
                  <a:pt x="43" y="2"/>
                </a:moveTo>
                <a:cubicBezTo>
                  <a:pt x="47" y="4"/>
                  <a:pt x="47" y="4"/>
                  <a:pt x="47" y="4"/>
                </a:cubicBezTo>
                <a:cubicBezTo>
                  <a:pt x="45" y="8"/>
                  <a:pt x="45" y="8"/>
                  <a:pt x="45" y="8"/>
                </a:cubicBezTo>
                <a:cubicBezTo>
                  <a:pt x="41" y="6"/>
                  <a:pt x="41" y="6"/>
                  <a:pt x="41" y="6"/>
                </a:cubicBezTo>
                <a:cubicBezTo>
                  <a:pt x="43" y="2"/>
                  <a:pt x="43" y="2"/>
                  <a:pt x="43" y="2"/>
                </a:cubicBezTo>
                <a:close/>
                <a:moveTo>
                  <a:pt x="62" y="24"/>
                </a:moveTo>
                <a:cubicBezTo>
                  <a:pt x="60" y="28"/>
                  <a:pt x="60" y="28"/>
                  <a:pt x="60" y="28"/>
                </a:cubicBezTo>
                <a:cubicBezTo>
                  <a:pt x="64" y="30"/>
                  <a:pt x="64" y="30"/>
                  <a:pt x="64" y="30"/>
                </a:cubicBezTo>
                <a:cubicBezTo>
                  <a:pt x="66" y="26"/>
                  <a:pt x="66" y="26"/>
                  <a:pt x="66" y="26"/>
                </a:cubicBezTo>
                <a:cubicBezTo>
                  <a:pt x="62" y="24"/>
                  <a:pt x="62" y="24"/>
                  <a:pt x="62" y="24"/>
                </a:cubicBezTo>
                <a:close/>
                <a:moveTo>
                  <a:pt x="66" y="15"/>
                </a:moveTo>
                <a:cubicBezTo>
                  <a:pt x="71" y="17"/>
                  <a:pt x="71" y="17"/>
                  <a:pt x="71" y="17"/>
                </a:cubicBezTo>
                <a:cubicBezTo>
                  <a:pt x="69" y="21"/>
                  <a:pt x="69" y="21"/>
                  <a:pt x="69" y="21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5"/>
                  <a:pt x="66" y="15"/>
                  <a:pt x="66" y="15"/>
                </a:cubicBezTo>
                <a:close/>
                <a:moveTo>
                  <a:pt x="50" y="18"/>
                </a:moveTo>
                <a:cubicBezTo>
                  <a:pt x="48" y="23"/>
                  <a:pt x="48" y="23"/>
                  <a:pt x="48" y="23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1"/>
                  <a:pt x="55" y="21"/>
                  <a:pt x="55" y="21"/>
                </a:cubicBezTo>
                <a:cubicBezTo>
                  <a:pt x="50" y="18"/>
                  <a:pt x="50" y="18"/>
                  <a:pt x="50" y="18"/>
                </a:cubicBezTo>
                <a:close/>
                <a:moveTo>
                  <a:pt x="58" y="1"/>
                </a:moveTo>
                <a:cubicBezTo>
                  <a:pt x="57" y="5"/>
                  <a:pt x="57" y="5"/>
                  <a:pt x="57" y="5"/>
                </a:cubicBezTo>
                <a:cubicBezTo>
                  <a:pt x="61" y="7"/>
                  <a:pt x="61" y="7"/>
                  <a:pt x="61" y="7"/>
                </a:cubicBezTo>
                <a:cubicBezTo>
                  <a:pt x="63" y="4"/>
                  <a:pt x="63" y="4"/>
                  <a:pt x="63" y="4"/>
                </a:cubicBezTo>
                <a:cubicBezTo>
                  <a:pt x="58" y="1"/>
                  <a:pt x="58" y="1"/>
                  <a:pt x="58" y="1"/>
                </a:cubicBezTo>
                <a:close/>
                <a:moveTo>
                  <a:pt x="54" y="9"/>
                </a:moveTo>
                <a:cubicBezTo>
                  <a:pt x="59" y="12"/>
                  <a:pt x="59" y="12"/>
                  <a:pt x="59" y="12"/>
                </a:cubicBezTo>
                <a:cubicBezTo>
                  <a:pt x="57" y="16"/>
                  <a:pt x="57" y="16"/>
                  <a:pt x="57" y="16"/>
                </a:cubicBezTo>
                <a:cubicBezTo>
                  <a:pt x="52" y="14"/>
                  <a:pt x="52" y="14"/>
                  <a:pt x="52" y="14"/>
                </a:cubicBezTo>
                <a:cubicBezTo>
                  <a:pt x="54" y="9"/>
                  <a:pt x="54" y="9"/>
                  <a:pt x="54" y="9"/>
                </a:cubicBezTo>
                <a:close/>
                <a:moveTo>
                  <a:pt x="2" y="27"/>
                </a:moveTo>
                <a:cubicBezTo>
                  <a:pt x="0" y="32"/>
                  <a:pt x="0" y="32"/>
                  <a:pt x="0" y="32"/>
                </a:cubicBezTo>
                <a:cubicBezTo>
                  <a:pt x="4" y="34"/>
                  <a:pt x="4" y="34"/>
                  <a:pt x="4" y="34"/>
                </a:cubicBezTo>
                <a:cubicBezTo>
                  <a:pt x="6" y="29"/>
                  <a:pt x="6" y="29"/>
                  <a:pt x="6" y="29"/>
                </a:cubicBezTo>
                <a:cubicBezTo>
                  <a:pt x="2" y="27"/>
                  <a:pt x="2" y="27"/>
                  <a:pt x="2" y="27"/>
                </a:cubicBezTo>
                <a:close/>
                <a:moveTo>
                  <a:pt x="13" y="3"/>
                </a:moveTo>
                <a:cubicBezTo>
                  <a:pt x="12" y="5"/>
                  <a:pt x="12" y="5"/>
                  <a:pt x="12" y="5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5"/>
                  <a:pt x="18" y="5"/>
                  <a:pt x="18" y="5"/>
                </a:cubicBezTo>
                <a:cubicBezTo>
                  <a:pt x="13" y="3"/>
                  <a:pt x="13" y="3"/>
                  <a:pt x="13" y="3"/>
                </a:cubicBezTo>
                <a:close/>
                <a:moveTo>
                  <a:pt x="10" y="9"/>
                </a:moveTo>
                <a:cubicBezTo>
                  <a:pt x="15" y="11"/>
                  <a:pt x="15" y="11"/>
                  <a:pt x="15" y="11"/>
                </a:cubicBezTo>
                <a:cubicBezTo>
                  <a:pt x="13" y="16"/>
                  <a:pt x="13" y="16"/>
                  <a:pt x="13" y="16"/>
                </a:cubicBezTo>
                <a:cubicBezTo>
                  <a:pt x="8" y="14"/>
                  <a:pt x="8" y="14"/>
                  <a:pt x="8" y="14"/>
                </a:cubicBezTo>
                <a:cubicBezTo>
                  <a:pt x="10" y="9"/>
                  <a:pt x="10" y="9"/>
                  <a:pt x="10" y="9"/>
                </a:cubicBezTo>
                <a:close/>
                <a:moveTo>
                  <a:pt x="6" y="18"/>
                </a:moveTo>
                <a:cubicBezTo>
                  <a:pt x="4" y="23"/>
                  <a:pt x="4" y="23"/>
                  <a:pt x="4" y="23"/>
                </a:cubicBezTo>
                <a:cubicBezTo>
                  <a:pt x="8" y="25"/>
                  <a:pt x="8" y="25"/>
                  <a:pt x="8" y="25"/>
                </a:cubicBezTo>
                <a:cubicBezTo>
                  <a:pt x="10" y="20"/>
                  <a:pt x="10" y="20"/>
                  <a:pt x="10" y="20"/>
                </a:cubicBezTo>
                <a:cubicBezTo>
                  <a:pt x="6" y="18"/>
                  <a:pt x="6" y="18"/>
                  <a:pt x="6" y="18"/>
                </a:cubicBezTo>
                <a:close/>
                <a:moveTo>
                  <a:pt x="20" y="18"/>
                </a:moveTo>
                <a:cubicBezTo>
                  <a:pt x="18" y="23"/>
                  <a:pt x="18" y="23"/>
                  <a:pt x="18" y="23"/>
                </a:cubicBezTo>
                <a:cubicBezTo>
                  <a:pt x="22" y="25"/>
                  <a:pt x="22" y="25"/>
                  <a:pt x="22" y="25"/>
                </a:cubicBezTo>
                <a:cubicBezTo>
                  <a:pt x="24" y="20"/>
                  <a:pt x="24" y="20"/>
                  <a:pt x="24" y="20"/>
                </a:cubicBezTo>
                <a:cubicBezTo>
                  <a:pt x="20" y="18"/>
                  <a:pt x="20" y="18"/>
                  <a:pt x="20" y="18"/>
                </a:cubicBezTo>
                <a:close/>
                <a:moveTo>
                  <a:pt x="29" y="0"/>
                </a:moveTo>
                <a:cubicBezTo>
                  <a:pt x="33" y="2"/>
                  <a:pt x="33" y="2"/>
                  <a:pt x="33" y="2"/>
                </a:cubicBezTo>
                <a:cubicBezTo>
                  <a:pt x="31" y="7"/>
                  <a:pt x="31" y="7"/>
                  <a:pt x="31" y="7"/>
                </a:cubicBezTo>
                <a:cubicBezTo>
                  <a:pt x="26" y="5"/>
                  <a:pt x="26" y="5"/>
                  <a:pt x="26" y="5"/>
                </a:cubicBezTo>
                <a:cubicBezTo>
                  <a:pt x="29" y="0"/>
                  <a:pt x="29" y="0"/>
                  <a:pt x="29" y="0"/>
                </a:cubicBezTo>
                <a:close/>
                <a:moveTo>
                  <a:pt x="24" y="9"/>
                </a:moveTo>
                <a:cubicBezTo>
                  <a:pt x="29" y="11"/>
                  <a:pt x="29" y="11"/>
                  <a:pt x="29" y="11"/>
                </a:cubicBezTo>
                <a:cubicBezTo>
                  <a:pt x="27" y="16"/>
                  <a:pt x="27" y="16"/>
                  <a:pt x="27" y="16"/>
                </a:cubicBezTo>
                <a:cubicBezTo>
                  <a:pt x="22" y="14"/>
                  <a:pt x="22" y="14"/>
                  <a:pt x="22" y="14"/>
                </a:cubicBezTo>
                <a:cubicBezTo>
                  <a:pt x="24" y="9"/>
                  <a:pt x="24" y="9"/>
                  <a:pt x="24" y="9"/>
                </a:cubicBezTo>
                <a:close/>
                <a:moveTo>
                  <a:pt x="9" y="45"/>
                </a:moveTo>
                <a:cubicBezTo>
                  <a:pt x="11" y="45"/>
                  <a:pt x="14" y="46"/>
                  <a:pt x="16" y="46"/>
                </a:cubicBezTo>
                <a:cubicBezTo>
                  <a:pt x="20" y="40"/>
                  <a:pt x="24" y="35"/>
                  <a:pt x="27" y="29"/>
                </a:cubicBezTo>
                <a:cubicBezTo>
                  <a:pt x="18" y="33"/>
                  <a:pt x="12" y="39"/>
                  <a:pt x="9" y="45"/>
                </a:cubicBez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2" name="Freeform 65"/>
          <p:cNvSpPr>
            <a:spLocks noEditPoints="1"/>
          </p:cNvSpPr>
          <p:nvPr/>
        </p:nvSpPr>
        <p:spPr bwMode="auto">
          <a:xfrm>
            <a:off x="4141013" y="2675709"/>
            <a:ext cx="801688" cy="471488"/>
          </a:xfrm>
          <a:custGeom>
            <a:avLst/>
            <a:gdLst>
              <a:gd name="T0" fmla="*/ 581224 w 80"/>
              <a:gd name="T1" fmla="*/ 70222 h 47"/>
              <a:gd name="T2" fmla="*/ 611287 w 80"/>
              <a:gd name="T3" fmla="*/ 60190 h 47"/>
              <a:gd name="T4" fmla="*/ 661393 w 80"/>
              <a:gd name="T5" fmla="*/ 140443 h 47"/>
              <a:gd name="T6" fmla="*/ 741561 w 80"/>
              <a:gd name="T7" fmla="*/ 190602 h 47"/>
              <a:gd name="T8" fmla="*/ 731540 w 80"/>
              <a:gd name="T9" fmla="*/ 220697 h 47"/>
              <a:gd name="T10" fmla="*/ 801688 w 80"/>
              <a:gd name="T11" fmla="*/ 391235 h 47"/>
              <a:gd name="T12" fmla="*/ 771625 w 80"/>
              <a:gd name="T13" fmla="*/ 411298 h 47"/>
              <a:gd name="T14" fmla="*/ 711498 w 80"/>
              <a:gd name="T15" fmla="*/ 411298 h 47"/>
              <a:gd name="T16" fmla="*/ 731540 w 80"/>
              <a:gd name="T17" fmla="*/ 391235 h 47"/>
              <a:gd name="T18" fmla="*/ 671414 w 80"/>
              <a:gd name="T19" fmla="*/ 250791 h 47"/>
              <a:gd name="T20" fmla="*/ 591245 w 80"/>
              <a:gd name="T21" fmla="*/ 391235 h 47"/>
              <a:gd name="T22" fmla="*/ 671414 w 80"/>
              <a:gd name="T23" fmla="*/ 250791 h 47"/>
              <a:gd name="T24" fmla="*/ 681435 w 80"/>
              <a:gd name="T25" fmla="*/ 230728 h 47"/>
              <a:gd name="T26" fmla="*/ 571203 w 80"/>
              <a:gd name="T27" fmla="*/ 120380 h 47"/>
              <a:gd name="T28" fmla="*/ 621308 w 80"/>
              <a:gd name="T29" fmla="*/ 180570 h 47"/>
              <a:gd name="T30" fmla="*/ 561182 w 80"/>
              <a:gd name="T31" fmla="*/ 290918 h 47"/>
              <a:gd name="T32" fmla="*/ 501055 w 80"/>
              <a:gd name="T33" fmla="*/ 240760 h 47"/>
              <a:gd name="T34" fmla="*/ 551161 w 80"/>
              <a:gd name="T35" fmla="*/ 130412 h 47"/>
              <a:gd name="T36" fmla="*/ 410865 w 80"/>
              <a:gd name="T37" fmla="*/ 70222 h 47"/>
              <a:gd name="T38" fmla="*/ 390823 w 80"/>
              <a:gd name="T39" fmla="*/ 90285 h 47"/>
              <a:gd name="T40" fmla="*/ 240506 w 80"/>
              <a:gd name="T41" fmla="*/ 110348 h 47"/>
              <a:gd name="T42" fmla="*/ 390823 w 80"/>
              <a:gd name="T43" fmla="*/ 90285 h 47"/>
              <a:gd name="T44" fmla="*/ 310654 w 80"/>
              <a:gd name="T45" fmla="*/ 230728 h 47"/>
              <a:gd name="T46" fmla="*/ 240506 w 80"/>
              <a:gd name="T47" fmla="*/ 140443 h 47"/>
              <a:gd name="T48" fmla="*/ 170359 w 80"/>
              <a:gd name="T49" fmla="*/ 170538 h 47"/>
              <a:gd name="T50" fmla="*/ 140295 w 80"/>
              <a:gd name="T51" fmla="*/ 240760 h 47"/>
              <a:gd name="T52" fmla="*/ 240506 w 80"/>
              <a:gd name="T53" fmla="*/ 140443 h 47"/>
              <a:gd name="T54" fmla="*/ 280591 w 80"/>
              <a:gd name="T55" fmla="*/ 250791 h 47"/>
              <a:gd name="T56" fmla="*/ 200422 w 80"/>
              <a:gd name="T57" fmla="*/ 220697 h 47"/>
              <a:gd name="T58" fmla="*/ 230485 w 80"/>
              <a:gd name="T59" fmla="*/ 290918 h 47"/>
              <a:gd name="T60" fmla="*/ 130274 w 80"/>
              <a:gd name="T61" fmla="*/ 250791 h 47"/>
              <a:gd name="T62" fmla="*/ 70148 w 80"/>
              <a:gd name="T63" fmla="*/ 391235 h 47"/>
              <a:gd name="T64" fmla="*/ 90190 w 80"/>
              <a:gd name="T65" fmla="*/ 411298 h 47"/>
              <a:gd name="T66" fmla="*/ 30063 w 80"/>
              <a:gd name="T67" fmla="*/ 411298 h 47"/>
              <a:gd name="T68" fmla="*/ 0 w 80"/>
              <a:gd name="T69" fmla="*/ 391235 h 47"/>
              <a:gd name="T70" fmla="*/ 70148 w 80"/>
              <a:gd name="T71" fmla="*/ 220697 h 47"/>
              <a:gd name="T72" fmla="*/ 60127 w 80"/>
              <a:gd name="T73" fmla="*/ 190602 h 47"/>
              <a:gd name="T74" fmla="*/ 140295 w 80"/>
              <a:gd name="T75" fmla="*/ 140443 h 47"/>
              <a:gd name="T76" fmla="*/ 190401 w 80"/>
              <a:gd name="T77" fmla="*/ 60190 h 47"/>
              <a:gd name="T78" fmla="*/ 220464 w 80"/>
              <a:gd name="T79" fmla="*/ 70222 h 47"/>
              <a:gd name="T80" fmla="*/ 390823 w 80"/>
              <a:gd name="T81" fmla="*/ 0 h 47"/>
              <a:gd name="T82" fmla="*/ 410865 w 80"/>
              <a:gd name="T83" fmla="*/ 30095 h 47"/>
              <a:gd name="T84" fmla="*/ 330696 w 80"/>
              <a:gd name="T85" fmla="*/ 401266 h 47"/>
              <a:gd name="T86" fmla="*/ 400844 w 80"/>
              <a:gd name="T87" fmla="*/ 471488 h 47"/>
              <a:gd name="T88" fmla="*/ 450950 w 80"/>
              <a:gd name="T89" fmla="*/ 451425 h 47"/>
              <a:gd name="T90" fmla="*/ 470992 w 80"/>
              <a:gd name="T91" fmla="*/ 391235 h 47"/>
              <a:gd name="T92" fmla="*/ 450950 w 80"/>
              <a:gd name="T93" fmla="*/ 341076 h 47"/>
              <a:gd name="T94" fmla="*/ 390823 w 80"/>
              <a:gd name="T95" fmla="*/ 331045 h 47"/>
              <a:gd name="T96" fmla="*/ 240506 w 80"/>
              <a:gd name="T97" fmla="*/ 230728 h 47"/>
              <a:gd name="T98" fmla="*/ 220464 w 80"/>
              <a:gd name="T99" fmla="*/ 260823 h 47"/>
              <a:gd name="T100" fmla="*/ 400844 w 80"/>
              <a:gd name="T101" fmla="*/ 371171 h 47"/>
              <a:gd name="T102" fmla="*/ 370781 w 80"/>
              <a:gd name="T103" fmla="*/ 401266 h 47"/>
              <a:gd name="T104" fmla="*/ 400844 w 80"/>
              <a:gd name="T105" fmla="*/ 431361 h 47"/>
              <a:gd name="T106" fmla="*/ 420886 w 80"/>
              <a:gd name="T107" fmla="*/ 421330 h 47"/>
              <a:gd name="T108" fmla="*/ 430907 w 80"/>
              <a:gd name="T109" fmla="*/ 401266 h 47"/>
              <a:gd name="T110" fmla="*/ 400844 w 80"/>
              <a:gd name="T111" fmla="*/ 371171 h 47"/>
              <a:gd name="T112" fmla="*/ 410865 w 80"/>
              <a:gd name="T113" fmla="*/ 90285 h 47"/>
              <a:gd name="T114" fmla="*/ 491034 w 80"/>
              <a:gd name="T115" fmla="*/ 230728 h 47"/>
              <a:gd name="T116" fmla="*/ 410865 w 80"/>
              <a:gd name="T117" fmla="*/ 90285 h 47"/>
              <a:gd name="T118" fmla="*/ 130274 w 80"/>
              <a:gd name="T119" fmla="*/ 250791 h 47"/>
              <a:gd name="T120" fmla="*/ 210443 w 80"/>
              <a:gd name="T121" fmla="*/ 391235 h 47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80"/>
              <a:gd name="T184" fmla="*/ 0 h 47"/>
              <a:gd name="T185" fmla="*/ 80 w 80"/>
              <a:gd name="T186" fmla="*/ 47 h 47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80" h="47">
                <a:moveTo>
                  <a:pt x="41" y="3"/>
                </a:moveTo>
                <a:cubicBezTo>
                  <a:pt x="47" y="3"/>
                  <a:pt x="53" y="5"/>
                  <a:pt x="58" y="7"/>
                </a:cubicBezTo>
                <a:cubicBezTo>
                  <a:pt x="59" y="5"/>
                  <a:pt x="59" y="5"/>
                  <a:pt x="59" y="5"/>
                </a:cubicBezTo>
                <a:cubicBezTo>
                  <a:pt x="61" y="6"/>
                  <a:pt x="61" y="6"/>
                  <a:pt x="61" y="6"/>
                </a:cubicBezTo>
                <a:cubicBezTo>
                  <a:pt x="59" y="8"/>
                  <a:pt x="59" y="8"/>
                  <a:pt x="59" y="8"/>
                </a:cubicBezTo>
                <a:cubicBezTo>
                  <a:pt x="62" y="10"/>
                  <a:pt x="64" y="12"/>
                  <a:pt x="66" y="14"/>
                </a:cubicBezTo>
                <a:cubicBezTo>
                  <a:pt x="68" y="16"/>
                  <a:pt x="70" y="18"/>
                  <a:pt x="72" y="20"/>
                </a:cubicBezTo>
                <a:cubicBezTo>
                  <a:pt x="74" y="19"/>
                  <a:pt x="74" y="19"/>
                  <a:pt x="74" y="19"/>
                </a:cubicBezTo>
                <a:cubicBezTo>
                  <a:pt x="75" y="21"/>
                  <a:pt x="75" y="21"/>
                  <a:pt x="75" y="21"/>
                </a:cubicBezTo>
                <a:cubicBezTo>
                  <a:pt x="73" y="22"/>
                  <a:pt x="73" y="22"/>
                  <a:pt x="73" y="22"/>
                </a:cubicBezTo>
                <a:cubicBezTo>
                  <a:pt x="75" y="27"/>
                  <a:pt x="77" y="33"/>
                  <a:pt x="77" y="39"/>
                </a:cubicBezTo>
                <a:cubicBezTo>
                  <a:pt x="80" y="39"/>
                  <a:pt x="80" y="39"/>
                  <a:pt x="80" y="39"/>
                </a:cubicBezTo>
                <a:cubicBezTo>
                  <a:pt x="80" y="41"/>
                  <a:pt x="80" y="41"/>
                  <a:pt x="80" y="41"/>
                </a:cubicBezTo>
                <a:cubicBezTo>
                  <a:pt x="77" y="41"/>
                  <a:pt x="77" y="41"/>
                  <a:pt x="77" y="41"/>
                </a:cubicBezTo>
                <a:cubicBezTo>
                  <a:pt x="73" y="41"/>
                  <a:pt x="73" y="41"/>
                  <a:pt x="73" y="41"/>
                </a:cubicBezTo>
                <a:cubicBezTo>
                  <a:pt x="71" y="41"/>
                  <a:pt x="71" y="41"/>
                  <a:pt x="71" y="41"/>
                </a:cubicBezTo>
                <a:cubicBezTo>
                  <a:pt x="71" y="39"/>
                  <a:pt x="71" y="39"/>
                  <a:pt x="71" y="39"/>
                </a:cubicBezTo>
                <a:cubicBezTo>
                  <a:pt x="73" y="39"/>
                  <a:pt x="73" y="39"/>
                  <a:pt x="73" y="39"/>
                </a:cubicBezTo>
                <a:cubicBezTo>
                  <a:pt x="73" y="34"/>
                  <a:pt x="71" y="29"/>
                  <a:pt x="69" y="24"/>
                </a:cubicBezTo>
                <a:cubicBezTo>
                  <a:pt x="67" y="25"/>
                  <a:pt x="67" y="25"/>
                  <a:pt x="67" y="25"/>
                </a:cubicBezTo>
                <a:cubicBezTo>
                  <a:pt x="69" y="29"/>
                  <a:pt x="71" y="34"/>
                  <a:pt x="71" y="39"/>
                </a:cubicBezTo>
                <a:cubicBezTo>
                  <a:pt x="59" y="39"/>
                  <a:pt x="59" y="39"/>
                  <a:pt x="59" y="39"/>
                </a:cubicBezTo>
                <a:cubicBezTo>
                  <a:pt x="59" y="36"/>
                  <a:pt x="58" y="33"/>
                  <a:pt x="57" y="31"/>
                </a:cubicBezTo>
                <a:cubicBezTo>
                  <a:pt x="67" y="25"/>
                  <a:pt x="67" y="25"/>
                  <a:pt x="67" y="25"/>
                </a:cubicBezTo>
                <a:cubicBezTo>
                  <a:pt x="66" y="24"/>
                  <a:pt x="66" y="24"/>
                  <a:pt x="66" y="24"/>
                </a:cubicBezTo>
                <a:cubicBezTo>
                  <a:pt x="68" y="23"/>
                  <a:pt x="68" y="23"/>
                  <a:pt x="68" y="23"/>
                </a:cubicBezTo>
                <a:cubicBezTo>
                  <a:pt x="67" y="20"/>
                  <a:pt x="65" y="18"/>
                  <a:pt x="63" y="17"/>
                </a:cubicBezTo>
                <a:cubicBezTo>
                  <a:pt x="61" y="15"/>
                  <a:pt x="59" y="13"/>
                  <a:pt x="57" y="12"/>
                </a:cubicBezTo>
                <a:cubicBezTo>
                  <a:pt x="56" y="14"/>
                  <a:pt x="56" y="14"/>
                  <a:pt x="56" y="14"/>
                </a:cubicBezTo>
                <a:cubicBezTo>
                  <a:pt x="58" y="15"/>
                  <a:pt x="60" y="16"/>
                  <a:pt x="62" y="18"/>
                </a:cubicBezTo>
                <a:cubicBezTo>
                  <a:pt x="63" y="20"/>
                  <a:pt x="65" y="22"/>
                  <a:pt x="66" y="24"/>
                </a:cubicBezTo>
                <a:cubicBezTo>
                  <a:pt x="56" y="29"/>
                  <a:pt x="56" y="29"/>
                  <a:pt x="56" y="29"/>
                </a:cubicBezTo>
                <a:cubicBezTo>
                  <a:pt x="55" y="28"/>
                  <a:pt x="55" y="27"/>
                  <a:pt x="54" y="26"/>
                </a:cubicBezTo>
                <a:cubicBezTo>
                  <a:pt x="53" y="25"/>
                  <a:pt x="52" y="24"/>
                  <a:pt x="50" y="24"/>
                </a:cubicBezTo>
                <a:cubicBezTo>
                  <a:pt x="56" y="14"/>
                  <a:pt x="56" y="14"/>
                  <a:pt x="56" y="14"/>
                </a:cubicBezTo>
                <a:cubicBezTo>
                  <a:pt x="55" y="13"/>
                  <a:pt x="55" y="13"/>
                  <a:pt x="55" y="13"/>
                </a:cubicBezTo>
                <a:cubicBezTo>
                  <a:pt x="56" y="11"/>
                  <a:pt x="56" y="11"/>
                  <a:pt x="56" y="11"/>
                </a:cubicBezTo>
                <a:cubicBezTo>
                  <a:pt x="51" y="8"/>
                  <a:pt x="46" y="7"/>
                  <a:pt x="41" y="7"/>
                </a:cubicBezTo>
                <a:cubicBezTo>
                  <a:pt x="41" y="9"/>
                  <a:pt x="41" y="9"/>
                  <a:pt x="41" y="9"/>
                </a:cubicBezTo>
                <a:cubicBezTo>
                  <a:pt x="39" y="9"/>
                  <a:pt x="39" y="9"/>
                  <a:pt x="39" y="9"/>
                </a:cubicBezTo>
                <a:cubicBezTo>
                  <a:pt x="39" y="7"/>
                  <a:pt x="39" y="7"/>
                  <a:pt x="39" y="7"/>
                </a:cubicBezTo>
                <a:cubicBezTo>
                  <a:pt x="34" y="7"/>
                  <a:pt x="29" y="8"/>
                  <a:pt x="24" y="11"/>
                </a:cubicBezTo>
                <a:cubicBezTo>
                  <a:pt x="25" y="13"/>
                  <a:pt x="25" y="13"/>
                  <a:pt x="25" y="13"/>
                </a:cubicBezTo>
                <a:cubicBezTo>
                  <a:pt x="29" y="11"/>
                  <a:pt x="34" y="9"/>
                  <a:pt x="39" y="9"/>
                </a:cubicBezTo>
                <a:cubicBezTo>
                  <a:pt x="39" y="21"/>
                  <a:pt x="39" y="21"/>
                  <a:pt x="39" y="21"/>
                </a:cubicBezTo>
                <a:cubicBezTo>
                  <a:pt x="36" y="21"/>
                  <a:pt x="34" y="21"/>
                  <a:pt x="31" y="23"/>
                </a:cubicBezTo>
                <a:cubicBezTo>
                  <a:pt x="25" y="13"/>
                  <a:pt x="25" y="13"/>
                  <a:pt x="25" y="13"/>
                </a:cubicBezTo>
                <a:cubicBezTo>
                  <a:pt x="24" y="14"/>
                  <a:pt x="24" y="14"/>
                  <a:pt x="24" y="14"/>
                </a:cubicBezTo>
                <a:cubicBezTo>
                  <a:pt x="23" y="12"/>
                  <a:pt x="23" y="12"/>
                  <a:pt x="23" y="12"/>
                </a:cubicBezTo>
                <a:cubicBezTo>
                  <a:pt x="21" y="13"/>
                  <a:pt x="19" y="15"/>
                  <a:pt x="17" y="17"/>
                </a:cubicBezTo>
                <a:cubicBezTo>
                  <a:pt x="15" y="18"/>
                  <a:pt x="13" y="20"/>
                  <a:pt x="12" y="23"/>
                </a:cubicBezTo>
                <a:cubicBezTo>
                  <a:pt x="14" y="24"/>
                  <a:pt x="14" y="24"/>
                  <a:pt x="14" y="24"/>
                </a:cubicBezTo>
                <a:cubicBezTo>
                  <a:pt x="15" y="22"/>
                  <a:pt x="17" y="20"/>
                  <a:pt x="18" y="18"/>
                </a:cubicBezTo>
                <a:cubicBezTo>
                  <a:pt x="20" y="16"/>
                  <a:pt x="22" y="15"/>
                  <a:pt x="24" y="14"/>
                </a:cubicBezTo>
                <a:cubicBezTo>
                  <a:pt x="30" y="24"/>
                  <a:pt x="30" y="24"/>
                  <a:pt x="30" y="24"/>
                </a:cubicBezTo>
                <a:cubicBezTo>
                  <a:pt x="29" y="24"/>
                  <a:pt x="29" y="24"/>
                  <a:pt x="28" y="25"/>
                </a:cubicBezTo>
                <a:cubicBezTo>
                  <a:pt x="24" y="22"/>
                  <a:pt x="24" y="22"/>
                  <a:pt x="24" y="22"/>
                </a:cubicBezTo>
                <a:cubicBezTo>
                  <a:pt x="20" y="22"/>
                  <a:pt x="20" y="22"/>
                  <a:pt x="20" y="22"/>
                </a:cubicBezTo>
                <a:cubicBezTo>
                  <a:pt x="21" y="26"/>
                  <a:pt x="21" y="26"/>
                  <a:pt x="21" y="26"/>
                </a:cubicBezTo>
                <a:cubicBezTo>
                  <a:pt x="23" y="29"/>
                  <a:pt x="23" y="29"/>
                  <a:pt x="23" y="29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5"/>
                  <a:pt x="13" y="25"/>
                  <a:pt x="13" y="25"/>
                </a:cubicBezTo>
                <a:cubicBezTo>
                  <a:pt x="11" y="24"/>
                  <a:pt x="11" y="24"/>
                  <a:pt x="11" y="24"/>
                </a:cubicBezTo>
                <a:cubicBezTo>
                  <a:pt x="9" y="29"/>
                  <a:pt x="7" y="34"/>
                  <a:pt x="7" y="39"/>
                </a:cubicBezTo>
                <a:cubicBezTo>
                  <a:pt x="9" y="39"/>
                  <a:pt x="9" y="39"/>
                  <a:pt x="9" y="39"/>
                </a:cubicBezTo>
                <a:cubicBezTo>
                  <a:pt x="9" y="41"/>
                  <a:pt x="9" y="41"/>
                  <a:pt x="9" y="41"/>
                </a:cubicBezTo>
                <a:cubicBezTo>
                  <a:pt x="7" y="41"/>
                  <a:pt x="7" y="41"/>
                  <a:pt x="7" y="41"/>
                </a:cubicBezTo>
                <a:cubicBezTo>
                  <a:pt x="3" y="41"/>
                  <a:pt x="3" y="41"/>
                  <a:pt x="3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39"/>
                  <a:pt x="0" y="39"/>
                  <a:pt x="0" y="39"/>
                </a:cubicBezTo>
                <a:cubicBezTo>
                  <a:pt x="3" y="39"/>
                  <a:pt x="3" y="39"/>
                  <a:pt x="3" y="39"/>
                </a:cubicBezTo>
                <a:cubicBezTo>
                  <a:pt x="3" y="33"/>
                  <a:pt x="5" y="27"/>
                  <a:pt x="7" y="22"/>
                </a:cubicBezTo>
                <a:cubicBezTo>
                  <a:pt x="5" y="21"/>
                  <a:pt x="5" y="21"/>
                  <a:pt x="5" y="21"/>
                </a:cubicBezTo>
                <a:cubicBezTo>
                  <a:pt x="6" y="19"/>
                  <a:pt x="6" y="19"/>
                  <a:pt x="6" y="19"/>
                </a:cubicBezTo>
                <a:cubicBezTo>
                  <a:pt x="8" y="20"/>
                  <a:pt x="8" y="20"/>
                  <a:pt x="8" y="20"/>
                </a:cubicBezTo>
                <a:cubicBezTo>
                  <a:pt x="10" y="18"/>
                  <a:pt x="12" y="16"/>
                  <a:pt x="14" y="14"/>
                </a:cubicBezTo>
                <a:cubicBezTo>
                  <a:pt x="16" y="12"/>
                  <a:pt x="18" y="10"/>
                  <a:pt x="21" y="8"/>
                </a:cubicBezTo>
                <a:cubicBezTo>
                  <a:pt x="19" y="6"/>
                  <a:pt x="19" y="6"/>
                  <a:pt x="19" y="6"/>
                </a:cubicBezTo>
                <a:cubicBezTo>
                  <a:pt x="21" y="5"/>
                  <a:pt x="21" y="5"/>
                  <a:pt x="21" y="5"/>
                </a:cubicBezTo>
                <a:cubicBezTo>
                  <a:pt x="22" y="7"/>
                  <a:pt x="22" y="7"/>
                  <a:pt x="22" y="7"/>
                </a:cubicBezTo>
                <a:cubicBezTo>
                  <a:pt x="27" y="5"/>
                  <a:pt x="33" y="3"/>
                  <a:pt x="39" y="3"/>
                </a:cubicBezTo>
                <a:cubicBezTo>
                  <a:pt x="39" y="0"/>
                  <a:pt x="39" y="0"/>
                  <a:pt x="39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1" y="3"/>
                  <a:pt x="41" y="3"/>
                  <a:pt x="41" y="3"/>
                </a:cubicBezTo>
                <a:close/>
                <a:moveTo>
                  <a:pt x="33" y="39"/>
                </a:moveTo>
                <a:cubicBezTo>
                  <a:pt x="33" y="40"/>
                  <a:pt x="33" y="40"/>
                  <a:pt x="33" y="40"/>
                </a:cubicBezTo>
                <a:cubicBezTo>
                  <a:pt x="33" y="42"/>
                  <a:pt x="34" y="44"/>
                  <a:pt x="35" y="45"/>
                </a:cubicBezTo>
                <a:cubicBezTo>
                  <a:pt x="37" y="47"/>
                  <a:pt x="39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2" y="47"/>
                  <a:pt x="44" y="46"/>
                  <a:pt x="45" y="45"/>
                </a:cubicBezTo>
                <a:cubicBezTo>
                  <a:pt x="47" y="43"/>
                  <a:pt x="47" y="41"/>
                  <a:pt x="47" y="39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37"/>
                  <a:pt x="46" y="36"/>
                  <a:pt x="45" y="34"/>
                </a:cubicBezTo>
                <a:cubicBezTo>
                  <a:pt x="43" y="33"/>
                  <a:pt x="41" y="32"/>
                  <a:pt x="39" y="33"/>
                </a:cubicBezTo>
                <a:cubicBezTo>
                  <a:pt x="39" y="33"/>
                  <a:pt x="39" y="33"/>
                  <a:pt x="39" y="33"/>
                </a:cubicBezTo>
                <a:cubicBezTo>
                  <a:pt x="39" y="33"/>
                  <a:pt x="39" y="33"/>
                  <a:pt x="39" y="33"/>
                </a:cubicBezTo>
                <a:cubicBezTo>
                  <a:pt x="24" y="23"/>
                  <a:pt x="24" y="23"/>
                  <a:pt x="24" y="23"/>
                </a:cubicBezTo>
                <a:cubicBezTo>
                  <a:pt x="21" y="23"/>
                  <a:pt x="21" y="23"/>
                  <a:pt x="21" y="23"/>
                </a:cubicBezTo>
                <a:cubicBezTo>
                  <a:pt x="22" y="26"/>
                  <a:pt x="22" y="26"/>
                  <a:pt x="22" y="26"/>
                </a:cubicBezTo>
                <a:cubicBezTo>
                  <a:pt x="33" y="39"/>
                  <a:pt x="33" y="39"/>
                  <a:pt x="33" y="39"/>
                </a:cubicBezTo>
                <a:close/>
                <a:moveTo>
                  <a:pt x="40" y="37"/>
                </a:moveTo>
                <a:cubicBezTo>
                  <a:pt x="39" y="37"/>
                  <a:pt x="38" y="37"/>
                  <a:pt x="38" y="38"/>
                </a:cubicBezTo>
                <a:cubicBezTo>
                  <a:pt x="37" y="38"/>
                  <a:pt x="37" y="39"/>
                  <a:pt x="37" y="40"/>
                </a:cubicBezTo>
                <a:cubicBezTo>
                  <a:pt x="37" y="41"/>
                  <a:pt x="37" y="42"/>
                  <a:pt x="38" y="42"/>
                </a:cubicBezTo>
                <a:cubicBezTo>
                  <a:pt x="39" y="43"/>
                  <a:pt x="39" y="43"/>
                  <a:pt x="40" y="43"/>
                </a:cubicBezTo>
                <a:cubicBezTo>
                  <a:pt x="40" y="43"/>
                  <a:pt x="40" y="43"/>
                  <a:pt x="40" y="43"/>
                </a:cubicBezTo>
                <a:cubicBezTo>
                  <a:pt x="41" y="43"/>
                  <a:pt x="42" y="42"/>
                  <a:pt x="42" y="42"/>
                </a:cubicBezTo>
                <a:cubicBezTo>
                  <a:pt x="43" y="41"/>
                  <a:pt x="43" y="40"/>
                  <a:pt x="43" y="40"/>
                </a:cubicBezTo>
                <a:cubicBezTo>
                  <a:pt x="43" y="40"/>
                  <a:pt x="43" y="40"/>
                  <a:pt x="43" y="40"/>
                </a:cubicBezTo>
                <a:cubicBezTo>
                  <a:pt x="43" y="39"/>
                  <a:pt x="43" y="38"/>
                  <a:pt x="42" y="37"/>
                </a:cubicBezTo>
                <a:cubicBezTo>
                  <a:pt x="41" y="37"/>
                  <a:pt x="41" y="37"/>
                  <a:pt x="40" y="37"/>
                </a:cubicBezTo>
                <a:cubicBezTo>
                  <a:pt x="40" y="37"/>
                  <a:pt x="40" y="37"/>
                  <a:pt x="40" y="37"/>
                </a:cubicBezTo>
                <a:close/>
                <a:moveTo>
                  <a:pt x="41" y="9"/>
                </a:moveTo>
                <a:cubicBezTo>
                  <a:pt x="41" y="21"/>
                  <a:pt x="41" y="21"/>
                  <a:pt x="41" y="21"/>
                </a:cubicBezTo>
                <a:cubicBezTo>
                  <a:pt x="44" y="21"/>
                  <a:pt x="46" y="21"/>
                  <a:pt x="49" y="23"/>
                </a:cubicBezTo>
                <a:cubicBezTo>
                  <a:pt x="55" y="13"/>
                  <a:pt x="55" y="13"/>
                  <a:pt x="55" y="13"/>
                </a:cubicBezTo>
                <a:cubicBezTo>
                  <a:pt x="50" y="11"/>
                  <a:pt x="46" y="9"/>
                  <a:pt x="41" y="9"/>
                </a:cubicBezTo>
                <a:close/>
                <a:moveTo>
                  <a:pt x="23" y="31"/>
                </a:moveTo>
                <a:cubicBezTo>
                  <a:pt x="13" y="25"/>
                  <a:pt x="13" y="25"/>
                  <a:pt x="13" y="25"/>
                </a:cubicBezTo>
                <a:cubicBezTo>
                  <a:pt x="11" y="29"/>
                  <a:pt x="9" y="34"/>
                  <a:pt x="9" y="39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6"/>
                  <a:pt x="22" y="33"/>
                  <a:pt x="23" y="31"/>
                </a:cubicBez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3" name="Freeform 66"/>
          <p:cNvSpPr>
            <a:spLocks noEditPoints="1"/>
          </p:cNvSpPr>
          <p:nvPr/>
        </p:nvSpPr>
        <p:spPr bwMode="auto">
          <a:xfrm>
            <a:off x="6452884" y="2555853"/>
            <a:ext cx="360362" cy="711200"/>
          </a:xfrm>
          <a:custGeom>
            <a:avLst/>
            <a:gdLst>
              <a:gd name="T0" fmla="*/ 0 w 140"/>
              <a:gd name="T1" fmla="*/ 0 h 276"/>
              <a:gd name="T2" fmla="*/ 301160 w 140"/>
              <a:gd name="T3" fmla="*/ 0 h 276"/>
              <a:gd name="T4" fmla="*/ 200773 w 140"/>
              <a:gd name="T5" fmla="*/ 208722 h 276"/>
              <a:gd name="T6" fmla="*/ 360362 w 140"/>
              <a:gd name="T7" fmla="*/ 278296 h 276"/>
              <a:gd name="T8" fmla="*/ 200773 w 140"/>
              <a:gd name="T9" fmla="*/ 510209 h 276"/>
              <a:gd name="T10" fmla="*/ 120979 w 140"/>
              <a:gd name="T11" fmla="*/ 510209 h 276"/>
              <a:gd name="T12" fmla="*/ 169885 w 140"/>
              <a:gd name="T13" fmla="*/ 368484 h 276"/>
              <a:gd name="T14" fmla="*/ 20592 w 140"/>
              <a:gd name="T15" fmla="*/ 329832 h 276"/>
              <a:gd name="T16" fmla="*/ 0 w 140"/>
              <a:gd name="T17" fmla="*/ 0 h 276"/>
              <a:gd name="T18" fmla="*/ 0 w 140"/>
              <a:gd name="T19" fmla="*/ 0 h 276"/>
              <a:gd name="T20" fmla="*/ 100387 w 140"/>
              <a:gd name="T21" fmla="*/ 711200 h 276"/>
              <a:gd name="T22" fmla="*/ 61776 w 140"/>
              <a:gd name="T23" fmla="*/ 621012 h 276"/>
              <a:gd name="T24" fmla="*/ 20592 w 140"/>
              <a:gd name="T25" fmla="*/ 530823 h 276"/>
              <a:gd name="T26" fmla="*/ 151867 w 140"/>
              <a:gd name="T27" fmla="*/ 530823 h 276"/>
              <a:gd name="T28" fmla="*/ 280568 w 140"/>
              <a:gd name="T29" fmla="*/ 530823 h 276"/>
              <a:gd name="T30" fmla="*/ 190477 w 140"/>
              <a:gd name="T31" fmla="*/ 621012 h 276"/>
              <a:gd name="T32" fmla="*/ 100387 w 140"/>
              <a:gd name="T33" fmla="*/ 711200 h 27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40"/>
              <a:gd name="T52" fmla="*/ 0 h 276"/>
              <a:gd name="T53" fmla="*/ 140 w 140"/>
              <a:gd name="T54" fmla="*/ 276 h 27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40" h="276">
                <a:moveTo>
                  <a:pt x="0" y="0"/>
                </a:moveTo>
                <a:lnTo>
                  <a:pt x="117" y="0"/>
                </a:lnTo>
                <a:lnTo>
                  <a:pt x="78" y="81"/>
                </a:lnTo>
                <a:lnTo>
                  <a:pt x="140" y="108"/>
                </a:lnTo>
                <a:lnTo>
                  <a:pt x="78" y="198"/>
                </a:lnTo>
                <a:lnTo>
                  <a:pt x="47" y="198"/>
                </a:lnTo>
                <a:lnTo>
                  <a:pt x="66" y="143"/>
                </a:lnTo>
                <a:lnTo>
                  <a:pt x="8" y="128"/>
                </a:lnTo>
                <a:lnTo>
                  <a:pt x="0" y="0"/>
                </a:lnTo>
                <a:close/>
                <a:moveTo>
                  <a:pt x="39" y="276"/>
                </a:moveTo>
                <a:lnTo>
                  <a:pt x="24" y="241"/>
                </a:lnTo>
                <a:lnTo>
                  <a:pt x="8" y="206"/>
                </a:lnTo>
                <a:lnTo>
                  <a:pt x="59" y="206"/>
                </a:lnTo>
                <a:lnTo>
                  <a:pt x="109" y="206"/>
                </a:lnTo>
                <a:lnTo>
                  <a:pt x="74" y="241"/>
                </a:lnTo>
                <a:lnTo>
                  <a:pt x="39" y="276"/>
                </a:ln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5" name="Freeform 68"/>
          <p:cNvSpPr>
            <a:spLocks noEditPoints="1"/>
          </p:cNvSpPr>
          <p:nvPr/>
        </p:nvSpPr>
        <p:spPr bwMode="auto">
          <a:xfrm>
            <a:off x="4306910" y="5681453"/>
            <a:ext cx="669925" cy="652462"/>
          </a:xfrm>
          <a:custGeom>
            <a:avLst/>
            <a:gdLst>
              <a:gd name="T0" fmla="*/ 569936 w 67"/>
              <a:gd name="T1" fmla="*/ 331250 h 65"/>
              <a:gd name="T2" fmla="*/ 289968 w 67"/>
              <a:gd name="T3" fmla="*/ 461742 h 65"/>
              <a:gd name="T4" fmla="*/ 569936 w 67"/>
              <a:gd name="T5" fmla="*/ 602273 h 65"/>
              <a:gd name="T6" fmla="*/ 0 w 67"/>
              <a:gd name="T7" fmla="*/ 220833 h 65"/>
              <a:gd name="T8" fmla="*/ 219975 w 67"/>
              <a:gd name="T9" fmla="*/ 120455 h 65"/>
              <a:gd name="T10" fmla="*/ 69992 w 67"/>
              <a:gd name="T11" fmla="*/ 602273 h 65"/>
              <a:gd name="T12" fmla="*/ 109988 w 67"/>
              <a:gd name="T13" fmla="*/ 622348 h 65"/>
              <a:gd name="T14" fmla="*/ 69992 w 67"/>
              <a:gd name="T15" fmla="*/ 602273 h 65"/>
              <a:gd name="T16" fmla="*/ 429952 w 67"/>
              <a:gd name="T17" fmla="*/ 421591 h 65"/>
              <a:gd name="T18" fmla="*/ 59993 w 67"/>
              <a:gd name="T19" fmla="*/ 271023 h 65"/>
              <a:gd name="T20" fmla="*/ 119987 w 67"/>
              <a:gd name="T21" fmla="*/ 271023 h 65"/>
              <a:gd name="T22" fmla="*/ 469947 w 67"/>
              <a:gd name="T23" fmla="*/ 271023 h 65"/>
              <a:gd name="T24" fmla="*/ 529941 w 67"/>
              <a:gd name="T25" fmla="*/ 271023 h 65"/>
              <a:gd name="T26" fmla="*/ 399955 w 67"/>
              <a:gd name="T27" fmla="*/ 260985 h 65"/>
              <a:gd name="T28" fmla="*/ 439951 w 67"/>
              <a:gd name="T29" fmla="*/ 281061 h 65"/>
              <a:gd name="T30" fmla="*/ 399955 w 67"/>
              <a:gd name="T31" fmla="*/ 260985 h 65"/>
              <a:gd name="T32" fmla="*/ 319964 w 67"/>
              <a:gd name="T33" fmla="*/ 281061 h 65"/>
              <a:gd name="T34" fmla="*/ 359960 w 67"/>
              <a:gd name="T35" fmla="*/ 260985 h 65"/>
              <a:gd name="T36" fmla="*/ 229974 w 67"/>
              <a:gd name="T37" fmla="*/ 271023 h 65"/>
              <a:gd name="T38" fmla="*/ 289968 w 67"/>
              <a:gd name="T39" fmla="*/ 271023 h 65"/>
              <a:gd name="T40" fmla="*/ 139984 w 67"/>
              <a:gd name="T41" fmla="*/ 271023 h 65"/>
              <a:gd name="T42" fmla="*/ 199978 w 67"/>
              <a:gd name="T43" fmla="*/ 271023 h 65"/>
              <a:gd name="T44" fmla="*/ 49994 w 67"/>
              <a:gd name="T45" fmla="*/ 301136 h 65"/>
              <a:gd name="T46" fmla="*/ 39996 w 67"/>
              <a:gd name="T47" fmla="*/ 341288 h 65"/>
              <a:gd name="T48" fmla="*/ 49994 w 67"/>
              <a:gd name="T49" fmla="*/ 301136 h 65"/>
              <a:gd name="T50" fmla="*/ 49994 w 67"/>
              <a:gd name="T51" fmla="*/ 542045 h 65"/>
              <a:gd name="T52" fmla="*/ 49994 w 67"/>
              <a:gd name="T53" fmla="*/ 602273 h 65"/>
              <a:gd name="T54" fmla="*/ 49994 w 67"/>
              <a:gd name="T55" fmla="*/ 471780 h 65"/>
              <a:gd name="T56" fmla="*/ 39996 w 67"/>
              <a:gd name="T57" fmla="*/ 511932 h 65"/>
              <a:gd name="T58" fmla="*/ 49994 w 67"/>
              <a:gd name="T59" fmla="*/ 471780 h 65"/>
              <a:gd name="T60" fmla="*/ 39996 w 67"/>
              <a:gd name="T61" fmla="*/ 381439 h 65"/>
              <a:gd name="T62" fmla="*/ 49994 w 67"/>
              <a:gd name="T63" fmla="*/ 431629 h 65"/>
              <a:gd name="T64" fmla="*/ 469947 w 67"/>
              <a:gd name="T65" fmla="*/ 612310 h 65"/>
              <a:gd name="T66" fmla="*/ 529941 w 67"/>
              <a:gd name="T67" fmla="*/ 612310 h 65"/>
              <a:gd name="T68" fmla="*/ 389956 w 67"/>
              <a:gd name="T69" fmla="*/ 612310 h 65"/>
              <a:gd name="T70" fmla="*/ 449950 w 67"/>
              <a:gd name="T71" fmla="*/ 612310 h 65"/>
              <a:gd name="T72" fmla="*/ 319964 w 67"/>
              <a:gd name="T73" fmla="*/ 602273 h 65"/>
              <a:gd name="T74" fmla="*/ 359960 w 67"/>
              <a:gd name="T75" fmla="*/ 622348 h 65"/>
              <a:gd name="T76" fmla="*/ 319964 w 67"/>
              <a:gd name="T77" fmla="*/ 602273 h 65"/>
              <a:gd name="T78" fmla="*/ 229974 w 67"/>
              <a:gd name="T79" fmla="*/ 622348 h 65"/>
              <a:gd name="T80" fmla="*/ 279969 w 67"/>
              <a:gd name="T81" fmla="*/ 602273 h 65"/>
              <a:gd name="T82" fmla="*/ 139984 w 67"/>
              <a:gd name="T83" fmla="*/ 612310 h 65"/>
              <a:gd name="T84" fmla="*/ 199978 w 67"/>
              <a:gd name="T85" fmla="*/ 612310 h 65"/>
              <a:gd name="T86" fmla="*/ 159982 w 67"/>
              <a:gd name="T87" fmla="*/ 200758 h 65"/>
              <a:gd name="T88" fmla="*/ 589934 w 67"/>
              <a:gd name="T89" fmla="*/ 341288 h 65"/>
              <a:gd name="T90" fmla="*/ 519942 w 67"/>
              <a:gd name="T91" fmla="*/ 10038 h 65"/>
              <a:gd name="T92" fmla="*/ 349961 w 67"/>
              <a:gd name="T93" fmla="*/ 361364 h 65"/>
              <a:gd name="T94" fmla="*/ 319964 w 67"/>
              <a:gd name="T95" fmla="*/ 481818 h 65"/>
              <a:gd name="T96" fmla="*/ 589934 w 67"/>
              <a:gd name="T97" fmla="*/ 361364 h 6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67"/>
              <a:gd name="T148" fmla="*/ 0 h 65"/>
              <a:gd name="T149" fmla="*/ 67 w 67"/>
              <a:gd name="T150" fmla="*/ 65 h 6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67" h="65">
                <a:moveTo>
                  <a:pt x="7" y="21"/>
                </a:moveTo>
                <a:cubicBezTo>
                  <a:pt x="52" y="21"/>
                  <a:pt x="52" y="21"/>
                  <a:pt x="52" y="21"/>
                </a:cubicBezTo>
                <a:cubicBezTo>
                  <a:pt x="55" y="21"/>
                  <a:pt x="57" y="24"/>
                  <a:pt x="57" y="27"/>
                </a:cubicBezTo>
                <a:cubicBezTo>
                  <a:pt x="57" y="33"/>
                  <a:pt x="57" y="33"/>
                  <a:pt x="57" y="33"/>
                </a:cubicBezTo>
                <a:cubicBezTo>
                  <a:pt x="35" y="33"/>
                  <a:pt x="35" y="33"/>
                  <a:pt x="35" y="33"/>
                </a:cubicBezTo>
                <a:cubicBezTo>
                  <a:pt x="33" y="33"/>
                  <a:pt x="32" y="34"/>
                  <a:pt x="31" y="35"/>
                </a:cubicBezTo>
                <a:cubicBezTo>
                  <a:pt x="29" y="36"/>
                  <a:pt x="29" y="38"/>
                  <a:pt x="29" y="39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7"/>
                  <a:pt x="29" y="49"/>
                  <a:pt x="31" y="50"/>
                </a:cubicBezTo>
                <a:cubicBezTo>
                  <a:pt x="32" y="51"/>
                  <a:pt x="33" y="51"/>
                  <a:pt x="35" y="51"/>
                </a:cubicBezTo>
                <a:cubicBezTo>
                  <a:pt x="57" y="51"/>
                  <a:pt x="57" y="51"/>
                  <a:pt x="57" y="51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3"/>
                  <a:pt x="55" y="65"/>
                  <a:pt x="52" y="65"/>
                </a:cubicBezTo>
                <a:cubicBezTo>
                  <a:pt x="7" y="65"/>
                  <a:pt x="7" y="65"/>
                  <a:pt x="7" y="65"/>
                </a:cubicBezTo>
                <a:cubicBezTo>
                  <a:pt x="3" y="65"/>
                  <a:pt x="0" y="64"/>
                  <a:pt x="0" y="60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7"/>
                  <a:pt x="2" y="12"/>
                  <a:pt x="5" y="12"/>
                </a:cubicBezTo>
                <a:cubicBezTo>
                  <a:pt x="6" y="12"/>
                  <a:pt x="6" y="12"/>
                  <a:pt x="6" y="12"/>
                </a:cubicBezTo>
                <a:cubicBezTo>
                  <a:pt x="6" y="12"/>
                  <a:pt x="6" y="12"/>
                  <a:pt x="6" y="12"/>
                </a:cubicBezTo>
                <a:cubicBezTo>
                  <a:pt x="22" y="12"/>
                  <a:pt x="22" y="12"/>
                  <a:pt x="22" y="12"/>
                </a:cubicBezTo>
                <a:cubicBezTo>
                  <a:pt x="10" y="17"/>
                  <a:pt x="10" y="17"/>
                  <a:pt x="10" y="17"/>
                </a:cubicBezTo>
                <a:cubicBezTo>
                  <a:pt x="6" y="17"/>
                  <a:pt x="6" y="17"/>
                  <a:pt x="6" y="17"/>
                </a:cubicBezTo>
                <a:cubicBezTo>
                  <a:pt x="5" y="17"/>
                  <a:pt x="5" y="21"/>
                  <a:pt x="7" y="21"/>
                </a:cubicBezTo>
                <a:close/>
                <a:moveTo>
                  <a:pt x="7" y="60"/>
                </a:moveTo>
                <a:cubicBezTo>
                  <a:pt x="6" y="60"/>
                  <a:pt x="6" y="61"/>
                  <a:pt x="6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6" y="62"/>
                  <a:pt x="6" y="62"/>
                  <a:pt x="7" y="62"/>
                </a:cubicBezTo>
                <a:cubicBezTo>
                  <a:pt x="11" y="62"/>
                  <a:pt x="11" y="62"/>
                  <a:pt x="11" y="62"/>
                </a:cubicBezTo>
                <a:cubicBezTo>
                  <a:pt x="12" y="62"/>
                  <a:pt x="12" y="62"/>
                  <a:pt x="12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12" y="61"/>
                  <a:pt x="12" y="60"/>
                  <a:pt x="11" y="60"/>
                </a:cubicBezTo>
                <a:cubicBezTo>
                  <a:pt x="7" y="60"/>
                  <a:pt x="7" y="60"/>
                  <a:pt x="7" y="60"/>
                </a:cubicBezTo>
                <a:close/>
                <a:moveTo>
                  <a:pt x="39" y="38"/>
                </a:moveTo>
                <a:cubicBezTo>
                  <a:pt x="36" y="38"/>
                  <a:pt x="35" y="40"/>
                  <a:pt x="35" y="42"/>
                </a:cubicBezTo>
                <a:cubicBezTo>
                  <a:pt x="35" y="45"/>
                  <a:pt x="36" y="46"/>
                  <a:pt x="39" y="46"/>
                </a:cubicBezTo>
                <a:cubicBezTo>
                  <a:pt x="41" y="46"/>
                  <a:pt x="43" y="45"/>
                  <a:pt x="43" y="42"/>
                </a:cubicBezTo>
                <a:cubicBezTo>
                  <a:pt x="43" y="40"/>
                  <a:pt x="41" y="38"/>
                  <a:pt x="39" y="38"/>
                </a:cubicBezTo>
                <a:close/>
                <a:moveTo>
                  <a:pt x="7" y="26"/>
                </a:moveTo>
                <a:cubicBezTo>
                  <a:pt x="6" y="26"/>
                  <a:pt x="6" y="27"/>
                  <a:pt x="6" y="27"/>
                </a:cubicBezTo>
                <a:cubicBezTo>
                  <a:pt x="6" y="27"/>
                  <a:pt x="6" y="27"/>
                  <a:pt x="6" y="27"/>
                </a:cubicBezTo>
                <a:cubicBezTo>
                  <a:pt x="6" y="27"/>
                  <a:pt x="6" y="28"/>
                  <a:pt x="7" y="28"/>
                </a:cubicBezTo>
                <a:cubicBezTo>
                  <a:pt x="11" y="28"/>
                  <a:pt x="11" y="28"/>
                  <a:pt x="11" y="28"/>
                </a:cubicBezTo>
                <a:cubicBezTo>
                  <a:pt x="12" y="28"/>
                  <a:pt x="12" y="27"/>
                  <a:pt x="12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2" y="27"/>
                  <a:pt x="12" y="26"/>
                  <a:pt x="11" y="26"/>
                </a:cubicBezTo>
                <a:cubicBezTo>
                  <a:pt x="7" y="26"/>
                  <a:pt x="7" y="26"/>
                  <a:pt x="7" y="26"/>
                </a:cubicBezTo>
                <a:close/>
                <a:moveTo>
                  <a:pt x="48" y="26"/>
                </a:moveTo>
                <a:cubicBezTo>
                  <a:pt x="47" y="26"/>
                  <a:pt x="47" y="27"/>
                  <a:pt x="47" y="27"/>
                </a:cubicBezTo>
                <a:cubicBezTo>
                  <a:pt x="47" y="27"/>
                  <a:pt x="47" y="27"/>
                  <a:pt x="47" y="27"/>
                </a:cubicBezTo>
                <a:cubicBezTo>
                  <a:pt x="47" y="27"/>
                  <a:pt x="47" y="28"/>
                  <a:pt x="48" y="28"/>
                </a:cubicBezTo>
                <a:cubicBezTo>
                  <a:pt x="52" y="28"/>
                  <a:pt x="52" y="28"/>
                  <a:pt x="52" y="28"/>
                </a:cubicBezTo>
                <a:cubicBezTo>
                  <a:pt x="53" y="28"/>
                  <a:pt x="53" y="27"/>
                  <a:pt x="53" y="27"/>
                </a:cubicBezTo>
                <a:cubicBezTo>
                  <a:pt x="53" y="27"/>
                  <a:pt x="53" y="27"/>
                  <a:pt x="53" y="27"/>
                </a:cubicBezTo>
                <a:cubicBezTo>
                  <a:pt x="53" y="27"/>
                  <a:pt x="53" y="26"/>
                  <a:pt x="52" y="26"/>
                </a:cubicBezTo>
                <a:cubicBezTo>
                  <a:pt x="48" y="26"/>
                  <a:pt x="48" y="26"/>
                  <a:pt x="48" y="26"/>
                </a:cubicBezTo>
                <a:close/>
                <a:moveTo>
                  <a:pt x="40" y="26"/>
                </a:moveTo>
                <a:cubicBezTo>
                  <a:pt x="39" y="26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8"/>
                  <a:pt x="40" y="28"/>
                </a:cubicBezTo>
                <a:cubicBezTo>
                  <a:pt x="44" y="28"/>
                  <a:pt x="44" y="28"/>
                  <a:pt x="44" y="28"/>
                </a:cubicBezTo>
                <a:cubicBezTo>
                  <a:pt x="44" y="28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4" y="26"/>
                  <a:pt x="44" y="26"/>
                </a:cubicBezTo>
                <a:cubicBezTo>
                  <a:pt x="40" y="26"/>
                  <a:pt x="40" y="26"/>
                  <a:pt x="40" y="26"/>
                </a:cubicBezTo>
                <a:close/>
                <a:moveTo>
                  <a:pt x="32" y="26"/>
                </a:moveTo>
                <a:cubicBezTo>
                  <a:pt x="31" y="26"/>
                  <a:pt x="31" y="27"/>
                  <a:pt x="31" y="27"/>
                </a:cubicBezTo>
                <a:cubicBezTo>
                  <a:pt x="31" y="27"/>
                  <a:pt x="31" y="27"/>
                  <a:pt x="31" y="27"/>
                </a:cubicBezTo>
                <a:cubicBezTo>
                  <a:pt x="31" y="27"/>
                  <a:pt x="31" y="28"/>
                  <a:pt x="32" y="28"/>
                </a:cubicBezTo>
                <a:cubicBezTo>
                  <a:pt x="36" y="28"/>
                  <a:pt x="36" y="28"/>
                  <a:pt x="36" y="28"/>
                </a:cubicBezTo>
                <a:cubicBezTo>
                  <a:pt x="37" y="28"/>
                  <a:pt x="37" y="27"/>
                  <a:pt x="37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7"/>
                  <a:pt x="37" y="26"/>
                  <a:pt x="36" y="26"/>
                </a:cubicBezTo>
                <a:cubicBezTo>
                  <a:pt x="32" y="26"/>
                  <a:pt x="32" y="26"/>
                  <a:pt x="32" y="26"/>
                </a:cubicBezTo>
                <a:close/>
                <a:moveTo>
                  <a:pt x="23" y="26"/>
                </a:moveTo>
                <a:cubicBezTo>
                  <a:pt x="23" y="26"/>
                  <a:pt x="23" y="27"/>
                  <a:pt x="23" y="27"/>
                </a:cubicBezTo>
                <a:cubicBezTo>
                  <a:pt x="23" y="27"/>
                  <a:pt x="23" y="27"/>
                  <a:pt x="23" y="27"/>
                </a:cubicBezTo>
                <a:cubicBezTo>
                  <a:pt x="23" y="27"/>
                  <a:pt x="23" y="28"/>
                  <a:pt x="23" y="28"/>
                </a:cubicBezTo>
                <a:cubicBezTo>
                  <a:pt x="28" y="28"/>
                  <a:pt x="28" y="28"/>
                  <a:pt x="28" y="28"/>
                </a:cubicBezTo>
                <a:cubicBezTo>
                  <a:pt x="28" y="28"/>
                  <a:pt x="29" y="27"/>
                  <a:pt x="29" y="27"/>
                </a:cubicBezTo>
                <a:cubicBezTo>
                  <a:pt x="29" y="27"/>
                  <a:pt x="29" y="27"/>
                  <a:pt x="29" y="27"/>
                </a:cubicBezTo>
                <a:cubicBezTo>
                  <a:pt x="29" y="27"/>
                  <a:pt x="28" y="26"/>
                  <a:pt x="28" y="26"/>
                </a:cubicBezTo>
                <a:cubicBezTo>
                  <a:pt x="23" y="26"/>
                  <a:pt x="23" y="26"/>
                  <a:pt x="23" y="26"/>
                </a:cubicBezTo>
                <a:close/>
                <a:moveTo>
                  <a:pt x="15" y="26"/>
                </a:moveTo>
                <a:cubicBezTo>
                  <a:pt x="14" y="26"/>
                  <a:pt x="14" y="27"/>
                  <a:pt x="14" y="27"/>
                </a:cubicBezTo>
                <a:cubicBezTo>
                  <a:pt x="14" y="27"/>
                  <a:pt x="14" y="27"/>
                  <a:pt x="14" y="27"/>
                </a:cubicBezTo>
                <a:cubicBezTo>
                  <a:pt x="14" y="27"/>
                  <a:pt x="14" y="28"/>
                  <a:pt x="15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20" y="28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6"/>
                  <a:pt x="19" y="26"/>
                </a:cubicBezTo>
                <a:cubicBezTo>
                  <a:pt x="15" y="26"/>
                  <a:pt x="15" y="26"/>
                  <a:pt x="15" y="26"/>
                </a:cubicBezTo>
                <a:close/>
                <a:moveTo>
                  <a:pt x="5" y="30"/>
                </a:moveTo>
                <a:cubicBezTo>
                  <a:pt x="5" y="30"/>
                  <a:pt x="5" y="29"/>
                  <a:pt x="5" y="29"/>
                </a:cubicBezTo>
                <a:cubicBezTo>
                  <a:pt x="5" y="29"/>
                  <a:pt x="5" y="29"/>
                  <a:pt x="5" y="29"/>
                </a:cubicBezTo>
                <a:cubicBezTo>
                  <a:pt x="4" y="29"/>
                  <a:pt x="4" y="30"/>
                  <a:pt x="4" y="30"/>
                </a:cubicBezTo>
                <a:cubicBezTo>
                  <a:pt x="4" y="34"/>
                  <a:pt x="4" y="34"/>
                  <a:pt x="4" y="34"/>
                </a:cubicBezTo>
                <a:cubicBezTo>
                  <a:pt x="4" y="35"/>
                  <a:pt x="4" y="35"/>
                  <a:pt x="5" y="35"/>
                </a:cubicBezTo>
                <a:cubicBezTo>
                  <a:pt x="5" y="35"/>
                  <a:pt x="5" y="35"/>
                  <a:pt x="5" y="35"/>
                </a:cubicBezTo>
                <a:cubicBezTo>
                  <a:pt x="5" y="35"/>
                  <a:pt x="5" y="35"/>
                  <a:pt x="5" y="34"/>
                </a:cubicBezTo>
                <a:cubicBezTo>
                  <a:pt x="5" y="30"/>
                  <a:pt x="5" y="30"/>
                  <a:pt x="5" y="30"/>
                </a:cubicBezTo>
                <a:close/>
                <a:moveTo>
                  <a:pt x="5" y="62"/>
                </a:moveTo>
                <a:cubicBezTo>
                  <a:pt x="8" y="62"/>
                  <a:pt x="1" y="62"/>
                  <a:pt x="5" y="62"/>
                </a:cubicBezTo>
                <a:close/>
                <a:moveTo>
                  <a:pt x="5" y="55"/>
                </a:moveTo>
                <a:cubicBezTo>
                  <a:pt x="5" y="55"/>
                  <a:pt x="5" y="54"/>
                  <a:pt x="5" y="54"/>
                </a:cubicBezTo>
                <a:cubicBezTo>
                  <a:pt x="5" y="54"/>
                  <a:pt x="5" y="54"/>
                  <a:pt x="5" y="54"/>
                </a:cubicBezTo>
                <a:cubicBezTo>
                  <a:pt x="4" y="54"/>
                  <a:pt x="4" y="55"/>
                  <a:pt x="4" y="55"/>
                </a:cubicBezTo>
                <a:cubicBezTo>
                  <a:pt x="4" y="59"/>
                  <a:pt x="4" y="59"/>
                  <a:pt x="4" y="59"/>
                </a:cubicBezTo>
                <a:cubicBezTo>
                  <a:pt x="4" y="60"/>
                  <a:pt x="4" y="60"/>
                  <a:pt x="5" y="60"/>
                </a:cubicBezTo>
                <a:cubicBezTo>
                  <a:pt x="5" y="60"/>
                  <a:pt x="5" y="60"/>
                  <a:pt x="5" y="60"/>
                </a:cubicBezTo>
                <a:cubicBezTo>
                  <a:pt x="5" y="60"/>
                  <a:pt x="5" y="60"/>
                  <a:pt x="5" y="59"/>
                </a:cubicBezTo>
                <a:cubicBezTo>
                  <a:pt x="5" y="55"/>
                  <a:pt x="5" y="55"/>
                  <a:pt x="5" y="55"/>
                </a:cubicBezTo>
                <a:close/>
                <a:moveTo>
                  <a:pt x="5" y="47"/>
                </a:moveTo>
                <a:cubicBezTo>
                  <a:pt x="5" y="46"/>
                  <a:pt x="5" y="46"/>
                  <a:pt x="5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4" y="46"/>
                  <a:pt x="4" y="46"/>
                  <a:pt x="4" y="47"/>
                </a:cubicBezTo>
                <a:cubicBezTo>
                  <a:pt x="4" y="51"/>
                  <a:pt x="4" y="51"/>
                  <a:pt x="4" y="51"/>
                </a:cubicBezTo>
                <a:cubicBezTo>
                  <a:pt x="4" y="52"/>
                  <a:pt x="4" y="52"/>
                  <a:pt x="5" y="52"/>
                </a:cubicBezTo>
                <a:cubicBezTo>
                  <a:pt x="5" y="52"/>
                  <a:pt x="5" y="52"/>
                  <a:pt x="5" y="52"/>
                </a:cubicBezTo>
                <a:cubicBezTo>
                  <a:pt x="5" y="52"/>
                  <a:pt x="5" y="52"/>
                  <a:pt x="5" y="51"/>
                </a:cubicBezTo>
                <a:cubicBezTo>
                  <a:pt x="5" y="47"/>
                  <a:pt x="5" y="47"/>
                  <a:pt x="5" y="47"/>
                </a:cubicBezTo>
                <a:close/>
                <a:moveTo>
                  <a:pt x="5" y="38"/>
                </a:moveTo>
                <a:cubicBezTo>
                  <a:pt x="5" y="38"/>
                  <a:pt x="5" y="37"/>
                  <a:pt x="5" y="37"/>
                </a:cubicBezTo>
                <a:cubicBezTo>
                  <a:pt x="5" y="37"/>
                  <a:pt x="5" y="37"/>
                  <a:pt x="5" y="37"/>
                </a:cubicBezTo>
                <a:cubicBezTo>
                  <a:pt x="4" y="37"/>
                  <a:pt x="4" y="38"/>
                  <a:pt x="4" y="38"/>
                </a:cubicBezTo>
                <a:cubicBezTo>
                  <a:pt x="4" y="43"/>
                  <a:pt x="4" y="43"/>
                  <a:pt x="4" y="43"/>
                </a:cubicBezTo>
                <a:cubicBezTo>
                  <a:pt x="4" y="43"/>
                  <a:pt x="4" y="43"/>
                  <a:pt x="5" y="43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38"/>
                  <a:pt x="5" y="38"/>
                  <a:pt x="5" y="38"/>
                </a:cubicBezTo>
                <a:close/>
                <a:moveTo>
                  <a:pt x="48" y="60"/>
                </a:moveTo>
                <a:cubicBezTo>
                  <a:pt x="47" y="60"/>
                  <a:pt x="47" y="61"/>
                  <a:pt x="47" y="61"/>
                </a:cubicBezTo>
                <a:cubicBezTo>
                  <a:pt x="47" y="61"/>
                  <a:pt x="47" y="61"/>
                  <a:pt x="47" y="61"/>
                </a:cubicBezTo>
                <a:cubicBezTo>
                  <a:pt x="47" y="62"/>
                  <a:pt x="47" y="62"/>
                  <a:pt x="48" y="62"/>
                </a:cubicBezTo>
                <a:cubicBezTo>
                  <a:pt x="52" y="62"/>
                  <a:pt x="52" y="62"/>
                  <a:pt x="52" y="62"/>
                </a:cubicBezTo>
                <a:cubicBezTo>
                  <a:pt x="53" y="62"/>
                  <a:pt x="53" y="62"/>
                  <a:pt x="53" y="61"/>
                </a:cubicBezTo>
                <a:cubicBezTo>
                  <a:pt x="53" y="61"/>
                  <a:pt x="53" y="61"/>
                  <a:pt x="53" y="61"/>
                </a:cubicBezTo>
                <a:cubicBezTo>
                  <a:pt x="53" y="61"/>
                  <a:pt x="53" y="60"/>
                  <a:pt x="52" y="60"/>
                </a:cubicBezTo>
                <a:cubicBezTo>
                  <a:pt x="48" y="60"/>
                  <a:pt x="48" y="60"/>
                  <a:pt x="48" y="60"/>
                </a:cubicBezTo>
                <a:close/>
                <a:moveTo>
                  <a:pt x="40" y="60"/>
                </a:moveTo>
                <a:cubicBezTo>
                  <a:pt x="39" y="60"/>
                  <a:pt x="39" y="61"/>
                  <a:pt x="39" y="61"/>
                </a:cubicBezTo>
                <a:cubicBezTo>
                  <a:pt x="39" y="61"/>
                  <a:pt x="39" y="61"/>
                  <a:pt x="39" y="61"/>
                </a:cubicBezTo>
                <a:cubicBezTo>
                  <a:pt x="39" y="62"/>
                  <a:pt x="39" y="62"/>
                  <a:pt x="40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44" y="62"/>
                  <a:pt x="45" y="62"/>
                  <a:pt x="45" y="61"/>
                </a:cubicBezTo>
                <a:cubicBezTo>
                  <a:pt x="45" y="61"/>
                  <a:pt x="45" y="61"/>
                  <a:pt x="45" y="61"/>
                </a:cubicBezTo>
                <a:cubicBezTo>
                  <a:pt x="45" y="61"/>
                  <a:pt x="44" y="60"/>
                  <a:pt x="44" y="60"/>
                </a:cubicBezTo>
                <a:cubicBezTo>
                  <a:pt x="40" y="60"/>
                  <a:pt x="40" y="60"/>
                  <a:pt x="40" y="60"/>
                </a:cubicBezTo>
                <a:close/>
                <a:moveTo>
                  <a:pt x="32" y="60"/>
                </a:moveTo>
                <a:cubicBezTo>
                  <a:pt x="31" y="60"/>
                  <a:pt x="31" y="61"/>
                  <a:pt x="31" y="61"/>
                </a:cubicBezTo>
                <a:cubicBezTo>
                  <a:pt x="31" y="61"/>
                  <a:pt x="31" y="61"/>
                  <a:pt x="31" y="61"/>
                </a:cubicBezTo>
                <a:cubicBezTo>
                  <a:pt x="31" y="62"/>
                  <a:pt x="31" y="62"/>
                  <a:pt x="32" y="62"/>
                </a:cubicBezTo>
                <a:cubicBezTo>
                  <a:pt x="36" y="62"/>
                  <a:pt x="36" y="62"/>
                  <a:pt x="36" y="62"/>
                </a:cubicBezTo>
                <a:cubicBezTo>
                  <a:pt x="37" y="62"/>
                  <a:pt x="37" y="62"/>
                  <a:pt x="37" y="61"/>
                </a:cubicBezTo>
                <a:cubicBezTo>
                  <a:pt x="37" y="61"/>
                  <a:pt x="37" y="61"/>
                  <a:pt x="37" y="61"/>
                </a:cubicBezTo>
                <a:cubicBezTo>
                  <a:pt x="37" y="61"/>
                  <a:pt x="37" y="60"/>
                  <a:pt x="36" y="60"/>
                </a:cubicBezTo>
                <a:cubicBezTo>
                  <a:pt x="32" y="60"/>
                  <a:pt x="32" y="60"/>
                  <a:pt x="32" y="60"/>
                </a:cubicBezTo>
                <a:close/>
                <a:moveTo>
                  <a:pt x="23" y="60"/>
                </a:moveTo>
                <a:cubicBezTo>
                  <a:pt x="23" y="60"/>
                  <a:pt x="23" y="61"/>
                  <a:pt x="23" y="61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2"/>
                  <a:pt x="23" y="62"/>
                  <a:pt x="23" y="62"/>
                </a:cubicBezTo>
                <a:cubicBezTo>
                  <a:pt x="28" y="62"/>
                  <a:pt x="28" y="62"/>
                  <a:pt x="28" y="62"/>
                </a:cubicBezTo>
                <a:cubicBezTo>
                  <a:pt x="28" y="62"/>
                  <a:pt x="29" y="62"/>
                  <a:pt x="29" y="61"/>
                </a:cubicBezTo>
                <a:cubicBezTo>
                  <a:pt x="29" y="61"/>
                  <a:pt x="29" y="61"/>
                  <a:pt x="29" y="61"/>
                </a:cubicBezTo>
                <a:cubicBezTo>
                  <a:pt x="29" y="61"/>
                  <a:pt x="28" y="60"/>
                  <a:pt x="28" y="60"/>
                </a:cubicBezTo>
                <a:cubicBezTo>
                  <a:pt x="23" y="60"/>
                  <a:pt x="23" y="60"/>
                  <a:pt x="23" y="60"/>
                </a:cubicBezTo>
                <a:close/>
                <a:moveTo>
                  <a:pt x="15" y="60"/>
                </a:moveTo>
                <a:cubicBezTo>
                  <a:pt x="14" y="60"/>
                  <a:pt x="14" y="61"/>
                  <a:pt x="14" y="61"/>
                </a:cubicBezTo>
                <a:cubicBezTo>
                  <a:pt x="14" y="61"/>
                  <a:pt x="14" y="61"/>
                  <a:pt x="14" y="61"/>
                </a:cubicBezTo>
                <a:cubicBezTo>
                  <a:pt x="14" y="62"/>
                  <a:pt x="14" y="62"/>
                  <a:pt x="15" y="62"/>
                </a:cubicBezTo>
                <a:cubicBezTo>
                  <a:pt x="19" y="62"/>
                  <a:pt x="19" y="62"/>
                  <a:pt x="19" y="62"/>
                </a:cubicBezTo>
                <a:cubicBezTo>
                  <a:pt x="20" y="62"/>
                  <a:pt x="20" y="62"/>
                  <a:pt x="20" y="61"/>
                </a:cubicBezTo>
                <a:cubicBezTo>
                  <a:pt x="20" y="61"/>
                  <a:pt x="20" y="61"/>
                  <a:pt x="20" y="61"/>
                </a:cubicBezTo>
                <a:cubicBezTo>
                  <a:pt x="20" y="61"/>
                  <a:pt x="20" y="60"/>
                  <a:pt x="19" y="60"/>
                </a:cubicBezTo>
                <a:cubicBezTo>
                  <a:pt x="15" y="60"/>
                  <a:pt x="15" y="60"/>
                  <a:pt x="15" y="60"/>
                </a:cubicBezTo>
                <a:close/>
                <a:moveTo>
                  <a:pt x="7" y="20"/>
                </a:moveTo>
                <a:cubicBezTo>
                  <a:pt x="16" y="20"/>
                  <a:pt x="16" y="20"/>
                  <a:pt x="16" y="20"/>
                </a:cubicBezTo>
                <a:cubicBezTo>
                  <a:pt x="51" y="5"/>
                  <a:pt x="51" y="5"/>
                  <a:pt x="51" y="5"/>
                </a:cubicBezTo>
                <a:cubicBezTo>
                  <a:pt x="62" y="28"/>
                  <a:pt x="62" y="28"/>
                  <a:pt x="62" y="28"/>
                </a:cubicBezTo>
                <a:cubicBezTo>
                  <a:pt x="59" y="30"/>
                  <a:pt x="59" y="30"/>
                  <a:pt x="59" y="30"/>
                </a:cubicBezTo>
                <a:cubicBezTo>
                  <a:pt x="59" y="34"/>
                  <a:pt x="59" y="34"/>
                  <a:pt x="59" y="34"/>
                </a:cubicBezTo>
                <a:cubicBezTo>
                  <a:pt x="67" y="30"/>
                  <a:pt x="67" y="30"/>
                  <a:pt x="67" y="30"/>
                </a:cubicBezTo>
                <a:cubicBezTo>
                  <a:pt x="54" y="2"/>
                  <a:pt x="54" y="2"/>
                  <a:pt x="54" y="2"/>
                </a:cubicBezTo>
                <a:cubicBezTo>
                  <a:pt x="53" y="0"/>
                  <a:pt x="53" y="0"/>
                  <a:pt x="53" y="0"/>
                </a:cubicBezTo>
                <a:cubicBezTo>
                  <a:pt x="52" y="1"/>
                  <a:pt x="52" y="1"/>
                  <a:pt x="52" y="1"/>
                </a:cubicBezTo>
                <a:cubicBezTo>
                  <a:pt x="7" y="20"/>
                  <a:pt x="7" y="20"/>
                  <a:pt x="7" y="20"/>
                </a:cubicBezTo>
                <a:close/>
                <a:moveTo>
                  <a:pt x="59" y="36"/>
                </a:moveTo>
                <a:cubicBezTo>
                  <a:pt x="57" y="36"/>
                  <a:pt x="57" y="36"/>
                  <a:pt x="57" y="36"/>
                </a:cubicBezTo>
                <a:cubicBezTo>
                  <a:pt x="35" y="36"/>
                  <a:pt x="35" y="36"/>
                  <a:pt x="35" y="36"/>
                </a:cubicBezTo>
                <a:cubicBezTo>
                  <a:pt x="34" y="36"/>
                  <a:pt x="33" y="36"/>
                  <a:pt x="32" y="37"/>
                </a:cubicBezTo>
                <a:cubicBezTo>
                  <a:pt x="32" y="38"/>
                  <a:pt x="31" y="38"/>
                  <a:pt x="31" y="39"/>
                </a:cubicBezTo>
                <a:cubicBezTo>
                  <a:pt x="31" y="46"/>
                  <a:pt x="31" y="46"/>
                  <a:pt x="31" y="46"/>
                </a:cubicBezTo>
                <a:cubicBezTo>
                  <a:pt x="31" y="47"/>
                  <a:pt x="32" y="47"/>
                  <a:pt x="32" y="48"/>
                </a:cubicBezTo>
                <a:cubicBezTo>
                  <a:pt x="33" y="49"/>
                  <a:pt x="34" y="49"/>
                  <a:pt x="35" y="49"/>
                </a:cubicBezTo>
                <a:cubicBezTo>
                  <a:pt x="57" y="49"/>
                  <a:pt x="57" y="49"/>
                  <a:pt x="57" y="49"/>
                </a:cubicBezTo>
                <a:cubicBezTo>
                  <a:pt x="59" y="49"/>
                  <a:pt x="59" y="49"/>
                  <a:pt x="59" y="49"/>
                </a:cubicBezTo>
                <a:lnTo>
                  <a:pt x="59" y="36"/>
                </a:ln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7" name="Freeform 70"/>
          <p:cNvSpPr>
            <a:spLocks noEditPoints="1"/>
          </p:cNvSpPr>
          <p:nvPr/>
        </p:nvSpPr>
        <p:spPr bwMode="auto">
          <a:xfrm>
            <a:off x="5143793" y="4680655"/>
            <a:ext cx="773113" cy="590550"/>
          </a:xfrm>
          <a:custGeom>
            <a:avLst/>
            <a:gdLst>
              <a:gd name="T0" fmla="*/ 552224 w 77"/>
              <a:gd name="T1" fmla="*/ 140131 h 59"/>
              <a:gd name="T2" fmla="*/ 40162 w 77"/>
              <a:gd name="T3" fmla="*/ 180168 h 59"/>
              <a:gd name="T4" fmla="*/ 652628 w 77"/>
              <a:gd name="T5" fmla="*/ 550513 h 59"/>
              <a:gd name="T6" fmla="*/ 672709 w 77"/>
              <a:gd name="T7" fmla="*/ 340317 h 59"/>
              <a:gd name="T8" fmla="*/ 682749 w 77"/>
              <a:gd name="T9" fmla="*/ 320298 h 59"/>
              <a:gd name="T10" fmla="*/ 682749 w 77"/>
              <a:gd name="T11" fmla="*/ 310289 h 59"/>
              <a:gd name="T12" fmla="*/ 682749 w 77"/>
              <a:gd name="T13" fmla="*/ 590550 h 59"/>
              <a:gd name="T14" fmla="*/ 20081 w 77"/>
              <a:gd name="T15" fmla="*/ 590550 h 59"/>
              <a:gd name="T16" fmla="*/ 0 w 77"/>
              <a:gd name="T17" fmla="*/ 570531 h 59"/>
              <a:gd name="T18" fmla="*/ 0 w 77"/>
              <a:gd name="T19" fmla="*/ 140131 h 59"/>
              <a:gd name="T20" fmla="*/ 100404 w 77"/>
              <a:gd name="T21" fmla="*/ 380354 h 59"/>
              <a:gd name="T22" fmla="*/ 291172 w 77"/>
              <a:gd name="T23" fmla="*/ 410382 h 59"/>
              <a:gd name="T24" fmla="*/ 100404 w 77"/>
              <a:gd name="T25" fmla="*/ 380354 h 59"/>
              <a:gd name="T26" fmla="*/ 100404 w 77"/>
              <a:gd name="T27" fmla="*/ 330308 h 59"/>
              <a:gd name="T28" fmla="*/ 431738 w 77"/>
              <a:gd name="T29" fmla="*/ 300280 h 59"/>
              <a:gd name="T30" fmla="*/ 100404 w 77"/>
              <a:gd name="T31" fmla="*/ 220205 h 59"/>
              <a:gd name="T32" fmla="*/ 431738 w 77"/>
              <a:gd name="T33" fmla="*/ 250233 h 59"/>
              <a:gd name="T34" fmla="*/ 100404 w 77"/>
              <a:gd name="T35" fmla="*/ 220205 h 59"/>
              <a:gd name="T36" fmla="*/ 712870 w 77"/>
              <a:gd name="T37" fmla="*/ 90084 h 59"/>
              <a:gd name="T38" fmla="*/ 672709 w 77"/>
              <a:gd name="T39" fmla="*/ 250233 h 59"/>
              <a:gd name="T40" fmla="*/ 702830 w 77"/>
              <a:gd name="T41" fmla="*/ 240224 h 59"/>
              <a:gd name="T42" fmla="*/ 763073 w 77"/>
              <a:gd name="T43" fmla="*/ 100093 h 59"/>
              <a:gd name="T44" fmla="*/ 753032 w 77"/>
              <a:gd name="T45" fmla="*/ 80075 h 59"/>
              <a:gd name="T46" fmla="*/ 612466 w 77"/>
              <a:gd name="T47" fmla="*/ 90084 h 59"/>
              <a:gd name="T48" fmla="*/ 652628 w 77"/>
              <a:gd name="T49" fmla="*/ 290270 h 59"/>
              <a:gd name="T50" fmla="*/ 522102 w 77"/>
              <a:gd name="T51" fmla="*/ 400373 h 59"/>
              <a:gd name="T52" fmla="*/ 502021 w 77"/>
              <a:gd name="T53" fmla="*/ 490457 h 59"/>
              <a:gd name="T54" fmla="*/ 532143 w 77"/>
              <a:gd name="T55" fmla="*/ 450419 h 59"/>
              <a:gd name="T56" fmla="*/ 542183 w 77"/>
              <a:gd name="T57" fmla="*/ 430401 h 59"/>
              <a:gd name="T58" fmla="*/ 542183 w 77"/>
              <a:gd name="T59" fmla="*/ 460429 h 59"/>
              <a:gd name="T60" fmla="*/ 532143 w 77"/>
              <a:gd name="T61" fmla="*/ 500466 h 59"/>
              <a:gd name="T62" fmla="*/ 592385 w 77"/>
              <a:gd name="T63" fmla="*/ 420392 h 59"/>
              <a:gd name="T64" fmla="*/ 642587 w 77"/>
              <a:gd name="T65" fmla="*/ 300280 h 59"/>
              <a:gd name="T66" fmla="*/ 512062 w 77"/>
              <a:gd name="T67" fmla="*/ 380354 h 59"/>
              <a:gd name="T68" fmla="*/ 642587 w 77"/>
              <a:gd name="T69" fmla="*/ 300280 h 59"/>
              <a:gd name="T70" fmla="*/ 240970 w 77"/>
              <a:gd name="T71" fmla="*/ 520485 h 59"/>
              <a:gd name="T72" fmla="*/ 291172 w 77"/>
              <a:gd name="T73" fmla="*/ 480447 h 59"/>
              <a:gd name="T74" fmla="*/ 301213 w 77"/>
              <a:gd name="T75" fmla="*/ 520485 h 59"/>
              <a:gd name="T76" fmla="*/ 371496 w 77"/>
              <a:gd name="T77" fmla="*/ 500466 h 59"/>
              <a:gd name="T78" fmla="*/ 401617 w 77"/>
              <a:gd name="T79" fmla="*/ 510475 h 59"/>
              <a:gd name="T80" fmla="*/ 401617 w 77"/>
              <a:gd name="T81" fmla="*/ 510475 h 59"/>
              <a:gd name="T82" fmla="*/ 401617 w 77"/>
              <a:gd name="T83" fmla="*/ 540503 h 59"/>
              <a:gd name="T84" fmla="*/ 461860 w 77"/>
              <a:gd name="T85" fmla="*/ 550513 h 59"/>
              <a:gd name="T86" fmla="*/ 431738 w 77"/>
              <a:gd name="T87" fmla="*/ 520485 h 59"/>
              <a:gd name="T88" fmla="*/ 431738 w 77"/>
              <a:gd name="T89" fmla="*/ 520485 h 59"/>
              <a:gd name="T90" fmla="*/ 421698 w 77"/>
              <a:gd name="T91" fmla="*/ 480447 h 59"/>
              <a:gd name="T92" fmla="*/ 391577 w 77"/>
              <a:gd name="T93" fmla="*/ 490457 h 59"/>
              <a:gd name="T94" fmla="*/ 311253 w 77"/>
              <a:gd name="T95" fmla="*/ 490457 h 59"/>
              <a:gd name="T96" fmla="*/ 230930 w 77"/>
              <a:gd name="T97" fmla="*/ 500466 h 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77"/>
              <a:gd name="T148" fmla="*/ 0 h 59"/>
              <a:gd name="T149" fmla="*/ 77 w 77"/>
              <a:gd name="T150" fmla="*/ 59 h 5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77" h="59">
                <a:moveTo>
                  <a:pt x="2" y="14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6"/>
                  <a:pt x="54" y="17"/>
                  <a:pt x="5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55"/>
                  <a:pt x="4" y="55"/>
                  <a:pt x="4" y="55"/>
                </a:cubicBezTo>
                <a:cubicBezTo>
                  <a:pt x="65" y="55"/>
                  <a:pt x="65" y="55"/>
                  <a:pt x="65" y="55"/>
                </a:cubicBezTo>
                <a:cubicBezTo>
                  <a:pt x="65" y="40"/>
                  <a:pt x="65" y="40"/>
                  <a:pt x="65" y="40"/>
                </a:cubicBezTo>
                <a:cubicBezTo>
                  <a:pt x="65" y="38"/>
                  <a:pt x="66" y="36"/>
                  <a:pt x="67" y="34"/>
                </a:cubicBezTo>
                <a:cubicBezTo>
                  <a:pt x="67" y="34"/>
                  <a:pt x="67" y="34"/>
                  <a:pt x="67" y="34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57"/>
                  <a:pt x="68" y="57"/>
                  <a:pt x="68" y="57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59"/>
                  <a:pt x="66" y="59"/>
                  <a:pt x="66" y="59"/>
                </a:cubicBezTo>
                <a:cubicBezTo>
                  <a:pt x="2" y="59"/>
                  <a:pt x="2" y="59"/>
                  <a:pt x="2" y="5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4"/>
                  <a:pt x="0" y="14"/>
                  <a:pt x="0" y="14"/>
                </a:cubicBezTo>
                <a:cubicBezTo>
                  <a:pt x="2" y="14"/>
                  <a:pt x="2" y="14"/>
                  <a:pt x="2" y="14"/>
                </a:cubicBezTo>
                <a:close/>
                <a:moveTo>
                  <a:pt x="10" y="38"/>
                </a:moveTo>
                <a:cubicBezTo>
                  <a:pt x="10" y="41"/>
                  <a:pt x="10" y="41"/>
                  <a:pt x="10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29" y="38"/>
                  <a:pt x="29" y="38"/>
                  <a:pt x="29" y="38"/>
                </a:cubicBezTo>
                <a:cubicBezTo>
                  <a:pt x="10" y="38"/>
                  <a:pt x="10" y="38"/>
                  <a:pt x="10" y="38"/>
                </a:cubicBezTo>
                <a:close/>
                <a:moveTo>
                  <a:pt x="10" y="30"/>
                </a:moveTo>
                <a:cubicBezTo>
                  <a:pt x="10" y="33"/>
                  <a:pt x="10" y="33"/>
                  <a:pt x="10" y="33"/>
                </a:cubicBezTo>
                <a:cubicBezTo>
                  <a:pt x="43" y="33"/>
                  <a:pt x="43" y="33"/>
                  <a:pt x="43" y="33"/>
                </a:cubicBezTo>
                <a:cubicBezTo>
                  <a:pt x="43" y="30"/>
                  <a:pt x="43" y="30"/>
                  <a:pt x="43" y="30"/>
                </a:cubicBezTo>
                <a:cubicBezTo>
                  <a:pt x="10" y="30"/>
                  <a:pt x="10" y="30"/>
                  <a:pt x="10" y="30"/>
                </a:cubicBezTo>
                <a:close/>
                <a:moveTo>
                  <a:pt x="10" y="22"/>
                </a:moveTo>
                <a:cubicBezTo>
                  <a:pt x="10" y="25"/>
                  <a:pt x="10" y="25"/>
                  <a:pt x="10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2"/>
                  <a:pt x="43" y="22"/>
                  <a:pt x="43" y="22"/>
                </a:cubicBezTo>
                <a:cubicBezTo>
                  <a:pt x="10" y="22"/>
                  <a:pt x="10" y="22"/>
                  <a:pt x="10" y="22"/>
                </a:cubicBezTo>
                <a:close/>
                <a:moveTo>
                  <a:pt x="70" y="12"/>
                </a:moveTo>
                <a:cubicBezTo>
                  <a:pt x="71" y="11"/>
                  <a:pt x="71" y="10"/>
                  <a:pt x="71" y="9"/>
                </a:cubicBezTo>
                <a:cubicBezTo>
                  <a:pt x="74" y="10"/>
                  <a:pt x="74" y="10"/>
                  <a:pt x="74" y="10"/>
                </a:cubicBezTo>
                <a:cubicBezTo>
                  <a:pt x="72" y="13"/>
                  <a:pt x="67" y="24"/>
                  <a:pt x="67" y="25"/>
                </a:cubicBezTo>
                <a:cubicBezTo>
                  <a:pt x="68" y="27"/>
                  <a:pt x="69" y="27"/>
                  <a:pt x="69" y="27"/>
                </a:cubicBezTo>
                <a:cubicBezTo>
                  <a:pt x="70" y="24"/>
                  <a:pt x="70" y="24"/>
                  <a:pt x="70" y="24"/>
                </a:cubicBezTo>
                <a:cubicBezTo>
                  <a:pt x="70" y="24"/>
                  <a:pt x="69" y="24"/>
                  <a:pt x="69" y="24"/>
                </a:cubicBezTo>
                <a:cubicBezTo>
                  <a:pt x="69" y="24"/>
                  <a:pt x="76" y="10"/>
                  <a:pt x="76" y="10"/>
                </a:cubicBezTo>
                <a:cubicBezTo>
                  <a:pt x="77" y="9"/>
                  <a:pt x="77" y="9"/>
                  <a:pt x="77" y="9"/>
                </a:cubicBezTo>
                <a:cubicBezTo>
                  <a:pt x="75" y="8"/>
                  <a:pt x="75" y="8"/>
                  <a:pt x="75" y="8"/>
                </a:cubicBezTo>
                <a:cubicBezTo>
                  <a:pt x="71" y="7"/>
                  <a:pt x="71" y="7"/>
                  <a:pt x="71" y="7"/>
                </a:cubicBezTo>
                <a:cubicBezTo>
                  <a:pt x="71" y="0"/>
                  <a:pt x="65" y="0"/>
                  <a:pt x="61" y="9"/>
                </a:cubicBezTo>
                <a:cubicBezTo>
                  <a:pt x="59" y="15"/>
                  <a:pt x="57" y="20"/>
                  <a:pt x="55" y="25"/>
                </a:cubicBezTo>
                <a:cubicBezTo>
                  <a:pt x="65" y="29"/>
                  <a:pt x="65" y="29"/>
                  <a:pt x="65" y="29"/>
                </a:cubicBezTo>
                <a:cubicBezTo>
                  <a:pt x="67" y="23"/>
                  <a:pt x="69" y="18"/>
                  <a:pt x="70" y="12"/>
                </a:cubicBezTo>
                <a:close/>
                <a:moveTo>
                  <a:pt x="52" y="40"/>
                </a:moveTo>
                <a:cubicBezTo>
                  <a:pt x="49" y="42"/>
                  <a:pt x="49" y="42"/>
                  <a:pt x="49" y="42"/>
                </a:cubicBezTo>
                <a:cubicBezTo>
                  <a:pt x="50" y="49"/>
                  <a:pt x="50" y="49"/>
                  <a:pt x="50" y="49"/>
                </a:cubicBezTo>
                <a:cubicBezTo>
                  <a:pt x="51" y="49"/>
                  <a:pt x="51" y="49"/>
                  <a:pt x="51" y="49"/>
                </a:cubicBezTo>
                <a:cubicBezTo>
                  <a:pt x="53" y="45"/>
                  <a:pt x="53" y="45"/>
                  <a:pt x="53" y="45"/>
                </a:cubicBezTo>
                <a:cubicBezTo>
                  <a:pt x="52" y="45"/>
                  <a:pt x="52" y="44"/>
                  <a:pt x="52" y="44"/>
                </a:cubicBezTo>
                <a:cubicBezTo>
                  <a:pt x="53" y="43"/>
                  <a:pt x="54" y="42"/>
                  <a:pt x="54" y="43"/>
                </a:cubicBezTo>
                <a:cubicBezTo>
                  <a:pt x="55" y="43"/>
                  <a:pt x="55" y="44"/>
                  <a:pt x="55" y="45"/>
                </a:cubicBezTo>
                <a:cubicBezTo>
                  <a:pt x="55" y="45"/>
                  <a:pt x="54" y="46"/>
                  <a:pt x="54" y="46"/>
                </a:cubicBezTo>
                <a:cubicBezTo>
                  <a:pt x="52" y="50"/>
                  <a:pt x="52" y="50"/>
                  <a:pt x="52" y="50"/>
                </a:cubicBezTo>
                <a:cubicBezTo>
                  <a:pt x="53" y="50"/>
                  <a:pt x="53" y="50"/>
                  <a:pt x="53" y="50"/>
                </a:cubicBezTo>
                <a:cubicBezTo>
                  <a:pt x="58" y="46"/>
                  <a:pt x="58" y="46"/>
                  <a:pt x="58" y="46"/>
                </a:cubicBezTo>
                <a:cubicBezTo>
                  <a:pt x="59" y="42"/>
                  <a:pt x="59" y="42"/>
                  <a:pt x="59" y="42"/>
                </a:cubicBezTo>
                <a:cubicBezTo>
                  <a:pt x="52" y="40"/>
                  <a:pt x="52" y="40"/>
                  <a:pt x="52" y="40"/>
                </a:cubicBezTo>
                <a:close/>
                <a:moveTo>
                  <a:pt x="64" y="30"/>
                </a:moveTo>
                <a:cubicBezTo>
                  <a:pt x="55" y="27"/>
                  <a:pt x="55" y="27"/>
                  <a:pt x="55" y="27"/>
                </a:cubicBezTo>
                <a:cubicBezTo>
                  <a:pt x="54" y="31"/>
                  <a:pt x="53" y="34"/>
                  <a:pt x="51" y="38"/>
                </a:cubicBezTo>
                <a:cubicBezTo>
                  <a:pt x="54" y="39"/>
                  <a:pt x="57" y="40"/>
                  <a:pt x="59" y="41"/>
                </a:cubicBezTo>
                <a:cubicBezTo>
                  <a:pt x="61" y="38"/>
                  <a:pt x="63" y="34"/>
                  <a:pt x="64" y="30"/>
                </a:cubicBezTo>
                <a:close/>
                <a:moveTo>
                  <a:pt x="23" y="50"/>
                </a:moveTo>
                <a:cubicBezTo>
                  <a:pt x="24" y="52"/>
                  <a:pt x="24" y="52"/>
                  <a:pt x="24" y="52"/>
                </a:cubicBezTo>
                <a:cubicBezTo>
                  <a:pt x="24" y="52"/>
                  <a:pt x="30" y="46"/>
                  <a:pt x="30" y="47"/>
                </a:cubicBezTo>
                <a:cubicBezTo>
                  <a:pt x="30" y="47"/>
                  <a:pt x="30" y="47"/>
                  <a:pt x="29" y="48"/>
                </a:cubicBezTo>
                <a:cubicBezTo>
                  <a:pt x="28" y="49"/>
                  <a:pt x="28" y="49"/>
                  <a:pt x="28" y="50"/>
                </a:cubicBezTo>
                <a:cubicBezTo>
                  <a:pt x="28" y="51"/>
                  <a:pt x="28" y="52"/>
                  <a:pt x="30" y="52"/>
                </a:cubicBezTo>
                <a:cubicBezTo>
                  <a:pt x="32" y="52"/>
                  <a:pt x="33" y="51"/>
                  <a:pt x="34" y="51"/>
                </a:cubicBezTo>
                <a:cubicBezTo>
                  <a:pt x="35" y="51"/>
                  <a:pt x="36" y="50"/>
                  <a:pt x="37" y="50"/>
                </a:cubicBezTo>
                <a:cubicBezTo>
                  <a:pt x="37" y="51"/>
                  <a:pt x="37" y="51"/>
                  <a:pt x="38" y="51"/>
                </a:cubicBezTo>
                <a:cubicBezTo>
                  <a:pt x="38" y="51"/>
                  <a:pt x="39" y="51"/>
                  <a:pt x="4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2"/>
                  <a:pt x="40" y="53"/>
                  <a:pt x="40" y="54"/>
                </a:cubicBezTo>
                <a:cubicBezTo>
                  <a:pt x="40" y="55"/>
                  <a:pt x="41" y="55"/>
                  <a:pt x="42" y="55"/>
                </a:cubicBezTo>
                <a:cubicBezTo>
                  <a:pt x="43" y="54"/>
                  <a:pt x="46" y="55"/>
                  <a:pt x="46" y="55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4" y="52"/>
                  <a:pt x="43" y="52"/>
                </a:cubicBezTo>
                <a:cubicBezTo>
                  <a:pt x="43" y="52"/>
                  <a:pt x="43" y="52"/>
                  <a:pt x="43" y="52"/>
                </a:cubicBezTo>
                <a:cubicBezTo>
                  <a:pt x="43" y="52"/>
                  <a:pt x="43" y="52"/>
                  <a:pt x="43" y="52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49"/>
                  <a:pt x="43" y="48"/>
                  <a:pt x="42" y="48"/>
                </a:cubicBezTo>
                <a:cubicBezTo>
                  <a:pt x="41" y="48"/>
                  <a:pt x="40" y="48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7" y="47"/>
                  <a:pt x="35" y="48"/>
                  <a:pt x="33" y="49"/>
                </a:cubicBezTo>
                <a:cubicBezTo>
                  <a:pt x="33" y="49"/>
                  <a:pt x="32" y="49"/>
                  <a:pt x="31" y="49"/>
                </a:cubicBezTo>
                <a:cubicBezTo>
                  <a:pt x="32" y="48"/>
                  <a:pt x="33" y="48"/>
                  <a:pt x="33" y="47"/>
                </a:cubicBezTo>
                <a:cubicBezTo>
                  <a:pt x="33" y="42"/>
                  <a:pt x="23" y="50"/>
                  <a:pt x="23" y="50"/>
                </a:cubicBez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0" name="Freeform 73"/>
          <p:cNvSpPr>
            <a:spLocks noEditPoints="1"/>
          </p:cNvSpPr>
          <p:nvPr/>
        </p:nvSpPr>
        <p:spPr bwMode="auto">
          <a:xfrm>
            <a:off x="4195783" y="4760824"/>
            <a:ext cx="731838" cy="430212"/>
          </a:xfrm>
          <a:custGeom>
            <a:avLst/>
            <a:gdLst>
              <a:gd name="T0" fmla="*/ 721813 w 73"/>
              <a:gd name="T1" fmla="*/ 320158 h 43"/>
              <a:gd name="T2" fmla="*/ 571435 w 73"/>
              <a:gd name="T3" fmla="*/ 270133 h 43"/>
              <a:gd name="T4" fmla="*/ 591486 w 73"/>
              <a:gd name="T5" fmla="*/ 290143 h 43"/>
              <a:gd name="T6" fmla="*/ 631586 w 73"/>
              <a:gd name="T7" fmla="*/ 260128 h 43"/>
              <a:gd name="T8" fmla="*/ 631586 w 73"/>
              <a:gd name="T9" fmla="*/ 210104 h 43"/>
              <a:gd name="T10" fmla="*/ 591486 w 73"/>
              <a:gd name="T11" fmla="*/ 180089 h 43"/>
              <a:gd name="T12" fmla="*/ 601511 w 73"/>
              <a:gd name="T13" fmla="*/ 170084 h 43"/>
              <a:gd name="T14" fmla="*/ 631586 w 73"/>
              <a:gd name="T15" fmla="*/ 190094 h 43"/>
              <a:gd name="T16" fmla="*/ 611536 w 73"/>
              <a:gd name="T17" fmla="*/ 150074 h 43"/>
              <a:gd name="T18" fmla="*/ 591486 w 73"/>
              <a:gd name="T19" fmla="*/ 150074 h 43"/>
              <a:gd name="T20" fmla="*/ 561410 w 73"/>
              <a:gd name="T21" fmla="*/ 200099 h 43"/>
              <a:gd name="T22" fmla="*/ 601511 w 73"/>
              <a:gd name="T23" fmla="*/ 230113 h 43"/>
              <a:gd name="T24" fmla="*/ 601511 w 73"/>
              <a:gd name="T25" fmla="*/ 260128 h 43"/>
              <a:gd name="T26" fmla="*/ 591486 w 73"/>
              <a:gd name="T27" fmla="*/ 230113 h 43"/>
              <a:gd name="T28" fmla="*/ 551385 w 73"/>
              <a:gd name="T29" fmla="*/ 100049 h 43"/>
              <a:gd name="T30" fmla="*/ 531334 w 73"/>
              <a:gd name="T31" fmla="*/ 20010 h 43"/>
              <a:gd name="T32" fmla="*/ 591486 w 73"/>
              <a:gd name="T33" fmla="*/ 0 h 43"/>
              <a:gd name="T34" fmla="*/ 631586 w 73"/>
              <a:gd name="T35" fmla="*/ 0 h 43"/>
              <a:gd name="T36" fmla="*/ 641611 w 73"/>
              <a:gd name="T37" fmla="*/ 70035 h 43"/>
              <a:gd name="T38" fmla="*/ 230579 w 73"/>
              <a:gd name="T39" fmla="*/ 140069 h 43"/>
              <a:gd name="T40" fmla="*/ 10025 w 73"/>
              <a:gd name="T41" fmla="*/ 320158 h 43"/>
              <a:gd name="T42" fmla="*/ 90227 w 73"/>
              <a:gd name="T43" fmla="*/ 70035 h 43"/>
              <a:gd name="T44" fmla="*/ 100252 w 73"/>
              <a:gd name="T45" fmla="*/ 10005 h 43"/>
              <a:gd name="T46" fmla="*/ 150378 w 73"/>
              <a:gd name="T47" fmla="*/ 10005 h 43"/>
              <a:gd name="T48" fmla="*/ 200504 w 73"/>
              <a:gd name="T49" fmla="*/ 20010 h 43"/>
              <a:gd name="T50" fmla="*/ 170428 w 73"/>
              <a:gd name="T51" fmla="*/ 90044 h 43"/>
              <a:gd name="T52" fmla="*/ 160403 w 73"/>
              <a:gd name="T53" fmla="*/ 160079 h 43"/>
              <a:gd name="T54" fmla="*/ 130327 w 73"/>
              <a:gd name="T55" fmla="*/ 140069 h 43"/>
              <a:gd name="T56" fmla="*/ 100252 w 73"/>
              <a:gd name="T57" fmla="*/ 180089 h 43"/>
              <a:gd name="T58" fmla="*/ 130327 w 73"/>
              <a:gd name="T59" fmla="*/ 220108 h 43"/>
              <a:gd name="T60" fmla="*/ 140352 w 73"/>
              <a:gd name="T61" fmla="*/ 260128 h 43"/>
              <a:gd name="T62" fmla="*/ 130327 w 73"/>
              <a:gd name="T63" fmla="*/ 240118 h 43"/>
              <a:gd name="T64" fmla="*/ 100252 w 73"/>
              <a:gd name="T65" fmla="*/ 240118 h 43"/>
              <a:gd name="T66" fmla="*/ 130327 w 73"/>
              <a:gd name="T67" fmla="*/ 290143 h 43"/>
              <a:gd name="T68" fmla="*/ 160403 w 73"/>
              <a:gd name="T69" fmla="*/ 260128 h 43"/>
              <a:gd name="T70" fmla="*/ 160403 w 73"/>
              <a:gd name="T71" fmla="*/ 210104 h 43"/>
              <a:gd name="T72" fmla="*/ 130327 w 73"/>
              <a:gd name="T73" fmla="*/ 180089 h 43"/>
              <a:gd name="T74" fmla="*/ 140352 w 73"/>
              <a:gd name="T75" fmla="*/ 170084 h 43"/>
              <a:gd name="T76" fmla="*/ 170428 w 73"/>
              <a:gd name="T77" fmla="*/ 190094 h 43"/>
              <a:gd name="T78" fmla="*/ 421057 w 73"/>
              <a:gd name="T79" fmla="*/ 90044 h 43"/>
              <a:gd name="T80" fmla="*/ 390982 w 73"/>
              <a:gd name="T81" fmla="*/ 30015 h 43"/>
              <a:gd name="T82" fmla="*/ 340856 w 73"/>
              <a:gd name="T83" fmla="*/ 30015 h 43"/>
              <a:gd name="T84" fmla="*/ 320806 w 73"/>
              <a:gd name="T85" fmla="*/ 90044 h 43"/>
              <a:gd name="T86" fmla="*/ 200504 w 73"/>
              <a:gd name="T87" fmla="*/ 320158 h 43"/>
              <a:gd name="T88" fmla="*/ 541360 w 73"/>
              <a:gd name="T89" fmla="*/ 320158 h 43"/>
              <a:gd name="T90" fmla="*/ 380957 w 73"/>
              <a:gd name="T91" fmla="*/ 230113 h 43"/>
              <a:gd name="T92" fmla="*/ 370932 w 73"/>
              <a:gd name="T93" fmla="*/ 210104 h 43"/>
              <a:gd name="T94" fmla="*/ 370932 w 73"/>
              <a:gd name="T95" fmla="*/ 230113 h 43"/>
              <a:gd name="T96" fmla="*/ 421057 w 73"/>
              <a:gd name="T97" fmla="*/ 280138 h 43"/>
              <a:gd name="T98" fmla="*/ 380957 w 73"/>
              <a:gd name="T99" fmla="*/ 350173 h 43"/>
              <a:gd name="T100" fmla="*/ 360906 w 73"/>
              <a:gd name="T101" fmla="*/ 350173 h 43"/>
              <a:gd name="T102" fmla="*/ 320806 w 73"/>
              <a:gd name="T103" fmla="*/ 290143 h 43"/>
              <a:gd name="T104" fmla="*/ 360906 w 73"/>
              <a:gd name="T105" fmla="*/ 320158 h 43"/>
              <a:gd name="T106" fmla="*/ 380957 w 73"/>
              <a:gd name="T107" fmla="*/ 310153 h 43"/>
              <a:gd name="T108" fmla="*/ 340856 w 73"/>
              <a:gd name="T109" fmla="*/ 260128 h 43"/>
              <a:gd name="T110" fmla="*/ 330831 w 73"/>
              <a:gd name="T111" fmla="*/ 200099 h 43"/>
              <a:gd name="T112" fmla="*/ 380957 w 73"/>
              <a:gd name="T113" fmla="*/ 170084 h 43"/>
              <a:gd name="T114" fmla="*/ 421057 w 73"/>
              <a:gd name="T115" fmla="*/ 230113 h 43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73"/>
              <a:gd name="T175" fmla="*/ 0 h 43"/>
              <a:gd name="T176" fmla="*/ 73 w 73"/>
              <a:gd name="T177" fmla="*/ 43 h 43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73" h="43">
                <a:moveTo>
                  <a:pt x="64" y="9"/>
                </a:moveTo>
                <a:cubicBezTo>
                  <a:pt x="69" y="12"/>
                  <a:pt x="73" y="18"/>
                  <a:pt x="73" y="26"/>
                </a:cubicBezTo>
                <a:cubicBezTo>
                  <a:pt x="73" y="28"/>
                  <a:pt x="73" y="30"/>
                  <a:pt x="72" y="32"/>
                </a:cubicBezTo>
                <a:cubicBezTo>
                  <a:pt x="67" y="33"/>
                  <a:pt x="62" y="34"/>
                  <a:pt x="57" y="34"/>
                </a:cubicBezTo>
                <a:cubicBezTo>
                  <a:pt x="58" y="33"/>
                  <a:pt x="58" y="33"/>
                  <a:pt x="58" y="32"/>
                </a:cubicBezTo>
                <a:cubicBezTo>
                  <a:pt x="58" y="30"/>
                  <a:pt x="57" y="28"/>
                  <a:pt x="57" y="27"/>
                </a:cubicBezTo>
                <a:cubicBezTo>
                  <a:pt x="57" y="27"/>
                  <a:pt x="57" y="27"/>
                  <a:pt x="57" y="27"/>
                </a:cubicBezTo>
                <a:cubicBezTo>
                  <a:pt x="58" y="27"/>
                  <a:pt x="58" y="28"/>
                  <a:pt x="59" y="28"/>
                </a:cubicBezTo>
                <a:cubicBezTo>
                  <a:pt x="59" y="29"/>
                  <a:pt x="59" y="29"/>
                  <a:pt x="59" y="29"/>
                </a:cubicBezTo>
                <a:cubicBezTo>
                  <a:pt x="61" y="29"/>
                  <a:pt x="61" y="29"/>
                  <a:pt x="61" y="29"/>
                </a:cubicBezTo>
                <a:cubicBezTo>
                  <a:pt x="61" y="28"/>
                  <a:pt x="61" y="28"/>
                  <a:pt x="61" y="28"/>
                </a:cubicBezTo>
                <a:cubicBezTo>
                  <a:pt x="62" y="27"/>
                  <a:pt x="63" y="27"/>
                  <a:pt x="63" y="26"/>
                </a:cubicBezTo>
                <a:cubicBezTo>
                  <a:pt x="64" y="26"/>
                  <a:pt x="64" y="25"/>
                  <a:pt x="64" y="24"/>
                </a:cubicBezTo>
                <a:cubicBezTo>
                  <a:pt x="64" y="23"/>
                  <a:pt x="64" y="23"/>
                  <a:pt x="64" y="22"/>
                </a:cubicBezTo>
                <a:cubicBezTo>
                  <a:pt x="63" y="22"/>
                  <a:pt x="63" y="21"/>
                  <a:pt x="63" y="21"/>
                </a:cubicBezTo>
                <a:cubicBezTo>
                  <a:pt x="63" y="21"/>
                  <a:pt x="62" y="20"/>
                  <a:pt x="61" y="20"/>
                </a:cubicBezTo>
                <a:cubicBezTo>
                  <a:pt x="60" y="19"/>
                  <a:pt x="60" y="19"/>
                  <a:pt x="60" y="19"/>
                </a:cubicBezTo>
                <a:cubicBezTo>
                  <a:pt x="59" y="19"/>
                  <a:pt x="59" y="18"/>
                  <a:pt x="59" y="18"/>
                </a:cubicBezTo>
                <a:cubicBezTo>
                  <a:pt x="59" y="17"/>
                  <a:pt x="59" y="17"/>
                  <a:pt x="59" y="17"/>
                </a:cubicBezTo>
                <a:cubicBezTo>
                  <a:pt x="59" y="17"/>
                  <a:pt x="60" y="17"/>
                  <a:pt x="60" y="17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17"/>
                  <a:pt x="60" y="18"/>
                  <a:pt x="60" y="18"/>
                </a:cubicBezTo>
                <a:cubicBezTo>
                  <a:pt x="60" y="19"/>
                  <a:pt x="60" y="19"/>
                  <a:pt x="60" y="19"/>
                </a:cubicBezTo>
                <a:cubicBezTo>
                  <a:pt x="63" y="19"/>
                  <a:pt x="63" y="19"/>
                  <a:pt x="63" y="19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17"/>
                  <a:pt x="63" y="17"/>
                  <a:pt x="63" y="16"/>
                </a:cubicBezTo>
                <a:cubicBezTo>
                  <a:pt x="62" y="15"/>
                  <a:pt x="62" y="15"/>
                  <a:pt x="61" y="15"/>
                </a:cubicBezTo>
                <a:cubicBezTo>
                  <a:pt x="61" y="14"/>
                  <a:pt x="61" y="14"/>
                  <a:pt x="61" y="14"/>
                </a:cubicBezTo>
                <a:cubicBezTo>
                  <a:pt x="59" y="14"/>
                  <a:pt x="59" y="14"/>
                  <a:pt x="59" y="14"/>
                </a:cubicBezTo>
                <a:cubicBezTo>
                  <a:pt x="59" y="15"/>
                  <a:pt x="59" y="15"/>
                  <a:pt x="59" y="15"/>
                </a:cubicBezTo>
                <a:cubicBezTo>
                  <a:pt x="58" y="15"/>
                  <a:pt x="57" y="15"/>
                  <a:pt x="57" y="16"/>
                </a:cubicBezTo>
                <a:cubicBezTo>
                  <a:pt x="56" y="17"/>
                  <a:pt x="56" y="17"/>
                  <a:pt x="56" y="18"/>
                </a:cubicBezTo>
                <a:cubicBezTo>
                  <a:pt x="56" y="19"/>
                  <a:pt x="56" y="19"/>
                  <a:pt x="56" y="20"/>
                </a:cubicBezTo>
                <a:cubicBezTo>
                  <a:pt x="57" y="20"/>
                  <a:pt x="57" y="21"/>
                  <a:pt x="57" y="21"/>
                </a:cubicBezTo>
                <a:cubicBezTo>
                  <a:pt x="58" y="21"/>
                  <a:pt x="58" y="22"/>
                  <a:pt x="59" y="22"/>
                </a:cubicBezTo>
                <a:cubicBezTo>
                  <a:pt x="60" y="23"/>
                  <a:pt x="60" y="23"/>
                  <a:pt x="60" y="23"/>
                </a:cubicBezTo>
                <a:cubicBezTo>
                  <a:pt x="60" y="24"/>
                  <a:pt x="60" y="24"/>
                  <a:pt x="60" y="25"/>
                </a:cubicBezTo>
                <a:cubicBezTo>
                  <a:pt x="60" y="25"/>
                  <a:pt x="60" y="25"/>
                  <a:pt x="60" y="26"/>
                </a:cubicBezTo>
                <a:cubicBezTo>
                  <a:pt x="60" y="26"/>
                  <a:pt x="60" y="26"/>
                  <a:pt x="60" y="26"/>
                </a:cubicBezTo>
                <a:cubicBezTo>
                  <a:pt x="60" y="26"/>
                  <a:pt x="59" y="26"/>
                  <a:pt x="59" y="25"/>
                </a:cubicBezTo>
                <a:cubicBezTo>
                  <a:pt x="59" y="25"/>
                  <a:pt x="59" y="25"/>
                  <a:pt x="59" y="24"/>
                </a:cubicBezTo>
                <a:cubicBezTo>
                  <a:pt x="59" y="23"/>
                  <a:pt x="59" y="23"/>
                  <a:pt x="59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5" y="19"/>
                  <a:pt x="53" y="16"/>
                  <a:pt x="51" y="13"/>
                </a:cubicBezTo>
                <a:cubicBezTo>
                  <a:pt x="52" y="12"/>
                  <a:pt x="54" y="10"/>
                  <a:pt x="55" y="10"/>
                </a:cubicBezTo>
                <a:cubicBezTo>
                  <a:pt x="55" y="7"/>
                  <a:pt x="55" y="7"/>
                  <a:pt x="55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3" y="2"/>
                  <a:pt x="53" y="2"/>
                  <a:pt x="53" y="2"/>
                </a:cubicBezTo>
                <a:cubicBezTo>
                  <a:pt x="57" y="1"/>
                  <a:pt x="57" y="1"/>
                  <a:pt x="57" y="1"/>
                </a:cubicBezTo>
                <a:cubicBezTo>
                  <a:pt x="58" y="3"/>
                  <a:pt x="58" y="3"/>
                  <a:pt x="58" y="3"/>
                </a:cubicBezTo>
                <a:cubicBezTo>
                  <a:pt x="59" y="0"/>
                  <a:pt x="59" y="0"/>
                  <a:pt x="59" y="0"/>
                </a:cubicBezTo>
                <a:cubicBezTo>
                  <a:pt x="62" y="1"/>
                  <a:pt x="62" y="1"/>
                  <a:pt x="62" y="1"/>
                </a:cubicBezTo>
                <a:cubicBezTo>
                  <a:pt x="61" y="3"/>
                  <a:pt x="61" y="3"/>
                  <a:pt x="61" y="3"/>
                </a:cubicBezTo>
                <a:cubicBezTo>
                  <a:pt x="63" y="0"/>
                  <a:pt x="63" y="0"/>
                  <a:pt x="63" y="0"/>
                </a:cubicBezTo>
                <a:cubicBezTo>
                  <a:pt x="66" y="2"/>
                  <a:pt x="66" y="2"/>
                  <a:pt x="66" y="2"/>
                </a:cubicBezTo>
                <a:cubicBezTo>
                  <a:pt x="64" y="7"/>
                  <a:pt x="64" y="7"/>
                  <a:pt x="64" y="7"/>
                </a:cubicBezTo>
                <a:cubicBezTo>
                  <a:pt x="64" y="7"/>
                  <a:pt x="64" y="7"/>
                  <a:pt x="64" y="7"/>
                </a:cubicBezTo>
                <a:cubicBezTo>
                  <a:pt x="64" y="9"/>
                  <a:pt x="64" y="9"/>
                  <a:pt x="64" y="9"/>
                </a:cubicBezTo>
                <a:close/>
                <a:moveTo>
                  <a:pt x="17" y="9"/>
                </a:moveTo>
                <a:cubicBezTo>
                  <a:pt x="19" y="10"/>
                  <a:pt x="21" y="12"/>
                  <a:pt x="23" y="14"/>
                </a:cubicBezTo>
                <a:cubicBezTo>
                  <a:pt x="19" y="19"/>
                  <a:pt x="17" y="26"/>
                  <a:pt x="17" y="32"/>
                </a:cubicBezTo>
                <a:cubicBezTo>
                  <a:pt x="17" y="33"/>
                  <a:pt x="17" y="33"/>
                  <a:pt x="17" y="34"/>
                </a:cubicBezTo>
                <a:cubicBezTo>
                  <a:pt x="11" y="34"/>
                  <a:pt x="6" y="33"/>
                  <a:pt x="1" y="32"/>
                </a:cubicBezTo>
                <a:cubicBezTo>
                  <a:pt x="1" y="30"/>
                  <a:pt x="0" y="28"/>
                  <a:pt x="0" y="26"/>
                </a:cubicBezTo>
                <a:cubicBezTo>
                  <a:pt x="0" y="18"/>
                  <a:pt x="4" y="12"/>
                  <a:pt x="9" y="10"/>
                </a:cubicBezTo>
                <a:cubicBezTo>
                  <a:pt x="9" y="7"/>
                  <a:pt x="9" y="7"/>
                  <a:pt x="9" y="7"/>
                </a:cubicBezTo>
                <a:cubicBezTo>
                  <a:pt x="9" y="7"/>
                  <a:pt x="9" y="7"/>
                  <a:pt x="9" y="7"/>
                </a:cubicBezTo>
                <a:cubicBezTo>
                  <a:pt x="7" y="2"/>
                  <a:pt x="7" y="2"/>
                  <a:pt x="7" y="2"/>
                </a:cubicBezTo>
                <a:cubicBezTo>
                  <a:pt x="10" y="1"/>
                  <a:pt x="10" y="1"/>
                  <a:pt x="10" y="1"/>
                </a:cubicBezTo>
                <a:cubicBezTo>
                  <a:pt x="11" y="3"/>
                  <a:pt x="11" y="3"/>
                  <a:pt x="11" y="3"/>
                </a:cubicBezTo>
                <a:cubicBezTo>
                  <a:pt x="12" y="0"/>
                  <a:pt x="12" y="0"/>
                  <a:pt x="12" y="0"/>
                </a:cubicBezTo>
                <a:cubicBezTo>
                  <a:pt x="15" y="1"/>
                  <a:pt x="15" y="1"/>
                  <a:pt x="15" y="1"/>
                </a:cubicBezTo>
                <a:cubicBezTo>
                  <a:pt x="15" y="3"/>
                  <a:pt x="15" y="3"/>
                  <a:pt x="15" y="3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2"/>
                  <a:pt x="20" y="2"/>
                  <a:pt x="20" y="2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9"/>
                  <a:pt x="17" y="9"/>
                  <a:pt x="17" y="9"/>
                </a:cubicBezTo>
                <a:close/>
                <a:moveTo>
                  <a:pt x="17" y="19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7"/>
                  <a:pt x="17" y="17"/>
                  <a:pt x="16" y="16"/>
                </a:cubicBezTo>
                <a:cubicBezTo>
                  <a:pt x="16" y="15"/>
                  <a:pt x="15" y="15"/>
                  <a:pt x="14" y="15"/>
                </a:cubicBezTo>
                <a:cubicBezTo>
                  <a:pt x="14" y="14"/>
                  <a:pt x="14" y="14"/>
                  <a:pt x="14" y="14"/>
                </a:cubicBezTo>
                <a:cubicBezTo>
                  <a:pt x="13" y="14"/>
                  <a:pt x="13" y="14"/>
                  <a:pt x="13" y="14"/>
                </a:cubicBezTo>
                <a:cubicBezTo>
                  <a:pt x="13" y="15"/>
                  <a:pt x="13" y="15"/>
                  <a:pt x="13" y="15"/>
                </a:cubicBezTo>
                <a:cubicBezTo>
                  <a:pt x="12" y="15"/>
                  <a:pt x="11" y="15"/>
                  <a:pt x="10" y="16"/>
                </a:cubicBezTo>
                <a:cubicBezTo>
                  <a:pt x="10" y="17"/>
                  <a:pt x="10" y="17"/>
                  <a:pt x="10" y="18"/>
                </a:cubicBezTo>
                <a:cubicBezTo>
                  <a:pt x="10" y="19"/>
                  <a:pt x="10" y="19"/>
                  <a:pt x="10" y="20"/>
                </a:cubicBezTo>
                <a:cubicBezTo>
                  <a:pt x="10" y="20"/>
                  <a:pt x="10" y="21"/>
                  <a:pt x="11" y="21"/>
                </a:cubicBezTo>
                <a:cubicBezTo>
                  <a:pt x="11" y="21"/>
                  <a:pt x="12" y="22"/>
                  <a:pt x="13" y="22"/>
                </a:cubicBezTo>
                <a:cubicBezTo>
                  <a:pt x="13" y="23"/>
                  <a:pt x="14" y="23"/>
                  <a:pt x="14" y="23"/>
                </a:cubicBezTo>
                <a:cubicBezTo>
                  <a:pt x="14" y="24"/>
                  <a:pt x="14" y="24"/>
                  <a:pt x="14" y="25"/>
                </a:cubicBezTo>
                <a:cubicBezTo>
                  <a:pt x="14" y="25"/>
                  <a:pt x="14" y="25"/>
                  <a:pt x="14" y="26"/>
                </a:cubicBezTo>
                <a:cubicBezTo>
                  <a:pt x="14" y="26"/>
                  <a:pt x="13" y="26"/>
                  <a:pt x="13" y="26"/>
                </a:cubicBezTo>
                <a:cubicBezTo>
                  <a:pt x="13" y="26"/>
                  <a:pt x="13" y="26"/>
                  <a:pt x="13" y="25"/>
                </a:cubicBezTo>
                <a:cubicBezTo>
                  <a:pt x="13" y="25"/>
                  <a:pt x="13" y="25"/>
                  <a:pt x="13" y="24"/>
                </a:cubicBezTo>
                <a:cubicBezTo>
                  <a:pt x="13" y="23"/>
                  <a:pt x="13" y="23"/>
                  <a:pt x="13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4"/>
                  <a:pt x="10" y="24"/>
                  <a:pt x="10" y="24"/>
                </a:cubicBezTo>
                <a:cubicBezTo>
                  <a:pt x="10" y="25"/>
                  <a:pt x="10" y="26"/>
                  <a:pt x="10" y="27"/>
                </a:cubicBezTo>
                <a:cubicBezTo>
                  <a:pt x="11" y="27"/>
                  <a:pt x="12" y="28"/>
                  <a:pt x="13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4" y="29"/>
                  <a:pt x="14" y="29"/>
                  <a:pt x="14" y="29"/>
                </a:cubicBezTo>
                <a:cubicBezTo>
                  <a:pt x="14" y="28"/>
                  <a:pt x="14" y="28"/>
                  <a:pt x="14" y="28"/>
                </a:cubicBezTo>
                <a:cubicBezTo>
                  <a:pt x="15" y="27"/>
                  <a:pt x="16" y="27"/>
                  <a:pt x="16" y="26"/>
                </a:cubicBezTo>
                <a:cubicBezTo>
                  <a:pt x="17" y="26"/>
                  <a:pt x="17" y="25"/>
                  <a:pt x="17" y="24"/>
                </a:cubicBezTo>
                <a:cubicBezTo>
                  <a:pt x="17" y="23"/>
                  <a:pt x="17" y="23"/>
                  <a:pt x="17" y="22"/>
                </a:cubicBezTo>
                <a:cubicBezTo>
                  <a:pt x="17" y="22"/>
                  <a:pt x="17" y="21"/>
                  <a:pt x="16" y="21"/>
                </a:cubicBezTo>
                <a:cubicBezTo>
                  <a:pt x="16" y="21"/>
                  <a:pt x="15" y="20"/>
                  <a:pt x="15" y="20"/>
                </a:cubicBezTo>
                <a:cubicBezTo>
                  <a:pt x="14" y="19"/>
                  <a:pt x="13" y="19"/>
                  <a:pt x="13" y="19"/>
                </a:cubicBezTo>
                <a:cubicBezTo>
                  <a:pt x="13" y="19"/>
                  <a:pt x="13" y="18"/>
                  <a:pt x="13" y="18"/>
                </a:cubicBezTo>
                <a:cubicBezTo>
                  <a:pt x="13" y="17"/>
                  <a:pt x="13" y="17"/>
                  <a:pt x="13" y="17"/>
                </a:cubicBezTo>
                <a:cubicBezTo>
                  <a:pt x="13" y="17"/>
                  <a:pt x="13" y="17"/>
                  <a:pt x="13" y="17"/>
                </a:cubicBezTo>
                <a:cubicBezTo>
                  <a:pt x="13" y="17"/>
                  <a:pt x="14" y="17"/>
                  <a:pt x="14" y="17"/>
                </a:cubicBezTo>
                <a:cubicBezTo>
                  <a:pt x="14" y="17"/>
                  <a:pt x="14" y="18"/>
                  <a:pt x="14" y="18"/>
                </a:cubicBezTo>
                <a:cubicBezTo>
                  <a:pt x="14" y="19"/>
                  <a:pt x="14" y="19"/>
                  <a:pt x="14" y="19"/>
                </a:cubicBezTo>
                <a:cubicBezTo>
                  <a:pt x="17" y="19"/>
                  <a:pt x="17" y="19"/>
                  <a:pt x="17" y="19"/>
                </a:cubicBezTo>
                <a:close/>
                <a:moveTo>
                  <a:pt x="42" y="11"/>
                </a:moveTo>
                <a:cubicBezTo>
                  <a:pt x="42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5" y="2"/>
                  <a:pt x="45" y="2"/>
                  <a:pt x="45" y="2"/>
                </a:cubicBezTo>
                <a:cubicBezTo>
                  <a:pt x="41" y="0"/>
                  <a:pt x="41" y="0"/>
                  <a:pt x="41" y="0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0"/>
                  <a:pt x="39" y="0"/>
                  <a:pt x="3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4" y="3"/>
                  <a:pt x="34" y="3"/>
                  <a:pt x="34" y="3"/>
                </a:cubicBezTo>
                <a:cubicBezTo>
                  <a:pt x="33" y="0"/>
                  <a:pt x="33" y="0"/>
                  <a:pt x="33" y="0"/>
                </a:cubicBezTo>
                <a:cubicBezTo>
                  <a:pt x="29" y="2"/>
                  <a:pt x="29" y="2"/>
                  <a:pt x="29" y="2"/>
                </a:cubicBezTo>
                <a:cubicBezTo>
                  <a:pt x="32" y="9"/>
                  <a:pt x="32" y="9"/>
                  <a:pt x="32" y="9"/>
                </a:cubicBezTo>
                <a:cubicBezTo>
                  <a:pt x="31" y="9"/>
                  <a:pt x="31" y="9"/>
                  <a:pt x="31" y="9"/>
                </a:cubicBezTo>
                <a:cubicBezTo>
                  <a:pt x="31" y="12"/>
                  <a:pt x="31" y="12"/>
                  <a:pt x="31" y="12"/>
                </a:cubicBezTo>
                <a:cubicBezTo>
                  <a:pt x="25" y="15"/>
                  <a:pt x="20" y="23"/>
                  <a:pt x="20" y="32"/>
                </a:cubicBezTo>
                <a:cubicBezTo>
                  <a:pt x="20" y="35"/>
                  <a:pt x="21" y="38"/>
                  <a:pt x="22" y="41"/>
                </a:cubicBezTo>
                <a:cubicBezTo>
                  <a:pt x="32" y="43"/>
                  <a:pt x="42" y="43"/>
                  <a:pt x="52" y="41"/>
                </a:cubicBezTo>
                <a:cubicBezTo>
                  <a:pt x="53" y="38"/>
                  <a:pt x="54" y="35"/>
                  <a:pt x="54" y="32"/>
                </a:cubicBezTo>
                <a:cubicBezTo>
                  <a:pt x="54" y="22"/>
                  <a:pt x="49" y="14"/>
                  <a:pt x="42" y="11"/>
                </a:cubicBezTo>
                <a:close/>
                <a:moveTo>
                  <a:pt x="42" y="23"/>
                </a:moveTo>
                <a:cubicBezTo>
                  <a:pt x="38" y="23"/>
                  <a:pt x="38" y="23"/>
                  <a:pt x="38" y="23"/>
                </a:cubicBezTo>
                <a:cubicBezTo>
                  <a:pt x="38" y="23"/>
                  <a:pt x="38" y="23"/>
                  <a:pt x="38" y="23"/>
                </a:cubicBezTo>
                <a:cubicBezTo>
                  <a:pt x="38" y="22"/>
                  <a:pt x="38" y="22"/>
                  <a:pt x="37" y="21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1"/>
                  <a:pt x="36" y="21"/>
                  <a:pt x="36" y="21"/>
                </a:cubicBezTo>
                <a:cubicBezTo>
                  <a:pt x="36" y="21"/>
                  <a:pt x="36" y="22"/>
                  <a:pt x="36" y="22"/>
                </a:cubicBezTo>
                <a:cubicBezTo>
                  <a:pt x="36" y="23"/>
                  <a:pt x="36" y="23"/>
                  <a:pt x="37" y="23"/>
                </a:cubicBezTo>
                <a:cubicBezTo>
                  <a:pt x="37" y="24"/>
                  <a:pt x="37" y="24"/>
                  <a:pt x="39" y="25"/>
                </a:cubicBezTo>
                <a:cubicBezTo>
                  <a:pt x="40" y="25"/>
                  <a:pt x="40" y="26"/>
                  <a:pt x="41" y="26"/>
                </a:cubicBezTo>
                <a:cubicBezTo>
                  <a:pt x="41" y="27"/>
                  <a:pt x="41" y="27"/>
                  <a:pt x="42" y="28"/>
                </a:cubicBezTo>
                <a:cubicBezTo>
                  <a:pt x="42" y="28"/>
                  <a:pt x="42" y="29"/>
                  <a:pt x="42" y="30"/>
                </a:cubicBezTo>
                <a:cubicBezTo>
                  <a:pt x="42" y="31"/>
                  <a:pt x="42" y="32"/>
                  <a:pt x="41" y="33"/>
                </a:cubicBezTo>
                <a:cubicBezTo>
                  <a:pt x="40" y="34"/>
                  <a:pt x="39" y="34"/>
                  <a:pt x="38" y="35"/>
                </a:cubicBezTo>
                <a:cubicBezTo>
                  <a:pt x="38" y="36"/>
                  <a:pt x="38" y="36"/>
                  <a:pt x="38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35"/>
                  <a:pt x="36" y="35"/>
                  <a:pt x="36" y="35"/>
                </a:cubicBezTo>
                <a:cubicBezTo>
                  <a:pt x="35" y="35"/>
                  <a:pt x="34" y="34"/>
                  <a:pt x="33" y="33"/>
                </a:cubicBezTo>
                <a:cubicBezTo>
                  <a:pt x="33" y="33"/>
                  <a:pt x="32" y="31"/>
                  <a:pt x="32" y="30"/>
                </a:cubicBezTo>
                <a:cubicBezTo>
                  <a:pt x="32" y="29"/>
                  <a:pt x="32" y="29"/>
                  <a:pt x="32" y="29"/>
                </a:cubicBezTo>
                <a:cubicBezTo>
                  <a:pt x="36" y="29"/>
                  <a:pt x="36" y="29"/>
                  <a:pt x="36" y="29"/>
                </a:cubicBezTo>
                <a:cubicBezTo>
                  <a:pt x="36" y="30"/>
                  <a:pt x="36" y="30"/>
                  <a:pt x="36" y="30"/>
                </a:cubicBezTo>
                <a:cubicBezTo>
                  <a:pt x="36" y="31"/>
                  <a:pt x="36" y="32"/>
                  <a:pt x="36" y="32"/>
                </a:cubicBezTo>
                <a:cubicBezTo>
                  <a:pt x="36" y="32"/>
                  <a:pt x="37" y="32"/>
                  <a:pt x="37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8" y="32"/>
                  <a:pt x="38" y="32"/>
                  <a:pt x="38" y="31"/>
                </a:cubicBezTo>
                <a:cubicBezTo>
                  <a:pt x="38" y="30"/>
                  <a:pt x="38" y="30"/>
                  <a:pt x="37" y="29"/>
                </a:cubicBezTo>
                <a:cubicBezTo>
                  <a:pt x="37" y="29"/>
                  <a:pt x="37" y="28"/>
                  <a:pt x="36" y="28"/>
                </a:cubicBezTo>
                <a:cubicBezTo>
                  <a:pt x="35" y="27"/>
                  <a:pt x="34" y="27"/>
                  <a:pt x="34" y="26"/>
                </a:cubicBezTo>
                <a:cubicBezTo>
                  <a:pt x="33" y="26"/>
                  <a:pt x="33" y="25"/>
                  <a:pt x="33" y="25"/>
                </a:cubicBezTo>
                <a:cubicBezTo>
                  <a:pt x="32" y="24"/>
                  <a:pt x="32" y="23"/>
                  <a:pt x="32" y="23"/>
                </a:cubicBezTo>
                <a:cubicBezTo>
                  <a:pt x="32" y="21"/>
                  <a:pt x="32" y="21"/>
                  <a:pt x="33" y="20"/>
                </a:cubicBezTo>
                <a:cubicBezTo>
                  <a:pt x="34" y="19"/>
                  <a:pt x="35" y="19"/>
                  <a:pt x="36" y="19"/>
                </a:cubicBezTo>
                <a:cubicBezTo>
                  <a:pt x="36" y="17"/>
                  <a:pt x="36" y="17"/>
                  <a:pt x="36" y="17"/>
                </a:cubicBezTo>
                <a:cubicBezTo>
                  <a:pt x="38" y="17"/>
                  <a:pt x="38" y="17"/>
                  <a:pt x="38" y="17"/>
                </a:cubicBezTo>
                <a:cubicBezTo>
                  <a:pt x="38" y="19"/>
                  <a:pt x="38" y="19"/>
                  <a:pt x="38" y="19"/>
                </a:cubicBezTo>
                <a:cubicBezTo>
                  <a:pt x="39" y="19"/>
                  <a:pt x="40" y="19"/>
                  <a:pt x="41" y="20"/>
                </a:cubicBezTo>
                <a:cubicBezTo>
                  <a:pt x="41" y="21"/>
                  <a:pt x="42" y="21"/>
                  <a:pt x="42" y="23"/>
                </a:cubicBezTo>
                <a:cubicBezTo>
                  <a:pt x="42" y="23"/>
                  <a:pt x="42" y="23"/>
                  <a:pt x="42" y="23"/>
                </a:cubicBez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1" name="Freeform 74"/>
          <p:cNvSpPr>
            <a:spLocks noEditPoints="1"/>
          </p:cNvSpPr>
          <p:nvPr/>
        </p:nvSpPr>
        <p:spPr bwMode="auto">
          <a:xfrm>
            <a:off x="4282759" y="1580415"/>
            <a:ext cx="612775" cy="550863"/>
          </a:xfrm>
          <a:custGeom>
            <a:avLst/>
            <a:gdLst>
              <a:gd name="T0" fmla="*/ 442002 w 61"/>
              <a:gd name="T1" fmla="*/ 490769 h 55"/>
              <a:gd name="T2" fmla="*/ 502275 w 61"/>
              <a:gd name="T3" fmla="*/ 550863 h 55"/>
              <a:gd name="T4" fmla="*/ 572593 w 61"/>
              <a:gd name="T5" fmla="*/ 550863 h 55"/>
              <a:gd name="T6" fmla="*/ 542457 w 61"/>
              <a:gd name="T7" fmla="*/ 410643 h 55"/>
              <a:gd name="T8" fmla="*/ 592684 w 61"/>
              <a:gd name="T9" fmla="*/ 260408 h 55"/>
              <a:gd name="T10" fmla="*/ 562548 w 61"/>
              <a:gd name="T11" fmla="*/ 150235 h 55"/>
              <a:gd name="T12" fmla="*/ 612775 w 61"/>
              <a:gd name="T13" fmla="*/ 0 h 55"/>
              <a:gd name="T14" fmla="*/ 472138 w 61"/>
              <a:gd name="T15" fmla="*/ 50078 h 55"/>
              <a:gd name="T16" fmla="*/ 361638 w 61"/>
              <a:gd name="T17" fmla="*/ 0 h 55"/>
              <a:gd name="T18" fmla="*/ 361638 w 61"/>
              <a:gd name="T19" fmla="*/ 70110 h 55"/>
              <a:gd name="T20" fmla="*/ 261183 w 61"/>
              <a:gd name="T21" fmla="*/ 70110 h 55"/>
              <a:gd name="T22" fmla="*/ 261183 w 61"/>
              <a:gd name="T23" fmla="*/ 0 h 55"/>
              <a:gd name="T24" fmla="*/ 140637 w 61"/>
              <a:gd name="T25" fmla="*/ 50078 h 55"/>
              <a:gd name="T26" fmla="*/ 0 w 61"/>
              <a:gd name="T27" fmla="*/ 0 h 55"/>
              <a:gd name="T28" fmla="*/ 50227 w 61"/>
              <a:gd name="T29" fmla="*/ 160251 h 55"/>
              <a:gd name="T30" fmla="*/ 30136 w 61"/>
              <a:gd name="T31" fmla="*/ 260408 h 55"/>
              <a:gd name="T32" fmla="*/ 90409 w 61"/>
              <a:gd name="T33" fmla="*/ 420659 h 55"/>
              <a:gd name="T34" fmla="*/ 60273 w 61"/>
              <a:gd name="T35" fmla="*/ 550863 h 55"/>
              <a:gd name="T36" fmla="*/ 130591 w 61"/>
              <a:gd name="T37" fmla="*/ 550863 h 55"/>
              <a:gd name="T38" fmla="*/ 190864 w 61"/>
              <a:gd name="T39" fmla="*/ 500785 h 55"/>
              <a:gd name="T40" fmla="*/ 311410 w 61"/>
              <a:gd name="T41" fmla="*/ 520816 h 55"/>
              <a:gd name="T42" fmla="*/ 442002 w 61"/>
              <a:gd name="T43" fmla="*/ 490769 h 55"/>
              <a:gd name="T44" fmla="*/ 421911 w 61"/>
              <a:gd name="T45" fmla="*/ 140220 h 55"/>
              <a:gd name="T46" fmla="*/ 442002 w 61"/>
              <a:gd name="T47" fmla="*/ 160251 h 55"/>
              <a:gd name="T48" fmla="*/ 421911 w 61"/>
              <a:gd name="T49" fmla="*/ 190298 h 55"/>
              <a:gd name="T50" fmla="*/ 401820 w 61"/>
              <a:gd name="T51" fmla="*/ 160251 h 55"/>
              <a:gd name="T52" fmla="*/ 421911 w 61"/>
              <a:gd name="T53" fmla="*/ 140220 h 55"/>
              <a:gd name="T54" fmla="*/ 321456 w 61"/>
              <a:gd name="T55" fmla="*/ 210330 h 55"/>
              <a:gd name="T56" fmla="*/ 411865 w 61"/>
              <a:gd name="T57" fmla="*/ 300471 h 55"/>
              <a:gd name="T58" fmla="*/ 321456 w 61"/>
              <a:gd name="T59" fmla="*/ 390612 h 55"/>
              <a:gd name="T60" fmla="*/ 221001 w 61"/>
              <a:gd name="T61" fmla="*/ 300471 h 55"/>
              <a:gd name="T62" fmla="*/ 321456 w 61"/>
              <a:gd name="T63" fmla="*/ 210330 h 55"/>
              <a:gd name="T64" fmla="*/ 281274 w 61"/>
              <a:gd name="T65" fmla="*/ 280439 h 55"/>
              <a:gd name="T66" fmla="*/ 301365 w 61"/>
              <a:gd name="T67" fmla="*/ 300471 h 55"/>
              <a:gd name="T68" fmla="*/ 281274 w 61"/>
              <a:gd name="T69" fmla="*/ 320502 h 55"/>
              <a:gd name="T70" fmla="*/ 261183 w 61"/>
              <a:gd name="T71" fmla="*/ 300471 h 55"/>
              <a:gd name="T72" fmla="*/ 281274 w 61"/>
              <a:gd name="T73" fmla="*/ 280439 h 55"/>
              <a:gd name="T74" fmla="*/ 351592 w 61"/>
              <a:gd name="T75" fmla="*/ 280439 h 55"/>
              <a:gd name="T76" fmla="*/ 371683 w 61"/>
              <a:gd name="T77" fmla="*/ 300471 h 55"/>
              <a:gd name="T78" fmla="*/ 351592 w 61"/>
              <a:gd name="T79" fmla="*/ 320502 h 55"/>
              <a:gd name="T80" fmla="*/ 331501 w 61"/>
              <a:gd name="T81" fmla="*/ 300471 h 55"/>
              <a:gd name="T82" fmla="*/ 351592 w 61"/>
              <a:gd name="T83" fmla="*/ 280439 h 55"/>
              <a:gd name="T84" fmla="*/ 210955 w 61"/>
              <a:gd name="T85" fmla="*/ 140220 h 55"/>
              <a:gd name="T86" fmla="*/ 231046 w 61"/>
              <a:gd name="T87" fmla="*/ 160251 h 55"/>
              <a:gd name="T88" fmla="*/ 210955 w 61"/>
              <a:gd name="T89" fmla="*/ 190298 h 55"/>
              <a:gd name="T90" fmla="*/ 190864 w 61"/>
              <a:gd name="T91" fmla="*/ 160251 h 55"/>
              <a:gd name="T92" fmla="*/ 210955 w 61"/>
              <a:gd name="T93" fmla="*/ 140220 h 55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61"/>
              <a:gd name="T142" fmla="*/ 0 h 55"/>
              <a:gd name="T143" fmla="*/ 61 w 61"/>
              <a:gd name="T144" fmla="*/ 55 h 55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61" h="55">
                <a:moveTo>
                  <a:pt x="44" y="49"/>
                </a:moveTo>
                <a:cubicBezTo>
                  <a:pt x="50" y="55"/>
                  <a:pt x="50" y="55"/>
                  <a:pt x="50" y="55"/>
                </a:cubicBezTo>
                <a:cubicBezTo>
                  <a:pt x="57" y="55"/>
                  <a:pt x="57" y="55"/>
                  <a:pt x="57" y="55"/>
                </a:cubicBezTo>
                <a:cubicBezTo>
                  <a:pt x="54" y="41"/>
                  <a:pt x="54" y="41"/>
                  <a:pt x="54" y="41"/>
                </a:cubicBezTo>
                <a:cubicBezTo>
                  <a:pt x="57" y="37"/>
                  <a:pt x="59" y="32"/>
                  <a:pt x="59" y="26"/>
                </a:cubicBezTo>
                <a:cubicBezTo>
                  <a:pt x="59" y="22"/>
                  <a:pt x="58" y="18"/>
                  <a:pt x="56" y="15"/>
                </a:cubicBezTo>
                <a:cubicBezTo>
                  <a:pt x="61" y="9"/>
                  <a:pt x="61" y="4"/>
                  <a:pt x="61" y="0"/>
                </a:cubicBezTo>
                <a:cubicBezTo>
                  <a:pt x="55" y="0"/>
                  <a:pt x="51" y="2"/>
                  <a:pt x="47" y="5"/>
                </a:cubicBezTo>
                <a:cubicBezTo>
                  <a:pt x="44" y="3"/>
                  <a:pt x="40" y="1"/>
                  <a:pt x="36" y="0"/>
                </a:cubicBezTo>
                <a:cubicBezTo>
                  <a:pt x="36" y="7"/>
                  <a:pt x="36" y="7"/>
                  <a:pt x="36" y="7"/>
                </a:cubicBezTo>
                <a:cubicBezTo>
                  <a:pt x="26" y="7"/>
                  <a:pt x="26" y="7"/>
                  <a:pt x="26" y="7"/>
                </a:cubicBezTo>
                <a:cubicBezTo>
                  <a:pt x="26" y="0"/>
                  <a:pt x="26" y="0"/>
                  <a:pt x="26" y="0"/>
                </a:cubicBezTo>
                <a:cubicBezTo>
                  <a:pt x="22" y="1"/>
                  <a:pt x="18" y="3"/>
                  <a:pt x="14" y="5"/>
                </a:cubicBezTo>
                <a:cubicBezTo>
                  <a:pt x="11" y="2"/>
                  <a:pt x="6" y="0"/>
                  <a:pt x="0" y="0"/>
                </a:cubicBezTo>
                <a:cubicBezTo>
                  <a:pt x="0" y="4"/>
                  <a:pt x="1" y="10"/>
                  <a:pt x="5" y="16"/>
                </a:cubicBezTo>
                <a:cubicBezTo>
                  <a:pt x="4" y="19"/>
                  <a:pt x="3" y="22"/>
                  <a:pt x="3" y="26"/>
                </a:cubicBezTo>
                <a:cubicBezTo>
                  <a:pt x="3" y="32"/>
                  <a:pt x="5" y="38"/>
                  <a:pt x="9" y="42"/>
                </a:cubicBezTo>
                <a:cubicBezTo>
                  <a:pt x="6" y="55"/>
                  <a:pt x="6" y="55"/>
                  <a:pt x="6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19" y="50"/>
                  <a:pt x="19" y="50"/>
                  <a:pt x="19" y="50"/>
                </a:cubicBezTo>
                <a:cubicBezTo>
                  <a:pt x="23" y="51"/>
                  <a:pt x="27" y="52"/>
                  <a:pt x="31" y="52"/>
                </a:cubicBezTo>
                <a:cubicBezTo>
                  <a:pt x="36" y="52"/>
                  <a:pt x="40" y="51"/>
                  <a:pt x="44" y="49"/>
                </a:cubicBezTo>
                <a:close/>
                <a:moveTo>
                  <a:pt x="42" y="14"/>
                </a:moveTo>
                <a:cubicBezTo>
                  <a:pt x="43" y="14"/>
                  <a:pt x="44" y="15"/>
                  <a:pt x="44" y="16"/>
                </a:cubicBezTo>
                <a:cubicBezTo>
                  <a:pt x="44" y="18"/>
                  <a:pt x="43" y="19"/>
                  <a:pt x="42" y="19"/>
                </a:cubicBezTo>
                <a:cubicBezTo>
                  <a:pt x="41" y="19"/>
                  <a:pt x="40" y="18"/>
                  <a:pt x="40" y="16"/>
                </a:cubicBezTo>
                <a:cubicBezTo>
                  <a:pt x="40" y="15"/>
                  <a:pt x="41" y="14"/>
                  <a:pt x="42" y="14"/>
                </a:cubicBezTo>
                <a:close/>
                <a:moveTo>
                  <a:pt x="32" y="21"/>
                </a:moveTo>
                <a:cubicBezTo>
                  <a:pt x="37" y="21"/>
                  <a:pt x="41" y="25"/>
                  <a:pt x="41" y="30"/>
                </a:cubicBezTo>
                <a:cubicBezTo>
                  <a:pt x="41" y="35"/>
                  <a:pt x="37" y="39"/>
                  <a:pt x="32" y="39"/>
                </a:cubicBezTo>
                <a:cubicBezTo>
                  <a:pt x="27" y="39"/>
                  <a:pt x="22" y="35"/>
                  <a:pt x="22" y="30"/>
                </a:cubicBezTo>
                <a:cubicBezTo>
                  <a:pt x="22" y="25"/>
                  <a:pt x="27" y="21"/>
                  <a:pt x="32" y="21"/>
                </a:cubicBezTo>
                <a:close/>
                <a:moveTo>
                  <a:pt x="28" y="28"/>
                </a:moveTo>
                <a:cubicBezTo>
                  <a:pt x="29" y="28"/>
                  <a:pt x="30" y="29"/>
                  <a:pt x="30" y="30"/>
                </a:cubicBezTo>
                <a:cubicBezTo>
                  <a:pt x="30" y="31"/>
                  <a:pt x="29" y="32"/>
                  <a:pt x="28" y="32"/>
                </a:cubicBezTo>
                <a:cubicBezTo>
                  <a:pt x="27" y="32"/>
                  <a:pt x="26" y="31"/>
                  <a:pt x="26" y="30"/>
                </a:cubicBezTo>
                <a:cubicBezTo>
                  <a:pt x="26" y="29"/>
                  <a:pt x="27" y="28"/>
                  <a:pt x="28" y="28"/>
                </a:cubicBezTo>
                <a:close/>
                <a:moveTo>
                  <a:pt x="35" y="28"/>
                </a:moveTo>
                <a:cubicBezTo>
                  <a:pt x="36" y="28"/>
                  <a:pt x="37" y="29"/>
                  <a:pt x="37" y="30"/>
                </a:cubicBezTo>
                <a:cubicBezTo>
                  <a:pt x="37" y="31"/>
                  <a:pt x="36" y="32"/>
                  <a:pt x="35" y="32"/>
                </a:cubicBezTo>
                <a:cubicBezTo>
                  <a:pt x="34" y="32"/>
                  <a:pt x="33" y="31"/>
                  <a:pt x="33" y="30"/>
                </a:cubicBezTo>
                <a:cubicBezTo>
                  <a:pt x="33" y="29"/>
                  <a:pt x="34" y="28"/>
                  <a:pt x="35" y="28"/>
                </a:cubicBezTo>
                <a:close/>
                <a:moveTo>
                  <a:pt x="21" y="14"/>
                </a:moveTo>
                <a:cubicBezTo>
                  <a:pt x="22" y="14"/>
                  <a:pt x="23" y="15"/>
                  <a:pt x="23" y="16"/>
                </a:cubicBezTo>
                <a:cubicBezTo>
                  <a:pt x="23" y="18"/>
                  <a:pt x="22" y="19"/>
                  <a:pt x="21" y="19"/>
                </a:cubicBezTo>
                <a:cubicBezTo>
                  <a:pt x="20" y="19"/>
                  <a:pt x="19" y="18"/>
                  <a:pt x="19" y="16"/>
                </a:cubicBezTo>
                <a:cubicBezTo>
                  <a:pt x="19" y="15"/>
                  <a:pt x="20" y="14"/>
                  <a:pt x="21" y="14"/>
                </a:cubicBez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2" name="Freeform 75"/>
          <p:cNvSpPr>
            <a:spLocks noEditPoints="1"/>
          </p:cNvSpPr>
          <p:nvPr/>
        </p:nvSpPr>
        <p:spPr bwMode="auto">
          <a:xfrm>
            <a:off x="5135870" y="2595541"/>
            <a:ext cx="673100" cy="631825"/>
          </a:xfrm>
          <a:custGeom>
            <a:avLst/>
            <a:gdLst>
              <a:gd name="T0" fmla="*/ 20093 w 67"/>
              <a:gd name="T1" fmla="*/ 501448 h 63"/>
              <a:gd name="T2" fmla="*/ 472175 w 67"/>
              <a:gd name="T3" fmla="*/ 391130 h 63"/>
              <a:gd name="T4" fmla="*/ 421943 w 67"/>
              <a:gd name="T5" fmla="*/ 471362 h 63"/>
              <a:gd name="T6" fmla="*/ 472175 w 67"/>
              <a:gd name="T7" fmla="*/ 351014 h 63"/>
              <a:gd name="T8" fmla="*/ 421943 w 67"/>
              <a:gd name="T9" fmla="*/ 290840 h 63"/>
              <a:gd name="T10" fmla="*/ 411897 w 67"/>
              <a:gd name="T11" fmla="*/ 290840 h 63"/>
              <a:gd name="T12" fmla="*/ 421943 w 67"/>
              <a:gd name="T13" fmla="*/ 300869 h 63"/>
              <a:gd name="T14" fmla="*/ 371712 w 67"/>
              <a:gd name="T15" fmla="*/ 310898 h 63"/>
              <a:gd name="T16" fmla="*/ 361666 w 67"/>
              <a:gd name="T17" fmla="*/ 320927 h 63"/>
              <a:gd name="T18" fmla="*/ 371712 w 67"/>
              <a:gd name="T19" fmla="*/ 330956 h 63"/>
              <a:gd name="T20" fmla="*/ 381758 w 67"/>
              <a:gd name="T21" fmla="*/ 330956 h 63"/>
              <a:gd name="T22" fmla="*/ 331527 w 67"/>
              <a:gd name="T23" fmla="*/ 361043 h 63"/>
              <a:gd name="T24" fmla="*/ 331527 w 67"/>
              <a:gd name="T25" fmla="*/ 371072 h 63"/>
              <a:gd name="T26" fmla="*/ 351619 w 67"/>
              <a:gd name="T27" fmla="*/ 371072 h 63"/>
              <a:gd name="T28" fmla="*/ 311434 w 67"/>
              <a:gd name="T29" fmla="*/ 411188 h 63"/>
              <a:gd name="T30" fmla="*/ 311434 w 67"/>
              <a:gd name="T31" fmla="*/ 421217 h 63"/>
              <a:gd name="T32" fmla="*/ 331527 w 67"/>
              <a:gd name="T33" fmla="*/ 421217 h 63"/>
              <a:gd name="T34" fmla="*/ 331527 w 67"/>
              <a:gd name="T35" fmla="*/ 411188 h 63"/>
              <a:gd name="T36" fmla="*/ 321481 w 67"/>
              <a:gd name="T37" fmla="*/ 481390 h 63"/>
              <a:gd name="T38" fmla="*/ 341573 w 67"/>
              <a:gd name="T39" fmla="*/ 481390 h 63"/>
              <a:gd name="T40" fmla="*/ 331527 w 67"/>
              <a:gd name="T41" fmla="*/ 471362 h 63"/>
              <a:gd name="T42" fmla="*/ 341573 w 67"/>
              <a:gd name="T43" fmla="*/ 521506 h 63"/>
              <a:gd name="T44" fmla="*/ 351619 w 67"/>
              <a:gd name="T45" fmla="*/ 531535 h 63"/>
              <a:gd name="T46" fmla="*/ 361666 w 67"/>
              <a:gd name="T47" fmla="*/ 521506 h 63"/>
              <a:gd name="T48" fmla="*/ 351619 w 67"/>
              <a:gd name="T49" fmla="*/ 511477 h 63"/>
              <a:gd name="T50" fmla="*/ 391804 w 67"/>
              <a:gd name="T51" fmla="*/ 571651 h 63"/>
              <a:gd name="T52" fmla="*/ 401851 w 67"/>
              <a:gd name="T53" fmla="*/ 561622 h 63"/>
              <a:gd name="T54" fmla="*/ 391804 w 67"/>
              <a:gd name="T55" fmla="*/ 551593 h 63"/>
              <a:gd name="T56" fmla="*/ 431990 w 67"/>
              <a:gd name="T57" fmla="*/ 591709 h 63"/>
              <a:gd name="T58" fmla="*/ 452082 w 67"/>
              <a:gd name="T59" fmla="*/ 591709 h 63"/>
              <a:gd name="T60" fmla="*/ 442036 w 67"/>
              <a:gd name="T61" fmla="*/ 571651 h 63"/>
              <a:gd name="T62" fmla="*/ 431990 w 67"/>
              <a:gd name="T63" fmla="*/ 591709 h 63"/>
              <a:gd name="T64" fmla="*/ 502313 w 67"/>
              <a:gd name="T65" fmla="*/ 591709 h 63"/>
              <a:gd name="T66" fmla="*/ 502313 w 67"/>
              <a:gd name="T67" fmla="*/ 571651 h 63"/>
              <a:gd name="T68" fmla="*/ 492267 w 67"/>
              <a:gd name="T69" fmla="*/ 581680 h 63"/>
              <a:gd name="T70" fmla="*/ 552545 w 67"/>
              <a:gd name="T71" fmla="*/ 581680 h 63"/>
              <a:gd name="T72" fmla="*/ 562591 w 67"/>
              <a:gd name="T73" fmla="*/ 571651 h 63"/>
              <a:gd name="T74" fmla="*/ 542499 w 67"/>
              <a:gd name="T75" fmla="*/ 561622 h 63"/>
              <a:gd name="T76" fmla="*/ 592730 w 67"/>
              <a:gd name="T77" fmla="*/ 541564 h 63"/>
              <a:gd name="T78" fmla="*/ 602776 w 67"/>
              <a:gd name="T79" fmla="*/ 541564 h 63"/>
              <a:gd name="T80" fmla="*/ 582684 w 67"/>
              <a:gd name="T81" fmla="*/ 521506 h 63"/>
              <a:gd name="T82" fmla="*/ 582684 w 67"/>
              <a:gd name="T83" fmla="*/ 531535 h 63"/>
              <a:gd name="T84" fmla="*/ 622869 w 67"/>
              <a:gd name="T85" fmla="*/ 491419 h 63"/>
              <a:gd name="T86" fmla="*/ 632915 w 67"/>
              <a:gd name="T87" fmla="*/ 481390 h 63"/>
              <a:gd name="T88" fmla="*/ 612822 w 67"/>
              <a:gd name="T89" fmla="*/ 481390 h 63"/>
              <a:gd name="T90" fmla="*/ 632915 w 67"/>
              <a:gd name="T91" fmla="*/ 441275 h 63"/>
              <a:gd name="T92" fmla="*/ 632915 w 67"/>
              <a:gd name="T93" fmla="*/ 421217 h 63"/>
              <a:gd name="T94" fmla="*/ 612822 w 67"/>
              <a:gd name="T95" fmla="*/ 431246 h 63"/>
              <a:gd name="T96" fmla="*/ 612822 w 67"/>
              <a:gd name="T97" fmla="*/ 441275 h 63"/>
              <a:gd name="T98" fmla="*/ 622869 w 67"/>
              <a:gd name="T99" fmla="*/ 371072 h 63"/>
              <a:gd name="T100" fmla="*/ 602776 w 67"/>
              <a:gd name="T101" fmla="*/ 371072 h 63"/>
              <a:gd name="T102" fmla="*/ 602776 w 67"/>
              <a:gd name="T103" fmla="*/ 381101 h 63"/>
              <a:gd name="T104" fmla="*/ 592730 w 67"/>
              <a:gd name="T105" fmla="*/ 330956 h 63"/>
              <a:gd name="T106" fmla="*/ 582684 w 67"/>
              <a:gd name="T107" fmla="*/ 320927 h 63"/>
              <a:gd name="T108" fmla="*/ 572637 w 67"/>
              <a:gd name="T109" fmla="*/ 340985 h 63"/>
              <a:gd name="T110" fmla="*/ 582684 w 67"/>
              <a:gd name="T111" fmla="*/ 340985 h 63"/>
              <a:gd name="T112" fmla="*/ 542499 w 67"/>
              <a:gd name="T113" fmla="*/ 290840 h 63"/>
              <a:gd name="T114" fmla="*/ 522406 w 67"/>
              <a:gd name="T115" fmla="*/ 300869 h 63"/>
              <a:gd name="T116" fmla="*/ 532452 w 67"/>
              <a:gd name="T117" fmla="*/ 310898 h 63"/>
              <a:gd name="T118" fmla="*/ 30139 w 67"/>
              <a:gd name="T119" fmla="*/ 160463 h 63"/>
              <a:gd name="T120" fmla="*/ 361666 w 67"/>
              <a:gd name="T121" fmla="*/ 230666 h 63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67"/>
              <a:gd name="T184" fmla="*/ 0 h 63"/>
              <a:gd name="T185" fmla="*/ 67 w 67"/>
              <a:gd name="T186" fmla="*/ 63 h 63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67" h="63">
                <a:moveTo>
                  <a:pt x="5" y="47"/>
                </a:moveTo>
                <a:cubicBezTo>
                  <a:pt x="8" y="46"/>
                  <a:pt x="12" y="46"/>
                  <a:pt x="15" y="46"/>
                </a:cubicBezTo>
                <a:cubicBezTo>
                  <a:pt x="13" y="46"/>
                  <a:pt x="11" y="46"/>
                  <a:pt x="9" y="46"/>
                </a:cubicBezTo>
                <a:cubicBezTo>
                  <a:pt x="7" y="45"/>
                  <a:pt x="6" y="44"/>
                  <a:pt x="6" y="43"/>
                </a:cubicBezTo>
                <a:cubicBezTo>
                  <a:pt x="6" y="40"/>
                  <a:pt x="6" y="38"/>
                  <a:pt x="6" y="35"/>
                </a:cubicBezTo>
                <a:cubicBezTo>
                  <a:pt x="6" y="33"/>
                  <a:pt x="7" y="32"/>
                  <a:pt x="9" y="32"/>
                </a:cubicBezTo>
                <a:cubicBezTo>
                  <a:pt x="15" y="31"/>
                  <a:pt x="21" y="31"/>
                  <a:pt x="27" y="31"/>
                </a:cubicBezTo>
                <a:cubicBezTo>
                  <a:pt x="25" y="35"/>
                  <a:pt x="24" y="39"/>
                  <a:pt x="24" y="44"/>
                </a:cubicBezTo>
                <a:cubicBezTo>
                  <a:pt x="24" y="50"/>
                  <a:pt x="26" y="56"/>
                  <a:pt x="31" y="60"/>
                </a:cubicBezTo>
                <a:cubicBezTo>
                  <a:pt x="31" y="60"/>
                  <a:pt x="31" y="61"/>
                  <a:pt x="31" y="61"/>
                </a:cubicBezTo>
                <a:cubicBezTo>
                  <a:pt x="23" y="62"/>
                  <a:pt x="14" y="61"/>
                  <a:pt x="5" y="61"/>
                </a:cubicBezTo>
                <a:cubicBezTo>
                  <a:pt x="3" y="60"/>
                  <a:pt x="2" y="59"/>
                  <a:pt x="2" y="57"/>
                </a:cubicBezTo>
                <a:cubicBezTo>
                  <a:pt x="2" y="55"/>
                  <a:pt x="2" y="52"/>
                  <a:pt x="2" y="50"/>
                </a:cubicBezTo>
                <a:cubicBezTo>
                  <a:pt x="2" y="48"/>
                  <a:pt x="3" y="47"/>
                  <a:pt x="5" y="47"/>
                </a:cubicBezTo>
                <a:close/>
                <a:moveTo>
                  <a:pt x="46" y="28"/>
                </a:moveTo>
                <a:cubicBezTo>
                  <a:pt x="47" y="27"/>
                  <a:pt x="48" y="27"/>
                  <a:pt x="49" y="28"/>
                </a:cubicBezTo>
                <a:cubicBezTo>
                  <a:pt x="49" y="28"/>
                  <a:pt x="49" y="29"/>
                  <a:pt x="49" y="30"/>
                </a:cubicBezTo>
                <a:cubicBezTo>
                  <a:pt x="48" y="30"/>
                  <a:pt x="47" y="30"/>
                  <a:pt x="46" y="30"/>
                </a:cubicBezTo>
                <a:cubicBezTo>
                  <a:pt x="46" y="29"/>
                  <a:pt x="46" y="28"/>
                  <a:pt x="46" y="28"/>
                </a:cubicBezTo>
                <a:close/>
                <a:moveTo>
                  <a:pt x="53" y="40"/>
                </a:moveTo>
                <a:cubicBezTo>
                  <a:pt x="48" y="40"/>
                  <a:pt x="48" y="40"/>
                  <a:pt x="48" y="40"/>
                </a:cubicBezTo>
                <a:cubicBezTo>
                  <a:pt x="48" y="39"/>
                  <a:pt x="48" y="39"/>
                  <a:pt x="48" y="39"/>
                </a:cubicBezTo>
                <a:cubicBezTo>
                  <a:pt x="48" y="39"/>
                  <a:pt x="48" y="38"/>
                  <a:pt x="48" y="38"/>
                </a:cubicBezTo>
                <a:cubicBezTo>
                  <a:pt x="48" y="38"/>
                  <a:pt x="48" y="37"/>
                  <a:pt x="47" y="37"/>
                </a:cubicBezTo>
                <a:cubicBezTo>
                  <a:pt x="47" y="37"/>
                  <a:pt x="47" y="38"/>
                  <a:pt x="47" y="38"/>
                </a:cubicBezTo>
                <a:cubicBezTo>
                  <a:pt x="47" y="38"/>
                  <a:pt x="47" y="38"/>
                  <a:pt x="47" y="39"/>
                </a:cubicBezTo>
                <a:cubicBezTo>
                  <a:pt x="47" y="39"/>
                  <a:pt x="47" y="40"/>
                  <a:pt x="47" y="40"/>
                </a:cubicBezTo>
                <a:cubicBezTo>
                  <a:pt x="47" y="41"/>
                  <a:pt x="48" y="41"/>
                  <a:pt x="49" y="42"/>
                </a:cubicBezTo>
                <a:cubicBezTo>
                  <a:pt x="51" y="43"/>
                  <a:pt x="51" y="43"/>
                  <a:pt x="52" y="43"/>
                </a:cubicBezTo>
                <a:cubicBezTo>
                  <a:pt x="52" y="44"/>
                  <a:pt x="53" y="44"/>
                  <a:pt x="53" y="45"/>
                </a:cubicBezTo>
                <a:cubicBezTo>
                  <a:pt x="53" y="46"/>
                  <a:pt x="53" y="47"/>
                  <a:pt x="53" y="48"/>
                </a:cubicBezTo>
                <a:cubicBezTo>
                  <a:pt x="53" y="49"/>
                  <a:pt x="53" y="50"/>
                  <a:pt x="52" y="51"/>
                </a:cubicBezTo>
                <a:cubicBezTo>
                  <a:pt x="51" y="52"/>
                  <a:pt x="50" y="53"/>
                  <a:pt x="49" y="53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7" y="55"/>
                  <a:pt x="47" y="55"/>
                </a:cubicBezTo>
                <a:cubicBezTo>
                  <a:pt x="47" y="53"/>
                  <a:pt x="47" y="53"/>
                  <a:pt x="47" y="53"/>
                </a:cubicBezTo>
                <a:cubicBezTo>
                  <a:pt x="45" y="53"/>
                  <a:pt x="44" y="52"/>
                  <a:pt x="43" y="52"/>
                </a:cubicBezTo>
                <a:cubicBezTo>
                  <a:pt x="42" y="51"/>
                  <a:pt x="42" y="49"/>
                  <a:pt x="42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7" y="47"/>
                  <a:pt x="47" y="47"/>
                  <a:pt x="47" y="47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9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50"/>
                  <a:pt x="48" y="49"/>
                  <a:pt x="48" y="49"/>
                </a:cubicBezTo>
                <a:cubicBezTo>
                  <a:pt x="48" y="48"/>
                  <a:pt x="48" y="47"/>
                  <a:pt x="48" y="47"/>
                </a:cubicBezTo>
                <a:cubicBezTo>
                  <a:pt x="48" y="46"/>
                  <a:pt x="47" y="46"/>
                  <a:pt x="47" y="46"/>
                </a:cubicBezTo>
                <a:cubicBezTo>
                  <a:pt x="45" y="45"/>
                  <a:pt x="44" y="44"/>
                  <a:pt x="44" y="44"/>
                </a:cubicBezTo>
                <a:cubicBezTo>
                  <a:pt x="43" y="43"/>
                  <a:pt x="43" y="43"/>
                  <a:pt x="42" y="42"/>
                </a:cubicBezTo>
                <a:cubicBezTo>
                  <a:pt x="42" y="41"/>
                  <a:pt x="42" y="40"/>
                  <a:pt x="42" y="39"/>
                </a:cubicBezTo>
                <a:cubicBezTo>
                  <a:pt x="42" y="38"/>
                  <a:pt x="42" y="37"/>
                  <a:pt x="43" y="36"/>
                </a:cubicBezTo>
                <a:cubicBezTo>
                  <a:pt x="44" y="35"/>
                  <a:pt x="45" y="35"/>
                  <a:pt x="47" y="35"/>
                </a:cubicBezTo>
                <a:cubicBezTo>
                  <a:pt x="47" y="33"/>
                  <a:pt x="47" y="33"/>
                  <a:pt x="47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5"/>
                  <a:pt x="49" y="35"/>
                  <a:pt x="49" y="35"/>
                </a:cubicBezTo>
                <a:cubicBezTo>
                  <a:pt x="50" y="35"/>
                  <a:pt x="51" y="35"/>
                  <a:pt x="52" y="36"/>
                </a:cubicBezTo>
                <a:cubicBezTo>
                  <a:pt x="52" y="37"/>
                  <a:pt x="53" y="38"/>
                  <a:pt x="53" y="39"/>
                </a:cubicBezTo>
                <a:cubicBezTo>
                  <a:pt x="53" y="40"/>
                  <a:pt x="53" y="40"/>
                  <a:pt x="53" y="40"/>
                </a:cubicBezTo>
                <a:close/>
                <a:moveTo>
                  <a:pt x="42" y="28"/>
                </a:move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31"/>
                  <a:pt x="41" y="31"/>
                  <a:pt x="41" y="31"/>
                </a:cubicBezTo>
                <a:cubicBezTo>
                  <a:pt x="41" y="31"/>
                  <a:pt x="41" y="31"/>
                  <a:pt x="41" y="31"/>
                </a:cubicBezTo>
                <a:cubicBezTo>
                  <a:pt x="41" y="31"/>
                  <a:pt x="41" y="31"/>
                  <a:pt x="41" y="31"/>
                </a:cubicBezTo>
                <a:cubicBezTo>
                  <a:pt x="41" y="31"/>
                  <a:pt x="41" y="31"/>
                  <a:pt x="41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2" y="28"/>
                  <a:pt x="42" y="28"/>
                  <a:pt x="42" y="28"/>
                </a:cubicBezTo>
                <a:close/>
                <a:moveTo>
                  <a:pt x="37" y="31"/>
                </a:move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7" y="34"/>
                  <a:pt x="37" y="34"/>
                  <a:pt x="37" y="34"/>
                </a:cubicBezTo>
                <a:cubicBezTo>
                  <a:pt x="37" y="34"/>
                  <a:pt x="37" y="34"/>
                  <a:pt x="37" y="34"/>
                </a:cubicBezTo>
                <a:cubicBezTo>
                  <a:pt x="37" y="34"/>
                  <a:pt x="37" y="34"/>
                  <a:pt x="37" y="34"/>
                </a:cubicBezTo>
                <a:cubicBezTo>
                  <a:pt x="37" y="34"/>
                  <a:pt x="37" y="34"/>
                  <a:pt x="37" y="34"/>
                </a:cubicBezTo>
                <a:cubicBezTo>
                  <a:pt x="37" y="33"/>
                  <a:pt x="37" y="33"/>
                  <a:pt x="37" y="33"/>
                </a:cubicBezTo>
                <a:cubicBezTo>
                  <a:pt x="37" y="33"/>
                  <a:pt x="37" y="33"/>
                  <a:pt x="37" y="33"/>
                </a:cubicBezTo>
                <a:cubicBezTo>
                  <a:pt x="37" y="33"/>
                  <a:pt x="37" y="33"/>
                  <a:pt x="37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7" y="31"/>
                  <a:pt x="37" y="31"/>
                  <a:pt x="37" y="31"/>
                </a:cubicBezTo>
                <a:close/>
                <a:moveTo>
                  <a:pt x="33" y="36"/>
                </a:move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7"/>
                  <a:pt x="34" y="37"/>
                  <a:pt x="34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6"/>
                  <a:pt x="35" y="36"/>
                  <a:pt x="35" y="36"/>
                </a:cubicBezTo>
                <a:cubicBezTo>
                  <a:pt x="35" y="36"/>
                  <a:pt x="35" y="36"/>
                  <a:pt x="35" y="36"/>
                </a:cubicBezTo>
                <a:cubicBezTo>
                  <a:pt x="33" y="36"/>
                  <a:pt x="33" y="36"/>
                  <a:pt x="33" y="36"/>
                </a:cubicBezTo>
                <a:close/>
                <a:moveTo>
                  <a:pt x="31" y="41"/>
                </a:moveTo>
                <a:cubicBezTo>
                  <a:pt x="31" y="41"/>
                  <a:pt x="31" y="41"/>
                  <a:pt x="31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1"/>
                  <a:pt x="33" y="41"/>
                  <a:pt x="33" y="41"/>
                </a:cubicBezTo>
                <a:cubicBezTo>
                  <a:pt x="33" y="41"/>
                  <a:pt x="33" y="41"/>
                  <a:pt x="33" y="41"/>
                </a:cubicBezTo>
                <a:cubicBezTo>
                  <a:pt x="33" y="41"/>
                  <a:pt x="33" y="41"/>
                  <a:pt x="33" y="41"/>
                </a:cubicBezTo>
                <a:cubicBezTo>
                  <a:pt x="31" y="41"/>
                  <a:pt x="31" y="41"/>
                  <a:pt x="31" y="41"/>
                </a:cubicBezTo>
                <a:close/>
                <a:moveTo>
                  <a:pt x="32" y="47"/>
                </a:move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2" y="47"/>
                  <a:pt x="32" y="47"/>
                  <a:pt x="32" y="47"/>
                </a:cubicBezTo>
                <a:close/>
                <a:moveTo>
                  <a:pt x="34" y="52"/>
                </a:move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5" y="53"/>
                  <a:pt x="35" y="53"/>
                  <a:pt x="35" y="53"/>
                </a:cubicBezTo>
                <a:cubicBezTo>
                  <a:pt x="35" y="53"/>
                  <a:pt x="35" y="53"/>
                  <a:pt x="35" y="53"/>
                </a:cubicBezTo>
                <a:cubicBezTo>
                  <a:pt x="35" y="53"/>
                  <a:pt x="35" y="53"/>
                  <a:pt x="35" y="53"/>
                </a:cubicBezTo>
                <a:cubicBezTo>
                  <a:pt x="35" y="54"/>
                  <a:pt x="35" y="54"/>
                  <a:pt x="35" y="54"/>
                </a:cubicBezTo>
                <a:cubicBezTo>
                  <a:pt x="35" y="54"/>
                  <a:pt x="35" y="54"/>
                  <a:pt x="35" y="54"/>
                </a:cubicBezTo>
                <a:cubicBezTo>
                  <a:pt x="35" y="54"/>
                  <a:pt x="35" y="54"/>
                  <a:pt x="35" y="54"/>
                </a:cubicBezTo>
                <a:cubicBezTo>
                  <a:pt x="35" y="54"/>
                  <a:pt x="35" y="54"/>
                  <a:pt x="35" y="54"/>
                </a:cubicBezTo>
                <a:cubicBezTo>
                  <a:pt x="36" y="53"/>
                  <a:pt x="36" y="53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4" y="52"/>
                  <a:pt x="34" y="52"/>
                  <a:pt x="34" y="52"/>
                </a:cubicBezTo>
                <a:close/>
                <a:moveTo>
                  <a:pt x="38" y="56"/>
                </a:moveTo>
                <a:cubicBezTo>
                  <a:pt x="38" y="56"/>
                  <a:pt x="38" y="56"/>
                  <a:pt x="38" y="56"/>
                </a:cubicBezTo>
                <a:cubicBezTo>
                  <a:pt x="38" y="56"/>
                  <a:pt x="38" y="56"/>
                  <a:pt x="38" y="56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5"/>
                  <a:pt x="40" y="55"/>
                  <a:pt x="40" y="55"/>
                </a:cubicBezTo>
                <a:cubicBezTo>
                  <a:pt x="40" y="55"/>
                  <a:pt x="40" y="55"/>
                  <a:pt x="40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8" y="56"/>
                  <a:pt x="38" y="56"/>
                  <a:pt x="38" y="56"/>
                </a:cubicBezTo>
                <a:close/>
                <a:moveTo>
                  <a:pt x="43" y="59"/>
                </a:move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3" y="57"/>
                  <a:pt x="43" y="57"/>
                  <a:pt x="43" y="57"/>
                </a:cubicBezTo>
                <a:cubicBezTo>
                  <a:pt x="43" y="57"/>
                  <a:pt x="43" y="57"/>
                  <a:pt x="43" y="57"/>
                </a:cubicBezTo>
                <a:cubicBezTo>
                  <a:pt x="43" y="59"/>
                  <a:pt x="43" y="59"/>
                  <a:pt x="43" y="59"/>
                </a:cubicBezTo>
                <a:close/>
                <a:moveTo>
                  <a:pt x="49" y="59"/>
                </a:move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1" y="59"/>
                  <a:pt x="51" y="59"/>
                  <a:pt x="51" y="59"/>
                </a:cubicBezTo>
                <a:cubicBezTo>
                  <a:pt x="51" y="59"/>
                  <a:pt x="51" y="59"/>
                  <a:pt x="51" y="59"/>
                </a:cubicBezTo>
                <a:cubicBezTo>
                  <a:pt x="51" y="59"/>
                  <a:pt x="51" y="59"/>
                  <a:pt x="51" y="59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8"/>
                  <a:pt x="50" y="58"/>
                  <a:pt x="50" y="58"/>
                </a:cubicBezTo>
                <a:cubicBezTo>
                  <a:pt x="50" y="58"/>
                  <a:pt x="50" y="58"/>
                  <a:pt x="50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9"/>
                  <a:pt x="49" y="59"/>
                  <a:pt x="49" y="59"/>
                </a:cubicBezTo>
                <a:close/>
                <a:moveTo>
                  <a:pt x="54" y="58"/>
                </a:moveTo>
                <a:cubicBezTo>
                  <a:pt x="54" y="58"/>
                  <a:pt x="54" y="58"/>
                  <a:pt x="54" y="58"/>
                </a:cubicBezTo>
                <a:cubicBezTo>
                  <a:pt x="54" y="58"/>
                  <a:pt x="54" y="58"/>
                  <a:pt x="54" y="58"/>
                </a:cubicBezTo>
                <a:cubicBezTo>
                  <a:pt x="54" y="58"/>
                  <a:pt x="54" y="58"/>
                  <a:pt x="54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3" y="56"/>
                  <a:pt x="53" y="56"/>
                  <a:pt x="53" y="56"/>
                </a:cubicBezTo>
                <a:cubicBezTo>
                  <a:pt x="53" y="56"/>
                  <a:pt x="53" y="56"/>
                  <a:pt x="53" y="56"/>
                </a:cubicBezTo>
                <a:cubicBezTo>
                  <a:pt x="54" y="58"/>
                  <a:pt x="54" y="58"/>
                  <a:pt x="54" y="58"/>
                </a:cubicBezTo>
                <a:close/>
                <a:moveTo>
                  <a:pt x="59" y="54"/>
                </a:move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60" y="54"/>
                  <a:pt x="60" y="54"/>
                  <a:pt x="60" y="54"/>
                </a:cubicBezTo>
                <a:cubicBezTo>
                  <a:pt x="60" y="54"/>
                  <a:pt x="60" y="54"/>
                  <a:pt x="60" y="54"/>
                </a:cubicBezTo>
                <a:cubicBezTo>
                  <a:pt x="60" y="54"/>
                  <a:pt x="60" y="54"/>
                  <a:pt x="60" y="54"/>
                </a:cubicBezTo>
                <a:cubicBezTo>
                  <a:pt x="60" y="54"/>
                  <a:pt x="60" y="54"/>
                  <a:pt x="60" y="54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59" y="52"/>
                  <a:pt x="59" y="52"/>
                  <a:pt x="59" y="52"/>
                </a:cubicBezTo>
                <a:cubicBezTo>
                  <a:pt x="59" y="52"/>
                  <a:pt x="59" y="52"/>
                  <a:pt x="59" y="52"/>
                </a:cubicBezTo>
                <a:cubicBezTo>
                  <a:pt x="59" y="52"/>
                  <a:pt x="59" y="52"/>
                  <a:pt x="59" y="52"/>
                </a:cubicBezTo>
                <a:cubicBezTo>
                  <a:pt x="59" y="52"/>
                  <a:pt x="59" y="52"/>
                  <a:pt x="59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9" y="54"/>
                  <a:pt x="59" y="54"/>
                  <a:pt x="59" y="54"/>
                </a:cubicBezTo>
                <a:close/>
                <a:moveTo>
                  <a:pt x="62" y="50"/>
                </a:move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8"/>
                  <a:pt x="62" y="48"/>
                  <a:pt x="62" y="48"/>
                </a:cubicBezTo>
                <a:cubicBezTo>
                  <a:pt x="62" y="48"/>
                  <a:pt x="62" y="48"/>
                  <a:pt x="62" y="48"/>
                </a:cubicBezTo>
                <a:cubicBezTo>
                  <a:pt x="62" y="48"/>
                  <a:pt x="62" y="48"/>
                  <a:pt x="62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1" y="47"/>
                  <a:pt x="61" y="47"/>
                  <a:pt x="61" y="47"/>
                </a:cubicBezTo>
                <a:cubicBezTo>
                  <a:pt x="61" y="47"/>
                  <a:pt x="61" y="47"/>
                  <a:pt x="61" y="47"/>
                </a:cubicBezTo>
                <a:cubicBezTo>
                  <a:pt x="61" y="47"/>
                  <a:pt x="61" y="47"/>
                  <a:pt x="61" y="47"/>
                </a:cubicBezTo>
                <a:cubicBezTo>
                  <a:pt x="61" y="47"/>
                  <a:pt x="61" y="47"/>
                  <a:pt x="61" y="47"/>
                </a:cubicBezTo>
                <a:cubicBezTo>
                  <a:pt x="61" y="47"/>
                  <a:pt x="61" y="47"/>
                  <a:pt x="61" y="47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9"/>
                  <a:pt x="60" y="49"/>
                  <a:pt x="60" y="49"/>
                </a:cubicBezTo>
                <a:cubicBezTo>
                  <a:pt x="60" y="49"/>
                  <a:pt x="60" y="49"/>
                  <a:pt x="60" y="49"/>
                </a:cubicBezTo>
                <a:cubicBezTo>
                  <a:pt x="60" y="49"/>
                  <a:pt x="60" y="49"/>
                  <a:pt x="60" y="49"/>
                </a:cubicBezTo>
                <a:cubicBezTo>
                  <a:pt x="60" y="49"/>
                  <a:pt x="60" y="49"/>
                  <a:pt x="60" y="49"/>
                </a:cubicBezTo>
                <a:cubicBezTo>
                  <a:pt x="60" y="49"/>
                  <a:pt x="60" y="49"/>
                  <a:pt x="60" y="49"/>
                </a:cubicBezTo>
                <a:cubicBezTo>
                  <a:pt x="62" y="50"/>
                  <a:pt x="62" y="50"/>
                  <a:pt x="62" y="50"/>
                </a:cubicBezTo>
                <a:close/>
                <a:moveTo>
                  <a:pt x="63" y="44"/>
                </a:moveTo>
                <a:cubicBezTo>
                  <a:pt x="63" y="44"/>
                  <a:pt x="63" y="44"/>
                  <a:pt x="63" y="44"/>
                </a:cubicBezTo>
                <a:cubicBezTo>
                  <a:pt x="63" y="44"/>
                  <a:pt x="63" y="44"/>
                  <a:pt x="63" y="44"/>
                </a:cubicBezTo>
                <a:cubicBezTo>
                  <a:pt x="63" y="44"/>
                  <a:pt x="63" y="44"/>
                  <a:pt x="63" y="44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63" y="44"/>
                  <a:pt x="63" y="44"/>
                  <a:pt x="63" y="44"/>
                </a:cubicBezTo>
                <a:close/>
                <a:moveTo>
                  <a:pt x="62" y="38"/>
                </a:moveTo>
                <a:cubicBezTo>
                  <a:pt x="62" y="38"/>
                  <a:pt x="62" y="38"/>
                  <a:pt x="62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6"/>
                  <a:pt x="62" y="36"/>
                  <a:pt x="62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9"/>
                  <a:pt x="60" y="39"/>
                  <a:pt x="60" y="39"/>
                </a:cubicBezTo>
                <a:cubicBezTo>
                  <a:pt x="60" y="39"/>
                  <a:pt x="60" y="39"/>
                  <a:pt x="60" y="39"/>
                </a:cubicBezTo>
                <a:cubicBezTo>
                  <a:pt x="60" y="39"/>
                  <a:pt x="60" y="39"/>
                  <a:pt x="60" y="39"/>
                </a:cubicBezTo>
                <a:cubicBezTo>
                  <a:pt x="62" y="38"/>
                  <a:pt x="62" y="38"/>
                  <a:pt x="62" y="38"/>
                </a:cubicBezTo>
                <a:close/>
                <a:moveTo>
                  <a:pt x="59" y="33"/>
                </a:move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2"/>
                  <a:pt x="59" y="32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9" y="33"/>
                  <a:pt x="59" y="33"/>
                  <a:pt x="59" y="33"/>
                </a:cubicBezTo>
                <a:close/>
                <a:moveTo>
                  <a:pt x="55" y="29"/>
                </a:moveTo>
                <a:cubicBezTo>
                  <a:pt x="55" y="29"/>
                  <a:pt x="55" y="29"/>
                  <a:pt x="55" y="29"/>
                </a:cubicBezTo>
                <a:cubicBezTo>
                  <a:pt x="55" y="29"/>
                  <a:pt x="55" y="29"/>
                  <a:pt x="55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2" y="30"/>
                  <a:pt x="52" y="30"/>
                  <a:pt x="52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3" y="30"/>
                  <a:pt x="53" y="30"/>
                  <a:pt x="53" y="30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4" y="31"/>
                  <a:pt x="54" y="31"/>
                  <a:pt x="54" y="31"/>
                </a:cubicBezTo>
                <a:cubicBezTo>
                  <a:pt x="54" y="31"/>
                  <a:pt x="54" y="31"/>
                  <a:pt x="54" y="31"/>
                </a:cubicBezTo>
                <a:cubicBezTo>
                  <a:pt x="54" y="31"/>
                  <a:pt x="54" y="31"/>
                  <a:pt x="54" y="31"/>
                </a:cubicBezTo>
                <a:cubicBezTo>
                  <a:pt x="54" y="31"/>
                  <a:pt x="54" y="31"/>
                  <a:pt x="54" y="31"/>
                </a:cubicBezTo>
                <a:cubicBezTo>
                  <a:pt x="54" y="31"/>
                  <a:pt x="54" y="31"/>
                  <a:pt x="54" y="31"/>
                </a:cubicBezTo>
                <a:cubicBezTo>
                  <a:pt x="55" y="29"/>
                  <a:pt x="55" y="29"/>
                  <a:pt x="55" y="29"/>
                </a:cubicBezTo>
                <a:close/>
                <a:moveTo>
                  <a:pt x="47" y="24"/>
                </a:moveTo>
                <a:cubicBezTo>
                  <a:pt x="36" y="24"/>
                  <a:pt x="28" y="33"/>
                  <a:pt x="28" y="44"/>
                </a:cubicBezTo>
                <a:cubicBezTo>
                  <a:pt x="28" y="54"/>
                  <a:pt x="36" y="63"/>
                  <a:pt x="47" y="63"/>
                </a:cubicBezTo>
                <a:cubicBezTo>
                  <a:pt x="58" y="63"/>
                  <a:pt x="67" y="54"/>
                  <a:pt x="67" y="44"/>
                </a:cubicBezTo>
                <a:cubicBezTo>
                  <a:pt x="67" y="33"/>
                  <a:pt x="58" y="24"/>
                  <a:pt x="47" y="24"/>
                </a:cubicBezTo>
                <a:close/>
                <a:moveTo>
                  <a:pt x="3" y="16"/>
                </a:moveTo>
                <a:cubicBezTo>
                  <a:pt x="6" y="16"/>
                  <a:pt x="10" y="16"/>
                  <a:pt x="14" y="15"/>
                </a:cubicBezTo>
                <a:cubicBezTo>
                  <a:pt x="11" y="15"/>
                  <a:pt x="9" y="15"/>
                  <a:pt x="6" y="15"/>
                </a:cubicBezTo>
                <a:cubicBezTo>
                  <a:pt x="5" y="15"/>
                  <a:pt x="3" y="13"/>
                  <a:pt x="3" y="12"/>
                </a:cubicBezTo>
                <a:cubicBezTo>
                  <a:pt x="3" y="9"/>
                  <a:pt x="3" y="7"/>
                  <a:pt x="3" y="4"/>
                </a:cubicBezTo>
                <a:cubicBezTo>
                  <a:pt x="3" y="2"/>
                  <a:pt x="5" y="1"/>
                  <a:pt x="6" y="1"/>
                </a:cubicBezTo>
                <a:cubicBezTo>
                  <a:pt x="16" y="0"/>
                  <a:pt x="27" y="0"/>
                  <a:pt x="37" y="1"/>
                </a:cubicBezTo>
                <a:cubicBezTo>
                  <a:pt x="39" y="1"/>
                  <a:pt x="40" y="2"/>
                  <a:pt x="40" y="4"/>
                </a:cubicBezTo>
                <a:cubicBezTo>
                  <a:pt x="40" y="7"/>
                  <a:pt x="40" y="9"/>
                  <a:pt x="40" y="12"/>
                </a:cubicBezTo>
                <a:cubicBezTo>
                  <a:pt x="40" y="13"/>
                  <a:pt x="39" y="15"/>
                  <a:pt x="37" y="15"/>
                </a:cubicBezTo>
                <a:cubicBezTo>
                  <a:pt x="33" y="15"/>
                  <a:pt x="30" y="15"/>
                  <a:pt x="26" y="16"/>
                </a:cubicBezTo>
                <a:cubicBezTo>
                  <a:pt x="28" y="16"/>
                  <a:pt x="31" y="16"/>
                  <a:pt x="33" y="16"/>
                </a:cubicBezTo>
                <a:cubicBezTo>
                  <a:pt x="35" y="16"/>
                  <a:pt x="36" y="18"/>
                  <a:pt x="36" y="19"/>
                </a:cubicBezTo>
                <a:cubicBezTo>
                  <a:pt x="36" y="23"/>
                  <a:pt x="36" y="23"/>
                  <a:pt x="36" y="23"/>
                </a:cubicBezTo>
                <a:cubicBezTo>
                  <a:pt x="34" y="24"/>
                  <a:pt x="32" y="25"/>
                  <a:pt x="31" y="27"/>
                </a:cubicBezTo>
                <a:cubicBezTo>
                  <a:pt x="30" y="28"/>
                  <a:pt x="29" y="29"/>
                  <a:pt x="28" y="30"/>
                </a:cubicBezTo>
                <a:cubicBezTo>
                  <a:pt x="20" y="31"/>
                  <a:pt x="11" y="31"/>
                  <a:pt x="3" y="30"/>
                </a:cubicBezTo>
                <a:cubicBezTo>
                  <a:pt x="1" y="30"/>
                  <a:pt x="0" y="28"/>
                  <a:pt x="0" y="27"/>
                </a:cubicBezTo>
                <a:cubicBezTo>
                  <a:pt x="0" y="24"/>
                  <a:pt x="0" y="22"/>
                  <a:pt x="0" y="19"/>
                </a:cubicBezTo>
                <a:cubicBezTo>
                  <a:pt x="0" y="18"/>
                  <a:pt x="1" y="16"/>
                  <a:pt x="3" y="16"/>
                </a:cubicBez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4" name="Freeform 77"/>
          <p:cNvSpPr>
            <a:spLocks noEditPoints="1"/>
          </p:cNvSpPr>
          <p:nvPr/>
        </p:nvSpPr>
        <p:spPr bwMode="auto">
          <a:xfrm>
            <a:off x="4353212" y="3545026"/>
            <a:ext cx="571500" cy="660400"/>
          </a:xfrm>
          <a:custGeom>
            <a:avLst/>
            <a:gdLst>
              <a:gd name="T0" fmla="*/ 60158 w 57"/>
              <a:gd name="T1" fmla="*/ 560339 h 66"/>
              <a:gd name="T2" fmla="*/ 391026 w 57"/>
              <a:gd name="T3" fmla="*/ 520315 h 66"/>
              <a:gd name="T4" fmla="*/ 431132 w 57"/>
              <a:gd name="T5" fmla="*/ 510309 h 66"/>
              <a:gd name="T6" fmla="*/ 391026 w 57"/>
              <a:gd name="T7" fmla="*/ 370224 h 66"/>
              <a:gd name="T8" fmla="*/ 451184 w 57"/>
              <a:gd name="T9" fmla="*/ 340206 h 66"/>
              <a:gd name="T10" fmla="*/ 421105 w 57"/>
              <a:gd name="T11" fmla="*/ 660400 h 66"/>
              <a:gd name="T12" fmla="*/ 0 w 57"/>
              <a:gd name="T13" fmla="*/ 640388 h 66"/>
              <a:gd name="T14" fmla="*/ 20053 w 57"/>
              <a:gd name="T15" fmla="*/ 0 h 66"/>
              <a:gd name="T16" fmla="*/ 421105 w 57"/>
              <a:gd name="T17" fmla="*/ 0 h 66"/>
              <a:gd name="T18" fmla="*/ 451184 w 57"/>
              <a:gd name="T19" fmla="*/ 60036 h 66"/>
              <a:gd name="T20" fmla="*/ 391026 w 57"/>
              <a:gd name="T21" fmla="*/ 50030 h 66"/>
              <a:gd name="T22" fmla="*/ 330868 w 57"/>
              <a:gd name="T23" fmla="*/ 100061 h 66"/>
              <a:gd name="T24" fmla="*/ 280737 w 57"/>
              <a:gd name="T25" fmla="*/ 150091 h 66"/>
              <a:gd name="T26" fmla="*/ 310816 w 57"/>
              <a:gd name="T27" fmla="*/ 170103 h 66"/>
              <a:gd name="T28" fmla="*/ 310816 w 57"/>
              <a:gd name="T29" fmla="*/ 130079 h 66"/>
              <a:gd name="T30" fmla="*/ 521368 w 57"/>
              <a:gd name="T31" fmla="*/ 120073 h 66"/>
              <a:gd name="T32" fmla="*/ 541421 w 57"/>
              <a:gd name="T33" fmla="*/ 150091 h 66"/>
              <a:gd name="T34" fmla="*/ 541421 w 57"/>
              <a:gd name="T35" fmla="*/ 270164 h 66"/>
              <a:gd name="T36" fmla="*/ 411079 w 57"/>
              <a:gd name="T37" fmla="*/ 280170 h 66"/>
              <a:gd name="T38" fmla="*/ 401053 w 57"/>
              <a:gd name="T39" fmla="*/ 280170 h 66"/>
              <a:gd name="T40" fmla="*/ 381000 w 57"/>
              <a:gd name="T41" fmla="*/ 300182 h 66"/>
              <a:gd name="T42" fmla="*/ 370974 w 57"/>
              <a:gd name="T43" fmla="*/ 280170 h 66"/>
              <a:gd name="T44" fmla="*/ 350921 w 57"/>
              <a:gd name="T45" fmla="*/ 300182 h 66"/>
              <a:gd name="T46" fmla="*/ 340895 w 57"/>
              <a:gd name="T47" fmla="*/ 340206 h 66"/>
              <a:gd name="T48" fmla="*/ 360947 w 57"/>
              <a:gd name="T49" fmla="*/ 350212 h 66"/>
              <a:gd name="T50" fmla="*/ 521368 w 57"/>
              <a:gd name="T51" fmla="*/ 300182 h 66"/>
              <a:gd name="T52" fmla="*/ 571500 w 57"/>
              <a:gd name="T53" fmla="*/ 250152 h 66"/>
              <a:gd name="T54" fmla="*/ 551447 w 57"/>
              <a:gd name="T55" fmla="*/ 120073 h 66"/>
              <a:gd name="T56" fmla="*/ 330868 w 57"/>
              <a:gd name="T57" fmla="*/ 100061 h 66"/>
              <a:gd name="T58" fmla="*/ 501316 w 57"/>
              <a:gd name="T59" fmla="*/ 200121 h 66"/>
              <a:gd name="T60" fmla="*/ 461211 w 57"/>
              <a:gd name="T61" fmla="*/ 200121 h 66"/>
              <a:gd name="T62" fmla="*/ 431132 w 57"/>
              <a:gd name="T63" fmla="*/ 180109 h 66"/>
              <a:gd name="T64" fmla="*/ 431132 w 57"/>
              <a:gd name="T65" fmla="*/ 220133 h 66"/>
              <a:gd name="T66" fmla="*/ 431132 w 57"/>
              <a:gd name="T67" fmla="*/ 180109 h 66"/>
              <a:gd name="T68" fmla="*/ 350921 w 57"/>
              <a:gd name="T69" fmla="*/ 200121 h 66"/>
              <a:gd name="T70" fmla="*/ 391026 w 57"/>
              <a:gd name="T71" fmla="*/ 200121 h 66"/>
              <a:gd name="T72" fmla="*/ 260684 w 57"/>
              <a:gd name="T73" fmla="*/ 180109 h 66"/>
              <a:gd name="T74" fmla="*/ 260684 w 57"/>
              <a:gd name="T75" fmla="*/ 330200 h 66"/>
              <a:gd name="T76" fmla="*/ 260684 w 57"/>
              <a:gd name="T77" fmla="*/ 180109 h 66"/>
              <a:gd name="T78" fmla="*/ 310816 w 57"/>
              <a:gd name="T79" fmla="*/ 350212 h 66"/>
              <a:gd name="T80" fmla="*/ 210553 w 57"/>
              <a:gd name="T81" fmla="*/ 350212 h 66"/>
              <a:gd name="T82" fmla="*/ 391026 w 57"/>
              <a:gd name="T83" fmla="*/ 490297 h 66"/>
              <a:gd name="T84" fmla="*/ 170447 w 57"/>
              <a:gd name="T85" fmla="*/ 600364 h 66"/>
              <a:gd name="T86" fmla="*/ 180474 w 57"/>
              <a:gd name="T87" fmla="*/ 620376 h 66"/>
              <a:gd name="T88" fmla="*/ 280737 w 57"/>
              <a:gd name="T89" fmla="*/ 620376 h 66"/>
              <a:gd name="T90" fmla="*/ 270711 w 57"/>
              <a:gd name="T91" fmla="*/ 590358 h 6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57"/>
              <a:gd name="T139" fmla="*/ 0 h 66"/>
              <a:gd name="T140" fmla="*/ 57 w 57"/>
              <a:gd name="T141" fmla="*/ 66 h 6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57" h="66">
                <a:moveTo>
                  <a:pt x="6" y="5"/>
                </a:moveTo>
                <a:cubicBezTo>
                  <a:pt x="6" y="56"/>
                  <a:pt x="6" y="56"/>
                  <a:pt x="6" y="56"/>
                </a:cubicBezTo>
                <a:cubicBezTo>
                  <a:pt x="39" y="56"/>
                  <a:pt x="39" y="56"/>
                  <a:pt x="39" y="56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52"/>
                  <a:pt x="40" y="52"/>
                  <a:pt x="40" y="52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48"/>
                  <a:pt x="43" y="48"/>
                  <a:pt x="43" y="48"/>
                </a:cubicBezTo>
                <a:cubicBezTo>
                  <a:pt x="43" y="44"/>
                  <a:pt x="41" y="40"/>
                  <a:pt x="39" y="37"/>
                </a:cubicBezTo>
                <a:cubicBezTo>
                  <a:pt x="43" y="34"/>
                  <a:pt x="43" y="34"/>
                  <a:pt x="43" y="34"/>
                </a:cubicBezTo>
                <a:cubicBezTo>
                  <a:pt x="45" y="34"/>
                  <a:pt x="45" y="34"/>
                  <a:pt x="45" y="34"/>
                </a:cubicBezTo>
                <a:cubicBezTo>
                  <a:pt x="45" y="64"/>
                  <a:pt x="45" y="64"/>
                  <a:pt x="45" y="64"/>
                </a:cubicBezTo>
                <a:cubicBezTo>
                  <a:pt x="45" y="65"/>
                  <a:pt x="44" y="66"/>
                  <a:pt x="42" y="66"/>
                </a:cubicBezTo>
                <a:cubicBezTo>
                  <a:pt x="2" y="66"/>
                  <a:pt x="2" y="66"/>
                  <a:pt x="2" y="66"/>
                </a:cubicBezTo>
                <a:cubicBezTo>
                  <a:pt x="1" y="66"/>
                  <a:pt x="0" y="65"/>
                  <a:pt x="0" y="64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4" y="0"/>
                  <a:pt x="45" y="1"/>
                  <a:pt x="45" y="2"/>
                </a:cubicBezTo>
                <a:cubicBezTo>
                  <a:pt x="45" y="6"/>
                  <a:pt x="45" y="6"/>
                  <a:pt x="45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5"/>
                  <a:pt x="39" y="5"/>
                  <a:pt x="39" y="5"/>
                </a:cubicBezTo>
                <a:cubicBezTo>
                  <a:pt x="6" y="5"/>
                  <a:pt x="6" y="5"/>
                  <a:pt x="6" y="5"/>
                </a:cubicBezTo>
                <a:close/>
                <a:moveTo>
                  <a:pt x="33" y="10"/>
                </a:moveTo>
                <a:cubicBezTo>
                  <a:pt x="32" y="10"/>
                  <a:pt x="31" y="11"/>
                  <a:pt x="30" y="12"/>
                </a:cubicBezTo>
                <a:cubicBezTo>
                  <a:pt x="29" y="13"/>
                  <a:pt x="28" y="14"/>
                  <a:pt x="28" y="15"/>
                </a:cubicBezTo>
                <a:cubicBezTo>
                  <a:pt x="28" y="16"/>
                  <a:pt x="28" y="16"/>
                  <a:pt x="28" y="16"/>
                </a:cubicBezTo>
                <a:cubicBezTo>
                  <a:pt x="29" y="16"/>
                  <a:pt x="30" y="16"/>
                  <a:pt x="31" y="17"/>
                </a:cubicBezTo>
                <a:cubicBezTo>
                  <a:pt x="31" y="15"/>
                  <a:pt x="31" y="15"/>
                  <a:pt x="31" y="15"/>
                </a:cubicBezTo>
                <a:cubicBezTo>
                  <a:pt x="31" y="14"/>
                  <a:pt x="31" y="14"/>
                  <a:pt x="31" y="13"/>
                </a:cubicBezTo>
                <a:cubicBezTo>
                  <a:pt x="32" y="13"/>
                  <a:pt x="33" y="12"/>
                  <a:pt x="33" y="12"/>
                </a:cubicBezTo>
                <a:cubicBezTo>
                  <a:pt x="52" y="12"/>
                  <a:pt x="52" y="12"/>
                  <a:pt x="52" y="12"/>
                </a:cubicBezTo>
                <a:cubicBezTo>
                  <a:pt x="52" y="12"/>
                  <a:pt x="53" y="13"/>
                  <a:pt x="54" y="13"/>
                </a:cubicBezTo>
                <a:cubicBezTo>
                  <a:pt x="54" y="14"/>
                  <a:pt x="54" y="14"/>
                  <a:pt x="54" y="15"/>
                </a:cubicBezTo>
                <a:cubicBezTo>
                  <a:pt x="54" y="25"/>
                  <a:pt x="54" y="25"/>
                  <a:pt x="54" y="25"/>
                </a:cubicBezTo>
                <a:cubicBezTo>
                  <a:pt x="54" y="26"/>
                  <a:pt x="54" y="27"/>
                  <a:pt x="54" y="27"/>
                </a:cubicBezTo>
                <a:cubicBezTo>
                  <a:pt x="53" y="28"/>
                  <a:pt x="52" y="28"/>
                  <a:pt x="52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37" y="31"/>
                  <a:pt x="37" y="31"/>
                  <a:pt x="37" y="31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28"/>
                  <a:pt x="38" y="28"/>
                  <a:pt x="38" y="28"/>
                </a:cubicBezTo>
                <a:cubicBezTo>
                  <a:pt x="37" y="28"/>
                  <a:pt x="37" y="28"/>
                  <a:pt x="37" y="28"/>
                </a:cubicBezTo>
                <a:cubicBezTo>
                  <a:pt x="36" y="28"/>
                  <a:pt x="36" y="28"/>
                  <a:pt x="36" y="28"/>
                </a:cubicBezTo>
                <a:cubicBezTo>
                  <a:pt x="35" y="29"/>
                  <a:pt x="35" y="30"/>
                  <a:pt x="35" y="30"/>
                </a:cubicBezTo>
                <a:cubicBezTo>
                  <a:pt x="35" y="30"/>
                  <a:pt x="35" y="30"/>
                  <a:pt x="35" y="30"/>
                </a:cubicBezTo>
                <a:cubicBezTo>
                  <a:pt x="34" y="34"/>
                  <a:pt x="34" y="34"/>
                  <a:pt x="34" y="34"/>
                </a:cubicBezTo>
                <a:cubicBezTo>
                  <a:pt x="35" y="34"/>
                  <a:pt x="35" y="34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41" y="30"/>
                  <a:pt x="41" y="30"/>
                  <a:pt x="41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3" y="30"/>
                  <a:pt x="54" y="30"/>
                  <a:pt x="55" y="29"/>
                </a:cubicBezTo>
                <a:cubicBezTo>
                  <a:pt x="56" y="28"/>
                  <a:pt x="57" y="27"/>
                  <a:pt x="57" y="25"/>
                </a:cubicBezTo>
                <a:cubicBezTo>
                  <a:pt x="57" y="15"/>
                  <a:pt x="57" y="15"/>
                  <a:pt x="57" y="15"/>
                </a:cubicBezTo>
                <a:cubicBezTo>
                  <a:pt x="57" y="14"/>
                  <a:pt x="56" y="13"/>
                  <a:pt x="55" y="12"/>
                </a:cubicBezTo>
                <a:cubicBezTo>
                  <a:pt x="54" y="11"/>
                  <a:pt x="53" y="10"/>
                  <a:pt x="52" y="10"/>
                </a:cubicBezTo>
                <a:cubicBezTo>
                  <a:pt x="33" y="10"/>
                  <a:pt x="33" y="10"/>
                  <a:pt x="33" y="10"/>
                </a:cubicBezTo>
                <a:close/>
                <a:moveTo>
                  <a:pt x="48" y="18"/>
                </a:moveTo>
                <a:cubicBezTo>
                  <a:pt x="49" y="18"/>
                  <a:pt x="50" y="19"/>
                  <a:pt x="50" y="20"/>
                </a:cubicBezTo>
                <a:cubicBezTo>
                  <a:pt x="50" y="21"/>
                  <a:pt x="49" y="22"/>
                  <a:pt x="48" y="22"/>
                </a:cubicBezTo>
                <a:cubicBezTo>
                  <a:pt x="47" y="22"/>
                  <a:pt x="46" y="21"/>
                  <a:pt x="46" y="20"/>
                </a:cubicBezTo>
                <a:cubicBezTo>
                  <a:pt x="46" y="19"/>
                  <a:pt x="47" y="18"/>
                  <a:pt x="48" y="18"/>
                </a:cubicBezTo>
                <a:close/>
                <a:moveTo>
                  <a:pt x="43" y="18"/>
                </a:moveTo>
                <a:cubicBezTo>
                  <a:pt x="42" y="18"/>
                  <a:pt x="41" y="19"/>
                  <a:pt x="41" y="20"/>
                </a:cubicBezTo>
                <a:cubicBezTo>
                  <a:pt x="41" y="21"/>
                  <a:pt x="42" y="22"/>
                  <a:pt x="43" y="22"/>
                </a:cubicBezTo>
                <a:cubicBezTo>
                  <a:pt x="44" y="22"/>
                  <a:pt x="44" y="21"/>
                  <a:pt x="44" y="20"/>
                </a:cubicBezTo>
                <a:cubicBezTo>
                  <a:pt x="44" y="19"/>
                  <a:pt x="44" y="18"/>
                  <a:pt x="43" y="18"/>
                </a:cubicBezTo>
                <a:close/>
                <a:moveTo>
                  <a:pt x="37" y="18"/>
                </a:moveTo>
                <a:cubicBezTo>
                  <a:pt x="36" y="18"/>
                  <a:pt x="35" y="19"/>
                  <a:pt x="35" y="20"/>
                </a:cubicBezTo>
                <a:cubicBezTo>
                  <a:pt x="35" y="21"/>
                  <a:pt x="36" y="22"/>
                  <a:pt x="37" y="22"/>
                </a:cubicBezTo>
                <a:cubicBezTo>
                  <a:pt x="38" y="22"/>
                  <a:pt x="39" y="21"/>
                  <a:pt x="39" y="20"/>
                </a:cubicBezTo>
                <a:cubicBezTo>
                  <a:pt x="39" y="19"/>
                  <a:pt x="38" y="18"/>
                  <a:pt x="37" y="18"/>
                </a:cubicBezTo>
                <a:close/>
                <a:moveTo>
                  <a:pt x="26" y="18"/>
                </a:moveTo>
                <a:cubicBezTo>
                  <a:pt x="22" y="18"/>
                  <a:pt x="19" y="22"/>
                  <a:pt x="19" y="26"/>
                </a:cubicBezTo>
                <a:cubicBezTo>
                  <a:pt x="19" y="30"/>
                  <a:pt x="22" y="33"/>
                  <a:pt x="26" y="33"/>
                </a:cubicBezTo>
                <a:cubicBezTo>
                  <a:pt x="30" y="33"/>
                  <a:pt x="33" y="30"/>
                  <a:pt x="33" y="26"/>
                </a:cubicBezTo>
                <a:cubicBezTo>
                  <a:pt x="33" y="22"/>
                  <a:pt x="30" y="18"/>
                  <a:pt x="26" y="18"/>
                </a:cubicBezTo>
                <a:close/>
                <a:moveTo>
                  <a:pt x="39" y="49"/>
                </a:moveTo>
                <a:cubicBezTo>
                  <a:pt x="39" y="41"/>
                  <a:pt x="35" y="37"/>
                  <a:pt x="31" y="35"/>
                </a:cubicBezTo>
                <a:cubicBezTo>
                  <a:pt x="26" y="42"/>
                  <a:pt x="26" y="42"/>
                  <a:pt x="26" y="42"/>
                </a:cubicBezTo>
                <a:cubicBezTo>
                  <a:pt x="21" y="35"/>
                  <a:pt x="21" y="35"/>
                  <a:pt x="21" y="35"/>
                </a:cubicBezTo>
                <a:cubicBezTo>
                  <a:pt x="17" y="37"/>
                  <a:pt x="13" y="41"/>
                  <a:pt x="13" y="49"/>
                </a:cubicBezTo>
                <a:cubicBezTo>
                  <a:pt x="22" y="52"/>
                  <a:pt x="31" y="52"/>
                  <a:pt x="39" y="49"/>
                </a:cubicBezTo>
                <a:close/>
                <a:moveTo>
                  <a:pt x="18" y="59"/>
                </a:moveTo>
                <a:cubicBezTo>
                  <a:pt x="17" y="59"/>
                  <a:pt x="17" y="60"/>
                  <a:pt x="17" y="60"/>
                </a:cubicBezTo>
                <a:cubicBezTo>
                  <a:pt x="17" y="62"/>
                  <a:pt x="17" y="62"/>
                  <a:pt x="17" y="62"/>
                </a:cubicBezTo>
                <a:cubicBezTo>
                  <a:pt x="17" y="62"/>
                  <a:pt x="17" y="62"/>
                  <a:pt x="18" y="62"/>
                </a:cubicBezTo>
                <a:cubicBezTo>
                  <a:pt x="27" y="62"/>
                  <a:pt x="27" y="62"/>
                  <a:pt x="27" y="62"/>
                </a:cubicBezTo>
                <a:cubicBezTo>
                  <a:pt x="28" y="62"/>
                  <a:pt x="28" y="62"/>
                  <a:pt x="28" y="62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60"/>
                  <a:pt x="28" y="59"/>
                  <a:pt x="27" y="59"/>
                </a:cubicBezTo>
                <a:lnTo>
                  <a:pt x="18" y="59"/>
                </a:ln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78" name="组合 117"/>
          <p:cNvGrpSpPr/>
          <p:nvPr/>
        </p:nvGrpSpPr>
        <p:grpSpPr bwMode="auto">
          <a:xfrm>
            <a:off x="1491023" y="4704347"/>
            <a:ext cx="835740" cy="543167"/>
            <a:chOff x="0" y="0"/>
            <a:chExt cx="1635125" cy="1063625"/>
          </a:xfrm>
          <a:solidFill>
            <a:srgbClr val="F6E8AD"/>
          </a:solidFill>
          <a:effectLst/>
        </p:grpSpPr>
        <p:sp>
          <p:nvSpPr>
            <p:cNvPr id="179" name="Line 18"/>
            <p:cNvSpPr>
              <a:spLocks noChangeShapeType="1"/>
            </p:cNvSpPr>
            <p:nvPr/>
          </p:nvSpPr>
          <p:spPr bwMode="auto">
            <a:xfrm>
              <a:off x="1535113" y="874713"/>
              <a:ext cx="1" cy="1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0" name="Line 19"/>
            <p:cNvSpPr>
              <a:spLocks noChangeShapeType="1"/>
            </p:cNvSpPr>
            <p:nvPr/>
          </p:nvSpPr>
          <p:spPr bwMode="auto">
            <a:xfrm>
              <a:off x="1535113" y="874713"/>
              <a:ext cx="1" cy="1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1" name="Freeform 20"/>
            <p:cNvSpPr>
              <a:spLocks noChangeArrowheads="1"/>
            </p:cNvSpPr>
            <p:nvPr/>
          </p:nvSpPr>
          <p:spPr bwMode="auto">
            <a:xfrm>
              <a:off x="233363" y="280988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"/>
                <a:gd name="T14" fmla="*/ 1 w 1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2" name="Freeform 21"/>
            <p:cNvSpPr>
              <a:spLocks noChangeArrowheads="1"/>
            </p:cNvSpPr>
            <p:nvPr/>
          </p:nvSpPr>
          <p:spPr bwMode="auto">
            <a:xfrm>
              <a:off x="563563" y="463550"/>
              <a:ext cx="61912" cy="111125"/>
            </a:xfrm>
            <a:custGeom>
              <a:avLst/>
              <a:gdLst>
                <a:gd name="T0" fmla="*/ 0 w 22"/>
                <a:gd name="T1" fmla="*/ 0 h 40"/>
                <a:gd name="T2" fmla="*/ 0 w 22"/>
                <a:gd name="T3" fmla="*/ 38 h 40"/>
                <a:gd name="T4" fmla="*/ 22 w 22"/>
                <a:gd name="T5" fmla="*/ 38 h 40"/>
                <a:gd name="T6" fmla="*/ 22 w 22"/>
                <a:gd name="T7" fmla="*/ 40 h 40"/>
                <a:gd name="T8" fmla="*/ 22 w 22"/>
                <a:gd name="T9" fmla="*/ 0 h 40"/>
                <a:gd name="T10" fmla="*/ 0 w 22"/>
                <a:gd name="T11" fmla="*/ 0 h 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"/>
                <a:gd name="T19" fmla="*/ 0 h 40"/>
                <a:gd name="T20" fmla="*/ 22 w 22"/>
                <a:gd name="T21" fmla="*/ 40 h 4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" h="40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2" y="38"/>
                    <a:pt x="19" y="38"/>
                    <a:pt x="22" y="38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7" y="1"/>
                    <a:pt x="3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3" name="Freeform 22"/>
            <p:cNvSpPr>
              <a:spLocks noChangeArrowheads="1"/>
            </p:cNvSpPr>
            <p:nvPr/>
          </p:nvSpPr>
          <p:spPr bwMode="auto">
            <a:xfrm>
              <a:off x="563563" y="0"/>
              <a:ext cx="1071562" cy="781050"/>
            </a:xfrm>
            <a:custGeom>
              <a:avLst/>
              <a:gdLst>
                <a:gd name="T0" fmla="*/ 357 w 386"/>
                <a:gd name="T1" fmla="*/ 0 h 281"/>
                <a:gd name="T2" fmla="*/ 28 w 386"/>
                <a:gd name="T3" fmla="*/ 0 h 281"/>
                <a:gd name="T4" fmla="*/ 0 w 386"/>
                <a:gd name="T5" fmla="*/ 29 h 281"/>
                <a:gd name="T6" fmla="*/ 0 w 386"/>
                <a:gd name="T7" fmla="*/ 161 h 281"/>
                <a:gd name="T8" fmla="*/ 22 w 386"/>
                <a:gd name="T9" fmla="*/ 161 h 281"/>
                <a:gd name="T10" fmla="*/ 22 w 386"/>
                <a:gd name="T11" fmla="*/ 43 h 281"/>
                <a:gd name="T12" fmla="*/ 47 w 386"/>
                <a:gd name="T13" fmla="*/ 19 h 281"/>
                <a:gd name="T14" fmla="*/ 339 w 386"/>
                <a:gd name="T15" fmla="*/ 19 h 281"/>
                <a:gd name="T16" fmla="*/ 365 w 386"/>
                <a:gd name="T17" fmla="*/ 43 h 281"/>
                <a:gd name="T18" fmla="*/ 365 w 386"/>
                <a:gd name="T19" fmla="*/ 232 h 281"/>
                <a:gd name="T20" fmla="*/ 339 w 386"/>
                <a:gd name="T21" fmla="*/ 256 h 281"/>
                <a:gd name="T22" fmla="*/ 47 w 386"/>
                <a:gd name="T23" fmla="*/ 256 h 281"/>
                <a:gd name="T24" fmla="*/ 22 w 386"/>
                <a:gd name="T25" fmla="*/ 232 h 281"/>
                <a:gd name="T26" fmla="*/ 22 w 386"/>
                <a:gd name="T27" fmla="*/ 211 h 281"/>
                <a:gd name="T28" fmla="*/ 0 w 386"/>
                <a:gd name="T29" fmla="*/ 212 h 281"/>
                <a:gd name="T30" fmla="*/ 0 w 386"/>
                <a:gd name="T31" fmla="*/ 252 h 281"/>
                <a:gd name="T32" fmla="*/ 28 w 386"/>
                <a:gd name="T33" fmla="*/ 281 h 281"/>
                <a:gd name="T34" fmla="*/ 357 w 386"/>
                <a:gd name="T35" fmla="*/ 281 h 281"/>
                <a:gd name="T36" fmla="*/ 386 w 386"/>
                <a:gd name="T37" fmla="*/ 252 h 281"/>
                <a:gd name="T38" fmla="*/ 386 w 386"/>
                <a:gd name="T39" fmla="*/ 29 h 281"/>
                <a:gd name="T40" fmla="*/ 357 w 386"/>
                <a:gd name="T41" fmla="*/ 0 h 28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86"/>
                <a:gd name="T64" fmla="*/ 0 h 281"/>
                <a:gd name="T65" fmla="*/ 386 w 386"/>
                <a:gd name="T66" fmla="*/ 281 h 28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86" h="281">
                  <a:moveTo>
                    <a:pt x="357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5" y="162"/>
                    <a:pt x="17" y="161"/>
                    <a:pt x="22" y="161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30"/>
                    <a:pt x="33" y="19"/>
                    <a:pt x="47" y="19"/>
                  </a:cubicBezTo>
                  <a:cubicBezTo>
                    <a:pt x="339" y="19"/>
                    <a:pt x="339" y="19"/>
                    <a:pt x="339" y="19"/>
                  </a:cubicBezTo>
                  <a:cubicBezTo>
                    <a:pt x="354" y="19"/>
                    <a:pt x="365" y="30"/>
                    <a:pt x="365" y="43"/>
                  </a:cubicBezTo>
                  <a:cubicBezTo>
                    <a:pt x="365" y="232"/>
                    <a:pt x="365" y="232"/>
                    <a:pt x="365" y="232"/>
                  </a:cubicBezTo>
                  <a:cubicBezTo>
                    <a:pt x="365" y="245"/>
                    <a:pt x="354" y="256"/>
                    <a:pt x="339" y="256"/>
                  </a:cubicBezTo>
                  <a:cubicBezTo>
                    <a:pt x="47" y="256"/>
                    <a:pt x="47" y="256"/>
                    <a:pt x="47" y="256"/>
                  </a:cubicBezTo>
                  <a:cubicBezTo>
                    <a:pt x="33" y="256"/>
                    <a:pt x="22" y="245"/>
                    <a:pt x="22" y="232"/>
                  </a:cubicBezTo>
                  <a:cubicBezTo>
                    <a:pt x="22" y="211"/>
                    <a:pt x="22" y="211"/>
                    <a:pt x="22" y="211"/>
                  </a:cubicBezTo>
                  <a:cubicBezTo>
                    <a:pt x="19" y="211"/>
                    <a:pt x="7" y="212"/>
                    <a:pt x="0" y="212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0" y="268"/>
                    <a:pt x="13" y="281"/>
                    <a:pt x="28" y="281"/>
                  </a:cubicBezTo>
                  <a:cubicBezTo>
                    <a:pt x="357" y="281"/>
                    <a:pt x="357" y="281"/>
                    <a:pt x="357" y="281"/>
                  </a:cubicBezTo>
                  <a:cubicBezTo>
                    <a:pt x="373" y="281"/>
                    <a:pt x="386" y="268"/>
                    <a:pt x="386" y="252"/>
                  </a:cubicBezTo>
                  <a:cubicBezTo>
                    <a:pt x="386" y="29"/>
                    <a:pt x="386" y="29"/>
                    <a:pt x="386" y="29"/>
                  </a:cubicBezTo>
                  <a:cubicBezTo>
                    <a:pt x="386" y="13"/>
                    <a:pt x="373" y="0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4" name="Freeform 23"/>
            <p:cNvSpPr>
              <a:spLocks noChangeArrowheads="1"/>
            </p:cNvSpPr>
            <p:nvPr/>
          </p:nvSpPr>
          <p:spPr bwMode="auto">
            <a:xfrm>
              <a:off x="0" y="58738"/>
              <a:ext cx="989012" cy="1004887"/>
            </a:xfrm>
            <a:custGeom>
              <a:avLst/>
              <a:gdLst>
                <a:gd name="T0" fmla="*/ 25 w 356"/>
                <a:gd name="T1" fmla="*/ 355 h 362"/>
                <a:gd name="T2" fmla="*/ 138 w 356"/>
                <a:gd name="T3" fmla="*/ 362 h 362"/>
                <a:gd name="T4" fmla="*/ 146 w 356"/>
                <a:gd name="T5" fmla="*/ 302 h 362"/>
                <a:gd name="T6" fmla="*/ 171 w 356"/>
                <a:gd name="T7" fmla="*/ 327 h 362"/>
                <a:gd name="T8" fmla="*/ 172 w 356"/>
                <a:gd name="T9" fmla="*/ 244 h 362"/>
                <a:gd name="T10" fmla="*/ 242 w 356"/>
                <a:gd name="T11" fmla="*/ 182 h 362"/>
                <a:gd name="T12" fmla="*/ 296 w 356"/>
                <a:gd name="T13" fmla="*/ 167 h 362"/>
                <a:gd name="T14" fmla="*/ 305 w 356"/>
                <a:gd name="T15" fmla="*/ 155 h 362"/>
                <a:gd name="T16" fmla="*/ 347 w 356"/>
                <a:gd name="T17" fmla="*/ 140 h 362"/>
                <a:gd name="T18" fmla="*/ 353 w 356"/>
                <a:gd name="T19" fmla="*/ 132 h 362"/>
                <a:gd name="T20" fmla="*/ 347 w 356"/>
                <a:gd name="T21" fmla="*/ 122 h 362"/>
                <a:gd name="T22" fmla="*/ 318 w 356"/>
                <a:gd name="T23" fmla="*/ 128 h 362"/>
                <a:gd name="T24" fmla="*/ 320 w 356"/>
                <a:gd name="T25" fmla="*/ 117 h 362"/>
                <a:gd name="T26" fmla="*/ 305 w 356"/>
                <a:gd name="T27" fmla="*/ 124 h 362"/>
                <a:gd name="T28" fmla="*/ 214 w 356"/>
                <a:gd name="T29" fmla="*/ 147 h 362"/>
                <a:gd name="T30" fmla="*/ 188 w 356"/>
                <a:gd name="T31" fmla="*/ 137 h 362"/>
                <a:gd name="T32" fmla="*/ 169 w 356"/>
                <a:gd name="T33" fmla="*/ 128 h 362"/>
                <a:gd name="T34" fmla="*/ 120 w 356"/>
                <a:gd name="T35" fmla="*/ 99 h 362"/>
                <a:gd name="T36" fmla="*/ 123 w 356"/>
                <a:gd name="T37" fmla="*/ 120 h 362"/>
                <a:gd name="T38" fmla="*/ 140 w 356"/>
                <a:gd name="T39" fmla="*/ 193 h 362"/>
                <a:gd name="T40" fmla="*/ 143 w 356"/>
                <a:gd name="T41" fmla="*/ 211 h 362"/>
                <a:gd name="T42" fmla="*/ 146 w 356"/>
                <a:gd name="T43" fmla="*/ 235 h 362"/>
                <a:gd name="T44" fmla="*/ 146 w 356"/>
                <a:gd name="T45" fmla="*/ 249 h 362"/>
                <a:gd name="T46" fmla="*/ 146 w 356"/>
                <a:gd name="T47" fmla="*/ 261 h 362"/>
                <a:gd name="T48" fmla="*/ 118 w 356"/>
                <a:gd name="T49" fmla="*/ 273 h 362"/>
                <a:gd name="T50" fmla="*/ 123 w 356"/>
                <a:gd name="T51" fmla="*/ 266 h 362"/>
                <a:gd name="T52" fmla="*/ 131 w 356"/>
                <a:gd name="T53" fmla="*/ 197 h 362"/>
                <a:gd name="T54" fmla="*/ 119 w 356"/>
                <a:gd name="T55" fmla="*/ 121 h 362"/>
                <a:gd name="T56" fmla="*/ 120 w 356"/>
                <a:gd name="T57" fmla="*/ 99 h 362"/>
                <a:gd name="T58" fmla="*/ 124 w 356"/>
                <a:gd name="T59" fmla="*/ 92 h 362"/>
                <a:gd name="T60" fmla="*/ 146 w 356"/>
                <a:gd name="T61" fmla="*/ 39 h 362"/>
                <a:gd name="T62" fmla="*/ 86 w 356"/>
                <a:gd name="T63" fmla="*/ 42 h 362"/>
                <a:gd name="T64" fmla="*/ 85 w 356"/>
                <a:gd name="T65" fmla="*/ 64 h 362"/>
                <a:gd name="T66" fmla="*/ 87 w 356"/>
                <a:gd name="T67" fmla="*/ 78 h 362"/>
                <a:gd name="T68" fmla="*/ 84 w 356"/>
                <a:gd name="T69" fmla="*/ 80 h 362"/>
                <a:gd name="T70" fmla="*/ 101 w 356"/>
                <a:gd name="T71" fmla="*/ 115 h 362"/>
                <a:gd name="T72" fmla="*/ 110 w 356"/>
                <a:gd name="T73" fmla="*/ 171 h 362"/>
                <a:gd name="T74" fmla="*/ 81 w 356"/>
                <a:gd name="T75" fmla="*/ 83 h 362"/>
                <a:gd name="T76" fmla="*/ 84 w 356"/>
                <a:gd name="T77" fmla="*/ 80 h 362"/>
                <a:gd name="T78" fmla="*/ 70 w 356"/>
                <a:gd name="T79" fmla="*/ 94 h 362"/>
                <a:gd name="T80" fmla="*/ 19 w 356"/>
                <a:gd name="T81" fmla="*/ 120 h 362"/>
                <a:gd name="T82" fmla="*/ 9 w 356"/>
                <a:gd name="T83" fmla="*/ 165 h 362"/>
                <a:gd name="T84" fmla="*/ 8 w 356"/>
                <a:gd name="T85" fmla="*/ 327 h 36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56"/>
                <a:gd name="T130" fmla="*/ 0 h 362"/>
                <a:gd name="T131" fmla="*/ 356 w 356"/>
                <a:gd name="T132" fmla="*/ 362 h 36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56" h="362">
                  <a:moveTo>
                    <a:pt x="16" y="327"/>
                  </a:moveTo>
                  <a:cubicBezTo>
                    <a:pt x="15" y="352"/>
                    <a:pt x="25" y="355"/>
                    <a:pt x="25" y="355"/>
                  </a:cubicBezTo>
                  <a:cubicBezTo>
                    <a:pt x="26" y="357"/>
                    <a:pt x="30" y="360"/>
                    <a:pt x="33" y="362"/>
                  </a:cubicBezTo>
                  <a:cubicBezTo>
                    <a:pt x="138" y="362"/>
                    <a:pt x="138" y="362"/>
                    <a:pt x="138" y="362"/>
                  </a:cubicBezTo>
                  <a:cubicBezTo>
                    <a:pt x="138" y="358"/>
                    <a:pt x="139" y="356"/>
                    <a:pt x="139" y="354"/>
                  </a:cubicBezTo>
                  <a:cubicBezTo>
                    <a:pt x="141" y="346"/>
                    <a:pt x="146" y="302"/>
                    <a:pt x="146" y="302"/>
                  </a:cubicBezTo>
                  <a:cubicBezTo>
                    <a:pt x="146" y="299"/>
                    <a:pt x="154" y="301"/>
                    <a:pt x="154" y="301"/>
                  </a:cubicBezTo>
                  <a:cubicBezTo>
                    <a:pt x="154" y="307"/>
                    <a:pt x="171" y="327"/>
                    <a:pt x="171" y="327"/>
                  </a:cubicBezTo>
                  <a:cubicBezTo>
                    <a:pt x="184" y="338"/>
                    <a:pt x="180" y="326"/>
                    <a:pt x="180" y="326"/>
                  </a:cubicBezTo>
                  <a:cubicBezTo>
                    <a:pt x="178" y="324"/>
                    <a:pt x="172" y="244"/>
                    <a:pt x="172" y="244"/>
                  </a:cubicBezTo>
                  <a:cubicBezTo>
                    <a:pt x="170" y="240"/>
                    <a:pt x="171" y="178"/>
                    <a:pt x="171" y="178"/>
                  </a:cubicBezTo>
                  <a:cubicBezTo>
                    <a:pt x="185" y="188"/>
                    <a:pt x="242" y="182"/>
                    <a:pt x="242" y="182"/>
                  </a:cubicBezTo>
                  <a:cubicBezTo>
                    <a:pt x="255" y="180"/>
                    <a:pt x="296" y="173"/>
                    <a:pt x="296" y="173"/>
                  </a:cubicBezTo>
                  <a:cubicBezTo>
                    <a:pt x="296" y="167"/>
                    <a:pt x="296" y="167"/>
                    <a:pt x="296" y="167"/>
                  </a:cubicBezTo>
                  <a:cubicBezTo>
                    <a:pt x="307" y="166"/>
                    <a:pt x="307" y="166"/>
                    <a:pt x="307" y="166"/>
                  </a:cubicBezTo>
                  <a:cubicBezTo>
                    <a:pt x="305" y="155"/>
                    <a:pt x="305" y="155"/>
                    <a:pt x="305" y="155"/>
                  </a:cubicBezTo>
                  <a:cubicBezTo>
                    <a:pt x="323" y="158"/>
                    <a:pt x="344" y="144"/>
                    <a:pt x="344" y="144"/>
                  </a:cubicBezTo>
                  <a:cubicBezTo>
                    <a:pt x="348" y="142"/>
                    <a:pt x="347" y="140"/>
                    <a:pt x="347" y="140"/>
                  </a:cubicBezTo>
                  <a:cubicBezTo>
                    <a:pt x="352" y="136"/>
                    <a:pt x="352" y="136"/>
                    <a:pt x="352" y="136"/>
                  </a:cubicBezTo>
                  <a:cubicBezTo>
                    <a:pt x="356" y="133"/>
                    <a:pt x="353" y="132"/>
                    <a:pt x="353" y="132"/>
                  </a:cubicBezTo>
                  <a:cubicBezTo>
                    <a:pt x="356" y="128"/>
                    <a:pt x="351" y="125"/>
                    <a:pt x="351" y="125"/>
                  </a:cubicBezTo>
                  <a:cubicBezTo>
                    <a:pt x="351" y="122"/>
                    <a:pt x="347" y="122"/>
                    <a:pt x="347" y="122"/>
                  </a:cubicBezTo>
                  <a:cubicBezTo>
                    <a:pt x="347" y="122"/>
                    <a:pt x="339" y="124"/>
                    <a:pt x="333" y="126"/>
                  </a:cubicBezTo>
                  <a:cubicBezTo>
                    <a:pt x="327" y="128"/>
                    <a:pt x="318" y="128"/>
                    <a:pt x="318" y="128"/>
                  </a:cubicBezTo>
                  <a:cubicBezTo>
                    <a:pt x="312" y="127"/>
                    <a:pt x="315" y="123"/>
                    <a:pt x="315" y="123"/>
                  </a:cubicBezTo>
                  <a:cubicBezTo>
                    <a:pt x="317" y="122"/>
                    <a:pt x="320" y="117"/>
                    <a:pt x="320" y="117"/>
                  </a:cubicBezTo>
                  <a:cubicBezTo>
                    <a:pt x="320" y="112"/>
                    <a:pt x="315" y="113"/>
                    <a:pt x="313" y="116"/>
                  </a:cubicBezTo>
                  <a:cubicBezTo>
                    <a:pt x="311" y="118"/>
                    <a:pt x="308" y="119"/>
                    <a:pt x="305" y="124"/>
                  </a:cubicBezTo>
                  <a:cubicBezTo>
                    <a:pt x="302" y="129"/>
                    <a:pt x="298" y="135"/>
                    <a:pt x="298" y="135"/>
                  </a:cubicBezTo>
                  <a:cubicBezTo>
                    <a:pt x="285" y="143"/>
                    <a:pt x="218" y="147"/>
                    <a:pt x="214" y="147"/>
                  </a:cubicBezTo>
                  <a:cubicBezTo>
                    <a:pt x="211" y="148"/>
                    <a:pt x="205" y="146"/>
                    <a:pt x="202" y="146"/>
                  </a:cubicBezTo>
                  <a:cubicBezTo>
                    <a:pt x="199" y="146"/>
                    <a:pt x="192" y="141"/>
                    <a:pt x="188" y="137"/>
                  </a:cubicBezTo>
                  <a:cubicBezTo>
                    <a:pt x="183" y="134"/>
                    <a:pt x="179" y="139"/>
                    <a:pt x="176" y="136"/>
                  </a:cubicBezTo>
                  <a:cubicBezTo>
                    <a:pt x="173" y="132"/>
                    <a:pt x="173" y="130"/>
                    <a:pt x="169" y="128"/>
                  </a:cubicBezTo>
                  <a:cubicBezTo>
                    <a:pt x="166" y="125"/>
                    <a:pt x="162" y="117"/>
                    <a:pt x="162" y="117"/>
                  </a:cubicBezTo>
                  <a:cubicBezTo>
                    <a:pt x="155" y="103"/>
                    <a:pt x="120" y="99"/>
                    <a:pt x="120" y="99"/>
                  </a:cubicBezTo>
                  <a:cubicBezTo>
                    <a:pt x="122" y="100"/>
                    <a:pt x="122" y="100"/>
                    <a:pt x="122" y="100"/>
                  </a:cubicBezTo>
                  <a:cubicBezTo>
                    <a:pt x="120" y="101"/>
                    <a:pt x="123" y="113"/>
                    <a:pt x="123" y="120"/>
                  </a:cubicBezTo>
                  <a:cubicBezTo>
                    <a:pt x="123" y="127"/>
                    <a:pt x="131" y="145"/>
                    <a:pt x="136" y="156"/>
                  </a:cubicBezTo>
                  <a:cubicBezTo>
                    <a:pt x="141" y="166"/>
                    <a:pt x="140" y="189"/>
                    <a:pt x="140" y="193"/>
                  </a:cubicBezTo>
                  <a:cubicBezTo>
                    <a:pt x="141" y="197"/>
                    <a:pt x="141" y="195"/>
                    <a:pt x="142" y="198"/>
                  </a:cubicBezTo>
                  <a:cubicBezTo>
                    <a:pt x="142" y="201"/>
                    <a:pt x="143" y="207"/>
                    <a:pt x="143" y="211"/>
                  </a:cubicBezTo>
                  <a:cubicBezTo>
                    <a:pt x="144" y="215"/>
                    <a:pt x="146" y="222"/>
                    <a:pt x="147" y="225"/>
                  </a:cubicBezTo>
                  <a:cubicBezTo>
                    <a:pt x="147" y="227"/>
                    <a:pt x="146" y="233"/>
                    <a:pt x="146" y="235"/>
                  </a:cubicBezTo>
                  <a:cubicBezTo>
                    <a:pt x="145" y="238"/>
                    <a:pt x="145" y="239"/>
                    <a:pt x="146" y="241"/>
                  </a:cubicBezTo>
                  <a:cubicBezTo>
                    <a:pt x="147" y="244"/>
                    <a:pt x="146" y="247"/>
                    <a:pt x="146" y="249"/>
                  </a:cubicBezTo>
                  <a:cubicBezTo>
                    <a:pt x="146" y="252"/>
                    <a:pt x="148" y="252"/>
                    <a:pt x="148" y="254"/>
                  </a:cubicBezTo>
                  <a:cubicBezTo>
                    <a:pt x="149" y="257"/>
                    <a:pt x="148" y="259"/>
                    <a:pt x="146" y="261"/>
                  </a:cubicBezTo>
                  <a:cubicBezTo>
                    <a:pt x="144" y="263"/>
                    <a:pt x="148" y="267"/>
                    <a:pt x="148" y="267"/>
                  </a:cubicBezTo>
                  <a:cubicBezTo>
                    <a:pt x="144" y="274"/>
                    <a:pt x="118" y="273"/>
                    <a:pt x="118" y="273"/>
                  </a:cubicBezTo>
                  <a:cubicBezTo>
                    <a:pt x="118" y="262"/>
                    <a:pt x="118" y="262"/>
                    <a:pt x="118" y="262"/>
                  </a:cubicBezTo>
                  <a:cubicBezTo>
                    <a:pt x="123" y="266"/>
                    <a:pt x="123" y="266"/>
                    <a:pt x="123" y="266"/>
                  </a:cubicBezTo>
                  <a:cubicBezTo>
                    <a:pt x="129" y="254"/>
                    <a:pt x="129" y="254"/>
                    <a:pt x="129" y="254"/>
                  </a:cubicBezTo>
                  <a:cubicBezTo>
                    <a:pt x="129" y="254"/>
                    <a:pt x="131" y="216"/>
                    <a:pt x="131" y="197"/>
                  </a:cubicBezTo>
                  <a:cubicBezTo>
                    <a:pt x="130" y="179"/>
                    <a:pt x="121" y="138"/>
                    <a:pt x="121" y="138"/>
                  </a:cubicBezTo>
                  <a:cubicBezTo>
                    <a:pt x="119" y="131"/>
                    <a:pt x="119" y="121"/>
                    <a:pt x="119" y="121"/>
                  </a:cubicBezTo>
                  <a:cubicBezTo>
                    <a:pt x="124" y="108"/>
                    <a:pt x="113" y="106"/>
                    <a:pt x="113" y="106"/>
                  </a:cubicBezTo>
                  <a:cubicBezTo>
                    <a:pt x="120" y="99"/>
                    <a:pt x="120" y="99"/>
                    <a:pt x="120" y="99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21" y="94"/>
                    <a:pt x="124" y="92"/>
                    <a:pt x="124" y="92"/>
                  </a:cubicBezTo>
                  <a:cubicBezTo>
                    <a:pt x="142" y="77"/>
                    <a:pt x="141" y="57"/>
                    <a:pt x="141" y="57"/>
                  </a:cubicBezTo>
                  <a:cubicBezTo>
                    <a:pt x="144" y="55"/>
                    <a:pt x="146" y="39"/>
                    <a:pt x="146" y="39"/>
                  </a:cubicBezTo>
                  <a:cubicBezTo>
                    <a:pt x="142" y="0"/>
                    <a:pt x="103" y="15"/>
                    <a:pt x="103" y="15"/>
                  </a:cubicBezTo>
                  <a:cubicBezTo>
                    <a:pt x="89" y="17"/>
                    <a:pt x="86" y="42"/>
                    <a:pt x="86" y="42"/>
                  </a:cubicBezTo>
                  <a:cubicBezTo>
                    <a:pt x="81" y="47"/>
                    <a:pt x="88" y="64"/>
                    <a:pt x="88" y="64"/>
                  </a:cubicBezTo>
                  <a:cubicBezTo>
                    <a:pt x="87" y="65"/>
                    <a:pt x="85" y="64"/>
                    <a:pt x="85" y="64"/>
                  </a:cubicBezTo>
                  <a:cubicBezTo>
                    <a:pt x="84" y="66"/>
                    <a:pt x="88" y="67"/>
                    <a:pt x="88" y="67"/>
                  </a:cubicBezTo>
                  <a:cubicBezTo>
                    <a:pt x="89" y="67"/>
                    <a:pt x="87" y="78"/>
                    <a:pt x="87" y="78"/>
                  </a:cubicBezTo>
                  <a:cubicBezTo>
                    <a:pt x="86" y="78"/>
                    <a:pt x="85" y="79"/>
                    <a:pt x="8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1"/>
                    <a:pt x="83" y="85"/>
                    <a:pt x="110" y="106"/>
                  </a:cubicBezTo>
                  <a:cubicBezTo>
                    <a:pt x="110" y="106"/>
                    <a:pt x="99" y="113"/>
                    <a:pt x="101" y="115"/>
                  </a:cubicBezTo>
                  <a:cubicBezTo>
                    <a:pt x="101" y="115"/>
                    <a:pt x="105" y="123"/>
                    <a:pt x="108" y="123"/>
                  </a:cubicBezTo>
                  <a:cubicBezTo>
                    <a:pt x="108" y="123"/>
                    <a:pt x="108" y="164"/>
                    <a:pt x="110" y="171"/>
                  </a:cubicBezTo>
                  <a:cubicBezTo>
                    <a:pt x="110" y="171"/>
                    <a:pt x="91" y="103"/>
                    <a:pt x="80" y="92"/>
                  </a:cubicBezTo>
                  <a:cubicBezTo>
                    <a:pt x="80" y="92"/>
                    <a:pt x="79" y="85"/>
                    <a:pt x="81" y="83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2" y="81"/>
                    <a:pt x="81" y="83"/>
                    <a:pt x="81" y="83"/>
                  </a:cubicBezTo>
                  <a:cubicBezTo>
                    <a:pt x="79" y="83"/>
                    <a:pt x="73" y="91"/>
                    <a:pt x="70" y="94"/>
                  </a:cubicBezTo>
                  <a:cubicBezTo>
                    <a:pt x="67" y="98"/>
                    <a:pt x="57" y="101"/>
                    <a:pt x="37" y="105"/>
                  </a:cubicBezTo>
                  <a:cubicBezTo>
                    <a:pt x="17" y="109"/>
                    <a:pt x="19" y="119"/>
                    <a:pt x="19" y="120"/>
                  </a:cubicBezTo>
                  <a:cubicBezTo>
                    <a:pt x="19" y="121"/>
                    <a:pt x="16" y="144"/>
                    <a:pt x="14" y="147"/>
                  </a:cubicBezTo>
                  <a:cubicBezTo>
                    <a:pt x="13" y="151"/>
                    <a:pt x="8" y="150"/>
                    <a:pt x="9" y="165"/>
                  </a:cubicBezTo>
                  <a:cubicBezTo>
                    <a:pt x="10" y="180"/>
                    <a:pt x="5" y="202"/>
                    <a:pt x="2" y="218"/>
                  </a:cubicBezTo>
                  <a:cubicBezTo>
                    <a:pt x="0" y="233"/>
                    <a:pt x="8" y="327"/>
                    <a:pt x="8" y="327"/>
                  </a:cubicBezTo>
                  <a:lnTo>
                    <a:pt x="16" y="3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5" name="Freeform 24"/>
            <p:cNvSpPr>
              <a:spLocks noEditPoints="1" noChangeArrowheads="1"/>
            </p:cNvSpPr>
            <p:nvPr/>
          </p:nvSpPr>
          <p:spPr bwMode="auto">
            <a:xfrm>
              <a:off x="650875" y="74613"/>
              <a:ext cx="901700" cy="611187"/>
            </a:xfrm>
            <a:custGeom>
              <a:avLst/>
              <a:gdLst>
                <a:gd name="T0" fmla="*/ 301 w 325"/>
                <a:gd name="T1" fmla="*/ 0 h 220"/>
                <a:gd name="T2" fmla="*/ 24 w 325"/>
                <a:gd name="T3" fmla="*/ 0 h 220"/>
                <a:gd name="T4" fmla="*/ 0 w 325"/>
                <a:gd name="T5" fmla="*/ 23 h 220"/>
                <a:gd name="T6" fmla="*/ 0 w 325"/>
                <a:gd name="T7" fmla="*/ 133 h 220"/>
                <a:gd name="T8" fmla="*/ 57 w 325"/>
                <a:gd name="T9" fmla="*/ 122 h 220"/>
                <a:gd name="T10" fmla="*/ 67 w 325"/>
                <a:gd name="T11" fmla="*/ 107 h 220"/>
                <a:gd name="T12" fmla="*/ 77 w 325"/>
                <a:gd name="T13" fmla="*/ 101 h 220"/>
                <a:gd name="T14" fmla="*/ 90 w 325"/>
                <a:gd name="T15" fmla="*/ 110 h 220"/>
                <a:gd name="T16" fmla="*/ 102 w 325"/>
                <a:gd name="T17" fmla="*/ 113 h 220"/>
                <a:gd name="T18" fmla="*/ 124 w 325"/>
                <a:gd name="T19" fmla="*/ 117 h 220"/>
                <a:gd name="T20" fmla="*/ 121 w 325"/>
                <a:gd name="T21" fmla="*/ 137 h 220"/>
                <a:gd name="T22" fmla="*/ 106 w 325"/>
                <a:gd name="T23" fmla="*/ 149 h 220"/>
                <a:gd name="T24" fmla="*/ 79 w 325"/>
                <a:gd name="T25" fmla="*/ 156 h 220"/>
                <a:gd name="T26" fmla="*/ 80 w 325"/>
                <a:gd name="T27" fmla="*/ 164 h 220"/>
                <a:gd name="T28" fmla="*/ 67 w 325"/>
                <a:gd name="T29" fmla="*/ 166 h 220"/>
                <a:gd name="T30" fmla="*/ 68 w 325"/>
                <a:gd name="T31" fmla="*/ 173 h 220"/>
                <a:gd name="T32" fmla="*/ 0 w 325"/>
                <a:gd name="T33" fmla="*/ 183 h 220"/>
                <a:gd name="T34" fmla="*/ 0 w 325"/>
                <a:gd name="T35" fmla="*/ 191 h 220"/>
                <a:gd name="T36" fmla="*/ 0 w 325"/>
                <a:gd name="T37" fmla="*/ 198 h 220"/>
                <a:gd name="T38" fmla="*/ 24 w 325"/>
                <a:gd name="T39" fmla="*/ 220 h 220"/>
                <a:gd name="T40" fmla="*/ 301 w 325"/>
                <a:gd name="T41" fmla="*/ 220 h 220"/>
                <a:gd name="T42" fmla="*/ 325 w 325"/>
                <a:gd name="T43" fmla="*/ 198 h 220"/>
                <a:gd name="T44" fmla="*/ 325 w 325"/>
                <a:gd name="T45" fmla="*/ 23 h 220"/>
                <a:gd name="T46" fmla="*/ 301 w 325"/>
                <a:gd name="T47" fmla="*/ 0 h 220"/>
                <a:gd name="T48" fmla="*/ 172 w 325"/>
                <a:gd name="T49" fmla="*/ 95 h 220"/>
                <a:gd name="T50" fmla="*/ 191 w 325"/>
                <a:gd name="T51" fmla="*/ 79 h 220"/>
                <a:gd name="T52" fmla="*/ 182 w 325"/>
                <a:gd name="T53" fmla="*/ 68 h 220"/>
                <a:gd name="T54" fmla="*/ 251 w 325"/>
                <a:gd name="T55" fmla="*/ 31 h 220"/>
                <a:gd name="T56" fmla="*/ 242 w 325"/>
                <a:gd name="T57" fmla="*/ 24 h 220"/>
                <a:gd name="T58" fmla="*/ 264 w 325"/>
                <a:gd name="T59" fmla="*/ 16 h 220"/>
                <a:gd name="T60" fmla="*/ 264 w 325"/>
                <a:gd name="T61" fmla="*/ 48 h 220"/>
                <a:gd name="T62" fmla="*/ 257 w 325"/>
                <a:gd name="T63" fmla="*/ 37 h 220"/>
                <a:gd name="T64" fmla="*/ 172 w 325"/>
                <a:gd name="T65" fmla="*/ 95 h 220"/>
                <a:gd name="T66" fmla="*/ 201 w 325"/>
                <a:gd name="T67" fmla="*/ 205 h 220"/>
                <a:gd name="T68" fmla="*/ 177 w 325"/>
                <a:gd name="T69" fmla="*/ 205 h 220"/>
                <a:gd name="T70" fmla="*/ 177 w 325"/>
                <a:gd name="T71" fmla="*/ 120 h 220"/>
                <a:gd name="T72" fmla="*/ 201 w 325"/>
                <a:gd name="T73" fmla="*/ 120 h 220"/>
                <a:gd name="T74" fmla="*/ 201 w 325"/>
                <a:gd name="T75" fmla="*/ 205 h 220"/>
                <a:gd name="T76" fmla="*/ 238 w 325"/>
                <a:gd name="T77" fmla="*/ 205 h 220"/>
                <a:gd name="T78" fmla="*/ 214 w 325"/>
                <a:gd name="T79" fmla="*/ 205 h 220"/>
                <a:gd name="T80" fmla="*/ 214 w 325"/>
                <a:gd name="T81" fmla="*/ 98 h 220"/>
                <a:gd name="T82" fmla="*/ 238 w 325"/>
                <a:gd name="T83" fmla="*/ 98 h 220"/>
                <a:gd name="T84" fmla="*/ 238 w 325"/>
                <a:gd name="T85" fmla="*/ 205 h 220"/>
                <a:gd name="T86" fmla="*/ 275 w 325"/>
                <a:gd name="T87" fmla="*/ 205 h 220"/>
                <a:gd name="T88" fmla="*/ 251 w 325"/>
                <a:gd name="T89" fmla="*/ 205 h 220"/>
                <a:gd name="T90" fmla="*/ 251 w 325"/>
                <a:gd name="T91" fmla="*/ 66 h 220"/>
                <a:gd name="T92" fmla="*/ 275 w 325"/>
                <a:gd name="T93" fmla="*/ 66 h 220"/>
                <a:gd name="T94" fmla="*/ 275 w 325"/>
                <a:gd name="T95" fmla="*/ 205 h 22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25"/>
                <a:gd name="T145" fmla="*/ 0 h 220"/>
                <a:gd name="T146" fmla="*/ 325 w 325"/>
                <a:gd name="T147" fmla="*/ 220 h 22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25" h="220">
                  <a:moveTo>
                    <a:pt x="301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14" y="132"/>
                    <a:pt x="47" y="129"/>
                    <a:pt x="57" y="122"/>
                  </a:cubicBezTo>
                  <a:cubicBezTo>
                    <a:pt x="57" y="122"/>
                    <a:pt x="64" y="110"/>
                    <a:pt x="67" y="107"/>
                  </a:cubicBezTo>
                  <a:cubicBezTo>
                    <a:pt x="67" y="107"/>
                    <a:pt x="68" y="107"/>
                    <a:pt x="77" y="101"/>
                  </a:cubicBezTo>
                  <a:cubicBezTo>
                    <a:pt x="77" y="101"/>
                    <a:pt x="91" y="96"/>
                    <a:pt x="90" y="110"/>
                  </a:cubicBezTo>
                  <a:cubicBezTo>
                    <a:pt x="90" y="110"/>
                    <a:pt x="86" y="122"/>
                    <a:pt x="102" y="113"/>
                  </a:cubicBezTo>
                  <a:cubicBezTo>
                    <a:pt x="102" y="113"/>
                    <a:pt x="118" y="105"/>
                    <a:pt x="124" y="117"/>
                  </a:cubicBezTo>
                  <a:cubicBezTo>
                    <a:pt x="124" y="117"/>
                    <a:pt x="134" y="131"/>
                    <a:pt x="121" y="137"/>
                  </a:cubicBezTo>
                  <a:cubicBezTo>
                    <a:pt x="121" y="137"/>
                    <a:pt x="116" y="144"/>
                    <a:pt x="106" y="149"/>
                  </a:cubicBezTo>
                  <a:cubicBezTo>
                    <a:pt x="106" y="149"/>
                    <a:pt x="90" y="155"/>
                    <a:pt x="79" y="156"/>
                  </a:cubicBezTo>
                  <a:cubicBezTo>
                    <a:pt x="80" y="164"/>
                    <a:pt x="80" y="164"/>
                    <a:pt x="80" y="164"/>
                  </a:cubicBezTo>
                  <a:cubicBezTo>
                    <a:pt x="67" y="166"/>
                    <a:pt x="67" y="166"/>
                    <a:pt x="67" y="166"/>
                  </a:cubicBezTo>
                  <a:cubicBezTo>
                    <a:pt x="68" y="173"/>
                    <a:pt x="68" y="173"/>
                    <a:pt x="68" y="173"/>
                  </a:cubicBezTo>
                  <a:cubicBezTo>
                    <a:pt x="68" y="173"/>
                    <a:pt x="8" y="183"/>
                    <a:pt x="0" y="183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0" y="210"/>
                    <a:pt x="11" y="220"/>
                    <a:pt x="24" y="220"/>
                  </a:cubicBezTo>
                  <a:cubicBezTo>
                    <a:pt x="301" y="220"/>
                    <a:pt x="301" y="220"/>
                    <a:pt x="301" y="220"/>
                  </a:cubicBezTo>
                  <a:cubicBezTo>
                    <a:pt x="314" y="220"/>
                    <a:pt x="325" y="210"/>
                    <a:pt x="325" y="198"/>
                  </a:cubicBezTo>
                  <a:cubicBezTo>
                    <a:pt x="325" y="23"/>
                    <a:pt x="325" y="23"/>
                    <a:pt x="325" y="23"/>
                  </a:cubicBezTo>
                  <a:cubicBezTo>
                    <a:pt x="325" y="10"/>
                    <a:pt x="314" y="0"/>
                    <a:pt x="301" y="0"/>
                  </a:cubicBezTo>
                  <a:close/>
                  <a:moveTo>
                    <a:pt x="172" y="95"/>
                  </a:moveTo>
                  <a:cubicBezTo>
                    <a:pt x="191" y="79"/>
                    <a:pt x="191" y="79"/>
                    <a:pt x="191" y="79"/>
                  </a:cubicBezTo>
                  <a:cubicBezTo>
                    <a:pt x="182" y="68"/>
                    <a:pt x="182" y="68"/>
                    <a:pt x="182" y="68"/>
                  </a:cubicBezTo>
                  <a:cubicBezTo>
                    <a:pt x="223" y="71"/>
                    <a:pt x="251" y="31"/>
                    <a:pt x="251" y="31"/>
                  </a:cubicBezTo>
                  <a:cubicBezTo>
                    <a:pt x="242" y="24"/>
                    <a:pt x="242" y="24"/>
                    <a:pt x="242" y="24"/>
                  </a:cubicBezTo>
                  <a:cubicBezTo>
                    <a:pt x="264" y="16"/>
                    <a:pt x="264" y="16"/>
                    <a:pt x="264" y="16"/>
                  </a:cubicBezTo>
                  <a:cubicBezTo>
                    <a:pt x="264" y="48"/>
                    <a:pt x="264" y="48"/>
                    <a:pt x="264" y="48"/>
                  </a:cubicBezTo>
                  <a:cubicBezTo>
                    <a:pt x="257" y="37"/>
                    <a:pt x="257" y="37"/>
                    <a:pt x="257" y="37"/>
                  </a:cubicBezTo>
                  <a:cubicBezTo>
                    <a:pt x="230" y="100"/>
                    <a:pt x="172" y="95"/>
                    <a:pt x="172" y="95"/>
                  </a:cubicBezTo>
                  <a:close/>
                  <a:moveTo>
                    <a:pt x="201" y="205"/>
                  </a:moveTo>
                  <a:cubicBezTo>
                    <a:pt x="177" y="205"/>
                    <a:pt x="177" y="205"/>
                    <a:pt x="177" y="205"/>
                  </a:cubicBezTo>
                  <a:cubicBezTo>
                    <a:pt x="177" y="120"/>
                    <a:pt x="177" y="120"/>
                    <a:pt x="177" y="120"/>
                  </a:cubicBezTo>
                  <a:cubicBezTo>
                    <a:pt x="201" y="120"/>
                    <a:pt x="201" y="120"/>
                    <a:pt x="201" y="120"/>
                  </a:cubicBezTo>
                  <a:lnTo>
                    <a:pt x="201" y="205"/>
                  </a:lnTo>
                  <a:close/>
                  <a:moveTo>
                    <a:pt x="238" y="205"/>
                  </a:moveTo>
                  <a:cubicBezTo>
                    <a:pt x="214" y="205"/>
                    <a:pt x="214" y="205"/>
                    <a:pt x="214" y="205"/>
                  </a:cubicBezTo>
                  <a:cubicBezTo>
                    <a:pt x="214" y="98"/>
                    <a:pt x="214" y="98"/>
                    <a:pt x="214" y="98"/>
                  </a:cubicBezTo>
                  <a:cubicBezTo>
                    <a:pt x="238" y="98"/>
                    <a:pt x="238" y="98"/>
                    <a:pt x="238" y="98"/>
                  </a:cubicBezTo>
                  <a:lnTo>
                    <a:pt x="238" y="205"/>
                  </a:lnTo>
                  <a:close/>
                  <a:moveTo>
                    <a:pt x="275" y="205"/>
                  </a:moveTo>
                  <a:cubicBezTo>
                    <a:pt x="251" y="205"/>
                    <a:pt x="251" y="205"/>
                    <a:pt x="251" y="205"/>
                  </a:cubicBezTo>
                  <a:cubicBezTo>
                    <a:pt x="251" y="66"/>
                    <a:pt x="251" y="66"/>
                    <a:pt x="251" y="66"/>
                  </a:cubicBezTo>
                  <a:cubicBezTo>
                    <a:pt x="275" y="66"/>
                    <a:pt x="275" y="66"/>
                    <a:pt x="275" y="66"/>
                  </a:cubicBezTo>
                  <a:lnTo>
                    <a:pt x="275" y="2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186" name="组合 112"/>
          <p:cNvGrpSpPr/>
          <p:nvPr/>
        </p:nvGrpSpPr>
        <p:grpSpPr bwMode="auto">
          <a:xfrm>
            <a:off x="1601959" y="3542584"/>
            <a:ext cx="644933" cy="665285"/>
            <a:chOff x="0" y="0"/>
            <a:chExt cx="1260475" cy="1303337"/>
          </a:xfrm>
          <a:solidFill>
            <a:srgbClr val="F6E8AD"/>
          </a:solidFill>
          <a:effectLst/>
        </p:grpSpPr>
        <p:sp>
          <p:nvSpPr>
            <p:cNvPr id="187" name="Line 5"/>
            <p:cNvSpPr>
              <a:spLocks noChangeShapeType="1"/>
            </p:cNvSpPr>
            <p:nvPr/>
          </p:nvSpPr>
          <p:spPr bwMode="auto">
            <a:xfrm>
              <a:off x="74612" y="674687"/>
              <a:ext cx="1" cy="1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8" name="Line 6"/>
            <p:cNvSpPr>
              <a:spLocks noChangeShapeType="1"/>
            </p:cNvSpPr>
            <p:nvPr/>
          </p:nvSpPr>
          <p:spPr bwMode="auto">
            <a:xfrm>
              <a:off x="74612" y="674687"/>
              <a:ext cx="1" cy="1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9" name="Freeform 25"/>
            <p:cNvSpPr>
              <a:spLocks noChangeArrowheads="1"/>
            </p:cNvSpPr>
            <p:nvPr/>
          </p:nvSpPr>
          <p:spPr bwMode="auto">
            <a:xfrm>
              <a:off x="444500" y="1003300"/>
              <a:ext cx="122237" cy="212725"/>
            </a:xfrm>
            <a:custGeom>
              <a:avLst/>
              <a:gdLst>
                <a:gd name="T0" fmla="*/ 24 w 44"/>
                <a:gd name="T1" fmla="*/ 0 h 77"/>
                <a:gd name="T2" fmla="*/ 44 w 44"/>
                <a:gd name="T3" fmla="*/ 23 h 77"/>
                <a:gd name="T4" fmla="*/ 40 w 44"/>
                <a:gd name="T5" fmla="*/ 64 h 77"/>
                <a:gd name="T6" fmla="*/ 20 w 44"/>
                <a:gd name="T7" fmla="*/ 77 h 77"/>
                <a:gd name="T8" fmla="*/ 0 w 44"/>
                <a:gd name="T9" fmla="*/ 43 h 77"/>
                <a:gd name="T10" fmla="*/ 24 w 44"/>
                <a:gd name="T11" fmla="*/ 0 h 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4"/>
                <a:gd name="T19" fmla="*/ 0 h 77"/>
                <a:gd name="T20" fmla="*/ 44 w 44"/>
                <a:gd name="T21" fmla="*/ 77 h 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4" h="77">
                  <a:moveTo>
                    <a:pt x="24" y="0"/>
                  </a:moveTo>
                  <a:cubicBezTo>
                    <a:pt x="44" y="23"/>
                    <a:pt x="44" y="23"/>
                    <a:pt x="44" y="23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40" y="64"/>
                    <a:pt x="21" y="77"/>
                    <a:pt x="20" y="77"/>
                  </a:cubicBezTo>
                  <a:cubicBezTo>
                    <a:pt x="20" y="77"/>
                    <a:pt x="0" y="43"/>
                    <a:pt x="0" y="43"/>
                  </a:cubicBez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90" name="Freeform 26"/>
            <p:cNvSpPr>
              <a:spLocks noChangeArrowheads="1"/>
            </p:cNvSpPr>
            <p:nvPr/>
          </p:nvSpPr>
          <p:spPr bwMode="auto">
            <a:xfrm>
              <a:off x="238125" y="360362"/>
              <a:ext cx="203200" cy="303212"/>
            </a:xfrm>
            <a:custGeom>
              <a:avLst/>
              <a:gdLst>
                <a:gd name="T0" fmla="*/ 0 w 73"/>
                <a:gd name="T1" fmla="*/ 17 h 109"/>
                <a:gd name="T2" fmla="*/ 3 w 73"/>
                <a:gd name="T3" fmla="*/ 0 h 109"/>
                <a:gd name="T4" fmla="*/ 59 w 73"/>
                <a:gd name="T5" fmla="*/ 42 h 109"/>
                <a:gd name="T6" fmla="*/ 67 w 73"/>
                <a:gd name="T7" fmla="*/ 62 h 109"/>
                <a:gd name="T8" fmla="*/ 73 w 73"/>
                <a:gd name="T9" fmla="*/ 109 h 109"/>
                <a:gd name="T10" fmla="*/ 9 w 73"/>
                <a:gd name="T11" fmla="*/ 79 h 109"/>
                <a:gd name="T12" fmla="*/ 0 w 73"/>
                <a:gd name="T13" fmla="*/ 17 h 1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3"/>
                <a:gd name="T22" fmla="*/ 0 h 109"/>
                <a:gd name="T23" fmla="*/ 73 w 73"/>
                <a:gd name="T24" fmla="*/ 109 h 1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3" h="109">
                  <a:moveTo>
                    <a:pt x="0" y="17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48" y="17"/>
                    <a:pt x="59" y="42"/>
                  </a:cubicBezTo>
                  <a:cubicBezTo>
                    <a:pt x="59" y="42"/>
                    <a:pt x="65" y="52"/>
                    <a:pt x="67" y="62"/>
                  </a:cubicBezTo>
                  <a:cubicBezTo>
                    <a:pt x="73" y="109"/>
                    <a:pt x="73" y="109"/>
                    <a:pt x="73" y="109"/>
                  </a:cubicBezTo>
                  <a:cubicBezTo>
                    <a:pt x="9" y="79"/>
                    <a:pt x="9" y="79"/>
                    <a:pt x="9" y="79"/>
                  </a:cubicBezTo>
                  <a:lnTo>
                    <a:pt x="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91" name="Freeform 27"/>
            <p:cNvSpPr>
              <a:spLocks noEditPoints="1" noChangeArrowheads="1"/>
            </p:cNvSpPr>
            <p:nvPr/>
          </p:nvSpPr>
          <p:spPr bwMode="auto">
            <a:xfrm>
              <a:off x="0" y="0"/>
              <a:ext cx="1260475" cy="1303337"/>
            </a:xfrm>
            <a:custGeom>
              <a:avLst/>
              <a:gdLst>
                <a:gd name="T0" fmla="*/ 433 w 454"/>
                <a:gd name="T1" fmla="*/ 56 h 469"/>
                <a:gd name="T2" fmla="*/ 324 w 454"/>
                <a:gd name="T3" fmla="*/ 92 h 469"/>
                <a:gd name="T4" fmla="*/ 249 w 454"/>
                <a:gd name="T5" fmla="*/ 87 h 469"/>
                <a:gd name="T6" fmla="*/ 243 w 454"/>
                <a:gd name="T7" fmla="*/ 147 h 469"/>
                <a:gd name="T8" fmla="*/ 262 w 454"/>
                <a:gd name="T9" fmla="*/ 152 h 469"/>
                <a:gd name="T10" fmla="*/ 260 w 454"/>
                <a:gd name="T11" fmla="*/ 170 h 469"/>
                <a:gd name="T12" fmla="*/ 262 w 454"/>
                <a:gd name="T13" fmla="*/ 219 h 469"/>
                <a:gd name="T14" fmla="*/ 218 w 454"/>
                <a:gd name="T15" fmla="*/ 275 h 469"/>
                <a:gd name="T16" fmla="*/ 194 w 454"/>
                <a:gd name="T17" fmla="*/ 284 h 469"/>
                <a:gd name="T18" fmla="*/ 168 w 454"/>
                <a:gd name="T19" fmla="*/ 228 h 469"/>
                <a:gd name="T20" fmla="*/ 145 w 454"/>
                <a:gd name="T21" fmla="*/ 172 h 469"/>
                <a:gd name="T22" fmla="*/ 157 w 454"/>
                <a:gd name="T23" fmla="*/ 153 h 469"/>
                <a:gd name="T24" fmla="*/ 179 w 454"/>
                <a:gd name="T25" fmla="*/ 123 h 469"/>
                <a:gd name="T26" fmla="*/ 182 w 454"/>
                <a:gd name="T27" fmla="*/ 109 h 469"/>
                <a:gd name="T28" fmla="*/ 174 w 454"/>
                <a:gd name="T29" fmla="*/ 82 h 469"/>
                <a:gd name="T30" fmla="*/ 167 w 454"/>
                <a:gd name="T31" fmla="*/ 55 h 469"/>
                <a:gd name="T32" fmla="*/ 71 w 454"/>
                <a:gd name="T33" fmla="*/ 56 h 469"/>
                <a:gd name="T34" fmla="*/ 86 w 454"/>
                <a:gd name="T35" fmla="*/ 129 h 469"/>
                <a:gd name="T36" fmla="*/ 146 w 454"/>
                <a:gd name="T37" fmla="*/ 182 h 469"/>
                <a:gd name="T38" fmla="*/ 147 w 454"/>
                <a:gd name="T39" fmla="*/ 197 h 469"/>
                <a:gd name="T40" fmla="*/ 154 w 454"/>
                <a:gd name="T41" fmla="*/ 223 h 469"/>
                <a:gd name="T42" fmla="*/ 89 w 454"/>
                <a:gd name="T43" fmla="*/ 134 h 469"/>
                <a:gd name="T44" fmla="*/ 78 w 454"/>
                <a:gd name="T45" fmla="*/ 158 h 469"/>
                <a:gd name="T46" fmla="*/ 17 w 454"/>
                <a:gd name="T47" fmla="*/ 243 h 469"/>
                <a:gd name="T48" fmla="*/ 11 w 454"/>
                <a:gd name="T49" fmla="*/ 288 h 469"/>
                <a:gd name="T50" fmla="*/ 8 w 454"/>
                <a:gd name="T51" fmla="*/ 341 h 469"/>
                <a:gd name="T52" fmla="*/ 5 w 454"/>
                <a:gd name="T53" fmla="*/ 388 h 469"/>
                <a:gd name="T54" fmla="*/ 5 w 454"/>
                <a:gd name="T55" fmla="*/ 453 h 469"/>
                <a:gd name="T56" fmla="*/ 234 w 454"/>
                <a:gd name="T57" fmla="*/ 469 h 469"/>
                <a:gd name="T58" fmla="*/ 221 w 454"/>
                <a:gd name="T59" fmla="*/ 372 h 469"/>
                <a:gd name="T60" fmla="*/ 293 w 454"/>
                <a:gd name="T61" fmla="*/ 296 h 469"/>
                <a:gd name="T62" fmla="*/ 287 w 454"/>
                <a:gd name="T63" fmla="*/ 276 h 469"/>
                <a:gd name="T64" fmla="*/ 296 w 454"/>
                <a:gd name="T65" fmla="*/ 237 h 469"/>
                <a:gd name="T66" fmla="*/ 325 w 454"/>
                <a:gd name="T67" fmla="*/ 186 h 469"/>
                <a:gd name="T68" fmla="*/ 291 w 454"/>
                <a:gd name="T69" fmla="*/ 155 h 469"/>
                <a:gd name="T70" fmla="*/ 317 w 454"/>
                <a:gd name="T71" fmla="*/ 152 h 469"/>
                <a:gd name="T72" fmla="*/ 324 w 454"/>
                <a:gd name="T73" fmla="*/ 142 h 469"/>
                <a:gd name="T74" fmla="*/ 441 w 454"/>
                <a:gd name="T75" fmla="*/ 193 h 469"/>
                <a:gd name="T76" fmla="*/ 441 w 454"/>
                <a:gd name="T77" fmla="*/ 43 h 469"/>
                <a:gd name="T78" fmla="*/ 146 w 454"/>
                <a:gd name="T79" fmla="*/ 174 h 469"/>
                <a:gd name="T80" fmla="*/ 148 w 454"/>
                <a:gd name="T81" fmla="*/ 183 h 469"/>
                <a:gd name="T82" fmla="*/ 185 w 454"/>
                <a:gd name="T83" fmla="*/ 418 h 469"/>
                <a:gd name="T84" fmla="*/ 187 w 454"/>
                <a:gd name="T85" fmla="*/ 371 h 469"/>
                <a:gd name="T86" fmla="*/ 191 w 454"/>
                <a:gd name="T87" fmla="*/ 408 h 469"/>
                <a:gd name="T88" fmla="*/ 191 w 454"/>
                <a:gd name="T89" fmla="*/ 417 h 469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54"/>
                <a:gd name="T136" fmla="*/ 0 h 469"/>
                <a:gd name="T137" fmla="*/ 454 w 454"/>
                <a:gd name="T138" fmla="*/ 469 h 469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54" h="469">
                  <a:moveTo>
                    <a:pt x="441" y="43"/>
                  </a:moveTo>
                  <a:cubicBezTo>
                    <a:pt x="438" y="43"/>
                    <a:pt x="435" y="48"/>
                    <a:pt x="433" y="56"/>
                  </a:cubicBezTo>
                  <a:cubicBezTo>
                    <a:pt x="404" y="78"/>
                    <a:pt x="345" y="89"/>
                    <a:pt x="324" y="93"/>
                  </a:cubicBezTo>
                  <a:cubicBezTo>
                    <a:pt x="324" y="92"/>
                    <a:pt x="324" y="92"/>
                    <a:pt x="324" y="92"/>
                  </a:cubicBezTo>
                  <a:cubicBezTo>
                    <a:pt x="324" y="90"/>
                    <a:pt x="321" y="87"/>
                    <a:pt x="317" y="87"/>
                  </a:cubicBezTo>
                  <a:cubicBezTo>
                    <a:pt x="249" y="87"/>
                    <a:pt x="249" y="87"/>
                    <a:pt x="249" y="87"/>
                  </a:cubicBezTo>
                  <a:cubicBezTo>
                    <a:pt x="246" y="87"/>
                    <a:pt x="243" y="90"/>
                    <a:pt x="243" y="92"/>
                  </a:cubicBezTo>
                  <a:cubicBezTo>
                    <a:pt x="243" y="147"/>
                    <a:pt x="243" y="147"/>
                    <a:pt x="243" y="147"/>
                  </a:cubicBezTo>
                  <a:cubicBezTo>
                    <a:pt x="243" y="150"/>
                    <a:pt x="246" y="152"/>
                    <a:pt x="249" y="152"/>
                  </a:cubicBezTo>
                  <a:cubicBezTo>
                    <a:pt x="262" y="152"/>
                    <a:pt x="262" y="152"/>
                    <a:pt x="262" y="152"/>
                  </a:cubicBezTo>
                  <a:cubicBezTo>
                    <a:pt x="266" y="163"/>
                    <a:pt x="266" y="163"/>
                    <a:pt x="266" y="163"/>
                  </a:cubicBezTo>
                  <a:cubicBezTo>
                    <a:pt x="260" y="170"/>
                    <a:pt x="260" y="170"/>
                    <a:pt x="260" y="170"/>
                  </a:cubicBezTo>
                  <a:cubicBezTo>
                    <a:pt x="252" y="179"/>
                    <a:pt x="264" y="210"/>
                    <a:pt x="264" y="210"/>
                  </a:cubicBezTo>
                  <a:cubicBezTo>
                    <a:pt x="262" y="219"/>
                    <a:pt x="262" y="219"/>
                    <a:pt x="262" y="219"/>
                  </a:cubicBezTo>
                  <a:cubicBezTo>
                    <a:pt x="256" y="219"/>
                    <a:pt x="244" y="242"/>
                    <a:pt x="244" y="242"/>
                  </a:cubicBezTo>
                  <a:cubicBezTo>
                    <a:pt x="233" y="248"/>
                    <a:pt x="227" y="272"/>
                    <a:pt x="218" y="275"/>
                  </a:cubicBezTo>
                  <a:cubicBezTo>
                    <a:pt x="212" y="277"/>
                    <a:pt x="205" y="287"/>
                    <a:pt x="198" y="295"/>
                  </a:cubicBezTo>
                  <a:cubicBezTo>
                    <a:pt x="197" y="290"/>
                    <a:pt x="196" y="286"/>
                    <a:pt x="194" y="284"/>
                  </a:cubicBezTo>
                  <a:cubicBezTo>
                    <a:pt x="190" y="275"/>
                    <a:pt x="186" y="267"/>
                    <a:pt x="183" y="259"/>
                  </a:cubicBezTo>
                  <a:cubicBezTo>
                    <a:pt x="180" y="252"/>
                    <a:pt x="173" y="232"/>
                    <a:pt x="168" y="228"/>
                  </a:cubicBezTo>
                  <a:cubicBezTo>
                    <a:pt x="163" y="224"/>
                    <a:pt x="161" y="206"/>
                    <a:pt x="156" y="195"/>
                  </a:cubicBezTo>
                  <a:cubicBezTo>
                    <a:pt x="151" y="184"/>
                    <a:pt x="149" y="175"/>
                    <a:pt x="145" y="172"/>
                  </a:cubicBezTo>
                  <a:cubicBezTo>
                    <a:pt x="145" y="172"/>
                    <a:pt x="150" y="166"/>
                    <a:pt x="150" y="160"/>
                  </a:cubicBezTo>
                  <a:cubicBezTo>
                    <a:pt x="150" y="160"/>
                    <a:pt x="151" y="152"/>
                    <a:pt x="157" y="153"/>
                  </a:cubicBezTo>
                  <a:cubicBezTo>
                    <a:pt x="157" y="153"/>
                    <a:pt x="187" y="150"/>
                    <a:pt x="178" y="134"/>
                  </a:cubicBezTo>
                  <a:cubicBezTo>
                    <a:pt x="178" y="134"/>
                    <a:pt x="184" y="125"/>
                    <a:pt x="179" y="123"/>
                  </a:cubicBezTo>
                  <a:cubicBezTo>
                    <a:pt x="179" y="123"/>
                    <a:pt x="184" y="121"/>
                    <a:pt x="181" y="117"/>
                  </a:cubicBezTo>
                  <a:cubicBezTo>
                    <a:pt x="181" y="117"/>
                    <a:pt x="177" y="109"/>
                    <a:pt x="182" y="109"/>
                  </a:cubicBezTo>
                  <a:cubicBezTo>
                    <a:pt x="182" y="109"/>
                    <a:pt x="195" y="103"/>
                    <a:pt x="183" y="95"/>
                  </a:cubicBezTo>
                  <a:cubicBezTo>
                    <a:pt x="183" y="95"/>
                    <a:pt x="171" y="87"/>
                    <a:pt x="174" y="82"/>
                  </a:cubicBezTo>
                  <a:cubicBezTo>
                    <a:pt x="174" y="82"/>
                    <a:pt x="178" y="77"/>
                    <a:pt x="174" y="72"/>
                  </a:cubicBezTo>
                  <a:cubicBezTo>
                    <a:pt x="174" y="72"/>
                    <a:pt x="168" y="60"/>
                    <a:pt x="167" y="55"/>
                  </a:cubicBezTo>
                  <a:cubicBezTo>
                    <a:pt x="167" y="55"/>
                    <a:pt x="182" y="42"/>
                    <a:pt x="165" y="33"/>
                  </a:cubicBezTo>
                  <a:cubicBezTo>
                    <a:pt x="165" y="33"/>
                    <a:pt x="96" y="0"/>
                    <a:pt x="71" y="56"/>
                  </a:cubicBezTo>
                  <a:cubicBezTo>
                    <a:pt x="71" y="56"/>
                    <a:pt x="62" y="83"/>
                    <a:pt x="81" y="117"/>
                  </a:cubicBezTo>
                  <a:cubicBezTo>
                    <a:pt x="81" y="117"/>
                    <a:pt x="87" y="126"/>
                    <a:pt x="86" y="129"/>
                  </a:cubicBezTo>
                  <a:cubicBezTo>
                    <a:pt x="86" y="129"/>
                    <a:pt x="86" y="134"/>
                    <a:pt x="89" y="134"/>
                  </a:cubicBezTo>
                  <a:cubicBezTo>
                    <a:pt x="89" y="134"/>
                    <a:pt x="133" y="144"/>
                    <a:pt x="146" y="182"/>
                  </a:cubicBezTo>
                  <a:cubicBezTo>
                    <a:pt x="146" y="182"/>
                    <a:pt x="148" y="190"/>
                    <a:pt x="143" y="196"/>
                  </a:cubicBezTo>
                  <a:cubicBezTo>
                    <a:pt x="147" y="197"/>
                    <a:pt x="147" y="197"/>
                    <a:pt x="147" y="197"/>
                  </a:cubicBezTo>
                  <a:cubicBezTo>
                    <a:pt x="147" y="197"/>
                    <a:pt x="144" y="201"/>
                    <a:pt x="152" y="215"/>
                  </a:cubicBezTo>
                  <a:cubicBezTo>
                    <a:pt x="154" y="223"/>
                    <a:pt x="154" y="223"/>
                    <a:pt x="154" y="223"/>
                  </a:cubicBezTo>
                  <a:cubicBezTo>
                    <a:pt x="154" y="223"/>
                    <a:pt x="110" y="142"/>
                    <a:pt x="87" y="144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89" y="134"/>
                    <a:pt x="87" y="140"/>
                    <a:pt x="85" y="146"/>
                  </a:cubicBezTo>
                  <a:cubicBezTo>
                    <a:pt x="83" y="151"/>
                    <a:pt x="81" y="156"/>
                    <a:pt x="78" y="158"/>
                  </a:cubicBezTo>
                  <a:cubicBezTo>
                    <a:pt x="71" y="162"/>
                    <a:pt x="58" y="163"/>
                    <a:pt x="50" y="178"/>
                  </a:cubicBezTo>
                  <a:cubicBezTo>
                    <a:pt x="41" y="194"/>
                    <a:pt x="20" y="226"/>
                    <a:pt x="17" y="243"/>
                  </a:cubicBezTo>
                  <a:cubicBezTo>
                    <a:pt x="13" y="260"/>
                    <a:pt x="16" y="257"/>
                    <a:pt x="16" y="269"/>
                  </a:cubicBezTo>
                  <a:cubicBezTo>
                    <a:pt x="16" y="281"/>
                    <a:pt x="16" y="278"/>
                    <a:pt x="11" y="288"/>
                  </a:cubicBezTo>
                  <a:cubicBezTo>
                    <a:pt x="6" y="298"/>
                    <a:pt x="5" y="315"/>
                    <a:pt x="7" y="325"/>
                  </a:cubicBezTo>
                  <a:cubicBezTo>
                    <a:pt x="9" y="336"/>
                    <a:pt x="13" y="330"/>
                    <a:pt x="8" y="341"/>
                  </a:cubicBezTo>
                  <a:cubicBezTo>
                    <a:pt x="2" y="351"/>
                    <a:pt x="2" y="357"/>
                    <a:pt x="2" y="365"/>
                  </a:cubicBezTo>
                  <a:cubicBezTo>
                    <a:pt x="2" y="374"/>
                    <a:pt x="6" y="380"/>
                    <a:pt x="5" y="388"/>
                  </a:cubicBezTo>
                  <a:cubicBezTo>
                    <a:pt x="4" y="396"/>
                    <a:pt x="0" y="409"/>
                    <a:pt x="3" y="425"/>
                  </a:cubicBezTo>
                  <a:cubicBezTo>
                    <a:pt x="5" y="441"/>
                    <a:pt x="7" y="445"/>
                    <a:pt x="5" y="453"/>
                  </a:cubicBezTo>
                  <a:cubicBezTo>
                    <a:pt x="4" y="455"/>
                    <a:pt x="3" y="461"/>
                    <a:pt x="1" y="469"/>
                  </a:cubicBezTo>
                  <a:cubicBezTo>
                    <a:pt x="234" y="469"/>
                    <a:pt x="234" y="469"/>
                    <a:pt x="234" y="469"/>
                  </a:cubicBezTo>
                  <a:cubicBezTo>
                    <a:pt x="232" y="451"/>
                    <a:pt x="231" y="437"/>
                    <a:pt x="231" y="437"/>
                  </a:cubicBezTo>
                  <a:cubicBezTo>
                    <a:pt x="231" y="437"/>
                    <a:pt x="222" y="378"/>
                    <a:pt x="221" y="372"/>
                  </a:cubicBezTo>
                  <a:cubicBezTo>
                    <a:pt x="220" y="371"/>
                    <a:pt x="220" y="370"/>
                    <a:pt x="220" y="369"/>
                  </a:cubicBezTo>
                  <a:cubicBezTo>
                    <a:pt x="293" y="296"/>
                    <a:pt x="293" y="296"/>
                    <a:pt x="293" y="296"/>
                  </a:cubicBezTo>
                  <a:cubicBezTo>
                    <a:pt x="293" y="296"/>
                    <a:pt x="280" y="304"/>
                    <a:pt x="289" y="296"/>
                  </a:cubicBezTo>
                  <a:cubicBezTo>
                    <a:pt x="298" y="288"/>
                    <a:pt x="287" y="276"/>
                    <a:pt x="287" y="276"/>
                  </a:cubicBezTo>
                  <a:cubicBezTo>
                    <a:pt x="296" y="263"/>
                    <a:pt x="296" y="263"/>
                    <a:pt x="296" y="263"/>
                  </a:cubicBezTo>
                  <a:cubicBezTo>
                    <a:pt x="309" y="251"/>
                    <a:pt x="296" y="237"/>
                    <a:pt x="296" y="237"/>
                  </a:cubicBezTo>
                  <a:cubicBezTo>
                    <a:pt x="296" y="232"/>
                    <a:pt x="309" y="221"/>
                    <a:pt x="313" y="215"/>
                  </a:cubicBezTo>
                  <a:cubicBezTo>
                    <a:pt x="316" y="209"/>
                    <a:pt x="325" y="186"/>
                    <a:pt x="325" y="186"/>
                  </a:cubicBezTo>
                  <a:cubicBezTo>
                    <a:pt x="324" y="175"/>
                    <a:pt x="296" y="158"/>
                    <a:pt x="296" y="158"/>
                  </a:cubicBezTo>
                  <a:cubicBezTo>
                    <a:pt x="295" y="156"/>
                    <a:pt x="293" y="155"/>
                    <a:pt x="291" y="155"/>
                  </a:cubicBezTo>
                  <a:cubicBezTo>
                    <a:pt x="291" y="154"/>
                    <a:pt x="291" y="153"/>
                    <a:pt x="292" y="152"/>
                  </a:cubicBezTo>
                  <a:cubicBezTo>
                    <a:pt x="317" y="152"/>
                    <a:pt x="317" y="152"/>
                    <a:pt x="317" y="152"/>
                  </a:cubicBezTo>
                  <a:cubicBezTo>
                    <a:pt x="321" y="152"/>
                    <a:pt x="324" y="150"/>
                    <a:pt x="324" y="147"/>
                  </a:cubicBezTo>
                  <a:cubicBezTo>
                    <a:pt x="324" y="142"/>
                    <a:pt x="324" y="142"/>
                    <a:pt x="324" y="142"/>
                  </a:cubicBezTo>
                  <a:cubicBezTo>
                    <a:pt x="353" y="143"/>
                    <a:pt x="416" y="173"/>
                    <a:pt x="434" y="182"/>
                  </a:cubicBezTo>
                  <a:cubicBezTo>
                    <a:pt x="436" y="189"/>
                    <a:pt x="438" y="193"/>
                    <a:pt x="441" y="193"/>
                  </a:cubicBezTo>
                  <a:cubicBezTo>
                    <a:pt x="448" y="193"/>
                    <a:pt x="454" y="160"/>
                    <a:pt x="454" y="118"/>
                  </a:cubicBezTo>
                  <a:cubicBezTo>
                    <a:pt x="454" y="77"/>
                    <a:pt x="448" y="43"/>
                    <a:pt x="441" y="43"/>
                  </a:cubicBezTo>
                  <a:close/>
                  <a:moveTo>
                    <a:pt x="148" y="183"/>
                  </a:moveTo>
                  <a:cubicBezTo>
                    <a:pt x="146" y="174"/>
                    <a:pt x="146" y="174"/>
                    <a:pt x="146" y="174"/>
                  </a:cubicBezTo>
                  <a:cubicBezTo>
                    <a:pt x="148" y="176"/>
                    <a:pt x="153" y="190"/>
                    <a:pt x="153" y="190"/>
                  </a:cubicBezTo>
                  <a:lnTo>
                    <a:pt x="148" y="183"/>
                  </a:lnTo>
                  <a:close/>
                  <a:moveTo>
                    <a:pt x="191" y="417"/>
                  </a:moveTo>
                  <a:cubicBezTo>
                    <a:pt x="185" y="418"/>
                    <a:pt x="185" y="418"/>
                    <a:pt x="185" y="418"/>
                  </a:cubicBezTo>
                  <a:cubicBezTo>
                    <a:pt x="185" y="418"/>
                    <a:pt x="187" y="374"/>
                    <a:pt x="185" y="369"/>
                  </a:cubicBezTo>
                  <a:cubicBezTo>
                    <a:pt x="187" y="371"/>
                    <a:pt x="187" y="371"/>
                    <a:pt x="187" y="371"/>
                  </a:cubicBezTo>
                  <a:cubicBezTo>
                    <a:pt x="187" y="371"/>
                    <a:pt x="194" y="377"/>
                    <a:pt x="191" y="389"/>
                  </a:cubicBezTo>
                  <a:cubicBezTo>
                    <a:pt x="191" y="389"/>
                    <a:pt x="189" y="403"/>
                    <a:pt x="191" y="408"/>
                  </a:cubicBezTo>
                  <a:cubicBezTo>
                    <a:pt x="193" y="412"/>
                    <a:pt x="192" y="409"/>
                    <a:pt x="192" y="409"/>
                  </a:cubicBezTo>
                  <a:cubicBezTo>
                    <a:pt x="192" y="409"/>
                    <a:pt x="193" y="414"/>
                    <a:pt x="191" y="4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192" name="组合 118"/>
          <p:cNvGrpSpPr/>
          <p:nvPr/>
        </p:nvGrpSpPr>
        <p:grpSpPr bwMode="auto">
          <a:xfrm>
            <a:off x="1553202" y="5713203"/>
            <a:ext cx="670374" cy="588962"/>
            <a:chOff x="0" y="0"/>
            <a:chExt cx="1312862" cy="1152524"/>
          </a:xfrm>
          <a:solidFill>
            <a:srgbClr val="F6E8AD"/>
          </a:solidFill>
          <a:effectLst/>
        </p:grpSpPr>
        <p:sp>
          <p:nvSpPr>
            <p:cNvPr id="193" name="Freeform 75"/>
            <p:cNvSpPr>
              <a:spLocks noEditPoints="1" noChangeArrowheads="1"/>
            </p:cNvSpPr>
            <p:nvPr/>
          </p:nvSpPr>
          <p:spPr bwMode="auto">
            <a:xfrm>
              <a:off x="247650" y="0"/>
              <a:ext cx="819150" cy="677862"/>
            </a:xfrm>
            <a:custGeom>
              <a:avLst/>
              <a:gdLst>
                <a:gd name="T0" fmla="*/ 271 w 295"/>
                <a:gd name="T1" fmla="*/ 244 h 244"/>
                <a:gd name="T2" fmla="*/ 23 w 295"/>
                <a:gd name="T3" fmla="*/ 244 h 244"/>
                <a:gd name="T4" fmla="*/ 0 w 295"/>
                <a:gd name="T5" fmla="*/ 220 h 244"/>
                <a:gd name="T6" fmla="*/ 0 w 295"/>
                <a:gd name="T7" fmla="*/ 24 h 244"/>
                <a:gd name="T8" fmla="*/ 23 w 295"/>
                <a:gd name="T9" fmla="*/ 0 h 244"/>
                <a:gd name="T10" fmla="*/ 271 w 295"/>
                <a:gd name="T11" fmla="*/ 0 h 244"/>
                <a:gd name="T12" fmla="*/ 295 w 295"/>
                <a:gd name="T13" fmla="*/ 24 h 244"/>
                <a:gd name="T14" fmla="*/ 295 w 295"/>
                <a:gd name="T15" fmla="*/ 220 h 244"/>
                <a:gd name="T16" fmla="*/ 271 w 295"/>
                <a:gd name="T17" fmla="*/ 244 h 244"/>
                <a:gd name="T18" fmla="*/ 23 w 295"/>
                <a:gd name="T19" fmla="*/ 13 h 244"/>
                <a:gd name="T20" fmla="*/ 12 w 295"/>
                <a:gd name="T21" fmla="*/ 24 h 244"/>
                <a:gd name="T22" fmla="*/ 12 w 295"/>
                <a:gd name="T23" fmla="*/ 220 h 244"/>
                <a:gd name="T24" fmla="*/ 23 w 295"/>
                <a:gd name="T25" fmla="*/ 232 h 244"/>
                <a:gd name="T26" fmla="*/ 271 w 295"/>
                <a:gd name="T27" fmla="*/ 232 h 244"/>
                <a:gd name="T28" fmla="*/ 282 w 295"/>
                <a:gd name="T29" fmla="*/ 220 h 244"/>
                <a:gd name="T30" fmla="*/ 282 w 295"/>
                <a:gd name="T31" fmla="*/ 24 h 244"/>
                <a:gd name="T32" fmla="*/ 271 w 295"/>
                <a:gd name="T33" fmla="*/ 13 h 244"/>
                <a:gd name="T34" fmla="*/ 23 w 295"/>
                <a:gd name="T35" fmla="*/ 13 h 24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95"/>
                <a:gd name="T55" fmla="*/ 0 h 244"/>
                <a:gd name="T56" fmla="*/ 295 w 295"/>
                <a:gd name="T57" fmla="*/ 244 h 24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95" h="244">
                  <a:moveTo>
                    <a:pt x="271" y="244"/>
                  </a:moveTo>
                  <a:cubicBezTo>
                    <a:pt x="23" y="244"/>
                    <a:pt x="23" y="244"/>
                    <a:pt x="23" y="244"/>
                  </a:cubicBezTo>
                  <a:cubicBezTo>
                    <a:pt x="10" y="244"/>
                    <a:pt x="0" y="234"/>
                    <a:pt x="0" y="22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84" y="0"/>
                    <a:pt x="295" y="11"/>
                    <a:pt x="295" y="24"/>
                  </a:cubicBezTo>
                  <a:cubicBezTo>
                    <a:pt x="295" y="220"/>
                    <a:pt x="295" y="220"/>
                    <a:pt x="295" y="220"/>
                  </a:cubicBezTo>
                  <a:cubicBezTo>
                    <a:pt x="295" y="234"/>
                    <a:pt x="284" y="244"/>
                    <a:pt x="271" y="244"/>
                  </a:cubicBezTo>
                  <a:close/>
                  <a:moveTo>
                    <a:pt x="23" y="13"/>
                  </a:moveTo>
                  <a:cubicBezTo>
                    <a:pt x="17" y="13"/>
                    <a:pt x="12" y="18"/>
                    <a:pt x="12" y="24"/>
                  </a:cubicBezTo>
                  <a:cubicBezTo>
                    <a:pt x="12" y="220"/>
                    <a:pt x="12" y="220"/>
                    <a:pt x="12" y="220"/>
                  </a:cubicBezTo>
                  <a:cubicBezTo>
                    <a:pt x="12" y="227"/>
                    <a:pt x="17" y="232"/>
                    <a:pt x="23" y="232"/>
                  </a:cubicBezTo>
                  <a:cubicBezTo>
                    <a:pt x="271" y="232"/>
                    <a:pt x="271" y="232"/>
                    <a:pt x="271" y="232"/>
                  </a:cubicBezTo>
                  <a:cubicBezTo>
                    <a:pt x="277" y="232"/>
                    <a:pt x="282" y="227"/>
                    <a:pt x="282" y="220"/>
                  </a:cubicBezTo>
                  <a:cubicBezTo>
                    <a:pt x="282" y="24"/>
                    <a:pt x="282" y="24"/>
                    <a:pt x="282" y="24"/>
                  </a:cubicBezTo>
                  <a:cubicBezTo>
                    <a:pt x="282" y="18"/>
                    <a:pt x="277" y="13"/>
                    <a:pt x="271" y="13"/>
                  </a:cubicBezTo>
                  <a:lnTo>
                    <a:pt x="23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94" name="Freeform 76"/>
            <p:cNvSpPr>
              <a:spLocks noEditPoints="1" noChangeArrowheads="1"/>
            </p:cNvSpPr>
            <p:nvPr/>
          </p:nvSpPr>
          <p:spPr bwMode="auto">
            <a:xfrm>
              <a:off x="319088" y="49212"/>
              <a:ext cx="696912" cy="609600"/>
            </a:xfrm>
            <a:custGeom>
              <a:avLst/>
              <a:gdLst>
                <a:gd name="T0" fmla="*/ 238 w 251"/>
                <a:gd name="T1" fmla="*/ 170 h 219"/>
                <a:gd name="T2" fmla="*/ 189 w 251"/>
                <a:gd name="T3" fmla="*/ 148 h 219"/>
                <a:gd name="T4" fmla="*/ 170 w 251"/>
                <a:gd name="T5" fmla="*/ 124 h 219"/>
                <a:gd name="T6" fmla="*/ 172 w 251"/>
                <a:gd name="T7" fmla="*/ 102 h 219"/>
                <a:gd name="T8" fmla="*/ 172 w 251"/>
                <a:gd name="T9" fmla="*/ 102 h 219"/>
                <a:gd name="T10" fmla="*/ 173 w 251"/>
                <a:gd name="T11" fmla="*/ 101 h 219"/>
                <a:gd name="T12" fmla="*/ 175 w 251"/>
                <a:gd name="T13" fmla="*/ 100 h 219"/>
                <a:gd name="T14" fmla="*/ 177 w 251"/>
                <a:gd name="T15" fmla="*/ 98 h 219"/>
                <a:gd name="T16" fmla="*/ 179 w 251"/>
                <a:gd name="T17" fmla="*/ 96 h 219"/>
                <a:gd name="T18" fmla="*/ 180 w 251"/>
                <a:gd name="T19" fmla="*/ 95 h 219"/>
                <a:gd name="T20" fmla="*/ 181 w 251"/>
                <a:gd name="T21" fmla="*/ 93 h 219"/>
                <a:gd name="T22" fmla="*/ 182 w 251"/>
                <a:gd name="T23" fmla="*/ 92 h 219"/>
                <a:gd name="T24" fmla="*/ 200 w 251"/>
                <a:gd name="T25" fmla="*/ 65 h 219"/>
                <a:gd name="T26" fmla="*/ 141 w 251"/>
                <a:gd name="T27" fmla="*/ 0 h 219"/>
                <a:gd name="T28" fmla="*/ 80 w 251"/>
                <a:gd name="T29" fmla="*/ 61 h 219"/>
                <a:gd name="T30" fmla="*/ 107 w 251"/>
                <a:gd name="T31" fmla="*/ 90 h 219"/>
                <a:gd name="T32" fmla="*/ 108 w 251"/>
                <a:gd name="T33" fmla="*/ 113 h 219"/>
                <a:gd name="T34" fmla="*/ 124 w 251"/>
                <a:gd name="T35" fmla="*/ 143 h 219"/>
                <a:gd name="T36" fmla="*/ 136 w 251"/>
                <a:gd name="T37" fmla="*/ 172 h 219"/>
                <a:gd name="T38" fmla="*/ 108 w 251"/>
                <a:gd name="T39" fmla="*/ 113 h 219"/>
                <a:gd name="T40" fmla="*/ 24 w 251"/>
                <a:gd name="T41" fmla="*/ 152 h 219"/>
                <a:gd name="T42" fmla="*/ 4 w 251"/>
                <a:gd name="T43" fmla="*/ 213 h 219"/>
                <a:gd name="T44" fmla="*/ 251 w 251"/>
                <a:gd name="T45" fmla="*/ 219 h 219"/>
                <a:gd name="T46" fmla="*/ 175 w 251"/>
                <a:gd name="T47" fmla="*/ 95 h 219"/>
                <a:gd name="T48" fmla="*/ 176 w 251"/>
                <a:gd name="T49" fmla="*/ 94 h 219"/>
                <a:gd name="T50" fmla="*/ 177 w 251"/>
                <a:gd name="T51" fmla="*/ 94 h 219"/>
                <a:gd name="T52" fmla="*/ 179 w 251"/>
                <a:gd name="T53" fmla="*/ 89 h 219"/>
                <a:gd name="T54" fmla="*/ 179 w 251"/>
                <a:gd name="T55" fmla="*/ 89 h 219"/>
                <a:gd name="T56" fmla="*/ 178 w 251"/>
                <a:gd name="T57" fmla="*/ 92 h 219"/>
                <a:gd name="T58" fmla="*/ 178 w 251"/>
                <a:gd name="T59" fmla="*/ 92 h 219"/>
                <a:gd name="T60" fmla="*/ 178 w 251"/>
                <a:gd name="T61" fmla="*/ 92 h 219"/>
                <a:gd name="T62" fmla="*/ 174 w 251"/>
                <a:gd name="T63" fmla="*/ 97 h 219"/>
                <a:gd name="T64" fmla="*/ 104 w 251"/>
                <a:gd name="T65" fmla="*/ 40 h 219"/>
                <a:gd name="T66" fmla="*/ 141 w 251"/>
                <a:gd name="T67" fmla="*/ 4 h 219"/>
                <a:gd name="T68" fmla="*/ 144 w 251"/>
                <a:gd name="T69" fmla="*/ 10 h 219"/>
                <a:gd name="T70" fmla="*/ 143 w 251"/>
                <a:gd name="T71" fmla="*/ 105 h 219"/>
                <a:gd name="T72" fmla="*/ 160 w 251"/>
                <a:gd name="T73" fmla="*/ 102 h 219"/>
                <a:gd name="T74" fmla="*/ 174 w 251"/>
                <a:gd name="T75" fmla="*/ 97 h 219"/>
                <a:gd name="T76" fmla="*/ 171 w 251"/>
                <a:gd name="T77" fmla="*/ 103 h 219"/>
                <a:gd name="T78" fmla="*/ 160 w 251"/>
                <a:gd name="T79" fmla="*/ 106 h 219"/>
                <a:gd name="T80" fmla="*/ 143 w 251"/>
                <a:gd name="T81" fmla="*/ 105 h 219"/>
                <a:gd name="T82" fmla="*/ 164 w 251"/>
                <a:gd name="T83" fmla="*/ 192 h 219"/>
                <a:gd name="T84" fmla="*/ 158 w 251"/>
                <a:gd name="T85" fmla="*/ 145 h 219"/>
                <a:gd name="T86" fmla="*/ 171 w 251"/>
                <a:gd name="T87" fmla="*/ 125 h 21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51"/>
                <a:gd name="T133" fmla="*/ 0 h 219"/>
                <a:gd name="T134" fmla="*/ 251 w 251"/>
                <a:gd name="T135" fmla="*/ 219 h 21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51" h="219">
                  <a:moveTo>
                    <a:pt x="249" y="201"/>
                  </a:moveTo>
                  <a:cubicBezTo>
                    <a:pt x="247" y="195"/>
                    <a:pt x="248" y="174"/>
                    <a:pt x="238" y="170"/>
                  </a:cubicBezTo>
                  <a:cubicBezTo>
                    <a:pt x="238" y="170"/>
                    <a:pt x="220" y="159"/>
                    <a:pt x="213" y="158"/>
                  </a:cubicBezTo>
                  <a:cubicBezTo>
                    <a:pt x="206" y="156"/>
                    <a:pt x="193" y="151"/>
                    <a:pt x="189" y="148"/>
                  </a:cubicBezTo>
                  <a:cubicBezTo>
                    <a:pt x="185" y="145"/>
                    <a:pt x="177" y="142"/>
                    <a:pt x="177" y="142"/>
                  </a:cubicBezTo>
                  <a:cubicBezTo>
                    <a:pt x="177" y="142"/>
                    <a:pt x="173" y="124"/>
                    <a:pt x="170" y="124"/>
                  </a:cubicBezTo>
                  <a:cubicBezTo>
                    <a:pt x="170" y="124"/>
                    <a:pt x="170" y="106"/>
                    <a:pt x="172" y="102"/>
                  </a:cubicBezTo>
                  <a:cubicBezTo>
                    <a:pt x="172" y="102"/>
                    <a:pt x="172" y="102"/>
                    <a:pt x="172" y="102"/>
                  </a:cubicBezTo>
                  <a:cubicBezTo>
                    <a:pt x="172" y="102"/>
                    <a:pt x="172" y="102"/>
                    <a:pt x="172" y="102"/>
                  </a:cubicBezTo>
                  <a:cubicBezTo>
                    <a:pt x="172" y="102"/>
                    <a:pt x="172" y="102"/>
                    <a:pt x="172" y="102"/>
                  </a:cubicBezTo>
                  <a:cubicBezTo>
                    <a:pt x="173" y="102"/>
                    <a:pt x="173" y="101"/>
                    <a:pt x="173" y="101"/>
                  </a:cubicBezTo>
                  <a:cubicBezTo>
                    <a:pt x="173" y="101"/>
                    <a:pt x="173" y="101"/>
                    <a:pt x="173" y="101"/>
                  </a:cubicBezTo>
                  <a:cubicBezTo>
                    <a:pt x="174" y="101"/>
                    <a:pt x="174" y="100"/>
                    <a:pt x="175" y="100"/>
                  </a:cubicBezTo>
                  <a:cubicBezTo>
                    <a:pt x="175" y="100"/>
                    <a:pt x="175" y="100"/>
                    <a:pt x="175" y="100"/>
                  </a:cubicBezTo>
                  <a:cubicBezTo>
                    <a:pt x="176" y="99"/>
                    <a:pt x="176" y="99"/>
                    <a:pt x="176" y="99"/>
                  </a:cubicBezTo>
                  <a:cubicBezTo>
                    <a:pt x="177" y="98"/>
                    <a:pt x="177" y="98"/>
                    <a:pt x="177" y="98"/>
                  </a:cubicBezTo>
                  <a:cubicBezTo>
                    <a:pt x="178" y="98"/>
                    <a:pt x="178" y="97"/>
                    <a:pt x="178" y="97"/>
                  </a:cubicBezTo>
                  <a:cubicBezTo>
                    <a:pt x="178" y="97"/>
                    <a:pt x="179" y="97"/>
                    <a:pt x="179" y="96"/>
                  </a:cubicBezTo>
                  <a:cubicBezTo>
                    <a:pt x="179" y="96"/>
                    <a:pt x="179" y="96"/>
                    <a:pt x="180" y="96"/>
                  </a:cubicBezTo>
                  <a:cubicBezTo>
                    <a:pt x="180" y="95"/>
                    <a:pt x="180" y="95"/>
                    <a:pt x="180" y="95"/>
                  </a:cubicBezTo>
                  <a:cubicBezTo>
                    <a:pt x="180" y="95"/>
                    <a:pt x="181" y="94"/>
                    <a:pt x="181" y="94"/>
                  </a:cubicBezTo>
                  <a:cubicBezTo>
                    <a:pt x="181" y="94"/>
                    <a:pt x="181" y="94"/>
                    <a:pt x="181" y="93"/>
                  </a:cubicBezTo>
                  <a:cubicBezTo>
                    <a:pt x="182" y="93"/>
                    <a:pt x="182" y="93"/>
                    <a:pt x="182" y="92"/>
                  </a:cubicBezTo>
                  <a:cubicBezTo>
                    <a:pt x="182" y="92"/>
                    <a:pt x="182" y="92"/>
                    <a:pt x="182" y="92"/>
                  </a:cubicBezTo>
                  <a:cubicBezTo>
                    <a:pt x="183" y="91"/>
                    <a:pt x="183" y="91"/>
                    <a:pt x="183" y="90"/>
                  </a:cubicBezTo>
                  <a:cubicBezTo>
                    <a:pt x="183" y="90"/>
                    <a:pt x="195" y="92"/>
                    <a:pt x="200" y="65"/>
                  </a:cubicBezTo>
                  <a:cubicBezTo>
                    <a:pt x="205" y="43"/>
                    <a:pt x="190" y="38"/>
                    <a:pt x="190" y="38"/>
                  </a:cubicBezTo>
                  <a:cubicBezTo>
                    <a:pt x="190" y="38"/>
                    <a:pt x="185" y="0"/>
                    <a:pt x="141" y="0"/>
                  </a:cubicBezTo>
                  <a:cubicBezTo>
                    <a:pt x="97" y="0"/>
                    <a:pt x="93" y="38"/>
                    <a:pt x="93" y="38"/>
                  </a:cubicBezTo>
                  <a:cubicBezTo>
                    <a:pt x="93" y="38"/>
                    <a:pt x="79" y="43"/>
                    <a:pt x="80" y="61"/>
                  </a:cubicBezTo>
                  <a:cubicBezTo>
                    <a:pt x="80" y="90"/>
                    <a:pt x="99" y="94"/>
                    <a:pt x="99" y="94"/>
                  </a:cubicBezTo>
                  <a:cubicBezTo>
                    <a:pt x="103" y="94"/>
                    <a:pt x="106" y="92"/>
                    <a:pt x="107" y="90"/>
                  </a:cubicBezTo>
                  <a:cubicBezTo>
                    <a:pt x="108" y="91"/>
                    <a:pt x="108" y="92"/>
                    <a:pt x="109" y="93"/>
                  </a:cubicBezTo>
                  <a:cubicBezTo>
                    <a:pt x="109" y="93"/>
                    <a:pt x="112" y="105"/>
                    <a:pt x="108" y="113"/>
                  </a:cubicBezTo>
                  <a:cubicBezTo>
                    <a:pt x="108" y="113"/>
                    <a:pt x="128" y="137"/>
                    <a:pt x="136" y="138"/>
                  </a:cubicBezTo>
                  <a:cubicBezTo>
                    <a:pt x="136" y="138"/>
                    <a:pt x="125" y="141"/>
                    <a:pt x="124" y="143"/>
                  </a:cubicBezTo>
                  <a:cubicBezTo>
                    <a:pt x="124" y="143"/>
                    <a:pt x="137" y="158"/>
                    <a:pt x="139" y="159"/>
                  </a:cubicBezTo>
                  <a:cubicBezTo>
                    <a:pt x="139" y="159"/>
                    <a:pt x="139" y="168"/>
                    <a:pt x="136" y="172"/>
                  </a:cubicBezTo>
                  <a:cubicBezTo>
                    <a:pt x="136" y="172"/>
                    <a:pt x="127" y="196"/>
                    <a:pt x="128" y="202"/>
                  </a:cubicBezTo>
                  <a:cubicBezTo>
                    <a:pt x="128" y="202"/>
                    <a:pt x="96" y="132"/>
                    <a:pt x="108" y="113"/>
                  </a:cubicBezTo>
                  <a:cubicBezTo>
                    <a:pt x="108" y="113"/>
                    <a:pt x="99" y="126"/>
                    <a:pt x="87" y="132"/>
                  </a:cubicBezTo>
                  <a:cubicBezTo>
                    <a:pt x="87" y="132"/>
                    <a:pt x="30" y="146"/>
                    <a:pt x="24" y="152"/>
                  </a:cubicBezTo>
                  <a:cubicBezTo>
                    <a:pt x="24" y="152"/>
                    <a:pt x="12" y="156"/>
                    <a:pt x="12" y="171"/>
                  </a:cubicBezTo>
                  <a:cubicBezTo>
                    <a:pt x="12" y="171"/>
                    <a:pt x="8" y="207"/>
                    <a:pt x="4" y="213"/>
                  </a:cubicBezTo>
                  <a:cubicBezTo>
                    <a:pt x="3" y="215"/>
                    <a:pt x="1" y="217"/>
                    <a:pt x="0" y="219"/>
                  </a:cubicBezTo>
                  <a:cubicBezTo>
                    <a:pt x="251" y="219"/>
                    <a:pt x="251" y="219"/>
                    <a:pt x="251" y="219"/>
                  </a:cubicBezTo>
                  <a:cubicBezTo>
                    <a:pt x="251" y="212"/>
                    <a:pt x="250" y="206"/>
                    <a:pt x="249" y="201"/>
                  </a:cubicBezTo>
                  <a:close/>
                  <a:moveTo>
                    <a:pt x="175" y="95"/>
                  </a:moveTo>
                  <a:cubicBezTo>
                    <a:pt x="175" y="95"/>
                    <a:pt x="175" y="95"/>
                    <a:pt x="175" y="95"/>
                  </a:cubicBezTo>
                  <a:cubicBezTo>
                    <a:pt x="176" y="95"/>
                    <a:pt x="176" y="95"/>
                    <a:pt x="176" y="94"/>
                  </a:cubicBezTo>
                  <a:cubicBezTo>
                    <a:pt x="176" y="94"/>
                    <a:pt x="176" y="94"/>
                    <a:pt x="177" y="94"/>
                  </a:cubicBezTo>
                  <a:cubicBezTo>
                    <a:pt x="177" y="94"/>
                    <a:pt x="177" y="94"/>
                    <a:pt x="177" y="94"/>
                  </a:cubicBezTo>
                  <a:cubicBezTo>
                    <a:pt x="176" y="94"/>
                    <a:pt x="176" y="95"/>
                    <a:pt x="175" y="95"/>
                  </a:cubicBezTo>
                  <a:close/>
                  <a:moveTo>
                    <a:pt x="179" y="89"/>
                  </a:moveTo>
                  <a:cubicBezTo>
                    <a:pt x="179" y="89"/>
                    <a:pt x="179" y="90"/>
                    <a:pt x="179" y="90"/>
                  </a:cubicBezTo>
                  <a:cubicBezTo>
                    <a:pt x="178" y="89"/>
                    <a:pt x="177" y="89"/>
                    <a:pt x="179" y="89"/>
                  </a:cubicBezTo>
                  <a:close/>
                  <a:moveTo>
                    <a:pt x="179" y="90"/>
                  </a:moveTo>
                  <a:cubicBezTo>
                    <a:pt x="179" y="90"/>
                    <a:pt x="178" y="91"/>
                    <a:pt x="178" y="92"/>
                  </a:cubicBezTo>
                  <a:cubicBezTo>
                    <a:pt x="178" y="91"/>
                    <a:pt x="179" y="90"/>
                    <a:pt x="179" y="90"/>
                  </a:cubicBezTo>
                  <a:close/>
                  <a:moveTo>
                    <a:pt x="178" y="92"/>
                  </a:moveTo>
                  <a:cubicBezTo>
                    <a:pt x="178" y="93"/>
                    <a:pt x="177" y="93"/>
                    <a:pt x="177" y="94"/>
                  </a:cubicBezTo>
                  <a:cubicBezTo>
                    <a:pt x="177" y="93"/>
                    <a:pt x="178" y="93"/>
                    <a:pt x="178" y="92"/>
                  </a:cubicBezTo>
                  <a:close/>
                  <a:moveTo>
                    <a:pt x="175" y="95"/>
                  </a:moveTo>
                  <a:cubicBezTo>
                    <a:pt x="175" y="96"/>
                    <a:pt x="174" y="96"/>
                    <a:pt x="174" y="97"/>
                  </a:cubicBezTo>
                  <a:cubicBezTo>
                    <a:pt x="174" y="96"/>
                    <a:pt x="175" y="96"/>
                    <a:pt x="175" y="95"/>
                  </a:cubicBezTo>
                  <a:close/>
                  <a:moveTo>
                    <a:pt x="104" y="40"/>
                  </a:moveTo>
                  <a:cubicBezTo>
                    <a:pt x="101" y="39"/>
                    <a:pt x="99" y="39"/>
                    <a:pt x="99" y="39"/>
                  </a:cubicBezTo>
                  <a:cubicBezTo>
                    <a:pt x="99" y="31"/>
                    <a:pt x="117" y="4"/>
                    <a:pt x="141" y="4"/>
                  </a:cubicBezTo>
                  <a:cubicBezTo>
                    <a:pt x="151" y="4"/>
                    <a:pt x="160" y="9"/>
                    <a:pt x="167" y="15"/>
                  </a:cubicBezTo>
                  <a:cubicBezTo>
                    <a:pt x="161" y="12"/>
                    <a:pt x="154" y="10"/>
                    <a:pt x="144" y="10"/>
                  </a:cubicBezTo>
                  <a:cubicBezTo>
                    <a:pt x="144" y="10"/>
                    <a:pt x="110" y="5"/>
                    <a:pt x="104" y="40"/>
                  </a:cubicBezTo>
                  <a:close/>
                  <a:moveTo>
                    <a:pt x="143" y="105"/>
                  </a:moveTo>
                  <a:cubicBezTo>
                    <a:pt x="143" y="100"/>
                    <a:pt x="147" y="96"/>
                    <a:pt x="152" y="96"/>
                  </a:cubicBezTo>
                  <a:cubicBezTo>
                    <a:pt x="156" y="96"/>
                    <a:pt x="159" y="99"/>
                    <a:pt x="160" y="102"/>
                  </a:cubicBezTo>
                  <a:cubicBezTo>
                    <a:pt x="165" y="101"/>
                    <a:pt x="165" y="101"/>
                    <a:pt x="165" y="101"/>
                  </a:cubicBezTo>
                  <a:cubicBezTo>
                    <a:pt x="165" y="101"/>
                    <a:pt x="170" y="100"/>
                    <a:pt x="174" y="97"/>
                  </a:cubicBezTo>
                  <a:cubicBezTo>
                    <a:pt x="173" y="97"/>
                    <a:pt x="172" y="98"/>
                    <a:pt x="171" y="99"/>
                  </a:cubicBezTo>
                  <a:cubicBezTo>
                    <a:pt x="171" y="103"/>
                    <a:pt x="171" y="103"/>
                    <a:pt x="171" y="103"/>
                  </a:cubicBezTo>
                  <a:cubicBezTo>
                    <a:pt x="168" y="104"/>
                    <a:pt x="164" y="105"/>
                    <a:pt x="161" y="106"/>
                  </a:cubicBezTo>
                  <a:cubicBezTo>
                    <a:pt x="160" y="106"/>
                    <a:pt x="160" y="106"/>
                    <a:pt x="160" y="106"/>
                  </a:cubicBezTo>
                  <a:cubicBezTo>
                    <a:pt x="161" y="112"/>
                    <a:pt x="156" y="115"/>
                    <a:pt x="152" y="115"/>
                  </a:cubicBezTo>
                  <a:cubicBezTo>
                    <a:pt x="147" y="115"/>
                    <a:pt x="143" y="111"/>
                    <a:pt x="143" y="105"/>
                  </a:cubicBezTo>
                  <a:close/>
                  <a:moveTo>
                    <a:pt x="171" y="155"/>
                  </a:moveTo>
                  <a:cubicBezTo>
                    <a:pt x="168" y="164"/>
                    <a:pt x="166" y="188"/>
                    <a:pt x="164" y="192"/>
                  </a:cubicBezTo>
                  <a:cubicBezTo>
                    <a:pt x="164" y="192"/>
                    <a:pt x="158" y="162"/>
                    <a:pt x="153" y="156"/>
                  </a:cubicBezTo>
                  <a:cubicBezTo>
                    <a:pt x="153" y="156"/>
                    <a:pt x="154" y="144"/>
                    <a:pt x="158" y="145"/>
                  </a:cubicBezTo>
                  <a:cubicBezTo>
                    <a:pt x="158" y="145"/>
                    <a:pt x="155" y="139"/>
                    <a:pt x="151" y="140"/>
                  </a:cubicBezTo>
                  <a:cubicBezTo>
                    <a:pt x="151" y="140"/>
                    <a:pt x="172" y="128"/>
                    <a:pt x="171" y="125"/>
                  </a:cubicBezTo>
                  <a:cubicBezTo>
                    <a:pt x="171" y="125"/>
                    <a:pt x="177" y="138"/>
                    <a:pt x="171" y="1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95" name="Freeform 77"/>
            <p:cNvSpPr>
              <a:spLocks noEditPoints="1" noChangeArrowheads="1"/>
            </p:cNvSpPr>
            <p:nvPr/>
          </p:nvSpPr>
          <p:spPr bwMode="auto">
            <a:xfrm>
              <a:off x="0" y="696912"/>
              <a:ext cx="1312862" cy="455612"/>
            </a:xfrm>
            <a:custGeom>
              <a:avLst/>
              <a:gdLst>
                <a:gd name="T0" fmla="*/ 464 w 473"/>
                <a:gd name="T1" fmla="*/ 128 h 164"/>
                <a:gd name="T2" fmla="*/ 407 w 473"/>
                <a:gd name="T3" fmla="*/ 99 h 164"/>
                <a:gd name="T4" fmla="*/ 391 w 473"/>
                <a:gd name="T5" fmla="*/ 85 h 164"/>
                <a:gd name="T6" fmla="*/ 392 w 473"/>
                <a:gd name="T7" fmla="*/ 68 h 164"/>
                <a:gd name="T8" fmla="*/ 413 w 473"/>
                <a:gd name="T9" fmla="*/ 46 h 164"/>
                <a:gd name="T10" fmla="*/ 367 w 473"/>
                <a:gd name="T11" fmla="*/ 0 h 164"/>
                <a:gd name="T12" fmla="*/ 322 w 473"/>
                <a:gd name="T13" fmla="*/ 49 h 164"/>
                <a:gd name="T14" fmla="*/ 343 w 473"/>
                <a:gd name="T15" fmla="*/ 76 h 164"/>
                <a:gd name="T16" fmla="*/ 340 w 473"/>
                <a:gd name="T17" fmla="*/ 107 h 164"/>
                <a:gd name="T18" fmla="*/ 313 w 473"/>
                <a:gd name="T19" fmla="*/ 118 h 164"/>
                <a:gd name="T20" fmla="*/ 266 w 473"/>
                <a:gd name="T21" fmla="*/ 105 h 164"/>
                <a:gd name="T22" fmla="*/ 250 w 473"/>
                <a:gd name="T23" fmla="*/ 85 h 164"/>
                <a:gd name="T24" fmla="*/ 250 w 473"/>
                <a:gd name="T25" fmla="*/ 68 h 164"/>
                <a:gd name="T26" fmla="*/ 271 w 473"/>
                <a:gd name="T27" fmla="*/ 46 h 164"/>
                <a:gd name="T28" fmla="*/ 225 w 473"/>
                <a:gd name="T29" fmla="*/ 0 h 164"/>
                <a:gd name="T30" fmla="*/ 180 w 473"/>
                <a:gd name="T31" fmla="*/ 49 h 164"/>
                <a:gd name="T32" fmla="*/ 201 w 473"/>
                <a:gd name="T33" fmla="*/ 76 h 164"/>
                <a:gd name="T34" fmla="*/ 198 w 473"/>
                <a:gd name="T35" fmla="*/ 107 h 164"/>
                <a:gd name="T36" fmla="*/ 171 w 473"/>
                <a:gd name="T37" fmla="*/ 118 h 164"/>
                <a:gd name="T38" fmla="*/ 159 w 473"/>
                <a:gd name="T39" fmla="*/ 118 h 164"/>
                <a:gd name="T40" fmla="*/ 132 w 473"/>
                <a:gd name="T41" fmla="*/ 107 h 164"/>
                <a:gd name="T42" fmla="*/ 129 w 473"/>
                <a:gd name="T43" fmla="*/ 76 h 164"/>
                <a:gd name="T44" fmla="*/ 150 w 473"/>
                <a:gd name="T45" fmla="*/ 49 h 164"/>
                <a:gd name="T46" fmla="*/ 106 w 473"/>
                <a:gd name="T47" fmla="*/ 0 h 164"/>
                <a:gd name="T48" fmla="*/ 60 w 473"/>
                <a:gd name="T49" fmla="*/ 46 h 164"/>
                <a:gd name="T50" fmla="*/ 80 w 473"/>
                <a:gd name="T51" fmla="*/ 68 h 164"/>
                <a:gd name="T52" fmla="*/ 81 w 473"/>
                <a:gd name="T53" fmla="*/ 85 h 164"/>
                <a:gd name="T54" fmla="*/ 65 w 473"/>
                <a:gd name="T55" fmla="*/ 99 h 164"/>
                <a:gd name="T56" fmla="*/ 9 w 473"/>
                <a:gd name="T57" fmla="*/ 128 h 164"/>
                <a:gd name="T58" fmla="*/ 0 w 473"/>
                <a:gd name="T59" fmla="*/ 164 h 164"/>
                <a:gd name="T60" fmla="*/ 188 w 473"/>
                <a:gd name="T61" fmla="*/ 164 h 164"/>
                <a:gd name="T62" fmla="*/ 331 w 473"/>
                <a:gd name="T63" fmla="*/ 164 h 164"/>
                <a:gd name="T64" fmla="*/ 469 w 473"/>
                <a:gd name="T65" fmla="*/ 159 h 164"/>
                <a:gd name="T66" fmla="*/ 341 w 473"/>
                <a:gd name="T67" fmla="*/ 71 h 164"/>
                <a:gd name="T68" fmla="*/ 340 w 473"/>
                <a:gd name="T69" fmla="*/ 71 h 164"/>
                <a:gd name="T70" fmla="*/ 199 w 473"/>
                <a:gd name="T71" fmla="*/ 71 h 164"/>
                <a:gd name="T72" fmla="*/ 198 w 473"/>
                <a:gd name="T73" fmla="*/ 71 h 164"/>
                <a:gd name="T74" fmla="*/ 132 w 473"/>
                <a:gd name="T75" fmla="*/ 71 h 164"/>
                <a:gd name="T76" fmla="*/ 131 w 473"/>
                <a:gd name="T77" fmla="*/ 71 h 164"/>
                <a:gd name="T78" fmla="*/ 78 w 473"/>
                <a:gd name="T79" fmla="*/ 30 h 164"/>
                <a:gd name="T80" fmla="*/ 106 w 473"/>
                <a:gd name="T81" fmla="*/ 3 h 164"/>
                <a:gd name="T82" fmla="*/ 108 w 473"/>
                <a:gd name="T83" fmla="*/ 7 h 164"/>
                <a:gd name="T84" fmla="*/ 206 w 473"/>
                <a:gd name="T85" fmla="*/ 11 h 164"/>
                <a:gd name="T86" fmla="*/ 256 w 473"/>
                <a:gd name="T87" fmla="*/ 29 h 164"/>
                <a:gd name="T88" fmla="*/ 223 w 473"/>
                <a:gd name="T89" fmla="*/ 7 h 164"/>
                <a:gd name="T90" fmla="*/ 348 w 473"/>
                <a:gd name="T91" fmla="*/ 11 h 164"/>
                <a:gd name="T92" fmla="*/ 398 w 473"/>
                <a:gd name="T93" fmla="*/ 29 h 164"/>
                <a:gd name="T94" fmla="*/ 365 w 473"/>
                <a:gd name="T95" fmla="*/ 7 h 16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73"/>
                <a:gd name="T145" fmla="*/ 0 h 164"/>
                <a:gd name="T146" fmla="*/ 473 w 473"/>
                <a:gd name="T147" fmla="*/ 164 h 16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73" h="164">
                  <a:moveTo>
                    <a:pt x="469" y="159"/>
                  </a:moveTo>
                  <a:cubicBezTo>
                    <a:pt x="467" y="155"/>
                    <a:pt x="464" y="128"/>
                    <a:pt x="464" y="128"/>
                  </a:cubicBezTo>
                  <a:cubicBezTo>
                    <a:pt x="464" y="117"/>
                    <a:pt x="454" y="114"/>
                    <a:pt x="454" y="114"/>
                  </a:cubicBezTo>
                  <a:cubicBezTo>
                    <a:pt x="450" y="110"/>
                    <a:pt x="407" y="99"/>
                    <a:pt x="407" y="99"/>
                  </a:cubicBezTo>
                  <a:cubicBezTo>
                    <a:pt x="401" y="95"/>
                    <a:pt x="395" y="89"/>
                    <a:pt x="393" y="86"/>
                  </a:cubicBezTo>
                  <a:cubicBezTo>
                    <a:pt x="391" y="85"/>
                    <a:pt x="391" y="85"/>
                    <a:pt x="391" y="85"/>
                  </a:cubicBezTo>
                  <a:cubicBezTo>
                    <a:pt x="388" y="79"/>
                    <a:pt x="391" y="70"/>
                    <a:pt x="391" y="70"/>
                  </a:cubicBezTo>
                  <a:cubicBezTo>
                    <a:pt x="391" y="69"/>
                    <a:pt x="392" y="68"/>
                    <a:pt x="392" y="68"/>
                  </a:cubicBezTo>
                  <a:cubicBezTo>
                    <a:pt x="393" y="69"/>
                    <a:pt x="395" y="70"/>
                    <a:pt x="399" y="70"/>
                  </a:cubicBezTo>
                  <a:cubicBezTo>
                    <a:pt x="399" y="70"/>
                    <a:pt x="413" y="67"/>
                    <a:pt x="413" y="46"/>
                  </a:cubicBezTo>
                  <a:cubicBezTo>
                    <a:pt x="413" y="32"/>
                    <a:pt x="402" y="28"/>
                    <a:pt x="402" y="28"/>
                  </a:cubicBezTo>
                  <a:cubicBezTo>
                    <a:pt x="402" y="28"/>
                    <a:pt x="400" y="0"/>
                    <a:pt x="367" y="0"/>
                  </a:cubicBezTo>
                  <a:cubicBezTo>
                    <a:pt x="334" y="0"/>
                    <a:pt x="330" y="29"/>
                    <a:pt x="330" y="29"/>
                  </a:cubicBezTo>
                  <a:cubicBezTo>
                    <a:pt x="330" y="29"/>
                    <a:pt x="319" y="32"/>
                    <a:pt x="322" y="49"/>
                  </a:cubicBezTo>
                  <a:cubicBezTo>
                    <a:pt x="326" y="69"/>
                    <a:pt x="335" y="68"/>
                    <a:pt x="335" y="68"/>
                  </a:cubicBezTo>
                  <a:cubicBezTo>
                    <a:pt x="337" y="70"/>
                    <a:pt x="340" y="74"/>
                    <a:pt x="343" y="76"/>
                  </a:cubicBezTo>
                  <a:cubicBezTo>
                    <a:pt x="345" y="79"/>
                    <a:pt x="345" y="93"/>
                    <a:pt x="345" y="93"/>
                  </a:cubicBezTo>
                  <a:cubicBezTo>
                    <a:pt x="343" y="93"/>
                    <a:pt x="340" y="107"/>
                    <a:pt x="340" y="107"/>
                  </a:cubicBezTo>
                  <a:cubicBezTo>
                    <a:pt x="340" y="107"/>
                    <a:pt x="334" y="109"/>
                    <a:pt x="331" y="111"/>
                  </a:cubicBezTo>
                  <a:cubicBezTo>
                    <a:pt x="328" y="113"/>
                    <a:pt x="318" y="117"/>
                    <a:pt x="313" y="118"/>
                  </a:cubicBezTo>
                  <a:cubicBezTo>
                    <a:pt x="312" y="119"/>
                    <a:pt x="310" y="119"/>
                    <a:pt x="308" y="120"/>
                  </a:cubicBezTo>
                  <a:cubicBezTo>
                    <a:pt x="296" y="115"/>
                    <a:pt x="266" y="105"/>
                    <a:pt x="266" y="105"/>
                  </a:cubicBezTo>
                  <a:cubicBezTo>
                    <a:pt x="259" y="102"/>
                    <a:pt x="253" y="89"/>
                    <a:pt x="251" y="86"/>
                  </a:cubicBezTo>
                  <a:cubicBezTo>
                    <a:pt x="250" y="85"/>
                    <a:pt x="250" y="85"/>
                    <a:pt x="250" y="85"/>
                  </a:cubicBezTo>
                  <a:cubicBezTo>
                    <a:pt x="246" y="79"/>
                    <a:pt x="249" y="70"/>
                    <a:pt x="249" y="70"/>
                  </a:cubicBezTo>
                  <a:cubicBezTo>
                    <a:pt x="250" y="69"/>
                    <a:pt x="250" y="68"/>
                    <a:pt x="250" y="68"/>
                  </a:cubicBezTo>
                  <a:cubicBezTo>
                    <a:pt x="251" y="69"/>
                    <a:pt x="253" y="70"/>
                    <a:pt x="257" y="70"/>
                  </a:cubicBezTo>
                  <a:cubicBezTo>
                    <a:pt x="257" y="70"/>
                    <a:pt x="271" y="67"/>
                    <a:pt x="271" y="46"/>
                  </a:cubicBezTo>
                  <a:cubicBezTo>
                    <a:pt x="271" y="32"/>
                    <a:pt x="261" y="28"/>
                    <a:pt x="261" y="28"/>
                  </a:cubicBezTo>
                  <a:cubicBezTo>
                    <a:pt x="261" y="28"/>
                    <a:pt x="258" y="0"/>
                    <a:pt x="225" y="0"/>
                  </a:cubicBezTo>
                  <a:cubicBezTo>
                    <a:pt x="192" y="0"/>
                    <a:pt x="188" y="29"/>
                    <a:pt x="188" y="29"/>
                  </a:cubicBezTo>
                  <a:cubicBezTo>
                    <a:pt x="188" y="29"/>
                    <a:pt x="177" y="32"/>
                    <a:pt x="180" y="49"/>
                  </a:cubicBezTo>
                  <a:cubicBezTo>
                    <a:pt x="184" y="69"/>
                    <a:pt x="193" y="68"/>
                    <a:pt x="193" y="68"/>
                  </a:cubicBezTo>
                  <a:cubicBezTo>
                    <a:pt x="195" y="70"/>
                    <a:pt x="198" y="74"/>
                    <a:pt x="201" y="76"/>
                  </a:cubicBezTo>
                  <a:cubicBezTo>
                    <a:pt x="203" y="79"/>
                    <a:pt x="203" y="93"/>
                    <a:pt x="203" y="93"/>
                  </a:cubicBezTo>
                  <a:cubicBezTo>
                    <a:pt x="201" y="93"/>
                    <a:pt x="198" y="107"/>
                    <a:pt x="198" y="107"/>
                  </a:cubicBezTo>
                  <a:cubicBezTo>
                    <a:pt x="198" y="107"/>
                    <a:pt x="192" y="109"/>
                    <a:pt x="189" y="111"/>
                  </a:cubicBezTo>
                  <a:cubicBezTo>
                    <a:pt x="186" y="113"/>
                    <a:pt x="176" y="117"/>
                    <a:pt x="171" y="118"/>
                  </a:cubicBezTo>
                  <a:cubicBezTo>
                    <a:pt x="170" y="119"/>
                    <a:pt x="168" y="119"/>
                    <a:pt x="165" y="121"/>
                  </a:cubicBezTo>
                  <a:cubicBezTo>
                    <a:pt x="163" y="119"/>
                    <a:pt x="161" y="119"/>
                    <a:pt x="159" y="118"/>
                  </a:cubicBezTo>
                  <a:cubicBezTo>
                    <a:pt x="154" y="117"/>
                    <a:pt x="145" y="113"/>
                    <a:pt x="141" y="111"/>
                  </a:cubicBezTo>
                  <a:cubicBezTo>
                    <a:pt x="138" y="109"/>
                    <a:pt x="132" y="107"/>
                    <a:pt x="132" y="107"/>
                  </a:cubicBezTo>
                  <a:cubicBezTo>
                    <a:pt x="132" y="107"/>
                    <a:pt x="129" y="93"/>
                    <a:pt x="128" y="93"/>
                  </a:cubicBezTo>
                  <a:cubicBezTo>
                    <a:pt x="128" y="93"/>
                    <a:pt x="127" y="79"/>
                    <a:pt x="129" y="76"/>
                  </a:cubicBezTo>
                  <a:cubicBezTo>
                    <a:pt x="133" y="74"/>
                    <a:pt x="136" y="70"/>
                    <a:pt x="137" y="68"/>
                  </a:cubicBezTo>
                  <a:cubicBezTo>
                    <a:pt x="137" y="68"/>
                    <a:pt x="146" y="69"/>
                    <a:pt x="150" y="49"/>
                  </a:cubicBezTo>
                  <a:cubicBezTo>
                    <a:pt x="153" y="32"/>
                    <a:pt x="143" y="29"/>
                    <a:pt x="143" y="29"/>
                  </a:cubicBezTo>
                  <a:cubicBezTo>
                    <a:pt x="143" y="29"/>
                    <a:pt x="139" y="0"/>
                    <a:pt x="106" y="0"/>
                  </a:cubicBezTo>
                  <a:cubicBezTo>
                    <a:pt x="73" y="0"/>
                    <a:pt x="70" y="28"/>
                    <a:pt x="70" y="28"/>
                  </a:cubicBezTo>
                  <a:cubicBezTo>
                    <a:pt x="70" y="28"/>
                    <a:pt x="59" y="32"/>
                    <a:pt x="60" y="46"/>
                  </a:cubicBezTo>
                  <a:cubicBezTo>
                    <a:pt x="60" y="67"/>
                    <a:pt x="74" y="70"/>
                    <a:pt x="74" y="70"/>
                  </a:cubicBezTo>
                  <a:cubicBezTo>
                    <a:pt x="77" y="70"/>
                    <a:pt x="79" y="69"/>
                    <a:pt x="80" y="68"/>
                  </a:cubicBezTo>
                  <a:cubicBezTo>
                    <a:pt x="81" y="68"/>
                    <a:pt x="81" y="69"/>
                    <a:pt x="81" y="70"/>
                  </a:cubicBezTo>
                  <a:cubicBezTo>
                    <a:pt x="81" y="70"/>
                    <a:pt x="84" y="79"/>
                    <a:pt x="81" y="85"/>
                  </a:cubicBezTo>
                  <a:cubicBezTo>
                    <a:pt x="80" y="86"/>
                    <a:pt x="80" y="86"/>
                    <a:pt x="80" y="86"/>
                  </a:cubicBezTo>
                  <a:cubicBezTo>
                    <a:pt x="77" y="89"/>
                    <a:pt x="72" y="95"/>
                    <a:pt x="65" y="99"/>
                  </a:cubicBezTo>
                  <a:cubicBezTo>
                    <a:pt x="65" y="99"/>
                    <a:pt x="23" y="110"/>
                    <a:pt x="18" y="114"/>
                  </a:cubicBezTo>
                  <a:cubicBezTo>
                    <a:pt x="18" y="114"/>
                    <a:pt x="9" y="117"/>
                    <a:pt x="9" y="128"/>
                  </a:cubicBezTo>
                  <a:cubicBezTo>
                    <a:pt x="9" y="128"/>
                    <a:pt x="6" y="155"/>
                    <a:pt x="3" y="159"/>
                  </a:cubicBezTo>
                  <a:cubicBezTo>
                    <a:pt x="2" y="161"/>
                    <a:pt x="1" y="162"/>
                    <a:pt x="0" y="164"/>
                  </a:cubicBezTo>
                  <a:cubicBezTo>
                    <a:pt x="142" y="164"/>
                    <a:pt x="142" y="164"/>
                    <a:pt x="142" y="164"/>
                  </a:cubicBezTo>
                  <a:cubicBezTo>
                    <a:pt x="188" y="164"/>
                    <a:pt x="188" y="164"/>
                    <a:pt x="188" y="164"/>
                  </a:cubicBezTo>
                  <a:cubicBezTo>
                    <a:pt x="284" y="164"/>
                    <a:pt x="284" y="164"/>
                    <a:pt x="284" y="164"/>
                  </a:cubicBezTo>
                  <a:cubicBezTo>
                    <a:pt x="331" y="164"/>
                    <a:pt x="331" y="164"/>
                    <a:pt x="331" y="164"/>
                  </a:cubicBezTo>
                  <a:cubicBezTo>
                    <a:pt x="473" y="164"/>
                    <a:pt x="473" y="164"/>
                    <a:pt x="473" y="164"/>
                  </a:cubicBezTo>
                  <a:cubicBezTo>
                    <a:pt x="472" y="162"/>
                    <a:pt x="470" y="161"/>
                    <a:pt x="469" y="159"/>
                  </a:cubicBezTo>
                  <a:close/>
                  <a:moveTo>
                    <a:pt x="340" y="71"/>
                  </a:moveTo>
                  <a:cubicBezTo>
                    <a:pt x="341" y="71"/>
                    <a:pt x="341" y="71"/>
                    <a:pt x="341" y="71"/>
                  </a:cubicBezTo>
                  <a:cubicBezTo>
                    <a:pt x="341" y="71"/>
                    <a:pt x="341" y="71"/>
                    <a:pt x="341" y="71"/>
                  </a:cubicBezTo>
                  <a:cubicBezTo>
                    <a:pt x="341" y="71"/>
                    <a:pt x="341" y="71"/>
                    <a:pt x="340" y="71"/>
                  </a:cubicBezTo>
                  <a:close/>
                  <a:moveTo>
                    <a:pt x="198" y="71"/>
                  </a:moveTo>
                  <a:cubicBezTo>
                    <a:pt x="199" y="71"/>
                    <a:pt x="199" y="71"/>
                    <a:pt x="199" y="71"/>
                  </a:cubicBezTo>
                  <a:cubicBezTo>
                    <a:pt x="199" y="71"/>
                    <a:pt x="199" y="71"/>
                    <a:pt x="199" y="71"/>
                  </a:cubicBezTo>
                  <a:cubicBezTo>
                    <a:pt x="199" y="71"/>
                    <a:pt x="199" y="71"/>
                    <a:pt x="198" y="71"/>
                  </a:cubicBezTo>
                  <a:close/>
                  <a:moveTo>
                    <a:pt x="131" y="71"/>
                  </a:moveTo>
                  <a:cubicBezTo>
                    <a:pt x="131" y="71"/>
                    <a:pt x="132" y="71"/>
                    <a:pt x="132" y="71"/>
                  </a:cubicBezTo>
                  <a:cubicBezTo>
                    <a:pt x="132" y="71"/>
                    <a:pt x="132" y="71"/>
                    <a:pt x="131" y="71"/>
                  </a:cubicBezTo>
                  <a:cubicBezTo>
                    <a:pt x="131" y="71"/>
                    <a:pt x="131" y="71"/>
                    <a:pt x="131" y="71"/>
                  </a:cubicBezTo>
                  <a:close/>
                  <a:moveTo>
                    <a:pt x="108" y="7"/>
                  </a:moveTo>
                  <a:cubicBezTo>
                    <a:pt x="108" y="7"/>
                    <a:pt x="82" y="4"/>
                    <a:pt x="78" y="30"/>
                  </a:cubicBezTo>
                  <a:cubicBezTo>
                    <a:pt x="76" y="29"/>
                    <a:pt x="74" y="29"/>
                    <a:pt x="74" y="29"/>
                  </a:cubicBezTo>
                  <a:cubicBezTo>
                    <a:pt x="74" y="23"/>
                    <a:pt x="81" y="2"/>
                    <a:pt x="106" y="3"/>
                  </a:cubicBezTo>
                  <a:cubicBezTo>
                    <a:pt x="113" y="4"/>
                    <a:pt x="120" y="7"/>
                    <a:pt x="125" y="11"/>
                  </a:cubicBezTo>
                  <a:cubicBezTo>
                    <a:pt x="121" y="9"/>
                    <a:pt x="115" y="8"/>
                    <a:pt x="108" y="7"/>
                  </a:cubicBezTo>
                  <a:close/>
                  <a:moveTo>
                    <a:pt x="223" y="7"/>
                  </a:moveTo>
                  <a:cubicBezTo>
                    <a:pt x="215" y="8"/>
                    <a:pt x="210" y="9"/>
                    <a:pt x="206" y="11"/>
                  </a:cubicBezTo>
                  <a:cubicBezTo>
                    <a:pt x="211" y="7"/>
                    <a:pt x="217" y="3"/>
                    <a:pt x="225" y="3"/>
                  </a:cubicBezTo>
                  <a:cubicBezTo>
                    <a:pt x="243" y="3"/>
                    <a:pt x="256" y="23"/>
                    <a:pt x="256" y="29"/>
                  </a:cubicBezTo>
                  <a:cubicBezTo>
                    <a:pt x="256" y="29"/>
                    <a:pt x="255" y="29"/>
                    <a:pt x="253" y="30"/>
                  </a:cubicBezTo>
                  <a:cubicBezTo>
                    <a:pt x="248" y="4"/>
                    <a:pt x="223" y="7"/>
                    <a:pt x="223" y="7"/>
                  </a:cubicBezTo>
                  <a:close/>
                  <a:moveTo>
                    <a:pt x="365" y="7"/>
                  </a:moveTo>
                  <a:cubicBezTo>
                    <a:pt x="357" y="8"/>
                    <a:pt x="352" y="9"/>
                    <a:pt x="348" y="11"/>
                  </a:cubicBezTo>
                  <a:cubicBezTo>
                    <a:pt x="353" y="7"/>
                    <a:pt x="359" y="3"/>
                    <a:pt x="367" y="3"/>
                  </a:cubicBezTo>
                  <a:cubicBezTo>
                    <a:pt x="385" y="3"/>
                    <a:pt x="398" y="23"/>
                    <a:pt x="398" y="29"/>
                  </a:cubicBezTo>
                  <a:cubicBezTo>
                    <a:pt x="398" y="29"/>
                    <a:pt x="397" y="29"/>
                    <a:pt x="395" y="30"/>
                  </a:cubicBezTo>
                  <a:cubicBezTo>
                    <a:pt x="390" y="4"/>
                    <a:pt x="365" y="7"/>
                    <a:pt x="365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sp>
        <p:nvSpPr>
          <p:cNvPr id="196" name="Freeform 51"/>
          <p:cNvSpPr>
            <a:spLocks noEditPoints="1" noChangeArrowheads="1"/>
          </p:cNvSpPr>
          <p:nvPr/>
        </p:nvSpPr>
        <p:spPr bwMode="auto">
          <a:xfrm>
            <a:off x="2473478" y="4672545"/>
            <a:ext cx="723800" cy="606770"/>
          </a:xfrm>
          <a:custGeom>
            <a:avLst/>
            <a:gdLst>
              <a:gd name="T0" fmla="*/ 496 w 510"/>
              <a:gd name="T1" fmla="*/ 256 h 428"/>
              <a:gd name="T2" fmla="*/ 465 w 510"/>
              <a:gd name="T3" fmla="*/ 229 h 428"/>
              <a:gd name="T4" fmla="*/ 438 w 510"/>
              <a:gd name="T5" fmla="*/ 188 h 428"/>
              <a:gd name="T6" fmla="*/ 504 w 510"/>
              <a:gd name="T7" fmla="*/ 62 h 428"/>
              <a:gd name="T8" fmla="*/ 377 w 510"/>
              <a:gd name="T9" fmla="*/ 18 h 428"/>
              <a:gd name="T10" fmla="*/ 304 w 510"/>
              <a:gd name="T11" fmla="*/ 57 h 428"/>
              <a:gd name="T12" fmla="*/ 338 w 510"/>
              <a:gd name="T13" fmla="*/ 152 h 428"/>
              <a:gd name="T14" fmla="*/ 352 w 510"/>
              <a:gd name="T15" fmla="*/ 203 h 428"/>
              <a:gd name="T16" fmla="*/ 313 w 510"/>
              <a:gd name="T17" fmla="*/ 253 h 428"/>
              <a:gd name="T18" fmla="*/ 299 w 510"/>
              <a:gd name="T19" fmla="*/ 238 h 428"/>
              <a:gd name="T20" fmla="*/ 272 w 510"/>
              <a:gd name="T21" fmla="*/ 172 h 428"/>
              <a:gd name="T22" fmla="*/ 218 w 510"/>
              <a:gd name="T23" fmla="*/ 118 h 428"/>
              <a:gd name="T24" fmla="*/ 222 w 510"/>
              <a:gd name="T25" fmla="*/ 81 h 428"/>
              <a:gd name="T26" fmla="*/ 189 w 510"/>
              <a:gd name="T27" fmla="*/ 32 h 428"/>
              <a:gd name="T28" fmla="*/ 140 w 510"/>
              <a:gd name="T29" fmla="*/ 76 h 428"/>
              <a:gd name="T30" fmla="*/ 150 w 510"/>
              <a:gd name="T31" fmla="*/ 122 h 428"/>
              <a:gd name="T32" fmla="*/ 127 w 510"/>
              <a:gd name="T33" fmla="*/ 155 h 428"/>
              <a:gd name="T34" fmla="*/ 50 w 510"/>
              <a:gd name="T35" fmla="*/ 200 h 428"/>
              <a:gd name="T36" fmla="*/ 29 w 510"/>
              <a:gd name="T37" fmla="*/ 425 h 428"/>
              <a:gd name="T38" fmla="*/ 269 w 510"/>
              <a:gd name="T39" fmla="*/ 428 h 428"/>
              <a:gd name="T40" fmla="*/ 268 w 510"/>
              <a:gd name="T41" fmla="*/ 299 h 428"/>
              <a:gd name="T42" fmla="*/ 305 w 510"/>
              <a:gd name="T43" fmla="*/ 326 h 428"/>
              <a:gd name="T44" fmla="*/ 340 w 510"/>
              <a:gd name="T45" fmla="*/ 303 h 428"/>
              <a:gd name="T46" fmla="*/ 396 w 510"/>
              <a:gd name="T47" fmla="*/ 230 h 428"/>
              <a:gd name="T48" fmla="*/ 404 w 510"/>
              <a:gd name="T49" fmla="*/ 224 h 428"/>
              <a:gd name="T50" fmla="*/ 389 w 510"/>
              <a:gd name="T51" fmla="*/ 251 h 428"/>
              <a:gd name="T52" fmla="*/ 380 w 510"/>
              <a:gd name="T53" fmla="*/ 318 h 428"/>
              <a:gd name="T54" fmla="*/ 446 w 510"/>
              <a:gd name="T55" fmla="*/ 321 h 428"/>
              <a:gd name="T56" fmla="*/ 489 w 510"/>
              <a:gd name="T57" fmla="*/ 65 h 428"/>
              <a:gd name="T58" fmla="*/ 458 w 510"/>
              <a:gd name="T59" fmla="*/ 38 h 428"/>
              <a:gd name="T60" fmla="*/ 290 w 510"/>
              <a:gd name="T61" fmla="*/ 111 h 428"/>
              <a:gd name="T62" fmla="*/ 333 w 510"/>
              <a:gd name="T63" fmla="*/ 138 h 428"/>
              <a:gd name="T64" fmla="*/ 219 w 510"/>
              <a:gd name="T65" fmla="*/ 395 h 428"/>
              <a:gd name="T66" fmla="*/ 119 w 510"/>
              <a:gd name="T67" fmla="*/ 383 h 428"/>
              <a:gd name="T68" fmla="*/ 145 w 510"/>
              <a:gd name="T69" fmla="*/ 176 h 428"/>
              <a:gd name="T70" fmla="*/ 169 w 510"/>
              <a:gd name="T71" fmla="*/ 187 h 428"/>
              <a:gd name="T72" fmla="*/ 167 w 510"/>
              <a:gd name="T73" fmla="*/ 368 h 428"/>
              <a:gd name="T74" fmla="*/ 190 w 510"/>
              <a:gd name="T75" fmla="*/ 210 h 428"/>
              <a:gd name="T76" fmla="*/ 205 w 510"/>
              <a:gd name="T77" fmla="*/ 156 h 428"/>
              <a:gd name="T78" fmla="*/ 213 w 510"/>
              <a:gd name="T79" fmla="*/ 289 h 428"/>
              <a:gd name="T80" fmla="*/ 345 w 510"/>
              <a:gd name="T81" fmla="*/ 94 h 428"/>
              <a:gd name="T82" fmla="*/ 420 w 510"/>
              <a:gd name="T83" fmla="*/ 49 h 428"/>
              <a:gd name="T84" fmla="*/ 429 w 510"/>
              <a:gd name="T85" fmla="*/ 85 h 428"/>
              <a:gd name="T86" fmla="*/ 442 w 510"/>
              <a:gd name="T87" fmla="*/ 299 h 428"/>
              <a:gd name="T88" fmla="*/ 460 w 510"/>
              <a:gd name="T89" fmla="*/ 270 h 428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510"/>
              <a:gd name="T136" fmla="*/ 0 h 428"/>
              <a:gd name="T137" fmla="*/ 510 w 510"/>
              <a:gd name="T138" fmla="*/ 428 h 428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510" h="428">
                <a:moveTo>
                  <a:pt x="508" y="293"/>
                </a:moveTo>
                <a:cubicBezTo>
                  <a:pt x="507" y="289"/>
                  <a:pt x="503" y="290"/>
                  <a:pt x="503" y="290"/>
                </a:cubicBezTo>
                <a:cubicBezTo>
                  <a:pt x="503" y="290"/>
                  <a:pt x="496" y="259"/>
                  <a:pt x="496" y="256"/>
                </a:cubicBezTo>
                <a:cubicBezTo>
                  <a:pt x="495" y="254"/>
                  <a:pt x="493" y="253"/>
                  <a:pt x="493" y="253"/>
                </a:cubicBezTo>
                <a:cubicBezTo>
                  <a:pt x="491" y="239"/>
                  <a:pt x="466" y="234"/>
                  <a:pt x="466" y="234"/>
                </a:cubicBezTo>
                <a:cubicBezTo>
                  <a:pt x="464" y="232"/>
                  <a:pt x="465" y="229"/>
                  <a:pt x="465" y="229"/>
                </a:cubicBezTo>
                <a:cubicBezTo>
                  <a:pt x="471" y="224"/>
                  <a:pt x="458" y="226"/>
                  <a:pt x="458" y="226"/>
                </a:cubicBezTo>
                <a:cubicBezTo>
                  <a:pt x="457" y="222"/>
                  <a:pt x="441" y="215"/>
                  <a:pt x="441" y="215"/>
                </a:cubicBezTo>
                <a:cubicBezTo>
                  <a:pt x="430" y="211"/>
                  <a:pt x="438" y="188"/>
                  <a:pt x="438" y="188"/>
                </a:cubicBezTo>
                <a:cubicBezTo>
                  <a:pt x="449" y="184"/>
                  <a:pt x="442" y="172"/>
                  <a:pt x="442" y="172"/>
                </a:cubicBezTo>
                <a:cubicBezTo>
                  <a:pt x="464" y="161"/>
                  <a:pt x="468" y="133"/>
                  <a:pt x="469" y="121"/>
                </a:cubicBezTo>
                <a:cubicBezTo>
                  <a:pt x="494" y="114"/>
                  <a:pt x="510" y="88"/>
                  <a:pt x="504" y="62"/>
                </a:cubicBezTo>
                <a:cubicBezTo>
                  <a:pt x="499" y="40"/>
                  <a:pt x="480" y="24"/>
                  <a:pt x="458" y="23"/>
                </a:cubicBezTo>
                <a:cubicBezTo>
                  <a:pt x="457" y="9"/>
                  <a:pt x="458" y="0"/>
                  <a:pt x="458" y="0"/>
                </a:cubicBezTo>
                <a:cubicBezTo>
                  <a:pt x="377" y="18"/>
                  <a:pt x="377" y="18"/>
                  <a:pt x="377" y="18"/>
                </a:cubicBezTo>
                <a:cubicBezTo>
                  <a:pt x="376" y="18"/>
                  <a:pt x="376" y="18"/>
                  <a:pt x="376" y="18"/>
                </a:cubicBezTo>
                <a:cubicBezTo>
                  <a:pt x="295" y="37"/>
                  <a:pt x="295" y="37"/>
                  <a:pt x="295" y="37"/>
                </a:cubicBezTo>
                <a:cubicBezTo>
                  <a:pt x="295" y="37"/>
                  <a:pt x="299" y="45"/>
                  <a:pt x="304" y="57"/>
                </a:cubicBezTo>
                <a:cubicBezTo>
                  <a:pt x="282" y="66"/>
                  <a:pt x="270" y="90"/>
                  <a:pt x="275" y="114"/>
                </a:cubicBezTo>
                <a:cubicBezTo>
                  <a:pt x="281" y="142"/>
                  <a:pt x="308" y="158"/>
                  <a:pt x="336" y="152"/>
                </a:cubicBezTo>
                <a:cubicBezTo>
                  <a:pt x="336" y="152"/>
                  <a:pt x="337" y="152"/>
                  <a:pt x="338" y="152"/>
                </a:cubicBezTo>
                <a:cubicBezTo>
                  <a:pt x="342" y="159"/>
                  <a:pt x="352" y="174"/>
                  <a:pt x="366" y="181"/>
                </a:cubicBezTo>
                <a:cubicBezTo>
                  <a:pt x="361" y="190"/>
                  <a:pt x="357" y="202"/>
                  <a:pt x="357" y="202"/>
                </a:cubicBezTo>
                <a:cubicBezTo>
                  <a:pt x="357" y="202"/>
                  <a:pt x="355" y="202"/>
                  <a:pt x="352" y="203"/>
                </a:cubicBezTo>
                <a:cubicBezTo>
                  <a:pt x="349" y="204"/>
                  <a:pt x="343" y="216"/>
                  <a:pt x="339" y="222"/>
                </a:cubicBezTo>
                <a:cubicBezTo>
                  <a:pt x="335" y="229"/>
                  <a:pt x="327" y="243"/>
                  <a:pt x="321" y="248"/>
                </a:cubicBezTo>
                <a:cubicBezTo>
                  <a:pt x="315" y="253"/>
                  <a:pt x="317" y="251"/>
                  <a:pt x="313" y="253"/>
                </a:cubicBezTo>
                <a:cubicBezTo>
                  <a:pt x="310" y="254"/>
                  <a:pt x="309" y="264"/>
                  <a:pt x="307" y="261"/>
                </a:cubicBezTo>
                <a:cubicBezTo>
                  <a:pt x="306" y="258"/>
                  <a:pt x="299" y="252"/>
                  <a:pt x="298" y="248"/>
                </a:cubicBezTo>
                <a:cubicBezTo>
                  <a:pt x="297" y="245"/>
                  <a:pt x="299" y="243"/>
                  <a:pt x="299" y="238"/>
                </a:cubicBezTo>
                <a:cubicBezTo>
                  <a:pt x="299" y="232"/>
                  <a:pt x="298" y="234"/>
                  <a:pt x="296" y="228"/>
                </a:cubicBezTo>
                <a:cubicBezTo>
                  <a:pt x="293" y="222"/>
                  <a:pt x="288" y="208"/>
                  <a:pt x="288" y="208"/>
                </a:cubicBezTo>
                <a:cubicBezTo>
                  <a:pt x="284" y="188"/>
                  <a:pt x="272" y="172"/>
                  <a:pt x="272" y="172"/>
                </a:cubicBezTo>
                <a:cubicBezTo>
                  <a:pt x="222" y="159"/>
                  <a:pt x="222" y="159"/>
                  <a:pt x="222" y="159"/>
                </a:cubicBezTo>
                <a:cubicBezTo>
                  <a:pt x="220" y="157"/>
                  <a:pt x="210" y="149"/>
                  <a:pt x="210" y="149"/>
                </a:cubicBezTo>
                <a:cubicBezTo>
                  <a:pt x="213" y="145"/>
                  <a:pt x="218" y="118"/>
                  <a:pt x="218" y="118"/>
                </a:cubicBezTo>
                <a:cubicBezTo>
                  <a:pt x="221" y="115"/>
                  <a:pt x="223" y="90"/>
                  <a:pt x="223" y="90"/>
                </a:cubicBezTo>
                <a:cubicBezTo>
                  <a:pt x="223" y="85"/>
                  <a:pt x="220" y="92"/>
                  <a:pt x="220" y="92"/>
                </a:cubicBezTo>
                <a:cubicBezTo>
                  <a:pt x="220" y="92"/>
                  <a:pt x="222" y="85"/>
                  <a:pt x="222" y="81"/>
                </a:cubicBezTo>
                <a:cubicBezTo>
                  <a:pt x="222" y="76"/>
                  <a:pt x="223" y="64"/>
                  <a:pt x="221" y="58"/>
                </a:cubicBezTo>
                <a:cubicBezTo>
                  <a:pt x="219" y="52"/>
                  <a:pt x="212" y="48"/>
                  <a:pt x="209" y="45"/>
                </a:cubicBezTo>
                <a:cubicBezTo>
                  <a:pt x="206" y="42"/>
                  <a:pt x="197" y="34"/>
                  <a:pt x="189" y="32"/>
                </a:cubicBezTo>
                <a:cubicBezTo>
                  <a:pt x="180" y="31"/>
                  <a:pt x="175" y="29"/>
                  <a:pt x="166" y="33"/>
                </a:cubicBezTo>
                <a:cubicBezTo>
                  <a:pt x="157" y="38"/>
                  <a:pt x="150" y="43"/>
                  <a:pt x="144" y="50"/>
                </a:cubicBezTo>
                <a:cubicBezTo>
                  <a:pt x="138" y="57"/>
                  <a:pt x="138" y="69"/>
                  <a:pt x="140" y="76"/>
                </a:cubicBezTo>
                <a:cubicBezTo>
                  <a:pt x="142" y="82"/>
                  <a:pt x="144" y="94"/>
                  <a:pt x="144" y="94"/>
                </a:cubicBezTo>
                <a:cubicBezTo>
                  <a:pt x="134" y="85"/>
                  <a:pt x="140" y="110"/>
                  <a:pt x="140" y="110"/>
                </a:cubicBezTo>
                <a:cubicBezTo>
                  <a:pt x="142" y="125"/>
                  <a:pt x="150" y="122"/>
                  <a:pt x="150" y="122"/>
                </a:cubicBezTo>
                <a:cubicBezTo>
                  <a:pt x="148" y="124"/>
                  <a:pt x="151" y="142"/>
                  <a:pt x="151" y="142"/>
                </a:cubicBezTo>
                <a:cubicBezTo>
                  <a:pt x="150" y="142"/>
                  <a:pt x="136" y="154"/>
                  <a:pt x="136" y="154"/>
                </a:cubicBezTo>
                <a:cubicBezTo>
                  <a:pt x="131" y="156"/>
                  <a:pt x="127" y="155"/>
                  <a:pt x="127" y="155"/>
                </a:cubicBezTo>
                <a:cubicBezTo>
                  <a:pt x="116" y="159"/>
                  <a:pt x="80" y="163"/>
                  <a:pt x="70" y="165"/>
                </a:cubicBezTo>
                <a:cubicBezTo>
                  <a:pt x="60" y="166"/>
                  <a:pt x="56" y="184"/>
                  <a:pt x="52" y="194"/>
                </a:cubicBezTo>
                <a:cubicBezTo>
                  <a:pt x="51" y="196"/>
                  <a:pt x="50" y="198"/>
                  <a:pt x="50" y="200"/>
                </a:cubicBezTo>
                <a:cubicBezTo>
                  <a:pt x="8" y="259"/>
                  <a:pt x="1" y="274"/>
                  <a:pt x="0" y="312"/>
                </a:cubicBezTo>
                <a:cubicBezTo>
                  <a:pt x="0" y="362"/>
                  <a:pt x="14" y="427"/>
                  <a:pt x="14" y="427"/>
                </a:cubicBezTo>
                <a:cubicBezTo>
                  <a:pt x="29" y="425"/>
                  <a:pt x="29" y="425"/>
                  <a:pt x="29" y="425"/>
                </a:cubicBezTo>
                <a:cubicBezTo>
                  <a:pt x="37" y="426"/>
                  <a:pt x="37" y="426"/>
                  <a:pt x="37" y="426"/>
                </a:cubicBezTo>
                <a:cubicBezTo>
                  <a:pt x="36" y="427"/>
                  <a:pt x="42" y="426"/>
                  <a:pt x="44" y="428"/>
                </a:cubicBezTo>
                <a:cubicBezTo>
                  <a:pt x="269" y="428"/>
                  <a:pt x="269" y="428"/>
                  <a:pt x="269" y="428"/>
                </a:cubicBezTo>
                <a:cubicBezTo>
                  <a:pt x="270" y="414"/>
                  <a:pt x="271" y="397"/>
                  <a:pt x="269" y="389"/>
                </a:cubicBezTo>
                <a:cubicBezTo>
                  <a:pt x="268" y="379"/>
                  <a:pt x="268" y="368"/>
                  <a:pt x="265" y="354"/>
                </a:cubicBezTo>
                <a:cubicBezTo>
                  <a:pt x="263" y="341"/>
                  <a:pt x="267" y="302"/>
                  <a:pt x="268" y="299"/>
                </a:cubicBezTo>
                <a:cubicBezTo>
                  <a:pt x="268" y="299"/>
                  <a:pt x="268" y="299"/>
                  <a:pt x="269" y="299"/>
                </a:cubicBezTo>
                <a:cubicBezTo>
                  <a:pt x="273" y="299"/>
                  <a:pt x="275" y="302"/>
                  <a:pt x="278" y="307"/>
                </a:cubicBezTo>
                <a:cubicBezTo>
                  <a:pt x="282" y="312"/>
                  <a:pt x="297" y="324"/>
                  <a:pt x="305" y="326"/>
                </a:cubicBezTo>
                <a:cubicBezTo>
                  <a:pt x="314" y="328"/>
                  <a:pt x="319" y="329"/>
                  <a:pt x="323" y="326"/>
                </a:cubicBezTo>
                <a:cubicBezTo>
                  <a:pt x="327" y="324"/>
                  <a:pt x="331" y="319"/>
                  <a:pt x="334" y="315"/>
                </a:cubicBezTo>
                <a:cubicBezTo>
                  <a:pt x="337" y="311"/>
                  <a:pt x="337" y="308"/>
                  <a:pt x="340" y="303"/>
                </a:cubicBezTo>
                <a:cubicBezTo>
                  <a:pt x="343" y="299"/>
                  <a:pt x="385" y="251"/>
                  <a:pt x="387" y="242"/>
                </a:cubicBezTo>
                <a:cubicBezTo>
                  <a:pt x="387" y="242"/>
                  <a:pt x="387" y="241"/>
                  <a:pt x="387" y="241"/>
                </a:cubicBezTo>
                <a:cubicBezTo>
                  <a:pt x="387" y="232"/>
                  <a:pt x="396" y="230"/>
                  <a:pt x="396" y="230"/>
                </a:cubicBezTo>
                <a:cubicBezTo>
                  <a:pt x="398" y="228"/>
                  <a:pt x="398" y="223"/>
                  <a:pt x="398" y="223"/>
                </a:cubicBezTo>
                <a:cubicBezTo>
                  <a:pt x="398" y="223"/>
                  <a:pt x="402" y="221"/>
                  <a:pt x="406" y="219"/>
                </a:cubicBezTo>
                <a:cubicBezTo>
                  <a:pt x="406" y="221"/>
                  <a:pt x="405" y="222"/>
                  <a:pt x="404" y="224"/>
                </a:cubicBezTo>
                <a:cubicBezTo>
                  <a:pt x="404" y="224"/>
                  <a:pt x="392" y="237"/>
                  <a:pt x="393" y="241"/>
                </a:cubicBezTo>
                <a:cubicBezTo>
                  <a:pt x="393" y="241"/>
                  <a:pt x="380" y="245"/>
                  <a:pt x="388" y="247"/>
                </a:cubicBezTo>
                <a:cubicBezTo>
                  <a:pt x="388" y="247"/>
                  <a:pt x="391" y="249"/>
                  <a:pt x="389" y="251"/>
                </a:cubicBezTo>
                <a:cubicBezTo>
                  <a:pt x="389" y="251"/>
                  <a:pt x="370" y="267"/>
                  <a:pt x="374" y="280"/>
                </a:cubicBezTo>
                <a:cubicBezTo>
                  <a:pt x="374" y="280"/>
                  <a:pt x="372" y="282"/>
                  <a:pt x="373" y="285"/>
                </a:cubicBezTo>
                <a:cubicBezTo>
                  <a:pt x="373" y="287"/>
                  <a:pt x="380" y="318"/>
                  <a:pt x="380" y="318"/>
                </a:cubicBezTo>
                <a:cubicBezTo>
                  <a:pt x="380" y="318"/>
                  <a:pt x="376" y="319"/>
                  <a:pt x="377" y="323"/>
                </a:cubicBezTo>
                <a:cubicBezTo>
                  <a:pt x="379" y="328"/>
                  <a:pt x="379" y="328"/>
                  <a:pt x="379" y="328"/>
                </a:cubicBezTo>
                <a:cubicBezTo>
                  <a:pt x="379" y="328"/>
                  <a:pt x="409" y="331"/>
                  <a:pt x="446" y="321"/>
                </a:cubicBezTo>
                <a:cubicBezTo>
                  <a:pt x="483" y="314"/>
                  <a:pt x="509" y="298"/>
                  <a:pt x="509" y="298"/>
                </a:cubicBezTo>
                <a:lnTo>
                  <a:pt x="508" y="293"/>
                </a:lnTo>
                <a:close/>
                <a:moveTo>
                  <a:pt x="489" y="65"/>
                </a:moveTo>
                <a:cubicBezTo>
                  <a:pt x="494" y="83"/>
                  <a:pt x="484" y="100"/>
                  <a:pt x="467" y="107"/>
                </a:cubicBezTo>
                <a:cubicBezTo>
                  <a:pt x="463" y="87"/>
                  <a:pt x="463" y="87"/>
                  <a:pt x="463" y="87"/>
                </a:cubicBezTo>
                <a:cubicBezTo>
                  <a:pt x="460" y="72"/>
                  <a:pt x="459" y="54"/>
                  <a:pt x="458" y="38"/>
                </a:cubicBezTo>
                <a:cubicBezTo>
                  <a:pt x="473" y="39"/>
                  <a:pt x="486" y="50"/>
                  <a:pt x="489" y="65"/>
                </a:cubicBezTo>
                <a:close/>
                <a:moveTo>
                  <a:pt x="332" y="138"/>
                </a:moveTo>
                <a:cubicBezTo>
                  <a:pt x="313" y="142"/>
                  <a:pt x="294" y="130"/>
                  <a:pt x="290" y="111"/>
                </a:cubicBezTo>
                <a:cubicBezTo>
                  <a:pt x="286" y="94"/>
                  <a:pt x="295" y="77"/>
                  <a:pt x="310" y="70"/>
                </a:cubicBezTo>
                <a:cubicBezTo>
                  <a:pt x="317" y="85"/>
                  <a:pt x="324" y="103"/>
                  <a:pt x="328" y="118"/>
                </a:cubicBezTo>
                <a:cubicBezTo>
                  <a:pt x="333" y="138"/>
                  <a:pt x="333" y="138"/>
                  <a:pt x="333" y="138"/>
                </a:cubicBezTo>
                <a:cubicBezTo>
                  <a:pt x="333" y="138"/>
                  <a:pt x="332" y="138"/>
                  <a:pt x="332" y="138"/>
                </a:cubicBezTo>
                <a:close/>
                <a:moveTo>
                  <a:pt x="220" y="380"/>
                </a:moveTo>
                <a:cubicBezTo>
                  <a:pt x="218" y="387"/>
                  <a:pt x="219" y="395"/>
                  <a:pt x="219" y="395"/>
                </a:cubicBezTo>
                <a:cubicBezTo>
                  <a:pt x="219" y="395"/>
                  <a:pt x="196" y="398"/>
                  <a:pt x="185" y="395"/>
                </a:cubicBezTo>
                <a:cubicBezTo>
                  <a:pt x="185" y="395"/>
                  <a:pt x="161" y="392"/>
                  <a:pt x="157" y="393"/>
                </a:cubicBezTo>
                <a:cubicBezTo>
                  <a:pt x="157" y="393"/>
                  <a:pt x="122" y="387"/>
                  <a:pt x="119" y="383"/>
                </a:cubicBezTo>
                <a:cubicBezTo>
                  <a:pt x="119" y="383"/>
                  <a:pt x="131" y="342"/>
                  <a:pt x="139" y="328"/>
                </a:cubicBezTo>
                <a:cubicBezTo>
                  <a:pt x="139" y="328"/>
                  <a:pt x="146" y="305"/>
                  <a:pt x="146" y="278"/>
                </a:cubicBezTo>
                <a:cubicBezTo>
                  <a:pt x="146" y="278"/>
                  <a:pt x="146" y="184"/>
                  <a:pt x="145" y="176"/>
                </a:cubicBezTo>
                <a:cubicBezTo>
                  <a:pt x="145" y="176"/>
                  <a:pt x="142" y="151"/>
                  <a:pt x="151" y="144"/>
                </a:cubicBezTo>
                <a:cubicBezTo>
                  <a:pt x="151" y="144"/>
                  <a:pt x="171" y="178"/>
                  <a:pt x="183" y="179"/>
                </a:cubicBezTo>
                <a:cubicBezTo>
                  <a:pt x="183" y="179"/>
                  <a:pt x="171" y="181"/>
                  <a:pt x="169" y="187"/>
                </a:cubicBezTo>
                <a:cubicBezTo>
                  <a:pt x="182" y="200"/>
                  <a:pt x="182" y="200"/>
                  <a:pt x="182" y="200"/>
                </a:cubicBezTo>
                <a:cubicBezTo>
                  <a:pt x="182" y="200"/>
                  <a:pt x="172" y="217"/>
                  <a:pt x="173" y="227"/>
                </a:cubicBezTo>
                <a:cubicBezTo>
                  <a:pt x="173" y="227"/>
                  <a:pt x="179" y="340"/>
                  <a:pt x="167" y="368"/>
                </a:cubicBezTo>
                <a:cubicBezTo>
                  <a:pt x="191" y="391"/>
                  <a:pt x="191" y="391"/>
                  <a:pt x="191" y="391"/>
                </a:cubicBezTo>
                <a:cubicBezTo>
                  <a:pt x="208" y="369"/>
                  <a:pt x="208" y="369"/>
                  <a:pt x="208" y="369"/>
                </a:cubicBezTo>
                <a:cubicBezTo>
                  <a:pt x="208" y="369"/>
                  <a:pt x="219" y="253"/>
                  <a:pt x="190" y="210"/>
                </a:cubicBezTo>
                <a:cubicBezTo>
                  <a:pt x="190" y="210"/>
                  <a:pt x="188" y="188"/>
                  <a:pt x="196" y="184"/>
                </a:cubicBezTo>
                <a:cubicBezTo>
                  <a:pt x="196" y="184"/>
                  <a:pt x="191" y="178"/>
                  <a:pt x="185" y="179"/>
                </a:cubicBezTo>
                <a:cubicBezTo>
                  <a:pt x="185" y="179"/>
                  <a:pt x="204" y="166"/>
                  <a:pt x="205" y="156"/>
                </a:cubicBezTo>
                <a:cubicBezTo>
                  <a:pt x="208" y="152"/>
                  <a:pt x="208" y="152"/>
                  <a:pt x="208" y="152"/>
                </a:cubicBezTo>
                <a:cubicBezTo>
                  <a:pt x="208" y="152"/>
                  <a:pt x="212" y="186"/>
                  <a:pt x="211" y="203"/>
                </a:cubicBezTo>
                <a:cubicBezTo>
                  <a:pt x="211" y="203"/>
                  <a:pt x="212" y="281"/>
                  <a:pt x="213" y="289"/>
                </a:cubicBezTo>
                <a:cubicBezTo>
                  <a:pt x="215" y="297"/>
                  <a:pt x="219" y="334"/>
                  <a:pt x="219" y="341"/>
                </a:cubicBezTo>
                <a:cubicBezTo>
                  <a:pt x="219" y="348"/>
                  <a:pt x="222" y="373"/>
                  <a:pt x="220" y="380"/>
                </a:cubicBezTo>
                <a:close/>
                <a:moveTo>
                  <a:pt x="345" y="94"/>
                </a:moveTo>
                <a:cubicBezTo>
                  <a:pt x="342" y="78"/>
                  <a:pt x="342" y="78"/>
                  <a:pt x="342" y="78"/>
                </a:cubicBezTo>
                <a:cubicBezTo>
                  <a:pt x="341" y="72"/>
                  <a:pt x="344" y="67"/>
                  <a:pt x="350" y="65"/>
                </a:cubicBezTo>
                <a:cubicBezTo>
                  <a:pt x="420" y="49"/>
                  <a:pt x="420" y="49"/>
                  <a:pt x="420" y="49"/>
                </a:cubicBezTo>
                <a:cubicBezTo>
                  <a:pt x="426" y="48"/>
                  <a:pt x="432" y="51"/>
                  <a:pt x="433" y="57"/>
                </a:cubicBezTo>
                <a:cubicBezTo>
                  <a:pt x="436" y="73"/>
                  <a:pt x="436" y="73"/>
                  <a:pt x="436" y="73"/>
                </a:cubicBezTo>
                <a:cubicBezTo>
                  <a:pt x="438" y="78"/>
                  <a:pt x="434" y="84"/>
                  <a:pt x="429" y="85"/>
                </a:cubicBezTo>
                <a:cubicBezTo>
                  <a:pt x="358" y="102"/>
                  <a:pt x="358" y="102"/>
                  <a:pt x="358" y="102"/>
                </a:cubicBezTo>
                <a:cubicBezTo>
                  <a:pt x="352" y="103"/>
                  <a:pt x="347" y="99"/>
                  <a:pt x="345" y="94"/>
                </a:cubicBezTo>
                <a:close/>
                <a:moveTo>
                  <a:pt x="442" y="299"/>
                </a:moveTo>
                <a:cubicBezTo>
                  <a:pt x="430" y="302"/>
                  <a:pt x="417" y="294"/>
                  <a:pt x="414" y="281"/>
                </a:cubicBezTo>
                <a:cubicBezTo>
                  <a:pt x="411" y="268"/>
                  <a:pt x="419" y="256"/>
                  <a:pt x="432" y="253"/>
                </a:cubicBezTo>
                <a:cubicBezTo>
                  <a:pt x="444" y="250"/>
                  <a:pt x="457" y="258"/>
                  <a:pt x="460" y="270"/>
                </a:cubicBezTo>
                <a:cubicBezTo>
                  <a:pt x="463" y="283"/>
                  <a:pt x="455" y="296"/>
                  <a:pt x="442" y="299"/>
                </a:cubicBez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宋体" panose="02010600030101010101" pitchFamily="2" charset="-122"/>
            </a:endParaRPr>
          </a:p>
        </p:txBody>
      </p:sp>
      <p:grpSp>
        <p:nvGrpSpPr>
          <p:cNvPr id="197" name="组合 119"/>
          <p:cNvGrpSpPr/>
          <p:nvPr/>
        </p:nvGrpSpPr>
        <p:grpSpPr bwMode="auto">
          <a:xfrm>
            <a:off x="2494841" y="3585834"/>
            <a:ext cx="669101" cy="578785"/>
            <a:chOff x="0" y="0"/>
            <a:chExt cx="1309687" cy="1133475"/>
          </a:xfrm>
          <a:solidFill>
            <a:srgbClr val="F6E8AD"/>
          </a:solidFill>
          <a:effectLst/>
        </p:grpSpPr>
        <p:sp>
          <p:nvSpPr>
            <p:cNvPr id="198" name="Freeform 64"/>
            <p:cNvSpPr>
              <a:spLocks noChangeArrowheads="1"/>
            </p:cNvSpPr>
            <p:nvPr/>
          </p:nvSpPr>
          <p:spPr bwMode="auto">
            <a:xfrm>
              <a:off x="85725" y="233363"/>
              <a:ext cx="107950" cy="180975"/>
            </a:xfrm>
            <a:custGeom>
              <a:avLst/>
              <a:gdLst>
                <a:gd name="T0" fmla="*/ 0 w 39"/>
                <a:gd name="T1" fmla="*/ 65 h 65"/>
                <a:gd name="T2" fmla="*/ 5 w 39"/>
                <a:gd name="T3" fmla="*/ 60 h 65"/>
                <a:gd name="T4" fmla="*/ 15 w 39"/>
                <a:gd name="T5" fmla="*/ 44 h 65"/>
                <a:gd name="T6" fmla="*/ 34 w 39"/>
                <a:gd name="T7" fmla="*/ 32 h 65"/>
                <a:gd name="T8" fmla="*/ 39 w 39"/>
                <a:gd name="T9" fmla="*/ 29 h 65"/>
                <a:gd name="T10" fmla="*/ 32 w 39"/>
                <a:gd name="T11" fmla="*/ 0 h 65"/>
                <a:gd name="T12" fmla="*/ 0 w 39"/>
                <a:gd name="T13" fmla="*/ 65 h 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"/>
                <a:gd name="T22" fmla="*/ 0 h 65"/>
                <a:gd name="T23" fmla="*/ 39 w 39"/>
                <a:gd name="T24" fmla="*/ 65 h 6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" h="65">
                  <a:moveTo>
                    <a:pt x="0" y="65"/>
                  </a:moveTo>
                  <a:cubicBezTo>
                    <a:pt x="2" y="63"/>
                    <a:pt x="4" y="61"/>
                    <a:pt x="5" y="60"/>
                  </a:cubicBezTo>
                  <a:cubicBezTo>
                    <a:pt x="5" y="60"/>
                    <a:pt x="14" y="49"/>
                    <a:pt x="15" y="44"/>
                  </a:cubicBezTo>
                  <a:cubicBezTo>
                    <a:pt x="15" y="44"/>
                    <a:pt x="24" y="28"/>
                    <a:pt x="34" y="32"/>
                  </a:cubicBezTo>
                  <a:cubicBezTo>
                    <a:pt x="34" y="32"/>
                    <a:pt x="37" y="31"/>
                    <a:pt x="39" y="29"/>
                  </a:cubicBezTo>
                  <a:cubicBezTo>
                    <a:pt x="39" y="29"/>
                    <a:pt x="31" y="18"/>
                    <a:pt x="32" y="0"/>
                  </a:cubicBezTo>
                  <a:cubicBezTo>
                    <a:pt x="18" y="19"/>
                    <a:pt x="7" y="41"/>
                    <a:pt x="0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99" name="Freeform 65"/>
            <p:cNvSpPr>
              <a:spLocks noChangeArrowheads="1"/>
            </p:cNvSpPr>
            <p:nvPr/>
          </p:nvSpPr>
          <p:spPr bwMode="auto">
            <a:xfrm>
              <a:off x="327025" y="0"/>
              <a:ext cx="874712" cy="519112"/>
            </a:xfrm>
            <a:custGeom>
              <a:avLst/>
              <a:gdLst>
                <a:gd name="T0" fmla="*/ 111 w 315"/>
                <a:gd name="T1" fmla="*/ 43 h 187"/>
                <a:gd name="T2" fmla="*/ 238 w 315"/>
                <a:gd name="T3" fmla="*/ 105 h 187"/>
                <a:gd name="T4" fmla="*/ 279 w 315"/>
                <a:gd name="T5" fmla="*/ 142 h 187"/>
                <a:gd name="T6" fmla="*/ 270 w 315"/>
                <a:gd name="T7" fmla="*/ 175 h 187"/>
                <a:gd name="T8" fmla="*/ 271 w 315"/>
                <a:gd name="T9" fmla="*/ 185 h 187"/>
                <a:gd name="T10" fmla="*/ 315 w 315"/>
                <a:gd name="T11" fmla="*/ 187 h 187"/>
                <a:gd name="T12" fmla="*/ 111 w 315"/>
                <a:gd name="T13" fmla="*/ 0 h 187"/>
                <a:gd name="T14" fmla="*/ 0 w 315"/>
                <a:gd name="T15" fmla="*/ 33 h 187"/>
                <a:gd name="T16" fmla="*/ 46 w 315"/>
                <a:gd name="T17" fmla="*/ 57 h 187"/>
                <a:gd name="T18" fmla="*/ 111 w 315"/>
                <a:gd name="T19" fmla="*/ 43 h 18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15"/>
                <a:gd name="T31" fmla="*/ 0 h 187"/>
                <a:gd name="T32" fmla="*/ 315 w 315"/>
                <a:gd name="T33" fmla="*/ 187 h 18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15" h="187">
                  <a:moveTo>
                    <a:pt x="111" y="43"/>
                  </a:moveTo>
                  <a:cubicBezTo>
                    <a:pt x="163" y="43"/>
                    <a:pt x="209" y="68"/>
                    <a:pt x="238" y="105"/>
                  </a:cubicBezTo>
                  <a:cubicBezTo>
                    <a:pt x="245" y="105"/>
                    <a:pt x="272" y="106"/>
                    <a:pt x="279" y="142"/>
                  </a:cubicBezTo>
                  <a:cubicBezTo>
                    <a:pt x="279" y="142"/>
                    <a:pt x="282" y="159"/>
                    <a:pt x="270" y="175"/>
                  </a:cubicBezTo>
                  <a:cubicBezTo>
                    <a:pt x="270" y="178"/>
                    <a:pt x="271" y="182"/>
                    <a:pt x="271" y="185"/>
                  </a:cubicBezTo>
                  <a:cubicBezTo>
                    <a:pt x="277" y="186"/>
                    <a:pt x="300" y="184"/>
                    <a:pt x="315" y="187"/>
                  </a:cubicBezTo>
                  <a:cubicBezTo>
                    <a:pt x="307" y="83"/>
                    <a:pt x="219" y="0"/>
                    <a:pt x="111" y="0"/>
                  </a:cubicBezTo>
                  <a:cubicBezTo>
                    <a:pt x="70" y="0"/>
                    <a:pt x="32" y="12"/>
                    <a:pt x="0" y="33"/>
                  </a:cubicBezTo>
                  <a:cubicBezTo>
                    <a:pt x="10" y="34"/>
                    <a:pt x="28" y="39"/>
                    <a:pt x="46" y="57"/>
                  </a:cubicBezTo>
                  <a:cubicBezTo>
                    <a:pt x="66" y="48"/>
                    <a:pt x="88" y="43"/>
                    <a:pt x="11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0" name="Freeform 66"/>
            <p:cNvSpPr>
              <a:spLocks noChangeArrowheads="1"/>
            </p:cNvSpPr>
            <p:nvPr/>
          </p:nvSpPr>
          <p:spPr bwMode="auto">
            <a:xfrm>
              <a:off x="0" y="107950"/>
              <a:ext cx="1309687" cy="1025525"/>
            </a:xfrm>
            <a:custGeom>
              <a:avLst/>
              <a:gdLst>
                <a:gd name="T0" fmla="*/ 465 w 472"/>
                <a:gd name="T1" fmla="*/ 313 h 369"/>
                <a:gd name="T2" fmla="*/ 456 w 472"/>
                <a:gd name="T3" fmla="*/ 260 h 369"/>
                <a:gd name="T4" fmla="*/ 450 w 472"/>
                <a:gd name="T5" fmla="*/ 213 h 369"/>
                <a:gd name="T6" fmla="*/ 429 w 472"/>
                <a:gd name="T7" fmla="*/ 156 h 369"/>
                <a:gd name="T8" fmla="*/ 382 w 472"/>
                <a:gd name="T9" fmla="*/ 152 h 369"/>
                <a:gd name="T10" fmla="*/ 387 w 472"/>
                <a:gd name="T11" fmla="*/ 107 h 369"/>
                <a:gd name="T12" fmla="*/ 319 w 472"/>
                <a:gd name="T13" fmla="*/ 101 h 369"/>
                <a:gd name="T14" fmla="*/ 326 w 472"/>
                <a:gd name="T15" fmla="*/ 150 h 369"/>
                <a:gd name="T16" fmla="*/ 344 w 472"/>
                <a:gd name="T17" fmla="*/ 177 h 369"/>
                <a:gd name="T18" fmla="*/ 307 w 472"/>
                <a:gd name="T19" fmla="*/ 224 h 369"/>
                <a:gd name="T20" fmla="*/ 293 w 472"/>
                <a:gd name="T21" fmla="*/ 263 h 369"/>
                <a:gd name="T22" fmla="*/ 254 w 472"/>
                <a:gd name="T23" fmla="*/ 251 h 369"/>
                <a:gd name="T24" fmla="*/ 216 w 472"/>
                <a:gd name="T25" fmla="*/ 212 h 369"/>
                <a:gd name="T26" fmla="*/ 164 w 472"/>
                <a:gd name="T27" fmla="*/ 148 h 369"/>
                <a:gd name="T28" fmla="*/ 151 w 472"/>
                <a:gd name="T29" fmla="*/ 122 h 369"/>
                <a:gd name="T30" fmla="*/ 145 w 472"/>
                <a:gd name="T31" fmla="*/ 101 h 369"/>
                <a:gd name="T32" fmla="*/ 146 w 472"/>
                <a:gd name="T33" fmla="*/ 86 h 369"/>
                <a:gd name="T34" fmla="*/ 150 w 472"/>
                <a:gd name="T35" fmla="*/ 60 h 369"/>
                <a:gd name="T36" fmla="*/ 142 w 472"/>
                <a:gd name="T37" fmla="*/ 17 h 369"/>
                <a:gd name="T38" fmla="*/ 82 w 472"/>
                <a:gd name="T39" fmla="*/ 76 h 369"/>
                <a:gd name="T40" fmla="*/ 57 w 472"/>
                <a:gd name="T41" fmla="*/ 93 h 369"/>
                <a:gd name="T42" fmla="*/ 27 w 472"/>
                <a:gd name="T43" fmla="*/ 152 h 369"/>
                <a:gd name="T44" fmla="*/ 8 w 472"/>
                <a:gd name="T45" fmla="*/ 271 h 369"/>
                <a:gd name="T46" fmla="*/ 0 w 472"/>
                <a:gd name="T47" fmla="*/ 311 h 369"/>
                <a:gd name="T48" fmla="*/ 44 w 472"/>
                <a:gd name="T49" fmla="*/ 324 h 369"/>
                <a:gd name="T50" fmla="*/ 51 w 472"/>
                <a:gd name="T51" fmla="*/ 354 h 369"/>
                <a:gd name="T52" fmla="*/ 137 w 472"/>
                <a:gd name="T53" fmla="*/ 369 h 369"/>
                <a:gd name="T54" fmla="*/ 141 w 472"/>
                <a:gd name="T55" fmla="*/ 299 h 369"/>
                <a:gd name="T56" fmla="*/ 143 w 472"/>
                <a:gd name="T57" fmla="*/ 261 h 369"/>
                <a:gd name="T58" fmla="*/ 149 w 472"/>
                <a:gd name="T59" fmla="*/ 219 h 369"/>
                <a:gd name="T60" fmla="*/ 159 w 472"/>
                <a:gd name="T61" fmla="*/ 215 h 369"/>
                <a:gd name="T62" fmla="*/ 197 w 472"/>
                <a:gd name="T63" fmla="*/ 248 h 369"/>
                <a:gd name="T64" fmla="*/ 218 w 472"/>
                <a:gd name="T65" fmla="*/ 253 h 369"/>
                <a:gd name="T66" fmla="*/ 224 w 472"/>
                <a:gd name="T67" fmla="*/ 266 h 369"/>
                <a:gd name="T68" fmla="*/ 239 w 472"/>
                <a:gd name="T69" fmla="*/ 283 h 369"/>
                <a:gd name="T70" fmla="*/ 292 w 472"/>
                <a:gd name="T71" fmla="*/ 304 h 369"/>
                <a:gd name="T72" fmla="*/ 332 w 472"/>
                <a:gd name="T73" fmla="*/ 310 h 369"/>
                <a:gd name="T74" fmla="*/ 331 w 472"/>
                <a:gd name="T75" fmla="*/ 369 h 369"/>
                <a:gd name="T76" fmla="*/ 463 w 472"/>
                <a:gd name="T77" fmla="*/ 355 h 36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72"/>
                <a:gd name="T118" fmla="*/ 0 h 369"/>
                <a:gd name="T119" fmla="*/ 472 w 472"/>
                <a:gd name="T120" fmla="*/ 369 h 369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72" h="369">
                  <a:moveTo>
                    <a:pt x="470" y="352"/>
                  </a:moveTo>
                  <a:cubicBezTo>
                    <a:pt x="469" y="348"/>
                    <a:pt x="466" y="319"/>
                    <a:pt x="465" y="313"/>
                  </a:cubicBezTo>
                  <a:cubicBezTo>
                    <a:pt x="465" y="306"/>
                    <a:pt x="464" y="292"/>
                    <a:pt x="463" y="286"/>
                  </a:cubicBezTo>
                  <a:cubicBezTo>
                    <a:pt x="461" y="280"/>
                    <a:pt x="457" y="266"/>
                    <a:pt x="456" y="260"/>
                  </a:cubicBezTo>
                  <a:cubicBezTo>
                    <a:pt x="456" y="255"/>
                    <a:pt x="452" y="242"/>
                    <a:pt x="452" y="237"/>
                  </a:cubicBezTo>
                  <a:cubicBezTo>
                    <a:pt x="452" y="232"/>
                    <a:pt x="453" y="221"/>
                    <a:pt x="450" y="213"/>
                  </a:cubicBezTo>
                  <a:cubicBezTo>
                    <a:pt x="448" y="204"/>
                    <a:pt x="442" y="176"/>
                    <a:pt x="440" y="167"/>
                  </a:cubicBezTo>
                  <a:cubicBezTo>
                    <a:pt x="438" y="157"/>
                    <a:pt x="429" y="156"/>
                    <a:pt x="429" y="156"/>
                  </a:cubicBezTo>
                  <a:cubicBezTo>
                    <a:pt x="392" y="156"/>
                    <a:pt x="392" y="156"/>
                    <a:pt x="392" y="156"/>
                  </a:cubicBezTo>
                  <a:cubicBezTo>
                    <a:pt x="392" y="156"/>
                    <a:pt x="386" y="154"/>
                    <a:pt x="382" y="152"/>
                  </a:cubicBezTo>
                  <a:cubicBezTo>
                    <a:pt x="377" y="149"/>
                    <a:pt x="378" y="142"/>
                    <a:pt x="378" y="142"/>
                  </a:cubicBezTo>
                  <a:cubicBezTo>
                    <a:pt x="384" y="136"/>
                    <a:pt x="387" y="107"/>
                    <a:pt x="387" y="107"/>
                  </a:cubicBezTo>
                  <a:cubicBezTo>
                    <a:pt x="383" y="74"/>
                    <a:pt x="353" y="77"/>
                    <a:pt x="353" y="77"/>
                  </a:cubicBezTo>
                  <a:cubicBezTo>
                    <a:pt x="315" y="73"/>
                    <a:pt x="319" y="101"/>
                    <a:pt x="319" y="101"/>
                  </a:cubicBezTo>
                  <a:cubicBezTo>
                    <a:pt x="314" y="106"/>
                    <a:pt x="320" y="123"/>
                    <a:pt x="320" y="123"/>
                  </a:cubicBezTo>
                  <a:cubicBezTo>
                    <a:pt x="316" y="137"/>
                    <a:pt x="326" y="150"/>
                    <a:pt x="326" y="150"/>
                  </a:cubicBezTo>
                  <a:cubicBezTo>
                    <a:pt x="325" y="154"/>
                    <a:pt x="338" y="159"/>
                    <a:pt x="342" y="159"/>
                  </a:cubicBezTo>
                  <a:cubicBezTo>
                    <a:pt x="345" y="159"/>
                    <a:pt x="344" y="177"/>
                    <a:pt x="344" y="177"/>
                  </a:cubicBezTo>
                  <a:cubicBezTo>
                    <a:pt x="344" y="177"/>
                    <a:pt x="319" y="195"/>
                    <a:pt x="313" y="199"/>
                  </a:cubicBezTo>
                  <a:cubicBezTo>
                    <a:pt x="306" y="203"/>
                    <a:pt x="307" y="218"/>
                    <a:pt x="307" y="224"/>
                  </a:cubicBezTo>
                  <a:cubicBezTo>
                    <a:pt x="306" y="229"/>
                    <a:pt x="307" y="238"/>
                    <a:pt x="304" y="242"/>
                  </a:cubicBezTo>
                  <a:cubicBezTo>
                    <a:pt x="301" y="245"/>
                    <a:pt x="296" y="259"/>
                    <a:pt x="293" y="263"/>
                  </a:cubicBezTo>
                  <a:cubicBezTo>
                    <a:pt x="290" y="266"/>
                    <a:pt x="289" y="269"/>
                    <a:pt x="285" y="269"/>
                  </a:cubicBezTo>
                  <a:cubicBezTo>
                    <a:pt x="281" y="269"/>
                    <a:pt x="254" y="251"/>
                    <a:pt x="254" y="251"/>
                  </a:cubicBezTo>
                  <a:cubicBezTo>
                    <a:pt x="249" y="240"/>
                    <a:pt x="239" y="240"/>
                    <a:pt x="237" y="237"/>
                  </a:cubicBezTo>
                  <a:cubicBezTo>
                    <a:pt x="234" y="233"/>
                    <a:pt x="224" y="218"/>
                    <a:pt x="216" y="212"/>
                  </a:cubicBezTo>
                  <a:cubicBezTo>
                    <a:pt x="208" y="207"/>
                    <a:pt x="193" y="192"/>
                    <a:pt x="188" y="182"/>
                  </a:cubicBezTo>
                  <a:cubicBezTo>
                    <a:pt x="182" y="172"/>
                    <a:pt x="167" y="152"/>
                    <a:pt x="164" y="148"/>
                  </a:cubicBezTo>
                  <a:cubicBezTo>
                    <a:pt x="161" y="144"/>
                    <a:pt x="160" y="145"/>
                    <a:pt x="157" y="142"/>
                  </a:cubicBezTo>
                  <a:cubicBezTo>
                    <a:pt x="155" y="139"/>
                    <a:pt x="151" y="127"/>
                    <a:pt x="151" y="122"/>
                  </a:cubicBezTo>
                  <a:cubicBezTo>
                    <a:pt x="150" y="118"/>
                    <a:pt x="151" y="114"/>
                    <a:pt x="150" y="112"/>
                  </a:cubicBezTo>
                  <a:cubicBezTo>
                    <a:pt x="149" y="109"/>
                    <a:pt x="145" y="101"/>
                    <a:pt x="145" y="101"/>
                  </a:cubicBezTo>
                  <a:cubicBezTo>
                    <a:pt x="147" y="98"/>
                    <a:pt x="145" y="93"/>
                    <a:pt x="145" y="93"/>
                  </a:cubicBezTo>
                  <a:cubicBezTo>
                    <a:pt x="149" y="92"/>
                    <a:pt x="146" y="86"/>
                    <a:pt x="146" y="86"/>
                  </a:cubicBezTo>
                  <a:cubicBezTo>
                    <a:pt x="149" y="85"/>
                    <a:pt x="150" y="80"/>
                    <a:pt x="150" y="80"/>
                  </a:cubicBezTo>
                  <a:cubicBezTo>
                    <a:pt x="162" y="78"/>
                    <a:pt x="150" y="60"/>
                    <a:pt x="150" y="60"/>
                  </a:cubicBezTo>
                  <a:cubicBezTo>
                    <a:pt x="154" y="51"/>
                    <a:pt x="150" y="31"/>
                    <a:pt x="150" y="31"/>
                  </a:cubicBezTo>
                  <a:cubicBezTo>
                    <a:pt x="151" y="27"/>
                    <a:pt x="161" y="35"/>
                    <a:pt x="142" y="17"/>
                  </a:cubicBezTo>
                  <a:cubicBezTo>
                    <a:pt x="124" y="0"/>
                    <a:pt x="92" y="1"/>
                    <a:pt x="79" y="20"/>
                  </a:cubicBezTo>
                  <a:cubicBezTo>
                    <a:pt x="65" y="39"/>
                    <a:pt x="82" y="76"/>
                    <a:pt x="82" y="76"/>
                  </a:cubicBezTo>
                  <a:cubicBezTo>
                    <a:pt x="83" y="83"/>
                    <a:pt x="69" y="91"/>
                    <a:pt x="69" y="91"/>
                  </a:cubicBezTo>
                  <a:cubicBezTo>
                    <a:pt x="63" y="88"/>
                    <a:pt x="62" y="90"/>
                    <a:pt x="57" y="93"/>
                  </a:cubicBezTo>
                  <a:cubicBezTo>
                    <a:pt x="52" y="97"/>
                    <a:pt x="51" y="109"/>
                    <a:pt x="44" y="115"/>
                  </a:cubicBezTo>
                  <a:cubicBezTo>
                    <a:pt x="36" y="121"/>
                    <a:pt x="30" y="145"/>
                    <a:pt x="27" y="152"/>
                  </a:cubicBezTo>
                  <a:cubicBezTo>
                    <a:pt x="24" y="158"/>
                    <a:pt x="13" y="212"/>
                    <a:pt x="10" y="220"/>
                  </a:cubicBezTo>
                  <a:cubicBezTo>
                    <a:pt x="8" y="228"/>
                    <a:pt x="8" y="258"/>
                    <a:pt x="8" y="271"/>
                  </a:cubicBezTo>
                  <a:cubicBezTo>
                    <a:pt x="8" y="284"/>
                    <a:pt x="5" y="294"/>
                    <a:pt x="4" y="304"/>
                  </a:cubicBezTo>
                  <a:cubicBezTo>
                    <a:pt x="3" y="315"/>
                    <a:pt x="0" y="311"/>
                    <a:pt x="0" y="311"/>
                  </a:cubicBezTo>
                  <a:cubicBezTo>
                    <a:pt x="2" y="320"/>
                    <a:pt x="35" y="331"/>
                    <a:pt x="35" y="331"/>
                  </a:cubicBezTo>
                  <a:cubicBezTo>
                    <a:pt x="35" y="328"/>
                    <a:pt x="44" y="324"/>
                    <a:pt x="44" y="324"/>
                  </a:cubicBezTo>
                  <a:cubicBezTo>
                    <a:pt x="44" y="324"/>
                    <a:pt x="46" y="322"/>
                    <a:pt x="44" y="327"/>
                  </a:cubicBezTo>
                  <a:cubicBezTo>
                    <a:pt x="42" y="332"/>
                    <a:pt x="49" y="348"/>
                    <a:pt x="51" y="354"/>
                  </a:cubicBezTo>
                  <a:cubicBezTo>
                    <a:pt x="52" y="359"/>
                    <a:pt x="55" y="362"/>
                    <a:pt x="57" y="369"/>
                  </a:cubicBezTo>
                  <a:cubicBezTo>
                    <a:pt x="137" y="369"/>
                    <a:pt x="137" y="369"/>
                    <a:pt x="137" y="369"/>
                  </a:cubicBezTo>
                  <a:cubicBezTo>
                    <a:pt x="138" y="358"/>
                    <a:pt x="136" y="327"/>
                    <a:pt x="136" y="320"/>
                  </a:cubicBezTo>
                  <a:cubicBezTo>
                    <a:pt x="136" y="313"/>
                    <a:pt x="137" y="300"/>
                    <a:pt x="141" y="299"/>
                  </a:cubicBezTo>
                  <a:cubicBezTo>
                    <a:pt x="144" y="297"/>
                    <a:pt x="145" y="290"/>
                    <a:pt x="146" y="285"/>
                  </a:cubicBezTo>
                  <a:cubicBezTo>
                    <a:pt x="146" y="281"/>
                    <a:pt x="145" y="269"/>
                    <a:pt x="143" y="261"/>
                  </a:cubicBezTo>
                  <a:cubicBezTo>
                    <a:pt x="141" y="253"/>
                    <a:pt x="146" y="244"/>
                    <a:pt x="146" y="237"/>
                  </a:cubicBezTo>
                  <a:cubicBezTo>
                    <a:pt x="146" y="229"/>
                    <a:pt x="149" y="224"/>
                    <a:pt x="149" y="219"/>
                  </a:cubicBezTo>
                  <a:cubicBezTo>
                    <a:pt x="149" y="215"/>
                    <a:pt x="149" y="208"/>
                    <a:pt x="151" y="209"/>
                  </a:cubicBezTo>
                  <a:cubicBezTo>
                    <a:pt x="152" y="209"/>
                    <a:pt x="156" y="211"/>
                    <a:pt x="159" y="215"/>
                  </a:cubicBezTo>
                  <a:cubicBezTo>
                    <a:pt x="162" y="219"/>
                    <a:pt x="174" y="225"/>
                    <a:pt x="177" y="228"/>
                  </a:cubicBezTo>
                  <a:cubicBezTo>
                    <a:pt x="180" y="231"/>
                    <a:pt x="191" y="242"/>
                    <a:pt x="197" y="248"/>
                  </a:cubicBezTo>
                  <a:cubicBezTo>
                    <a:pt x="202" y="253"/>
                    <a:pt x="208" y="247"/>
                    <a:pt x="208" y="247"/>
                  </a:cubicBezTo>
                  <a:cubicBezTo>
                    <a:pt x="208" y="247"/>
                    <a:pt x="215" y="249"/>
                    <a:pt x="218" y="253"/>
                  </a:cubicBezTo>
                  <a:cubicBezTo>
                    <a:pt x="221" y="256"/>
                    <a:pt x="223" y="260"/>
                    <a:pt x="223" y="260"/>
                  </a:cubicBezTo>
                  <a:cubicBezTo>
                    <a:pt x="220" y="264"/>
                    <a:pt x="224" y="266"/>
                    <a:pt x="224" y="266"/>
                  </a:cubicBezTo>
                  <a:cubicBezTo>
                    <a:pt x="218" y="269"/>
                    <a:pt x="222" y="272"/>
                    <a:pt x="222" y="272"/>
                  </a:cubicBezTo>
                  <a:cubicBezTo>
                    <a:pt x="219" y="278"/>
                    <a:pt x="239" y="283"/>
                    <a:pt x="239" y="283"/>
                  </a:cubicBezTo>
                  <a:cubicBezTo>
                    <a:pt x="239" y="283"/>
                    <a:pt x="242" y="289"/>
                    <a:pt x="244" y="290"/>
                  </a:cubicBezTo>
                  <a:cubicBezTo>
                    <a:pt x="246" y="291"/>
                    <a:pt x="276" y="294"/>
                    <a:pt x="292" y="304"/>
                  </a:cubicBezTo>
                  <a:cubicBezTo>
                    <a:pt x="307" y="313"/>
                    <a:pt x="324" y="281"/>
                    <a:pt x="324" y="281"/>
                  </a:cubicBezTo>
                  <a:cubicBezTo>
                    <a:pt x="324" y="281"/>
                    <a:pt x="331" y="304"/>
                    <a:pt x="332" y="310"/>
                  </a:cubicBezTo>
                  <a:cubicBezTo>
                    <a:pt x="333" y="316"/>
                    <a:pt x="333" y="337"/>
                    <a:pt x="332" y="356"/>
                  </a:cubicBezTo>
                  <a:cubicBezTo>
                    <a:pt x="331" y="360"/>
                    <a:pt x="331" y="365"/>
                    <a:pt x="331" y="369"/>
                  </a:cubicBezTo>
                  <a:cubicBezTo>
                    <a:pt x="467" y="369"/>
                    <a:pt x="467" y="369"/>
                    <a:pt x="467" y="369"/>
                  </a:cubicBezTo>
                  <a:cubicBezTo>
                    <a:pt x="466" y="363"/>
                    <a:pt x="463" y="355"/>
                    <a:pt x="463" y="355"/>
                  </a:cubicBezTo>
                  <a:cubicBezTo>
                    <a:pt x="463" y="355"/>
                    <a:pt x="472" y="356"/>
                    <a:pt x="470" y="3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1" name="Freeform 67"/>
            <p:cNvSpPr>
              <a:spLocks noChangeArrowheads="1"/>
            </p:cNvSpPr>
            <p:nvPr/>
          </p:nvSpPr>
          <p:spPr bwMode="auto">
            <a:xfrm>
              <a:off x="411162" y="936625"/>
              <a:ext cx="482600" cy="188912"/>
            </a:xfrm>
            <a:custGeom>
              <a:avLst/>
              <a:gdLst>
                <a:gd name="T0" fmla="*/ 173 w 174"/>
                <a:gd name="T1" fmla="*/ 20 h 68"/>
                <a:gd name="T2" fmla="*/ 168 w 174"/>
                <a:gd name="T3" fmla="*/ 0 h 68"/>
                <a:gd name="T4" fmla="*/ 81 w 174"/>
                <a:gd name="T5" fmla="*/ 25 h 68"/>
                <a:gd name="T6" fmla="*/ 5 w 174"/>
                <a:gd name="T7" fmla="*/ 6 h 68"/>
                <a:gd name="T8" fmla="*/ 1 w 174"/>
                <a:gd name="T9" fmla="*/ 23 h 68"/>
                <a:gd name="T10" fmla="*/ 1 w 174"/>
                <a:gd name="T11" fmla="*/ 52 h 68"/>
                <a:gd name="T12" fmla="*/ 81 w 174"/>
                <a:gd name="T13" fmla="*/ 68 h 68"/>
                <a:gd name="T14" fmla="*/ 174 w 174"/>
                <a:gd name="T15" fmla="*/ 46 h 68"/>
                <a:gd name="T16" fmla="*/ 173 w 174"/>
                <a:gd name="T17" fmla="*/ 20 h 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4"/>
                <a:gd name="T28" fmla="*/ 0 h 68"/>
                <a:gd name="T29" fmla="*/ 174 w 174"/>
                <a:gd name="T30" fmla="*/ 68 h 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4" h="68">
                  <a:moveTo>
                    <a:pt x="173" y="20"/>
                  </a:moveTo>
                  <a:cubicBezTo>
                    <a:pt x="173" y="13"/>
                    <a:pt x="169" y="3"/>
                    <a:pt x="168" y="0"/>
                  </a:cubicBezTo>
                  <a:cubicBezTo>
                    <a:pt x="142" y="16"/>
                    <a:pt x="113" y="25"/>
                    <a:pt x="81" y="25"/>
                  </a:cubicBezTo>
                  <a:cubicBezTo>
                    <a:pt x="53" y="25"/>
                    <a:pt x="27" y="18"/>
                    <a:pt x="5" y="6"/>
                  </a:cubicBezTo>
                  <a:cubicBezTo>
                    <a:pt x="3" y="8"/>
                    <a:pt x="0" y="14"/>
                    <a:pt x="1" y="23"/>
                  </a:cubicBezTo>
                  <a:cubicBezTo>
                    <a:pt x="1" y="23"/>
                    <a:pt x="0" y="41"/>
                    <a:pt x="1" y="52"/>
                  </a:cubicBezTo>
                  <a:cubicBezTo>
                    <a:pt x="25" y="62"/>
                    <a:pt x="52" y="68"/>
                    <a:pt x="81" y="68"/>
                  </a:cubicBezTo>
                  <a:cubicBezTo>
                    <a:pt x="114" y="68"/>
                    <a:pt x="146" y="60"/>
                    <a:pt x="174" y="46"/>
                  </a:cubicBezTo>
                  <a:cubicBezTo>
                    <a:pt x="174" y="36"/>
                    <a:pt x="173" y="20"/>
                    <a:pt x="173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2" name="Freeform 68"/>
            <p:cNvSpPr>
              <a:spLocks noEditPoints="1" noChangeArrowheads="1"/>
            </p:cNvSpPr>
            <p:nvPr/>
          </p:nvSpPr>
          <p:spPr bwMode="auto">
            <a:xfrm>
              <a:off x="468312" y="236538"/>
              <a:ext cx="350837" cy="577850"/>
            </a:xfrm>
            <a:custGeom>
              <a:avLst/>
              <a:gdLst>
                <a:gd name="T0" fmla="*/ 123 w 126"/>
                <a:gd name="T1" fmla="*/ 136 h 208"/>
                <a:gd name="T2" fmla="*/ 112 w 126"/>
                <a:gd name="T3" fmla="*/ 119 h 208"/>
                <a:gd name="T4" fmla="*/ 93 w 126"/>
                <a:gd name="T5" fmla="*/ 107 h 208"/>
                <a:gd name="T6" fmla="*/ 69 w 126"/>
                <a:gd name="T7" fmla="*/ 100 h 208"/>
                <a:gd name="T8" fmla="*/ 69 w 126"/>
                <a:gd name="T9" fmla="*/ 31 h 208"/>
                <a:gd name="T10" fmla="*/ 88 w 126"/>
                <a:gd name="T11" fmla="*/ 41 h 208"/>
                <a:gd name="T12" fmla="*/ 97 w 126"/>
                <a:gd name="T13" fmla="*/ 63 h 208"/>
                <a:gd name="T14" fmla="*/ 122 w 126"/>
                <a:gd name="T15" fmla="*/ 59 h 208"/>
                <a:gd name="T16" fmla="*/ 102 w 126"/>
                <a:gd name="T17" fmla="*/ 23 h 208"/>
                <a:gd name="T18" fmla="*/ 69 w 126"/>
                <a:gd name="T19" fmla="*/ 11 h 208"/>
                <a:gd name="T20" fmla="*/ 69 w 126"/>
                <a:gd name="T21" fmla="*/ 0 h 208"/>
                <a:gd name="T22" fmla="*/ 55 w 126"/>
                <a:gd name="T23" fmla="*/ 0 h 208"/>
                <a:gd name="T24" fmla="*/ 55 w 126"/>
                <a:gd name="T25" fmla="*/ 11 h 208"/>
                <a:gd name="T26" fmla="*/ 19 w 126"/>
                <a:gd name="T27" fmla="*/ 24 h 208"/>
                <a:gd name="T28" fmla="*/ 0 w 126"/>
                <a:gd name="T29" fmla="*/ 65 h 208"/>
                <a:gd name="T30" fmla="*/ 7 w 126"/>
                <a:gd name="T31" fmla="*/ 91 h 208"/>
                <a:gd name="T32" fmla="*/ 24 w 126"/>
                <a:gd name="T33" fmla="*/ 108 h 208"/>
                <a:gd name="T34" fmla="*/ 55 w 126"/>
                <a:gd name="T35" fmla="*/ 120 h 208"/>
                <a:gd name="T36" fmla="*/ 55 w 126"/>
                <a:gd name="T37" fmla="*/ 163 h 208"/>
                <a:gd name="T38" fmla="*/ 69 w 126"/>
                <a:gd name="T39" fmla="*/ 179 h 208"/>
                <a:gd name="T40" fmla="*/ 69 w 126"/>
                <a:gd name="T41" fmla="*/ 123 h 208"/>
                <a:gd name="T42" fmla="*/ 95 w 126"/>
                <a:gd name="T43" fmla="*/ 137 h 208"/>
                <a:gd name="T44" fmla="*/ 102 w 126"/>
                <a:gd name="T45" fmla="*/ 158 h 208"/>
                <a:gd name="T46" fmla="*/ 92 w 126"/>
                <a:gd name="T47" fmla="*/ 184 h 208"/>
                <a:gd name="T48" fmla="*/ 82 w 126"/>
                <a:gd name="T49" fmla="*/ 192 h 208"/>
                <a:gd name="T50" fmla="*/ 92 w 126"/>
                <a:gd name="T51" fmla="*/ 203 h 208"/>
                <a:gd name="T52" fmla="*/ 98 w 126"/>
                <a:gd name="T53" fmla="*/ 208 h 208"/>
                <a:gd name="T54" fmla="*/ 110 w 126"/>
                <a:gd name="T55" fmla="*/ 198 h 208"/>
                <a:gd name="T56" fmla="*/ 126 w 126"/>
                <a:gd name="T57" fmla="*/ 156 h 208"/>
                <a:gd name="T58" fmla="*/ 123 w 126"/>
                <a:gd name="T59" fmla="*/ 136 h 208"/>
                <a:gd name="T60" fmla="*/ 55 w 126"/>
                <a:gd name="T61" fmla="*/ 97 h 208"/>
                <a:gd name="T62" fmla="*/ 31 w 126"/>
                <a:gd name="T63" fmla="*/ 84 h 208"/>
                <a:gd name="T64" fmla="*/ 25 w 126"/>
                <a:gd name="T65" fmla="*/ 63 h 208"/>
                <a:gd name="T66" fmla="*/ 33 w 126"/>
                <a:gd name="T67" fmla="*/ 42 h 208"/>
                <a:gd name="T68" fmla="*/ 55 w 126"/>
                <a:gd name="T69" fmla="*/ 31 h 208"/>
                <a:gd name="T70" fmla="*/ 55 w 126"/>
                <a:gd name="T71" fmla="*/ 97 h 20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26"/>
                <a:gd name="T109" fmla="*/ 0 h 208"/>
                <a:gd name="T110" fmla="*/ 126 w 126"/>
                <a:gd name="T111" fmla="*/ 208 h 20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26" h="208">
                  <a:moveTo>
                    <a:pt x="123" y="136"/>
                  </a:moveTo>
                  <a:cubicBezTo>
                    <a:pt x="120" y="129"/>
                    <a:pt x="116" y="124"/>
                    <a:pt x="112" y="119"/>
                  </a:cubicBezTo>
                  <a:cubicBezTo>
                    <a:pt x="107" y="114"/>
                    <a:pt x="101" y="110"/>
                    <a:pt x="93" y="107"/>
                  </a:cubicBezTo>
                  <a:cubicBezTo>
                    <a:pt x="89" y="105"/>
                    <a:pt x="81" y="103"/>
                    <a:pt x="69" y="100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77" y="33"/>
                    <a:pt x="83" y="36"/>
                    <a:pt x="88" y="41"/>
                  </a:cubicBezTo>
                  <a:cubicBezTo>
                    <a:pt x="92" y="46"/>
                    <a:pt x="95" y="53"/>
                    <a:pt x="97" y="63"/>
                  </a:cubicBezTo>
                  <a:cubicBezTo>
                    <a:pt x="122" y="59"/>
                    <a:pt x="122" y="59"/>
                    <a:pt x="122" y="59"/>
                  </a:cubicBezTo>
                  <a:cubicBezTo>
                    <a:pt x="119" y="44"/>
                    <a:pt x="113" y="32"/>
                    <a:pt x="102" y="23"/>
                  </a:cubicBezTo>
                  <a:cubicBezTo>
                    <a:pt x="94" y="17"/>
                    <a:pt x="83" y="13"/>
                    <a:pt x="69" y="1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39" y="13"/>
                    <a:pt x="27" y="17"/>
                    <a:pt x="19" y="24"/>
                  </a:cubicBezTo>
                  <a:cubicBezTo>
                    <a:pt x="7" y="35"/>
                    <a:pt x="0" y="48"/>
                    <a:pt x="0" y="65"/>
                  </a:cubicBezTo>
                  <a:cubicBezTo>
                    <a:pt x="0" y="75"/>
                    <a:pt x="3" y="83"/>
                    <a:pt x="7" y="91"/>
                  </a:cubicBezTo>
                  <a:cubicBezTo>
                    <a:pt x="11" y="98"/>
                    <a:pt x="17" y="104"/>
                    <a:pt x="24" y="108"/>
                  </a:cubicBezTo>
                  <a:cubicBezTo>
                    <a:pt x="35" y="114"/>
                    <a:pt x="45" y="118"/>
                    <a:pt x="55" y="120"/>
                  </a:cubicBezTo>
                  <a:cubicBezTo>
                    <a:pt x="55" y="163"/>
                    <a:pt x="55" y="163"/>
                    <a:pt x="55" y="163"/>
                  </a:cubicBezTo>
                  <a:cubicBezTo>
                    <a:pt x="58" y="167"/>
                    <a:pt x="65" y="174"/>
                    <a:pt x="69" y="179"/>
                  </a:cubicBezTo>
                  <a:cubicBezTo>
                    <a:pt x="69" y="123"/>
                    <a:pt x="69" y="123"/>
                    <a:pt x="69" y="123"/>
                  </a:cubicBezTo>
                  <a:cubicBezTo>
                    <a:pt x="82" y="127"/>
                    <a:pt x="91" y="132"/>
                    <a:pt x="95" y="137"/>
                  </a:cubicBezTo>
                  <a:cubicBezTo>
                    <a:pt x="99" y="142"/>
                    <a:pt x="102" y="149"/>
                    <a:pt x="102" y="158"/>
                  </a:cubicBezTo>
                  <a:cubicBezTo>
                    <a:pt x="102" y="168"/>
                    <a:pt x="98" y="177"/>
                    <a:pt x="92" y="184"/>
                  </a:cubicBezTo>
                  <a:cubicBezTo>
                    <a:pt x="89" y="187"/>
                    <a:pt x="86" y="190"/>
                    <a:pt x="82" y="192"/>
                  </a:cubicBezTo>
                  <a:cubicBezTo>
                    <a:pt x="85" y="193"/>
                    <a:pt x="91" y="197"/>
                    <a:pt x="92" y="203"/>
                  </a:cubicBezTo>
                  <a:cubicBezTo>
                    <a:pt x="92" y="203"/>
                    <a:pt x="95" y="205"/>
                    <a:pt x="98" y="208"/>
                  </a:cubicBezTo>
                  <a:cubicBezTo>
                    <a:pt x="102" y="205"/>
                    <a:pt x="107" y="202"/>
                    <a:pt x="110" y="198"/>
                  </a:cubicBezTo>
                  <a:cubicBezTo>
                    <a:pt x="121" y="187"/>
                    <a:pt x="126" y="173"/>
                    <a:pt x="126" y="156"/>
                  </a:cubicBezTo>
                  <a:cubicBezTo>
                    <a:pt x="126" y="149"/>
                    <a:pt x="125" y="142"/>
                    <a:pt x="123" y="136"/>
                  </a:cubicBezTo>
                  <a:close/>
                  <a:moveTo>
                    <a:pt x="55" y="97"/>
                  </a:moveTo>
                  <a:cubicBezTo>
                    <a:pt x="44" y="94"/>
                    <a:pt x="36" y="89"/>
                    <a:pt x="31" y="84"/>
                  </a:cubicBezTo>
                  <a:cubicBezTo>
                    <a:pt x="27" y="78"/>
                    <a:pt x="25" y="72"/>
                    <a:pt x="25" y="63"/>
                  </a:cubicBezTo>
                  <a:cubicBezTo>
                    <a:pt x="25" y="55"/>
                    <a:pt x="27" y="48"/>
                    <a:pt x="33" y="42"/>
                  </a:cubicBezTo>
                  <a:cubicBezTo>
                    <a:pt x="38" y="36"/>
                    <a:pt x="46" y="32"/>
                    <a:pt x="55" y="31"/>
                  </a:cubicBezTo>
                  <a:lnTo>
                    <a:pt x="55" y="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03" name="组合 120"/>
          <p:cNvGrpSpPr/>
          <p:nvPr/>
        </p:nvGrpSpPr>
        <p:grpSpPr bwMode="auto">
          <a:xfrm>
            <a:off x="2481132" y="5722108"/>
            <a:ext cx="703447" cy="571153"/>
            <a:chOff x="0" y="0"/>
            <a:chExt cx="1374775" cy="1116012"/>
          </a:xfrm>
          <a:solidFill>
            <a:srgbClr val="F6E8AD"/>
          </a:solidFill>
          <a:effectLst/>
        </p:grpSpPr>
        <p:sp>
          <p:nvSpPr>
            <p:cNvPr id="204" name="Freeform 78"/>
            <p:cNvSpPr>
              <a:spLocks noChangeArrowheads="1"/>
            </p:cNvSpPr>
            <p:nvPr/>
          </p:nvSpPr>
          <p:spPr bwMode="auto">
            <a:xfrm>
              <a:off x="511175" y="511175"/>
              <a:ext cx="100012" cy="100012"/>
            </a:xfrm>
            <a:custGeom>
              <a:avLst/>
              <a:gdLst>
                <a:gd name="T0" fmla="*/ 0 w 36"/>
                <a:gd name="T1" fmla="*/ 18 h 36"/>
                <a:gd name="T2" fmla="*/ 18 w 36"/>
                <a:gd name="T3" fmla="*/ 36 h 36"/>
                <a:gd name="T4" fmla="*/ 36 w 36"/>
                <a:gd name="T5" fmla="*/ 18 h 36"/>
                <a:gd name="T6" fmla="*/ 18 w 36"/>
                <a:gd name="T7" fmla="*/ 0 h 36"/>
                <a:gd name="T8" fmla="*/ 0 w 36"/>
                <a:gd name="T9" fmla="*/ 18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0" y="18"/>
                  </a:moveTo>
                  <a:cubicBezTo>
                    <a:pt x="0" y="28"/>
                    <a:pt x="8" y="36"/>
                    <a:pt x="18" y="36"/>
                  </a:cubicBezTo>
                  <a:cubicBezTo>
                    <a:pt x="28" y="35"/>
                    <a:pt x="36" y="27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5" name="Freeform 79"/>
            <p:cNvSpPr>
              <a:spLocks noChangeArrowheads="1"/>
            </p:cNvSpPr>
            <p:nvPr/>
          </p:nvSpPr>
          <p:spPr bwMode="auto">
            <a:xfrm>
              <a:off x="252413" y="544512"/>
              <a:ext cx="244475" cy="38100"/>
            </a:xfrm>
            <a:custGeom>
              <a:avLst/>
              <a:gdLst>
                <a:gd name="T0" fmla="*/ 82 w 88"/>
                <a:gd name="T1" fmla="*/ 13 h 14"/>
                <a:gd name="T2" fmla="*/ 88 w 88"/>
                <a:gd name="T3" fmla="*/ 6 h 14"/>
                <a:gd name="T4" fmla="*/ 88 w 88"/>
                <a:gd name="T5" fmla="*/ 6 h 14"/>
                <a:gd name="T6" fmla="*/ 82 w 88"/>
                <a:gd name="T7" fmla="*/ 0 h 14"/>
                <a:gd name="T8" fmla="*/ 6 w 88"/>
                <a:gd name="T9" fmla="*/ 1 h 14"/>
                <a:gd name="T10" fmla="*/ 0 w 88"/>
                <a:gd name="T11" fmla="*/ 7 h 14"/>
                <a:gd name="T12" fmla="*/ 0 w 88"/>
                <a:gd name="T13" fmla="*/ 7 h 14"/>
                <a:gd name="T14" fmla="*/ 6 w 88"/>
                <a:gd name="T15" fmla="*/ 14 h 14"/>
                <a:gd name="T16" fmla="*/ 82 w 88"/>
                <a:gd name="T17" fmla="*/ 13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8"/>
                <a:gd name="T28" fmla="*/ 0 h 14"/>
                <a:gd name="T29" fmla="*/ 88 w 88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8" h="14">
                  <a:moveTo>
                    <a:pt x="82" y="13"/>
                  </a:moveTo>
                  <a:cubicBezTo>
                    <a:pt x="86" y="13"/>
                    <a:pt x="88" y="10"/>
                    <a:pt x="88" y="6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8" y="3"/>
                    <a:pt x="85" y="0"/>
                    <a:pt x="82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2" y="1"/>
                    <a:pt x="0" y="4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1"/>
                    <a:pt x="3" y="14"/>
                    <a:pt x="6" y="14"/>
                  </a:cubicBezTo>
                  <a:lnTo>
                    <a:pt x="82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6" name="Freeform 80"/>
            <p:cNvSpPr>
              <a:spLocks noChangeArrowheads="1"/>
            </p:cNvSpPr>
            <p:nvPr/>
          </p:nvSpPr>
          <p:spPr bwMode="auto">
            <a:xfrm>
              <a:off x="534988" y="177800"/>
              <a:ext cx="42862" cy="322262"/>
            </a:xfrm>
            <a:custGeom>
              <a:avLst/>
              <a:gdLst>
                <a:gd name="T0" fmla="*/ 2 w 15"/>
                <a:gd name="T1" fmla="*/ 108 h 116"/>
                <a:gd name="T2" fmla="*/ 8 w 15"/>
                <a:gd name="T3" fmla="*/ 116 h 116"/>
                <a:gd name="T4" fmla="*/ 8 w 15"/>
                <a:gd name="T5" fmla="*/ 116 h 116"/>
                <a:gd name="T6" fmla="*/ 15 w 15"/>
                <a:gd name="T7" fmla="*/ 108 h 116"/>
                <a:gd name="T8" fmla="*/ 13 w 15"/>
                <a:gd name="T9" fmla="*/ 7 h 116"/>
                <a:gd name="T10" fmla="*/ 7 w 15"/>
                <a:gd name="T11" fmla="*/ 0 h 116"/>
                <a:gd name="T12" fmla="*/ 7 w 15"/>
                <a:gd name="T13" fmla="*/ 0 h 116"/>
                <a:gd name="T14" fmla="*/ 0 w 15"/>
                <a:gd name="T15" fmla="*/ 8 h 116"/>
                <a:gd name="T16" fmla="*/ 2 w 15"/>
                <a:gd name="T17" fmla="*/ 108 h 1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"/>
                <a:gd name="T28" fmla="*/ 0 h 116"/>
                <a:gd name="T29" fmla="*/ 15 w 15"/>
                <a:gd name="T30" fmla="*/ 116 h 1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" h="116">
                  <a:moveTo>
                    <a:pt x="2" y="108"/>
                  </a:moveTo>
                  <a:cubicBezTo>
                    <a:pt x="2" y="113"/>
                    <a:pt x="5" y="116"/>
                    <a:pt x="8" y="11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12" y="116"/>
                    <a:pt x="15" y="112"/>
                    <a:pt x="15" y="10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3"/>
                    <a:pt x="10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8"/>
                  </a:cubicBezTo>
                  <a:lnTo>
                    <a:pt x="2" y="1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7" name="Freeform 81"/>
            <p:cNvSpPr>
              <a:spLocks noChangeArrowheads="1"/>
            </p:cNvSpPr>
            <p:nvPr/>
          </p:nvSpPr>
          <p:spPr bwMode="auto">
            <a:xfrm>
              <a:off x="982663" y="269875"/>
              <a:ext cx="171450" cy="246062"/>
            </a:xfrm>
            <a:custGeom>
              <a:avLst/>
              <a:gdLst>
                <a:gd name="T0" fmla="*/ 28 w 62"/>
                <a:gd name="T1" fmla="*/ 44 h 89"/>
                <a:gd name="T2" fmla="*/ 30 w 62"/>
                <a:gd name="T3" fmla="*/ 89 h 89"/>
                <a:gd name="T4" fmla="*/ 42 w 62"/>
                <a:gd name="T5" fmla="*/ 53 h 89"/>
                <a:gd name="T6" fmla="*/ 55 w 62"/>
                <a:gd name="T7" fmla="*/ 23 h 89"/>
                <a:gd name="T8" fmla="*/ 22 w 62"/>
                <a:gd name="T9" fmla="*/ 0 h 89"/>
                <a:gd name="T10" fmla="*/ 28 w 62"/>
                <a:gd name="T11" fmla="*/ 44 h 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2"/>
                <a:gd name="T19" fmla="*/ 0 h 89"/>
                <a:gd name="T20" fmla="*/ 62 w 62"/>
                <a:gd name="T21" fmla="*/ 89 h 8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2" h="89">
                  <a:moveTo>
                    <a:pt x="28" y="44"/>
                  </a:moveTo>
                  <a:cubicBezTo>
                    <a:pt x="0" y="70"/>
                    <a:pt x="30" y="89"/>
                    <a:pt x="30" y="89"/>
                  </a:cubicBezTo>
                  <a:cubicBezTo>
                    <a:pt x="12" y="64"/>
                    <a:pt x="42" y="53"/>
                    <a:pt x="42" y="53"/>
                  </a:cubicBezTo>
                  <a:cubicBezTo>
                    <a:pt x="42" y="53"/>
                    <a:pt x="62" y="46"/>
                    <a:pt x="55" y="23"/>
                  </a:cubicBezTo>
                  <a:cubicBezTo>
                    <a:pt x="50" y="1"/>
                    <a:pt x="22" y="0"/>
                    <a:pt x="22" y="0"/>
                  </a:cubicBezTo>
                  <a:cubicBezTo>
                    <a:pt x="30" y="6"/>
                    <a:pt x="55" y="18"/>
                    <a:pt x="2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8" name="Freeform 82"/>
            <p:cNvSpPr>
              <a:spLocks noChangeArrowheads="1"/>
            </p:cNvSpPr>
            <p:nvPr/>
          </p:nvSpPr>
          <p:spPr bwMode="auto">
            <a:xfrm>
              <a:off x="982663" y="269875"/>
              <a:ext cx="171450" cy="246062"/>
            </a:xfrm>
            <a:custGeom>
              <a:avLst/>
              <a:gdLst>
                <a:gd name="T0" fmla="*/ 28 w 62"/>
                <a:gd name="T1" fmla="*/ 44 h 89"/>
                <a:gd name="T2" fmla="*/ 30 w 62"/>
                <a:gd name="T3" fmla="*/ 89 h 89"/>
                <a:gd name="T4" fmla="*/ 42 w 62"/>
                <a:gd name="T5" fmla="*/ 53 h 89"/>
                <a:gd name="T6" fmla="*/ 55 w 62"/>
                <a:gd name="T7" fmla="*/ 23 h 89"/>
                <a:gd name="T8" fmla="*/ 22 w 62"/>
                <a:gd name="T9" fmla="*/ 0 h 89"/>
                <a:gd name="T10" fmla="*/ 28 w 62"/>
                <a:gd name="T11" fmla="*/ 44 h 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2"/>
                <a:gd name="T19" fmla="*/ 0 h 89"/>
                <a:gd name="T20" fmla="*/ 62 w 62"/>
                <a:gd name="T21" fmla="*/ 89 h 8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2" h="89">
                  <a:moveTo>
                    <a:pt x="28" y="44"/>
                  </a:moveTo>
                  <a:cubicBezTo>
                    <a:pt x="0" y="70"/>
                    <a:pt x="30" y="89"/>
                    <a:pt x="30" y="89"/>
                  </a:cubicBezTo>
                  <a:cubicBezTo>
                    <a:pt x="12" y="64"/>
                    <a:pt x="42" y="53"/>
                    <a:pt x="42" y="53"/>
                  </a:cubicBezTo>
                  <a:cubicBezTo>
                    <a:pt x="42" y="53"/>
                    <a:pt x="62" y="46"/>
                    <a:pt x="55" y="23"/>
                  </a:cubicBezTo>
                  <a:cubicBezTo>
                    <a:pt x="50" y="1"/>
                    <a:pt x="22" y="0"/>
                    <a:pt x="22" y="0"/>
                  </a:cubicBezTo>
                  <a:cubicBezTo>
                    <a:pt x="30" y="6"/>
                    <a:pt x="55" y="18"/>
                    <a:pt x="2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9" name="Freeform 83"/>
            <p:cNvSpPr>
              <a:spLocks noEditPoints="1" noChangeArrowheads="1"/>
            </p:cNvSpPr>
            <p:nvPr/>
          </p:nvSpPr>
          <p:spPr bwMode="auto">
            <a:xfrm>
              <a:off x="849313" y="555625"/>
              <a:ext cx="525462" cy="549275"/>
            </a:xfrm>
            <a:custGeom>
              <a:avLst/>
              <a:gdLst>
                <a:gd name="T0" fmla="*/ 164 w 189"/>
                <a:gd name="T1" fmla="*/ 41 h 198"/>
                <a:gd name="T2" fmla="*/ 144 w 189"/>
                <a:gd name="T3" fmla="*/ 41 h 198"/>
                <a:gd name="T4" fmla="*/ 144 w 189"/>
                <a:gd name="T5" fmla="*/ 18 h 198"/>
                <a:gd name="T6" fmla="*/ 126 w 189"/>
                <a:gd name="T7" fmla="*/ 0 h 198"/>
                <a:gd name="T8" fmla="*/ 17 w 189"/>
                <a:gd name="T9" fmla="*/ 0 h 198"/>
                <a:gd name="T10" fmla="*/ 0 w 189"/>
                <a:gd name="T11" fmla="*/ 18 h 198"/>
                <a:gd name="T12" fmla="*/ 0 w 189"/>
                <a:gd name="T13" fmla="*/ 180 h 198"/>
                <a:gd name="T14" fmla="*/ 17 w 189"/>
                <a:gd name="T15" fmla="*/ 198 h 198"/>
                <a:gd name="T16" fmla="*/ 126 w 189"/>
                <a:gd name="T17" fmla="*/ 198 h 198"/>
                <a:gd name="T18" fmla="*/ 144 w 189"/>
                <a:gd name="T19" fmla="*/ 180 h 198"/>
                <a:gd name="T20" fmla="*/ 144 w 189"/>
                <a:gd name="T21" fmla="*/ 145 h 198"/>
                <a:gd name="T22" fmla="*/ 164 w 189"/>
                <a:gd name="T23" fmla="*/ 145 h 198"/>
                <a:gd name="T24" fmla="*/ 189 w 189"/>
                <a:gd name="T25" fmla="*/ 118 h 198"/>
                <a:gd name="T26" fmla="*/ 189 w 189"/>
                <a:gd name="T27" fmla="*/ 65 h 198"/>
                <a:gd name="T28" fmla="*/ 164 w 189"/>
                <a:gd name="T29" fmla="*/ 41 h 198"/>
                <a:gd name="T30" fmla="*/ 150 w 189"/>
                <a:gd name="T31" fmla="*/ 123 h 198"/>
                <a:gd name="T32" fmla="*/ 144 w 189"/>
                <a:gd name="T33" fmla="*/ 123 h 198"/>
                <a:gd name="T34" fmla="*/ 144 w 189"/>
                <a:gd name="T35" fmla="*/ 68 h 198"/>
                <a:gd name="T36" fmla="*/ 150 w 189"/>
                <a:gd name="T37" fmla="*/ 68 h 198"/>
                <a:gd name="T38" fmla="*/ 165 w 189"/>
                <a:gd name="T39" fmla="*/ 83 h 198"/>
                <a:gd name="T40" fmla="*/ 165 w 189"/>
                <a:gd name="T41" fmla="*/ 105 h 198"/>
                <a:gd name="T42" fmla="*/ 150 w 189"/>
                <a:gd name="T43" fmla="*/ 123 h 19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89"/>
                <a:gd name="T67" fmla="*/ 0 h 198"/>
                <a:gd name="T68" fmla="*/ 189 w 189"/>
                <a:gd name="T69" fmla="*/ 198 h 19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89" h="198">
                  <a:moveTo>
                    <a:pt x="164" y="41"/>
                  </a:moveTo>
                  <a:cubicBezTo>
                    <a:pt x="144" y="41"/>
                    <a:pt x="144" y="41"/>
                    <a:pt x="144" y="41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44" y="8"/>
                    <a:pt x="136" y="0"/>
                    <a:pt x="12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90"/>
                    <a:pt x="8" y="198"/>
                    <a:pt x="17" y="198"/>
                  </a:cubicBezTo>
                  <a:cubicBezTo>
                    <a:pt x="126" y="198"/>
                    <a:pt x="126" y="198"/>
                    <a:pt x="126" y="198"/>
                  </a:cubicBezTo>
                  <a:cubicBezTo>
                    <a:pt x="136" y="198"/>
                    <a:pt x="144" y="190"/>
                    <a:pt x="144" y="180"/>
                  </a:cubicBezTo>
                  <a:cubicBezTo>
                    <a:pt x="144" y="145"/>
                    <a:pt x="144" y="145"/>
                    <a:pt x="144" y="145"/>
                  </a:cubicBezTo>
                  <a:cubicBezTo>
                    <a:pt x="164" y="145"/>
                    <a:pt x="164" y="145"/>
                    <a:pt x="164" y="145"/>
                  </a:cubicBezTo>
                  <a:cubicBezTo>
                    <a:pt x="183" y="145"/>
                    <a:pt x="189" y="126"/>
                    <a:pt x="189" y="118"/>
                  </a:cubicBezTo>
                  <a:cubicBezTo>
                    <a:pt x="189" y="65"/>
                    <a:pt x="189" y="65"/>
                    <a:pt x="189" y="65"/>
                  </a:cubicBezTo>
                  <a:cubicBezTo>
                    <a:pt x="189" y="46"/>
                    <a:pt x="173" y="41"/>
                    <a:pt x="164" y="41"/>
                  </a:cubicBezTo>
                  <a:close/>
                  <a:moveTo>
                    <a:pt x="150" y="123"/>
                  </a:moveTo>
                  <a:cubicBezTo>
                    <a:pt x="144" y="123"/>
                    <a:pt x="144" y="123"/>
                    <a:pt x="144" y="123"/>
                  </a:cubicBezTo>
                  <a:cubicBezTo>
                    <a:pt x="144" y="68"/>
                    <a:pt x="144" y="68"/>
                    <a:pt x="144" y="68"/>
                  </a:cubicBezTo>
                  <a:cubicBezTo>
                    <a:pt x="150" y="68"/>
                    <a:pt x="150" y="68"/>
                    <a:pt x="150" y="68"/>
                  </a:cubicBezTo>
                  <a:cubicBezTo>
                    <a:pt x="163" y="68"/>
                    <a:pt x="165" y="72"/>
                    <a:pt x="165" y="83"/>
                  </a:cubicBezTo>
                  <a:cubicBezTo>
                    <a:pt x="165" y="105"/>
                    <a:pt x="165" y="105"/>
                    <a:pt x="165" y="105"/>
                  </a:cubicBezTo>
                  <a:cubicBezTo>
                    <a:pt x="165" y="121"/>
                    <a:pt x="159" y="123"/>
                    <a:pt x="150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10" name="Freeform 84"/>
            <p:cNvSpPr>
              <a:spLocks noChangeArrowheads="1"/>
            </p:cNvSpPr>
            <p:nvPr/>
          </p:nvSpPr>
          <p:spPr bwMode="auto">
            <a:xfrm>
              <a:off x="1065213" y="444500"/>
              <a:ext cx="50800" cy="82550"/>
            </a:xfrm>
            <a:custGeom>
              <a:avLst/>
              <a:gdLst>
                <a:gd name="T0" fmla="*/ 18 w 18"/>
                <a:gd name="T1" fmla="*/ 30 h 30"/>
                <a:gd name="T2" fmla="*/ 15 w 18"/>
                <a:gd name="T3" fmla="*/ 0 h 30"/>
                <a:gd name="T4" fmla="*/ 6 w 18"/>
                <a:gd name="T5" fmla="*/ 7 h 30"/>
                <a:gd name="T6" fmla="*/ 9 w 18"/>
                <a:gd name="T7" fmla="*/ 30 h 30"/>
                <a:gd name="T8" fmla="*/ 18 w 18"/>
                <a:gd name="T9" fmla="*/ 30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30"/>
                <a:gd name="T17" fmla="*/ 18 w 18"/>
                <a:gd name="T18" fmla="*/ 30 h 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30">
                  <a:moveTo>
                    <a:pt x="18" y="30"/>
                  </a:moveTo>
                  <a:cubicBezTo>
                    <a:pt x="18" y="19"/>
                    <a:pt x="17" y="10"/>
                    <a:pt x="15" y="0"/>
                  </a:cubicBezTo>
                  <a:cubicBezTo>
                    <a:pt x="9" y="3"/>
                    <a:pt x="6" y="7"/>
                    <a:pt x="6" y="7"/>
                  </a:cubicBezTo>
                  <a:cubicBezTo>
                    <a:pt x="0" y="13"/>
                    <a:pt x="5" y="23"/>
                    <a:pt x="9" y="30"/>
                  </a:cubicBezTo>
                  <a:lnTo>
                    <a:pt x="18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11" name="Freeform 85"/>
            <p:cNvSpPr>
              <a:spLocks noChangeArrowheads="1"/>
            </p:cNvSpPr>
            <p:nvPr/>
          </p:nvSpPr>
          <p:spPr bwMode="auto">
            <a:xfrm>
              <a:off x="0" y="0"/>
              <a:ext cx="1074737" cy="1116012"/>
            </a:xfrm>
            <a:custGeom>
              <a:avLst/>
              <a:gdLst>
                <a:gd name="T0" fmla="*/ 295 w 387"/>
                <a:gd name="T1" fmla="*/ 328 h 402"/>
                <a:gd name="T2" fmla="*/ 201 w 387"/>
                <a:gd name="T3" fmla="*/ 359 h 402"/>
                <a:gd name="T4" fmla="*/ 43 w 387"/>
                <a:gd name="T5" fmla="*/ 201 h 402"/>
                <a:gd name="T6" fmla="*/ 201 w 387"/>
                <a:gd name="T7" fmla="*/ 42 h 402"/>
                <a:gd name="T8" fmla="*/ 359 w 387"/>
                <a:gd name="T9" fmla="*/ 190 h 402"/>
                <a:gd name="T10" fmla="*/ 375 w 387"/>
                <a:gd name="T11" fmla="*/ 190 h 402"/>
                <a:gd name="T12" fmla="*/ 372 w 387"/>
                <a:gd name="T13" fmla="*/ 142 h 402"/>
                <a:gd name="T14" fmla="*/ 387 w 387"/>
                <a:gd name="T15" fmla="*/ 122 h 402"/>
                <a:gd name="T16" fmla="*/ 201 w 387"/>
                <a:gd name="T17" fmla="*/ 0 h 402"/>
                <a:gd name="T18" fmla="*/ 0 w 387"/>
                <a:gd name="T19" fmla="*/ 201 h 402"/>
                <a:gd name="T20" fmla="*/ 201 w 387"/>
                <a:gd name="T21" fmla="*/ 402 h 402"/>
                <a:gd name="T22" fmla="*/ 295 w 387"/>
                <a:gd name="T23" fmla="*/ 379 h 402"/>
                <a:gd name="T24" fmla="*/ 295 w 387"/>
                <a:gd name="T25" fmla="*/ 328 h 40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87"/>
                <a:gd name="T40" fmla="*/ 0 h 402"/>
                <a:gd name="T41" fmla="*/ 387 w 387"/>
                <a:gd name="T42" fmla="*/ 402 h 40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87" h="402">
                  <a:moveTo>
                    <a:pt x="295" y="328"/>
                  </a:moveTo>
                  <a:cubicBezTo>
                    <a:pt x="269" y="348"/>
                    <a:pt x="237" y="359"/>
                    <a:pt x="201" y="359"/>
                  </a:cubicBezTo>
                  <a:cubicBezTo>
                    <a:pt x="114" y="359"/>
                    <a:pt x="43" y="288"/>
                    <a:pt x="43" y="201"/>
                  </a:cubicBezTo>
                  <a:cubicBezTo>
                    <a:pt x="43" y="113"/>
                    <a:pt x="114" y="42"/>
                    <a:pt x="201" y="42"/>
                  </a:cubicBezTo>
                  <a:cubicBezTo>
                    <a:pt x="285" y="42"/>
                    <a:pt x="354" y="107"/>
                    <a:pt x="359" y="190"/>
                  </a:cubicBezTo>
                  <a:cubicBezTo>
                    <a:pt x="375" y="190"/>
                    <a:pt x="375" y="190"/>
                    <a:pt x="375" y="190"/>
                  </a:cubicBezTo>
                  <a:cubicBezTo>
                    <a:pt x="349" y="169"/>
                    <a:pt x="372" y="142"/>
                    <a:pt x="372" y="142"/>
                  </a:cubicBezTo>
                  <a:cubicBezTo>
                    <a:pt x="382" y="131"/>
                    <a:pt x="385" y="125"/>
                    <a:pt x="387" y="122"/>
                  </a:cubicBezTo>
                  <a:cubicBezTo>
                    <a:pt x="356" y="50"/>
                    <a:pt x="285" y="0"/>
                    <a:pt x="201" y="0"/>
                  </a:cubicBezTo>
                  <a:cubicBezTo>
                    <a:pt x="90" y="0"/>
                    <a:pt x="0" y="90"/>
                    <a:pt x="0" y="201"/>
                  </a:cubicBezTo>
                  <a:cubicBezTo>
                    <a:pt x="0" y="312"/>
                    <a:pt x="90" y="402"/>
                    <a:pt x="201" y="402"/>
                  </a:cubicBezTo>
                  <a:cubicBezTo>
                    <a:pt x="235" y="402"/>
                    <a:pt x="267" y="394"/>
                    <a:pt x="295" y="379"/>
                  </a:cubicBezTo>
                  <a:lnTo>
                    <a:pt x="295" y="3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12" name="组合 124"/>
          <p:cNvGrpSpPr/>
          <p:nvPr/>
        </p:nvGrpSpPr>
        <p:grpSpPr bwMode="auto">
          <a:xfrm>
            <a:off x="2351109" y="2572451"/>
            <a:ext cx="806483" cy="678005"/>
            <a:chOff x="0" y="0"/>
            <a:chExt cx="1576387" cy="1327150"/>
          </a:xfrm>
          <a:solidFill>
            <a:srgbClr val="F6E8AD"/>
          </a:solidFill>
          <a:effectLst/>
        </p:grpSpPr>
        <p:sp>
          <p:nvSpPr>
            <p:cNvPr id="213" name="Freeform 7"/>
            <p:cNvSpPr>
              <a:spLocks noEditPoints="1" noChangeArrowheads="1"/>
            </p:cNvSpPr>
            <p:nvPr/>
          </p:nvSpPr>
          <p:spPr bwMode="auto">
            <a:xfrm>
              <a:off x="493713" y="0"/>
              <a:ext cx="560387" cy="525462"/>
            </a:xfrm>
            <a:custGeom>
              <a:avLst/>
              <a:gdLst>
                <a:gd name="T0" fmla="*/ 171 w 202"/>
                <a:gd name="T1" fmla="*/ 0 h 189"/>
                <a:gd name="T2" fmla="*/ 85 w 202"/>
                <a:gd name="T3" fmla="*/ 0 h 189"/>
                <a:gd name="T4" fmla="*/ 55 w 202"/>
                <a:gd name="T5" fmla="*/ 20 h 189"/>
                <a:gd name="T6" fmla="*/ 33 w 202"/>
                <a:gd name="T7" fmla="*/ 20 h 189"/>
                <a:gd name="T8" fmla="*/ 0 w 202"/>
                <a:gd name="T9" fmla="*/ 54 h 189"/>
                <a:gd name="T10" fmla="*/ 0 w 202"/>
                <a:gd name="T11" fmla="*/ 117 h 189"/>
                <a:gd name="T12" fmla="*/ 33 w 202"/>
                <a:gd name="T13" fmla="*/ 151 h 189"/>
                <a:gd name="T14" fmla="*/ 48 w 202"/>
                <a:gd name="T15" fmla="*/ 151 h 189"/>
                <a:gd name="T16" fmla="*/ 33 w 202"/>
                <a:gd name="T17" fmla="*/ 179 h 189"/>
                <a:gd name="T18" fmla="*/ 24 w 202"/>
                <a:gd name="T19" fmla="*/ 189 h 189"/>
                <a:gd name="T20" fmla="*/ 37 w 202"/>
                <a:gd name="T21" fmla="*/ 189 h 189"/>
                <a:gd name="T22" fmla="*/ 96 w 202"/>
                <a:gd name="T23" fmla="*/ 151 h 189"/>
                <a:gd name="T24" fmla="*/ 125 w 202"/>
                <a:gd name="T25" fmla="*/ 151 h 189"/>
                <a:gd name="T26" fmla="*/ 137 w 202"/>
                <a:gd name="T27" fmla="*/ 148 h 189"/>
                <a:gd name="T28" fmla="*/ 167 w 202"/>
                <a:gd name="T29" fmla="*/ 159 h 189"/>
                <a:gd name="T30" fmla="*/ 179 w 202"/>
                <a:gd name="T31" fmla="*/ 160 h 189"/>
                <a:gd name="T32" fmla="*/ 171 w 202"/>
                <a:gd name="T33" fmla="*/ 150 h 189"/>
                <a:gd name="T34" fmla="*/ 157 w 202"/>
                <a:gd name="T35" fmla="*/ 125 h 189"/>
                <a:gd name="T36" fmla="*/ 157 w 202"/>
                <a:gd name="T37" fmla="*/ 123 h 189"/>
                <a:gd name="T38" fmla="*/ 171 w 202"/>
                <a:gd name="T39" fmla="*/ 123 h 189"/>
                <a:gd name="T40" fmla="*/ 202 w 202"/>
                <a:gd name="T41" fmla="*/ 92 h 189"/>
                <a:gd name="T42" fmla="*/ 202 w 202"/>
                <a:gd name="T43" fmla="*/ 32 h 189"/>
                <a:gd name="T44" fmla="*/ 171 w 202"/>
                <a:gd name="T45" fmla="*/ 0 h 189"/>
                <a:gd name="T46" fmla="*/ 125 w 202"/>
                <a:gd name="T47" fmla="*/ 139 h 189"/>
                <a:gd name="T48" fmla="*/ 91 w 202"/>
                <a:gd name="T49" fmla="*/ 139 h 189"/>
                <a:gd name="T50" fmla="*/ 89 w 202"/>
                <a:gd name="T51" fmla="*/ 141 h 189"/>
                <a:gd name="T52" fmla="*/ 51 w 202"/>
                <a:gd name="T53" fmla="*/ 174 h 189"/>
                <a:gd name="T54" fmla="*/ 60 w 202"/>
                <a:gd name="T55" fmla="*/ 144 h 189"/>
                <a:gd name="T56" fmla="*/ 60 w 202"/>
                <a:gd name="T57" fmla="*/ 139 h 189"/>
                <a:gd name="T58" fmla="*/ 33 w 202"/>
                <a:gd name="T59" fmla="*/ 139 h 189"/>
                <a:gd name="T60" fmla="*/ 12 w 202"/>
                <a:gd name="T61" fmla="*/ 117 h 189"/>
                <a:gd name="T62" fmla="*/ 12 w 202"/>
                <a:gd name="T63" fmla="*/ 54 h 189"/>
                <a:gd name="T64" fmla="*/ 33 w 202"/>
                <a:gd name="T65" fmla="*/ 32 h 189"/>
                <a:gd name="T66" fmla="*/ 53 w 202"/>
                <a:gd name="T67" fmla="*/ 32 h 189"/>
                <a:gd name="T68" fmla="*/ 53 w 202"/>
                <a:gd name="T69" fmla="*/ 32 h 189"/>
                <a:gd name="T70" fmla="*/ 53 w 202"/>
                <a:gd name="T71" fmla="*/ 92 h 189"/>
                <a:gd name="T72" fmla="*/ 85 w 202"/>
                <a:gd name="T73" fmla="*/ 123 h 189"/>
                <a:gd name="T74" fmla="*/ 111 w 202"/>
                <a:gd name="T75" fmla="*/ 123 h 189"/>
                <a:gd name="T76" fmla="*/ 126 w 202"/>
                <a:gd name="T77" fmla="*/ 139 h 189"/>
                <a:gd name="T78" fmla="*/ 125 w 202"/>
                <a:gd name="T79" fmla="*/ 139 h 189"/>
                <a:gd name="T80" fmla="*/ 191 w 202"/>
                <a:gd name="T81" fmla="*/ 92 h 189"/>
                <a:gd name="T82" fmla="*/ 171 w 202"/>
                <a:gd name="T83" fmla="*/ 113 h 189"/>
                <a:gd name="T84" fmla="*/ 146 w 202"/>
                <a:gd name="T85" fmla="*/ 113 h 189"/>
                <a:gd name="T86" fmla="*/ 145 w 202"/>
                <a:gd name="T87" fmla="*/ 117 h 189"/>
                <a:gd name="T88" fmla="*/ 154 w 202"/>
                <a:gd name="T89" fmla="*/ 145 h 189"/>
                <a:gd name="T90" fmla="*/ 118 w 202"/>
                <a:gd name="T91" fmla="*/ 115 h 189"/>
                <a:gd name="T92" fmla="*/ 117 w 202"/>
                <a:gd name="T93" fmla="*/ 113 h 189"/>
                <a:gd name="T94" fmla="*/ 85 w 202"/>
                <a:gd name="T95" fmla="*/ 113 h 189"/>
                <a:gd name="T96" fmla="*/ 64 w 202"/>
                <a:gd name="T97" fmla="*/ 92 h 189"/>
                <a:gd name="T98" fmla="*/ 64 w 202"/>
                <a:gd name="T99" fmla="*/ 32 h 189"/>
                <a:gd name="T100" fmla="*/ 85 w 202"/>
                <a:gd name="T101" fmla="*/ 11 h 189"/>
                <a:gd name="T102" fmla="*/ 171 w 202"/>
                <a:gd name="T103" fmla="*/ 11 h 189"/>
                <a:gd name="T104" fmla="*/ 191 w 202"/>
                <a:gd name="T105" fmla="*/ 32 h 189"/>
                <a:gd name="T106" fmla="*/ 191 w 202"/>
                <a:gd name="T107" fmla="*/ 92 h 18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02"/>
                <a:gd name="T163" fmla="*/ 0 h 189"/>
                <a:gd name="T164" fmla="*/ 202 w 202"/>
                <a:gd name="T165" fmla="*/ 189 h 18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02" h="189">
                  <a:moveTo>
                    <a:pt x="171" y="0"/>
                  </a:moveTo>
                  <a:cubicBezTo>
                    <a:pt x="85" y="0"/>
                    <a:pt x="85" y="0"/>
                    <a:pt x="85" y="0"/>
                  </a:cubicBezTo>
                  <a:cubicBezTo>
                    <a:pt x="71" y="0"/>
                    <a:pt x="60" y="9"/>
                    <a:pt x="55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15" y="20"/>
                    <a:pt x="0" y="35"/>
                    <a:pt x="0" y="54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36"/>
                    <a:pt x="15" y="151"/>
                    <a:pt x="33" y="151"/>
                  </a:cubicBezTo>
                  <a:cubicBezTo>
                    <a:pt x="48" y="151"/>
                    <a:pt x="48" y="151"/>
                    <a:pt x="48" y="151"/>
                  </a:cubicBezTo>
                  <a:cubicBezTo>
                    <a:pt x="46" y="161"/>
                    <a:pt x="37" y="175"/>
                    <a:pt x="33" y="179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37" y="189"/>
                    <a:pt x="37" y="189"/>
                    <a:pt x="37" y="189"/>
                  </a:cubicBezTo>
                  <a:cubicBezTo>
                    <a:pt x="63" y="188"/>
                    <a:pt x="85" y="165"/>
                    <a:pt x="96" y="151"/>
                  </a:cubicBezTo>
                  <a:cubicBezTo>
                    <a:pt x="125" y="151"/>
                    <a:pt x="125" y="151"/>
                    <a:pt x="125" y="151"/>
                  </a:cubicBezTo>
                  <a:cubicBezTo>
                    <a:pt x="129" y="151"/>
                    <a:pt x="133" y="150"/>
                    <a:pt x="137" y="148"/>
                  </a:cubicBezTo>
                  <a:cubicBezTo>
                    <a:pt x="146" y="154"/>
                    <a:pt x="156" y="159"/>
                    <a:pt x="167" y="159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1" y="150"/>
                    <a:pt x="171" y="150"/>
                    <a:pt x="171" y="150"/>
                  </a:cubicBezTo>
                  <a:cubicBezTo>
                    <a:pt x="168" y="146"/>
                    <a:pt x="160" y="135"/>
                    <a:pt x="157" y="125"/>
                  </a:cubicBezTo>
                  <a:cubicBezTo>
                    <a:pt x="157" y="125"/>
                    <a:pt x="157" y="124"/>
                    <a:pt x="157" y="123"/>
                  </a:cubicBezTo>
                  <a:cubicBezTo>
                    <a:pt x="171" y="123"/>
                    <a:pt x="171" y="123"/>
                    <a:pt x="171" y="123"/>
                  </a:cubicBezTo>
                  <a:cubicBezTo>
                    <a:pt x="188" y="123"/>
                    <a:pt x="202" y="109"/>
                    <a:pt x="202" y="92"/>
                  </a:cubicBezTo>
                  <a:cubicBezTo>
                    <a:pt x="202" y="32"/>
                    <a:pt x="202" y="32"/>
                    <a:pt x="202" y="32"/>
                  </a:cubicBezTo>
                  <a:cubicBezTo>
                    <a:pt x="202" y="15"/>
                    <a:pt x="188" y="0"/>
                    <a:pt x="171" y="0"/>
                  </a:cubicBezTo>
                  <a:close/>
                  <a:moveTo>
                    <a:pt x="125" y="139"/>
                  </a:moveTo>
                  <a:cubicBezTo>
                    <a:pt x="91" y="139"/>
                    <a:pt x="91" y="139"/>
                    <a:pt x="91" y="139"/>
                  </a:cubicBezTo>
                  <a:cubicBezTo>
                    <a:pt x="89" y="141"/>
                    <a:pt x="89" y="141"/>
                    <a:pt x="89" y="141"/>
                  </a:cubicBezTo>
                  <a:cubicBezTo>
                    <a:pt x="82" y="151"/>
                    <a:pt x="68" y="167"/>
                    <a:pt x="51" y="174"/>
                  </a:cubicBezTo>
                  <a:cubicBezTo>
                    <a:pt x="56" y="165"/>
                    <a:pt x="61" y="154"/>
                    <a:pt x="60" y="144"/>
                  </a:cubicBezTo>
                  <a:cubicBezTo>
                    <a:pt x="60" y="139"/>
                    <a:pt x="60" y="139"/>
                    <a:pt x="60" y="139"/>
                  </a:cubicBezTo>
                  <a:cubicBezTo>
                    <a:pt x="33" y="139"/>
                    <a:pt x="33" y="139"/>
                    <a:pt x="33" y="139"/>
                  </a:cubicBezTo>
                  <a:cubicBezTo>
                    <a:pt x="21" y="139"/>
                    <a:pt x="12" y="129"/>
                    <a:pt x="12" y="117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42"/>
                    <a:pt x="21" y="32"/>
                    <a:pt x="33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3" y="109"/>
                    <a:pt x="67" y="123"/>
                    <a:pt x="85" y="123"/>
                  </a:cubicBezTo>
                  <a:cubicBezTo>
                    <a:pt x="111" y="123"/>
                    <a:pt x="111" y="123"/>
                    <a:pt x="111" y="123"/>
                  </a:cubicBezTo>
                  <a:cubicBezTo>
                    <a:pt x="115" y="128"/>
                    <a:pt x="120" y="134"/>
                    <a:pt x="126" y="139"/>
                  </a:cubicBezTo>
                  <a:cubicBezTo>
                    <a:pt x="125" y="139"/>
                    <a:pt x="125" y="139"/>
                    <a:pt x="125" y="139"/>
                  </a:cubicBezTo>
                  <a:close/>
                  <a:moveTo>
                    <a:pt x="191" y="92"/>
                  </a:moveTo>
                  <a:cubicBezTo>
                    <a:pt x="191" y="103"/>
                    <a:pt x="182" y="113"/>
                    <a:pt x="171" y="113"/>
                  </a:cubicBezTo>
                  <a:cubicBezTo>
                    <a:pt x="146" y="113"/>
                    <a:pt x="146" y="113"/>
                    <a:pt x="146" y="113"/>
                  </a:cubicBezTo>
                  <a:cubicBezTo>
                    <a:pt x="145" y="117"/>
                    <a:pt x="145" y="117"/>
                    <a:pt x="145" y="117"/>
                  </a:cubicBezTo>
                  <a:cubicBezTo>
                    <a:pt x="144" y="127"/>
                    <a:pt x="149" y="137"/>
                    <a:pt x="154" y="145"/>
                  </a:cubicBezTo>
                  <a:cubicBezTo>
                    <a:pt x="139" y="139"/>
                    <a:pt x="125" y="124"/>
                    <a:pt x="118" y="115"/>
                  </a:cubicBezTo>
                  <a:cubicBezTo>
                    <a:pt x="117" y="113"/>
                    <a:pt x="117" y="113"/>
                    <a:pt x="117" y="113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73" y="113"/>
                    <a:pt x="64" y="103"/>
                    <a:pt x="64" y="9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21"/>
                    <a:pt x="73" y="11"/>
                    <a:pt x="85" y="11"/>
                  </a:cubicBezTo>
                  <a:cubicBezTo>
                    <a:pt x="171" y="11"/>
                    <a:pt x="171" y="11"/>
                    <a:pt x="171" y="11"/>
                  </a:cubicBezTo>
                  <a:cubicBezTo>
                    <a:pt x="182" y="11"/>
                    <a:pt x="191" y="21"/>
                    <a:pt x="191" y="32"/>
                  </a:cubicBezTo>
                  <a:lnTo>
                    <a:pt x="191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14" name="Freeform 8"/>
            <p:cNvSpPr>
              <a:spLocks noEditPoints="1" noChangeArrowheads="1"/>
            </p:cNvSpPr>
            <p:nvPr/>
          </p:nvSpPr>
          <p:spPr bwMode="auto">
            <a:xfrm>
              <a:off x="0" y="404813"/>
              <a:ext cx="1117600" cy="922337"/>
            </a:xfrm>
            <a:custGeom>
              <a:avLst/>
              <a:gdLst>
                <a:gd name="T0" fmla="*/ 401 w 403"/>
                <a:gd name="T1" fmla="*/ 101 h 332"/>
                <a:gd name="T2" fmla="*/ 345 w 403"/>
                <a:gd name="T3" fmla="*/ 125 h 332"/>
                <a:gd name="T4" fmla="*/ 335 w 403"/>
                <a:gd name="T5" fmla="*/ 140 h 332"/>
                <a:gd name="T6" fmla="*/ 326 w 403"/>
                <a:gd name="T7" fmla="*/ 151 h 332"/>
                <a:gd name="T8" fmla="*/ 309 w 403"/>
                <a:gd name="T9" fmla="*/ 153 h 332"/>
                <a:gd name="T10" fmla="*/ 290 w 403"/>
                <a:gd name="T11" fmla="*/ 164 h 332"/>
                <a:gd name="T12" fmla="*/ 274 w 403"/>
                <a:gd name="T13" fmla="*/ 167 h 332"/>
                <a:gd name="T14" fmla="*/ 263 w 403"/>
                <a:gd name="T15" fmla="*/ 145 h 332"/>
                <a:gd name="T16" fmla="*/ 185 w 403"/>
                <a:gd name="T17" fmla="*/ 123 h 332"/>
                <a:gd name="T18" fmla="*/ 185 w 403"/>
                <a:gd name="T19" fmla="*/ 114 h 332"/>
                <a:gd name="T20" fmla="*/ 194 w 403"/>
                <a:gd name="T21" fmla="*/ 74 h 332"/>
                <a:gd name="T22" fmla="*/ 196 w 403"/>
                <a:gd name="T23" fmla="*/ 58 h 332"/>
                <a:gd name="T24" fmla="*/ 177 w 403"/>
                <a:gd name="T25" fmla="*/ 12 h 332"/>
                <a:gd name="T26" fmla="*/ 110 w 403"/>
                <a:gd name="T27" fmla="*/ 26 h 332"/>
                <a:gd name="T28" fmla="*/ 101 w 403"/>
                <a:gd name="T29" fmla="*/ 66 h 332"/>
                <a:gd name="T30" fmla="*/ 114 w 403"/>
                <a:gd name="T31" fmla="*/ 92 h 332"/>
                <a:gd name="T32" fmla="*/ 120 w 403"/>
                <a:gd name="T33" fmla="*/ 116 h 332"/>
                <a:gd name="T34" fmla="*/ 97 w 403"/>
                <a:gd name="T35" fmla="*/ 136 h 332"/>
                <a:gd name="T36" fmla="*/ 41 w 403"/>
                <a:gd name="T37" fmla="*/ 152 h 332"/>
                <a:gd name="T38" fmla="*/ 33 w 403"/>
                <a:gd name="T39" fmla="*/ 166 h 332"/>
                <a:gd name="T40" fmla="*/ 18 w 403"/>
                <a:gd name="T41" fmla="*/ 234 h 332"/>
                <a:gd name="T42" fmla="*/ 8 w 403"/>
                <a:gd name="T43" fmla="*/ 280 h 332"/>
                <a:gd name="T44" fmla="*/ 0 w 403"/>
                <a:gd name="T45" fmla="*/ 332 h 332"/>
                <a:gd name="T46" fmla="*/ 46 w 403"/>
                <a:gd name="T47" fmla="*/ 332 h 332"/>
                <a:gd name="T48" fmla="*/ 64 w 403"/>
                <a:gd name="T49" fmla="*/ 264 h 332"/>
                <a:gd name="T50" fmla="*/ 63 w 403"/>
                <a:gd name="T51" fmla="*/ 332 h 332"/>
                <a:gd name="T52" fmla="*/ 303 w 403"/>
                <a:gd name="T53" fmla="*/ 332 h 332"/>
                <a:gd name="T54" fmla="*/ 301 w 403"/>
                <a:gd name="T55" fmla="*/ 321 h 332"/>
                <a:gd name="T56" fmla="*/ 292 w 403"/>
                <a:gd name="T57" fmla="*/ 273 h 332"/>
                <a:gd name="T58" fmla="*/ 284 w 403"/>
                <a:gd name="T59" fmla="*/ 218 h 332"/>
                <a:gd name="T60" fmla="*/ 333 w 403"/>
                <a:gd name="T61" fmla="*/ 209 h 332"/>
                <a:gd name="T62" fmla="*/ 331 w 403"/>
                <a:gd name="T63" fmla="*/ 301 h 332"/>
                <a:gd name="T64" fmla="*/ 329 w 403"/>
                <a:gd name="T65" fmla="*/ 331 h 332"/>
                <a:gd name="T66" fmla="*/ 366 w 403"/>
                <a:gd name="T67" fmla="*/ 331 h 332"/>
                <a:gd name="T68" fmla="*/ 367 w 403"/>
                <a:gd name="T69" fmla="*/ 324 h 332"/>
                <a:gd name="T70" fmla="*/ 364 w 403"/>
                <a:gd name="T71" fmla="*/ 315 h 332"/>
                <a:gd name="T72" fmla="*/ 367 w 403"/>
                <a:gd name="T73" fmla="*/ 308 h 332"/>
                <a:gd name="T74" fmla="*/ 367 w 403"/>
                <a:gd name="T75" fmla="*/ 298 h 332"/>
                <a:gd name="T76" fmla="*/ 367 w 403"/>
                <a:gd name="T77" fmla="*/ 289 h 332"/>
                <a:gd name="T78" fmla="*/ 366 w 403"/>
                <a:gd name="T79" fmla="*/ 275 h 332"/>
                <a:gd name="T80" fmla="*/ 371 w 403"/>
                <a:gd name="T81" fmla="*/ 255 h 332"/>
                <a:gd name="T82" fmla="*/ 373 w 403"/>
                <a:gd name="T83" fmla="*/ 237 h 332"/>
                <a:gd name="T84" fmla="*/ 375 w 403"/>
                <a:gd name="T85" fmla="*/ 230 h 332"/>
                <a:gd name="T86" fmla="*/ 381 w 403"/>
                <a:gd name="T87" fmla="*/ 178 h 332"/>
                <a:gd name="T88" fmla="*/ 399 w 403"/>
                <a:gd name="T89" fmla="*/ 129 h 332"/>
                <a:gd name="T90" fmla="*/ 401 w 403"/>
                <a:gd name="T91" fmla="*/ 101 h 332"/>
                <a:gd name="T92" fmla="*/ 178 w 403"/>
                <a:gd name="T93" fmla="*/ 215 h 332"/>
                <a:gd name="T94" fmla="*/ 159 w 403"/>
                <a:gd name="T95" fmla="*/ 163 h 332"/>
                <a:gd name="T96" fmla="*/ 167 w 403"/>
                <a:gd name="T97" fmla="*/ 161 h 332"/>
                <a:gd name="T98" fmla="*/ 151 w 403"/>
                <a:gd name="T99" fmla="*/ 145 h 332"/>
                <a:gd name="T100" fmla="*/ 139 w 403"/>
                <a:gd name="T101" fmla="*/ 157 h 332"/>
                <a:gd name="T102" fmla="*/ 145 w 403"/>
                <a:gd name="T103" fmla="*/ 164 h 332"/>
                <a:gd name="T104" fmla="*/ 132 w 403"/>
                <a:gd name="T105" fmla="*/ 221 h 332"/>
                <a:gd name="T106" fmla="*/ 117 w 403"/>
                <a:gd name="T107" fmla="*/ 122 h 332"/>
                <a:gd name="T108" fmla="*/ 150 w 403"/>
                <a:gd name="T109" fmla="*/ 140 h 332"/>
                <a:gd name="T110" fmla="*/ 184 w 403"/>
                <a:gd name="T111" fmla="*/ 127 h 332"/>
                <a:gd name="T112" fmla="*/ 178 w 403"/>
                <a:gd name="T113" fmla="*/ 215 h 33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03"/>
                <a:gd name="T172" fmla="*/ 0 h 332"/>
                <a:gd name="T173" fmla="*/ 403 w 403"/>
                <a:gd name="T174" fmla="*/ 332 h 33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03" h="332">
                  <a:moveTo>
                    <a:pt x="401" y="101"/>
                  </a:moveTo>
                  <a:cubicBezTo>
                    <a:pt x="391" y="102"/>
                    <a:pt x="354" y="109"/>
                    <a:pt x="345" y="125"/>
                  </a:cubicBezTo>
                  <a:cubicBezTo>
                    <a:pt x="345" y="125"/>
                    <a:pt x="340" y="137"/>
                    <a:pt x="335" y="140"/>
                  </a:cubicBezTo>
                  <a:cubicBezTo>
                    <a:pt x="330" y="144"/>
                    <a:pt x="330" y="146"/>
                    <a:pt x="326" y="151"/>
                  </a:cubicBezTo>
                  <a:cubicBezTo>
                    <a:pt x="322" y="155"/>
                    <a:pt x="315" y="148"/>
                    <a:pt x="309" y="153"/>
                  </a:cubicBezTo>
                  <a:cubicBezTo>
                    <a:pt x="303" y="157"/>
                    <a:pt x="294" y="164"/>
                    <a:pt x="290" y="164"/>
                  </a:cubicBezTo>
                  <a:cubicBezTo>
                    <a:pt x="286" y="164"/>
                    <a:pt x="279" y="167"/>
                    <a:pt x="274" y="167"/>
                  </a:cubicBezTo>
                  <a:cubicBezTo>
                    <a:pt x="270" y="156"/>
                    <a:pt x="268" y="148"/>
                    <a:pt x="263" y="145"/>
                  </a:cubicBezTo>
                  <a:cubicBezTo>
                    <a:pt x="256" y="140"/>
                    <a:pt x="220" y="140"/>
                    <a:pt x="185" y="123"/>
                  </a:cubicBezTo>
                  <a:cubicBezTo>
                    <a:pt x="185" y="114"/>
                    <a:pt x="185" y="114"/>
                    <a:pt x="185" y="114"/>
                  </a:cubicBezTo>
                  <a:cubicBezTo>
                    <a:pt x="185" y="114"/>
                    <a:pt x="201" y="89"/>
                    <a:pt x="194" y="74"/>
                  </a:cubicBezTo>
                  <a:cubicBezTo>
                    <a:pt x="194" y="74"/>
                    <a:pt x="193" y="61"/>
                    <a:pt x="196" y="58"/>
                  </a:cubicBezTo>
                  <a:cubicBezTo>
                    <a:pt x="196" y="58"/>
                    <a:pt x="197" y="19"/>
                    <a:pt x="177" y="12"/>
                  </a:cubicBezTo>
                  <a:cubicBezTo>
                    <a:pt x="177" y="12"/>
                    <a:pt x="129" y="0"/>
                    <a:pt x="110" y="26"/>
                  </a:cubicBezTo>
                  <a:cubicBezTo>
                    <a:pt x="110" y="26"/>
                    <a:pt x="97" y="41"/>
                    <a:pt x="101" y="66"/>
                  </a:cubicBezTo>
                  <a:cubicBezTo>
                    <a:pt x="101" y="66"/>
                    <a:pt x="104" y="86"/>
                    <a:pt x="114" y="92"/>
                  </a:cubicBezTo>
                  <a:cubicBezTo>
                    <a:pt x="114" y="92"/>
                    <a:pt x="124" y="111"/>
                    <a:pt x="120" y="11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50" y="151"/>
                    <a:pt x="41" y="152"/>
                  </a:cubicBezTo>
                  <a:cubicBezTo>
                    <a:pt x="41" y="152"/>
                    <a:pt x="35" y="149"/>
                    <a:pt x="33" y="166"/>
                  </a:cubicBezTo>
                  <a:cubicBezTo>
                    <a:pt x="32" y="183"/>
                    <a:pt x="27" y="206"/>
                    <a:pt x="18" y="234"/>
                  </a:cubicBezTo>
                  <a:cubicBezTo>
                    <a:pt x="8" y="263"/>
                    <a:pt x="16" y="257"/>
                    <a:pt x="8" y="280"/>
                  </a:cubicBezTo>
                  <a:cubicBezTo>
                    <a:pt x="4" y="291"/>
                    <a:pt x="2" y="311"/>
                    <a:pt x="0" y="332"/>
                  </a:cubicBezTo>
                  <a:cubicBezTo>
                    <a:pt x="46" y="332"/>
                    <a:pt x="46" y="332"/>
                    <a:pt x="46" y="332"/>
                  </a:cubicBezTo>
                  <a:cubicBezTo>
                    <a:pt x="50" y="303"/>
                    <a:pt x="57" y="267"/>
                    <a:pt x="64" y="264"/>
                  </a:cubicBezTo>
                  <a:cubicBezTo>
                    <a:pt x="64" y="264"/>
                    <a:pt x="64" y="296"/>
                    <a:pt x="63" y="332"/>
                  </a:cubicBezTo>
                  <a:cubicBezTo>
                    <a:pt x="303" y="332"/>
                    <a:pt x="303" y="332"/>
                    <a:pt x="303" y="332"/>
                  </a:cubicBezTo>
                  <a:cubicBezTo>
                    <a:pt x="303" y="329"/>
                    <a:pt x="302" y="325"/>
                    <a:pt x="301" y="321"/>
                  </a:cubicBezTo>
                  <a:cubicBezTo>
                    <a:pt x="296" y="302"/>
                    <a:pt x="292" y="300"/>
                    <a:pt x="292" y="273"/>
                  </a:cubicBezTo>
                  <a:cubicBezTo>
                    <a:pt x="291" y="246"/>
                    <a:pt x="291" y="233"/>
                    <a:pt x="284" y="218"/>
                  </a:cubicBezTo>
                  <a:cubicBezTo>
                    <a:pt x="304" y="218"/>
                    <a:pt x="324" y="216"/>
                    <a:pt x="333" y="209"/>
                  </a:cubicBezTo>
                  <a:cubicBezTo>
                    <a:pt x="333" y="209"/>
                    <a:pt x="334" y="295"/>
                    <a:pt x="331" y="301"/>
                  </a:cubicBezTo>
                  <a:cubicBezTo>
                    <a:pt x="331" y="301"/>
                    <a:pt x="330" y="314"/>
                    <a:pt x="329" y="331"/>
                  </a:cubicBezTo>
                  <a:cubicBezTo>
                    <a:pt x="366" y="331"/>
                    <a:pt x="366" y="331"/>
                    <a:pt x="366" y="331"/>
                  </a:cubicBezTo>
                  <a:cubicBezTo>
                    <a:pt x="367" y="329"/>
                    <a:pt x="368" y="326"/>
                    <a:pt x="367" y="324"/>
                  </a:cubicBezTo>
                  <a:cubicBezTo>
                    <a:pt x="365" y="321"/>
                    <a:pt x="363" y="319"/>
                    <a:pt x="364" y="315"/>
                  </a:cubicBezTo>
                  <a:cubicBezTo>
                    <a:pt x="365" y="312"/>
                    <a:pt x="367" y="312"/>
                    <a:pt x="367" y="308"/>
                  </a:cubicBezTo>
                  <a:cubicBezTo>
                    <a:pt x="367" y="305"/>
                    <a:pt x="366" y="301"/>
                    <a:pt x="367" y="298"/>
                  </a:cubicBezTo>
                  <a:cubicBezTo>
                    <a:pt x="368" y="294"/>
                    <a:pt x="368" y="292"/>
                    <a:pt x="367" y="289"/>
                  </a:cubicBezTo>
                  <a:cubicBezTo>
                    <a:pt x="367" y="285"/>
                    <a:pt x="365" y="278"/>
                    <a:pt x="366" y="275"/>
                  </a:cubicBezTo>
                  <a:cubicBezTo>
                    <a:pt x="367" y="271"/>
                    <a:pt x="370" y="260"/>
                    <a:pt x="371" y="255"/>
                  </a:cubicBezTo>
                  <a:cubicBezTo>
                    <a:pt x="371" y="250"/>
                    <a:pt x="372" y="241"/>
                    <a:pt x="373" y="237"/>
                  </a:cubicBezTo>
                  <a:cubicBezTo>
                    <a:pt x="373" y="234"/>
                    <a:pt x="374" y="236"/>
                    <a:pt x="375" y="230"/>
                  </a:cubicBezTo>
                  <a:cubicBezTo>
                    <a:pt x="375" y="225"/>
                    <a:pt x="374" y="193"/>
                    <a:pt x="381" y="178"/>
                  </a:cubicBezTo>
                  <a:cubicBezTo>
                    <a:pt x="388" y="164"/>
                    <a:pt x="400" y="138"/>
                    <a:pt x="399" y="129"/>
                  </a:cubicBezTo>
                  <a:cubicBezTo>
                    <a:pt x="399" y="119"/>
                    <a:pt x="403" y="103"/>
                    <a:pt x="401" y="101"/>
                  </a:cubicBezTo>
                  <a:close/>
                  <a:moveTo>
                    <a:pt x="178" y="215"/>
                  </a:moveTo>
                  <a:cubicBezTo>
                    <a:pt x="178" y="215"/>
                    <a:pt x="166" y="169"/>
                    <a:pt x="159" y="163"/>
                  </a:cubicBezTo>
                  <a:cubicBezTo>
                    <a:pt x="167" y="161"/>
                    <a:pt x="167" y="161"/>
                    <a:pt x="167" y="161"/>
                  </a:cubicBezTo>
                  <a:cubicBezTo>
                    <a:pt x="151" y="145"/>
                    <a:pt x="151" y="145"/>
                    <a:pt x="151" y="145"/>
                  </a:cubicBezTo>
                  <a:cubicBezTo>
                    <a:pt x="139" y="157"/>
                    <a:pt x="139" y="157"/>
                    <a:pt x="139" y="157"/>
                  </a:cubicBezTo>
                  <a:cubicBezTo>
                    <a:pt x="145" y="164"/>
                    <a:pt x="145" y="164"/>
                    <a:pt x="145" y="164"/>
                  </a:cubicBezTo>
                  <a:cubicBezTo>
                    <a:pt x="145" y="164"/>
                    <a:pt x="130" y="206"/>
                    <a:pt x="132" y="221"/>
                  </a:cubicBezTo>
                  <a:cubicBezTo>
                    <a:pt x="132" y="221"/>
                    <a:pt x="111" y="126"/>
                    <a:pt x="117" y="122"/>
                  </a:cubicBezTo>
                  <a:cubicBezTo>
                    <a:pt x="117" y="122"/>
                    <a:pt x="139" y="138"/>
                    <a:pt x="150" y="140"/>
                  </a:cubicBezTo>
                  <a:cubicBezTo>
                    <a:pt x="150" y="140"/>
                    <a:pt x="181" y="132"/>
                    <a:pt x="184" y="127"/>
                  </a:cubicBezTo>
                  <a:cubicBezTo>
                    <a:pt x="184" y="127"/>
                    <a:pt x="193" y="186"/>
                    <a:pt x="178" y="2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15" name="Freeform 9"/>
            <p:cNvSpPr>
              <a:spLocks noChangeArrowheads="1"/>
            </p:cNvSpPr>
            <p:nvPr/>
          </p:nvSpPr>
          <p:spPr bwMode="auto">
            <a:xfrm>
              <a:off x="1112838" y="682625"/>
              <a:ext cx="4762" cy="317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  <a:gd name="T6" fmla="*/ 0 60000 65536"/>
                <a:gd name="T7" fmla="*/ 0 60000 65536"/>
                <a:gd name="T8" fmla="*/ 0 60000 65536"/>
                <a:gd name="T9" fmla="*/ 0 w 2"/>
                <a:gd name="T10" fmla="*/ 0 h 1"/>
                <a:gd name="T11" fmla="*/ 2 w 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1">
                  <a:moveTo>
                    <a:pt x="2" y="0"/>
                  </a:moveTo>
                  <a:cubicBezTo>
                    <a:pt x="2" y="0"/>
                    <a:pt x="1" y="0"/>
                    <a:pt x="0" y="1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16" name="Freeform 10"/>
            <p:cNvSpPr>
              <a:spLocks noChangeArrowheads="1"/>
            </p:cNvSpPr>
            <p:nvPr/>
          </p:nvSpPr>
          <p:spPr bwMode="auto">
            <a:xfrm>
              <a:off x="1019175" y="300038"/>
              <a:ext cx="557212" cy="1023937"/>
            </a:xfrm>
            <a:custGeom>
              <a:avLst/>
              <a:gdLst>
                <a:gd name="T0" fmla="*/ 200 w 201"/>
                <a:gd name="T1" fmla="*/ 303 h 369"/>
                <a:gd name="T2" fmla="*/ 190 w 201"/>
                <a:gd name="T3" fmla="*/ 229 h 369"/>
                <a:gd name="T4" fmla="*/ 183 w 201"/>
                <a:gd name="T5" fmla="*/ 205 h 369"/>
                <a:gd name="T6" fmla="*/ 176 w 201"/>
                <a:gd name="T7" fmla="*/ 167 h 369"/>
                <a:gd name="T8" fmla="*/ 151 w 201"/>
                <a:gd name="T9" fmla="*/ 146 h 369"/>
                <a:gd name="T10" fmla="*/ 106 w 201"/>
                <a:gd name="T11" fmla="*/ 131 h 369"/>
                <a:gd name="T12" fmla="*/ 91 w 201"/>
                <a:gd name="T13" fmla="*/ 115 h 369"/>
                <a:gd name="T14" fmla="*/ 86 w 201"/>
                <a:gd name="T15" fmla="*/ 111 h 369"/>
                <a:gd name="T16" fmla="*/ 86 w 201"/>
                <a:gd name="T17" fmla="*/ 111 h 369"/>
                <a:gd name="T18" fmla="*/ 90 w 201"/>
                <a:gd name="T19" fmla="*/ 115 h 369"/>
                <a:gd name="T20" fmla="*/ 92 w 201"/>
                <a:gd name="T21" fmla="*/ 128 h 369"/>
                <a:gd name="T22" fmla="*/ 50 w 201"/>
                <a:gd name="T23" fmla="*/ 238 h 369"/>
                <a:gd name="T24" fmla="*/ 53 w 201"/>
                <a:gd name="T25" fmla="*/ 171 h 369"/>
                <a:gd name="T26" fmla="*/ 62 w 201"/>
                <a:gd name="T27" fmla="*/ 160 h 369"/>
                <a:gd name="T28" fmla="*/ 50 w 201"/>
                <a:gd name="T29" fmla="*/ 147 h 369"/>
                <a:gd name="T30" fmla="*/ 86 w 201"/>
                <a:gd name="T31" fmla="*/ 111 h 369"/>
                <a:gd name="T32" fmla="*/ 86 w 201"/>
                <a:gd name="T33" fmla="*/ 111 h 369"/>
                <a:gd name="T34" fmla="*/ 82 w 201"/>
                <a:gd name="T35" fmla="*/ 109 h 369"/>
                <a:gd name="T36" fmla="*/ 81 w 201"/>
                <a:gd name="T37" fmla="*/ 93 h 369"/>
                <a:gd name="T38" fmla="*/ 85 w 201"/>
                <a:gd name="T39" fmla="*/ 89 h 369"/>
                <a:gd name="T40" fmla="*/ 81 w 201"/>
                <a:gd name="T41" fmla="*/ 89 h 369"/>
                <a:gd name="T42" fmla="*/ 83 w 201"/>
                <a:gd name="T43" fmla="*/ 59 h 369"/>
                <a:gd name="T44" fmla="*/ 59 w 201"/>
                <a:gd name="T45" fmla="*/ 22 h 369"/>
                <a:gd name="T46" fmla="*/ 0 w 201"/>
                <a:gd name="T47" fmla="*/ 55 h 369"/>
                <a:gd name="T48" fmla="*/ 6 w 201"/>
                <a:gd name="T49" fmla="*/ 80 h 369"/>
                <a:gd name="T50" fmla="*/ 30 w 201"/>
                <a:gd name="T51" fmla="*/ 128 h 369"/>
                <a:gd name="T52" fmla="*/ 37 w 201"/>
                <a:gd name="T53" fmla="*/ 129 h 369"/>
                <a:gd name="T54" fmla="*/ 36 w 201"/>
                <a:gd name="T55" fmla="*/ 138 h 369"/>
                <a:gd name="T56" fmla="*/ 45 w 201"/>
                <a:gd name="T57" fmla="*/ 147 h 369"/>
                <a:gd name="T58" fmla="*/ 37 w 201"/>
                <a:gd name="T59" fmla="*/ 168 h 369"/>
                <a:gd name="T60" fmla="*/ 34 w 201"/>
                <a:gd name="T61" fmla="*/ 192 h 369"/>
                <a:gd name="T62" fmla="*/ 21 w 201"/>
                <a:gd name="T63" fmla="*/ 274 h 369"/>
                <a:gd name="T64" fmla="*/ 23 w 201"/>
                <a:gd name="T65" fmla="*/ 353 h 369"/>
                <a:gd name="T66" fmla="*/ 32 w 201"/>
                <a:gd name="T67" fmla="*/ 369 h 369"/>
                <a:gd name="T68" fmla="*/ 33 w 201"/>
                <a:gd name="T69" fmla="*/ 369 h 369"/>
                <a:gd name="T70" fmla="*/ 39 w 201"/>
                <a:gd name="T71" fmla="*/ 363 h 369"/>
                <a:gd name="T72" fmla="*/ 39 w 201"/>
                <a:gd name="T73" fmla="*/ 369 h 369"/>
                <a:gd name="T74" fmla="*/ 198 w 201"/>
                <a:gd name="T75" fmla="*/ 369 h 369"/>
                <a:gd name="T76" fmla="*/ 200 w 201"/>
                <a:gd name="T77" fmla="*/ 303 h 36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1"/>
                <a:gd name="T118" fmla="*/ 0 h 369"/>
                <a:gd name="T119" fmla="*/ 201 w 201"/>
                <a:gd name="T120" fmla="*/ 369 h 369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1" h="369">
                  <a:moveTo>
                    <a:pt x="200" y="303"/>
                  </a:moveTo>
                  <a:cubicBezTo>
                    <a:pt x="196" y="281"/>
                    <a:pt x="189" y="250"/>
                    <a:pt x="190" y="229"/>
                  </a:cubicBezTo>
                  <a:cubicBezTo>
                    <a:pt x="191" y="208"/>
                    <a:pt x="184" y="210"/>
                    <a:pt x="183" y="205"/>
                  </a:cubicBezTo>
                  <a:cubicBezTo>
                    <a:pt x="181" y="200"/>
                    <a:pt x="176" y="168"/>
                    <a:pt x="176" y="167"/>
                  </a:cubicBezTo>
                  <a:cubicBezTo>
                    <a:pt x="177" y="165"/>
                    <a:pt x="179" y="152"/>
                    <a:pt x="151" y="146"/>
                  </a:cubicBezTo>
                  <a:cubicBezTo>
                    <a:pt x="124" y="140"/>
                    <a:pt x="110" y="136"/>
                    <a:pt x="106" y="131"/>
                  </a:cubicBezTo>
                  <a:cubicBezTo>
                    <a:pt x="102" y="126"/>
                    <a:pt x="93" y="116"/>
                    <a:pt x="91" y="115"/>
                  </a:cubicBezTo>
                  <a:cubicBezTo>
                    <a:pt x="91" y="115"/>
                    <a:pt x="88" y="113"/>
                    <a:pt x="86" y="111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90" y="115"/>
                    <a:pt x="90" y="115"/>
                    <a:pt x="90" y="115"/>
                  </a:cubicBezTo>
                  <a:cubicBezTo>
                    <a:pt x="93" y="118"/>
                    <a:pt x="92" y="128"/>
                    <a:pt x="92" y="128"/>
                  </a:cubicBezTo>
                  <a:cubicBezTo>
                    <a:pt x="77" y="143"/>
                    <a:pt x="50" y="238"/>
                    <a:pt x="50" y="238"/>
                  </a:cubicBezTo>
                  <a:cubicBezTo>
                    <a:pt x="53" y="229"/>
                    <a:pt x="53" y="171"/>
                    <a:pt x="53" y="171"/>
                  </a:cubicBezTo>
                  <a:cubicBezTo>
                    <a:pt x="57" y="171"/>
                    <a:pt x="62" y="160"/>
                    <a:pt x="62" y="160"/>
                  </a:cubicBezTo>
                  <a:cubicBezTo>
                    <a:pt x="65" y="157"/>
                    <a:pt x="50" y="147"/>
                    <a:pt x="50" y="147"/>
                  </a:cubicBezTo>
                  <a:cubicBezTo>
                    <a:pt x="87" y="118"/>
                    <a:pt x="87" y="112"/>
                    <a:pt x="86" y="111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84" y="110"/>
                    <a:pt x="83" y="109"/>
                    <a:pt x="82" y="109"/>
                  </a:cubicBezTo>
                  <a:cubicBezTo>
                    <a:pt x="82" y="109"/>
                    <a:pt x="79" y="94"/>
                    <a:pt x="81" y="93"/>
                  </a:cubicBezTo>
                  <a:cubicBezTo>
                    <a:pt x="81" y="93"/>
                    <a:pt x="86" y="92"/>
                    <a:pt x="85" y="89"/>
                  </a:cubicBezTo>
                  <a:cubicBezTo>
                    <a:pt x="85" y="89"/>
                    <a:pt x="82" y="91"/>
                    <a:pt x="81" y="89"/>
                  </a:cubicBezTo>
                  <a:cubicBezTo>
                    <a:pt x="81" y="89"/>
                    <a:pt x="90" y="66"/>
                    <a:pt x="83" y="59"/>
                  </a:cubicBezTo>
                  <a:cubicBezTo>
                    <a:pt x="83" y="59"/>
                    <a:pt x="79" y="24"/>
                    <a:pt x="59" y="22"/>
                  </a:cubicBezTo>
                  <a:cubicBezTo>
                    <a:pt x="59" y="22"/>
                    <a:pt x="5" y="0"/>
                    <a:pt x="0" y="55"/>
                  </a:cubicBezTo>
                  <a:cubicBezTo>
                    <a:pt x="0" y="55"/>
                    <a:pt x="3" y="76"/>
                    <a:pt x="6" y="80"/>
                  </a:cubicBezTo>
                  <a:cubicBezTo>
                    <a:pt x="6" y="80"/>
                    <a:pt x="5" y="107"/>
                    <a:pt x="30" y="128"/>
                  </a:cubicBezTo>
                  <a:cubicBezTo>
                    <a:pt x="30" y="128"/>
                    <a:pt x="34" y="131"/>
                    <a:pt x="37" y="129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45" y="147"/>
                    <a:pt x="45" y="147"/>
                    <a:pt x="45" y="147"/>
                  </a:cubicBezTo>
                  <a:cubicBezTo>
                    <a:pt x="45" y="147"/>
                    <a:pt x="31" y="150"/>
                    <a:pt x="37" y="168"/>
                  </a:cubicBezTo>
                  <a:cubicBezTo>
                    <a:pt x="37" y="168"/>
                    <a:pt x="38" y="183"/>
                    <a:pt x="34" y="192"/>
                  </a:cubicBezTo>
                  <a:cubicBezTo>
                    <a:pt x="34" y="192"/>
                    <a:pt x="22" y="248"/>
                    <a:pt x="21" y="274"/>
                  </a:cubicBezTo>
                  <a:cubicBezTo>
                    <a:pt x="21" y="301"/>
                    <a:pt x="23" y="353"/>
                    <a:pt x="23" y="353"/>
                  </a:cubicBezTo>
                  <a:cubicBezTo>
                    <a:pt x="32" y="369"/>
                    <a:pt x="32" y="369"/>
                    <a:pt x="32" y="369"/>
                  </a:cubicBezTo>
                  <a:cubicBezTo>
                    <a:pt x="33" y="369"/>
                    <a:pt x="33" y="369"/>
                    <a:pt x="33" y="369"/>
                  </a:cubicBezTo>
                  <a:cubicBezTo>
                    <a:pt x="39" y="363"/>
                    <a:pt x="39" y="363"/>
                    <a:pt x="39" y="363"/>
                  </a:cubicBezTo>
                  <a:cubicBezTo>
                    <a:pt x="39" y="369"/>
                    <a:pt x="39" y="369"/>
                    <a:pt x="39" y="369"/>
                  </a:cubicBezTo>
                  <a:cubicBezTo>
                    <a:pt x="198" y="369"/>
                    <a:pt x="198" y="369"/>
                    <a:pt x="198" y="369"/>
                  </a:cubicBezTo>
                  <a:cubicBezTo>
                    <a:pt x="200" y="340"/>
                    <a:pt x="201" y="312"/>
                    <a:pt x="200" y="3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17" name="组合 127"/>
          <p:cNvGrpSpPr/>
          <p:nvPr/>
        </p:nvGrpSpPr>
        <p:grpSpPr bwMode="auto">
          <a:xfrm>
            <a:off x="3306789" y="2586443"/>
            <a:ext cx="690726" cy="650021"/>
            <a:chOff x="0" y="0"/>
            <a:chExt cx="1349375" cy="1273175"/>
          </a:xfrm>
          <a:solidFill>
            <a:srgbClr val="F6E8AD"/>
          </a:solidFill>
          <a:effectLst/>
        </p:grpSpPr>
        <p:sp>
          <p:nvSpPr>
            <p:cNvPr id="218" name="Freeform 56"/>
            <p:cNvSpPr>
              <a:spLocks noChangeArrowheads="1"/>
            </p:cNvSpPr>
            <p:nvPr/>
          </p:nvSpPr>
          <p:spPr bwMode="auto">
            <a:xfrm>
              <a:off x="952500" y="820738"/>
              <a:ext cx="74612" cy="168275"/>
            </a:xfrm>
            <a:custGeom>
              <a:avLst/>
              <a:gdLst>
                <a:gd name="T0" fmla="*/ 0 w 27"/>
                <a:gd name="T1" fmla="*/ 0 h 61"/>
                <a:gd name="T2" fmla="*/ 0 w 27"/>
                <a:gd name="T3" fmla="*/ 61 h 61"/>
                <a:gd name="T4" fmla="*/ 20 w 27"/>
                <a:gd name="T5" fmla="*/ 51 h 61"/>
                <a:gd name="T6" fmla="*/ 27 w 27"/>
                <a:gd name="T7" fmla="*/ 30 h 61"/>
                <a:gd name="T8" fmla="*/ 22 w 27"/>
                <a:gd name="T9" fmla="*/ 12 h 61"/>
                <a:gd name="T10" fmla="*/ 0 w 27"/>
                <a:gd name="T11" fmla="*/ 0 h 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"/>
                <a:gd name="T19" fmla="*/ 0 h 61"/>
                <a:gd name="T20" fmla="*/ 27 w 27"/>
                <a:gd name="T21" fmla="*/ 61 h 6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" h="61">
                  <a:moveTo>
                    <a:pt x="0" y="0"/>
                  </a:moveTo>
                  <a:cubicBezTo>
                    <a:pt x="0" y="61"/>
                    <a:pt x="0" y="61"/>
                    <a:pt x="0" y="61"/>
                  </a:cubicBezTo>
                  <a:cubicBezTo>
                    <a:pt x="8" y="60"/>
                    <a:pt x="15" y="57"/>
                    <a:pt x="20" y="51"/>
                  </a:cubicBezTo>
                  <a:cubicBezTo>
                    <a:pt x="25" y="45"/>
                    <a:pt x="27" y="38"/>
                    <a:pt x="27" y="30"/>
                  </a:cubicBezTo>
                  <a:cubicBezTo>
                    <a:pt x="27" y="22"/>
                    <a:pt x="26" y="16"/>
                    <a:pt x="22" y="12"/>
                  </a:cubicBezTo>
                  <a:cubicBezTo>
                    <a:pt x="18" y="7"/>
                    <a:pt x="11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19" name="Freeform 57"/>
            <p:cNvSpPr>
              <a:spLocks noEditPoints="1" noChangeArrowheads="1"/>
            </p:cNvSpPr>
            <p:nvPr/>
          </p:nvSpPr>
          <p:spPr bwMode="auto">
            <a:xfrm>
              <a:off x="530225" y="206375"/>
              <a:ext cx="819150" cy="1022350"/>
            </a:xfrm>
            <a:custGeom>
              <a:avLst/>
              <a:gdLst>
                <a:gd name="T0" fmla="*/ 180 w 295"/>
                <a:gd name="T1" fmla="*/ 66 h 368"/>
                <a:gd name="T2" fmla="*/ 204 w 295"/>
                <a:gd name="T3" fmla="*/ 21 h 368"/>
                <a:gd name="T4" fmla="*/ 169 w 295"/>
                <a:gd name="T5" fmla="*/ 10 h 368"/>
                <a:gd name="T6" fmla="*/ 89 w 295"/>
                <a:gd name="T7" fmla="*/ 9 h 368"/>
                <a:gd name="T8" fmla="*/ 94 w 295"/>
                <a:gd name="T9" fmla="*/ 39 h 368"/>
                <a:gd name="T10" fmla="*/ 115 w 295"/>
                <a:gd name="T11" fmla="*/ 66 h 368"/>
                <a:gd name="T12" fmla="*/ 0 w 295"/>
                <a:gd name="T13" fmla="*/ 295 h 368"/>
                <a:gd name="T14" fmla="*/ 2 w 295"/>
                <a:gd name="T15" fmla="*/ 337 h 368"/>
                <a:gd name="T16" fmla="*/ 36 w 295"/>
                <a:gd name="T17" fmla="*/ 368 h 368"/>
                <a:gd name="T18" fmla="*/ 255 w 295"/>
                <a:gd name="T19" fmla="*/ 368 h 368"/>
                <a:gd name="T20" fmla="*/ 292 w 295"/>
                <a:gd name="T21" fmla="*/ 341 h 368"/>
                <a:gd name="T22" fmla="*/ 293 w 295"/>
                <a:gd name="T23" fmla="*/ 331 h 368"/>
                <a:gd name="T24" fmla="*/ 294 w 295"/>
                <a:gd name="T25" fmla="*/ 328 h 368"/>
                <a:gd name="T26" fmla="*/ 295 w 295"/>
                <a:gd name="T27" fmla="*/ 295 h 368"/>
                <a:gd name="T28" fmla="*/ 180 w 295"/>
                <a:gd name="T29" fmla="*/ 66 h 368"/>
                <a:gd name="T30" fmla="*/ 187 w 295"/>
                <a:gd name="T31" fmla="*/ 284 h 368"/>
                <a:gd name="T32" fmla="*/ 152 w 295"/>
                <a:gd name="T33" fmla="*/ 299 h 368"/>
                <a:gd name="T34" fmla="*/ 152 w 295"/>
                <a:gd name="T35" fmla="*/ 319 h 368"/>
                <a:gd name="T36" fmla="*/ 141 w 295"/>
                <a:gd name="T37" fmla="*/ 319 h 368"/>
                <a:gd name="T38" fmla="*/ 141 w 295"/>
                <a:gd name="T39" fmla="*/ 299 h 368"/>
                <a:gd name="T40" fmla="*/ 116 w 295"/>
                <a:gd name="T41" fmla="*/ 292 h 368"/>
                <a:gd name="T42" fmla="*/ 100 w 295"/>
                <a:gd name="T43" fmla="*/ 277 h 368"/>
                <a:gd name="T44" fmla="*/ 92 w 295"/>
                <a:gd name="T45" fmla="*/ 250 h 368"/>
                <a:gd name="T46" fmla="*/ 112 w 295"/>
                <a:gd name="T47" fmla="*/ 246 h 368"/>
                <a:gd name="T48" fmla="*/ 120 w 295"/>
                <a:gd name="T49" fmla="*/ 270 h 368"/>
                <a:gd name="T50" fmla="*/ 141 w 295"/>
                <a:gd name="T51" fmla="*/ 282 h 368"/>
                <a:gd name="T52" fmla="*/ 141 w 295"/>
                <a:gd name="T53" fmla="*/ 218 h 368"/>
                <a:gd name="T54" fmla="*/ 115 w 295"/>
                <a:gd name="T55" fmla="*/ 209 h 368"/>
                <a:gd name="T56" fmla="*/ 100 w 295"/>
                <a:gd name="T57" fmla="*/ 194 h 368"/>
                <a:gd name="T58" fmla="*/ 95 w 295"/>
                <a:gd name="T59" fmla="*/ 172 h 368"/>
                <a:gd name="T60" fmla="*/ 110 w 295"/>
                <a:gd name="T61" fmla="*/ 137 h 368"/>
                <a:gd name="T62" fmla="*/ 141 w 295"/>
                <a:gd name="T63" fmla="*/ 126 h 368"/>
                <a:gd name="T64" fmla="*/ 141 w 295"/>
                <a:gd name="T65" fmla="*/ 117 h 368"/>
                <a:gd name="T66" fmla="*/ 152 w 295"/>
                <a:gd name="T67" fmla="*/ 117 h 368"/>
                <a:gd name="T68" fmla="*/ 152 w 295"/>
                <a:gd name="T69" fmla="*/ 126 h 368"/>
                <a:gd name="T70" fmla="*/ 180 w 295"/>
                <a:gd name="T71" fmla="*/ 137 h 368"/>
                <a:gd name="T72" fmla="*/ 196 w 295"/>
                <a:gd name="T73" fmla="*/ 167 h 368"/>
                <a:gd name="T74" fmla="*/ 175 w 295"/>
                <a:gd name="T75" fmla="*/ 170 h 368"/>
                <a:gd name="T76" fmla="*/ 168 w 295"/>
                <a:gd name="T77" fmla="*/ 152 h 368"/>
                <a:gd name="T78" fmla="*/ 152 w 295"/>
                <a:gd name="T79" fmla="*/ 143 h 368"/>
                <a:gd name="T80" fmla="*/ 152 w 295"/>
                <a:gd name="T81" fmla="*/ 201 h 368"/>
                <a:gd name="T82" fmla="*/ 173 w 295"/>
                <a:gd name="T83" fmla="*/ 207 h 368"/>
                <a:gd name="T84" fmla="*/ 188 w 295"/>
                <a:gd name="T85" fmla="*/ 217 h 368"/>
                <a:gd name="T86" fmla="*/ 197 w 295"/>
                <a:gd name="T87" fmla="*/ 232 h 368"/>
                <a:gd name="T88" fmla="*/ 200 w 295"/>
                <a:gd name="T89" fmla="*/ 249 h 368"/>
                <a:gd name="T90" fmla="*/ 187 w 295"/>
                <a:gd name="T91" fmla="*/ 284 h 36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95"/>
                <a:gd name="T139" fmla="*/ 0 h 368"/>
                <a:gd name="T140" fmla="*/ 295 w 295"/>
                <a:gd name="T141" fmla="*/ 368 h 36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95" h="368">
                  <a:moveTo>
                    <a:pt x="180" y="66"/>
                  </a:moveTo>
                  <a:cubicBezTo>
                    <a:pt x="182" y="51"/>
                    <a:pt x="189" y="33"/>
                    <a:pt x="204" y="21"/>
                  </a:cubicBezTo>
                  <a:cubicBezTo>
                    <a:pt x="223" y="6"/>
                    <a:pt x="191" y="7"/>
                    <a:pt x="169" y="10"/>
                  </a:cubicBezTo>
                  <a:cubicBezTo>
                    <a:pt x="147" y="12"/>
                    <a:pt x="99" y="0"/>
                    <a:pt x="89" y="9"/>
                  </a:cubicBezTo>
                  <a:cubicBezTo>
                    <a:pt x="79" y="18"/>
                    <a:pt x="83" y="32"/>
                    <a:pt x="94" y="39"/>
                  </a:cubicBezTo>
                  <a:cubicBezTo>
                    <a:pt x="101" y="44"/>
                    <a:pt x="109" y="56"/>
                    <a:pt x="115" y="66"/>
                  </a:cubicBezTo>
                  <a:cubicBezTo>
                    <a:pt x="49" y="90"/>
                    <a:pt x="0" y="183"/>
                    <a:pt x="0" y="295"/>
                  </a:cubicBezTo>
                  <a:cubicBezTo>
                    <a:pt x="0" y="310"/>
                    <a:pt x="1" y="324"/>
                    <a:pt x="2" y="337"/>
                  </a:cubicBezTo>
                  <a:cubicBezTo>
                    <a:pt x="5" y="346"/>
                    <a:pt x="14" y="368"/>
                    <a:pt x="36" y="368"/>
                  </a:cubicBezTo>
                  <a:cubicBezTo>
                    <a:pt x="65" y="368"/>
                    <a:pt x="255" y="368"/>
                    <a:pt x="255" y="368"/>
                  </a:cubicBezTo>
                  <a:cubicBezTo>
                    <a:pt x="255" y="368"/>
                    <a:pt x="286" y="367"/>
                    <a:pt x="292" y="341"/>
                  </a:cubicBezTo>
                  <a:cubicBezTo>
                    <a:pt x="293" y="338"/>
                    <a:pt x="293" y="335"/>
                    <a:pt x="293" y="331"/>
                  </a:cubicBezTo>
                  <a:cubicBezTo>
                    <a:pt x="293" y="330"/>
                    <a:pt x="293" y="329"/>
                    <a:pt x="294" y="328"/>
                  </a:cubicBezTo>
                  <a:cubicBezTo>
                    <a:pt x="294" y="317"/>
                    <a:pt x="295" y="306"/>
                    <a:pt x="295" y="295"/>
                  </a:cubicBezTo>
                  <a:cubicBezTo>
                    <a:pt x="295" y="183"/>
                    <a:pt x="246" y="89"/>
                    <a:pt x="180" y="66"/>
                  </a:cubicBezTo>
                  <a:close/>
                  <a:moveTo>
                    <a:pt x="187" y="284"/>
                  </a:moveTo>
                  <a:cubicBezTo>
                    <a:pt x="178" y="293"/>
                    <a:pt x="166" y="298"/>
                    <a:pt x="152" y="299"/>
                  </a:cubicBezTo>
                  <a:cubicBezTo>
                    <a:pt x="152" y="319"/>
                    <a:pt x="152" y="319"/>
                    <a:pt x="152" y="319"/>
                  </a:cubicBezTo>
                  <a:cubicBezTo>
                    <a:pt x="141" y="319"/>
                    <a:pt x="141" y="319"/>
                    <a:pt x="141" y="319"/>
                  </a:cubicBezTo>
                  <a:cubicBezTo>
                    <a:pt x="141" y="299"/>
                    <a:pt x="141" y="299"/>
                    <a:pt x="141" y="299"/>
                  </a:cubicBezTo>
                  <a:cubicBezTo>
                    <a:pt x="131" y="298"/>
                    <a:pt x="122" y="296"/>
                    <a:pt x="116" y="292"/>
                  </a:cubicBezTo>
                  <a:cubicBezTo>
                    <a:pt x="110" y="289"/>
                    <a:pt x="104" y="284"/>
                    <a:pt x="100" y="277"/>
                  </a:cubicBezTo>
                  <a:cubicBezTo>
                    <a:pt x="95" y="270"/>
                    <a:pt x="92" y="261"/>
                    <a:pt x="92" y="250"/>
                  </a:cubicBezTo>
                  <a:cubicBezTo>
                    <a:pt x="112" y="246"/>
                    <a:pt x="112" y="246"/>
                    <a:pt x="112" y="246"/>
                  </a:cubicBezTo>
                  <a:cubicBezTo>
                    <a:pt x="114" y="257"/>
                    <a:pt x="116" y="265"/>
                    <a:pt x="120" y="270"/>
                  </a:cubicBezTo>
                  <a:cubicBezTo>
                    <a:pt x="126" y="277"/>
                    <a:pt x="133" y="281"/>
                    <a:pt x="141" y="282"/>
                  </a:cubicBezTo>
                  <a:cubicBezTo>
                    <a:pt x="141" y="218"/>
                    <a:pt x="141" y="218"/>
                    <a:pt x="141" y="218"/>
                  </a:cubicBezTo>
                  <a:cubicBezTo>
                    <a:pt x="132" y="217"/>
                    <a:pt x="124" y="213"/>
                    <a:pt x="115" y="209"/>
                  </a:cubicBezTo>
                  <a:cubicBezTo>
                    <a:pt x="109" y="205"/>
                    <a:pt x="104" y="200"/>
                    <a:pt x="100" y="194"/>
                  </a:cubicBezTo>
                  <a:cubicBezTo>
                    <a:pt x="97" y="187"/>
                    <a:pt x="95" y="180"/>
                    <a:pt x="95" y="172"/>
                  </a:cubicBezTo>
                  <a:cubicBezTo>
                    <a:pt x="95" y="158"/>
                    <a:pt x="100" y="146"/>
                    <a:pt x="110" y="137"/>
                  </a:cubicBezTo>
                  <a:cubicBezTo>
                    <a:pt x="117" y="131"/>
                    <a:pt x="127" y="128"/>
                    <a:pt x="141" y="126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64" y="128"/>
                    <a:pt x="173" y="131"/>
                    <a:pt x="180" y="137"/>
                  </a:cubicBezTo>
                  <a:cubicBezTo>
                    <a:pt x="189" y="144"/>
                    <a:pt x="194" y="154"/>
                    <a:pt x="196" y="167"/>
                  </a:cubicBezTo>
                  <a:cubicBezTo>
                    <a:pt x="175" y="170"/>
                    <a:pt x="175" y="170"/>
                    <a:pt x="175" y="170"/>
                  </a:cubicBezTo>
                  <a:cubicBezTo>
                    <a:pt x="174" y="162"/>
                    <a:pt x="172" y="156"/>
                    <a:pt x="168" y="152"/>
                  </a:cubicBezTo>
                  <a:cubicBezTo>
                    <a:pt x="164" y="148"/>
                    <a:pt x="159" y="145"/>
                    <a:pt x="152" y="143"/>
                  </a:cubicBezTo>
                  <a:cubicBezTo>
                    <a:pt x="152" y="201"/>
                    <a:pt x="152" y="201"/>
                    <a:pt x="152" y="201"/>
                  </a:cubicBezTo>
                  <a:cubicBezTo>
                    <a:pt x="163" y="204"/>
                    <a:pt x="169" y="206"/>
                    <a:pt x="173" y="207"/>
                  </a:cubicBezTo>
                  <a:cubicBezTo>
                    <a:pt x="179" y="210"/>
                    <a:pt x="184" y="213"/>
                    <a:pt x="188" y="217"/>
                  </a:cubicBezTo>
                  <a:cubicBezTo>
                    <a:pt x="192" y="221"/>
                    <a:pt x="195" y="226"/>
                    <a:pt x="197" y="232"/>
                  </a:cubicBezTo>
                  <a:cubicBezTo>
                    <a:pt x="199" y="237"/>
                    <a:pt x="200" y="243"/>
                    <a:pt x="200" y="249"/>
                  </a:cubicBezTo>
                  <a:cubicBezTo>
                    <a:pt x="200" y="263"/>
                    <a:pt x="196" y="275"/>
                    <a:pt x="187" y="2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0" name="Freeform 58"/>
            <p:cNvSpPr>
              <a:spLocks noChangeArrowheads="1"/>
            </p:cNvSpPr>
            <p:nvPr/>
          </p:nvSpPr>
          <p:spPr bwMode="auto">
            <a:xfrm>
              <a:off x="849312" y="603250"/>
              <a:ext cx="73025" cy="155575"/>
            </a:xfrm>
            <a:custGeom>
              <a:avLst/>
              <a:gdLst>
                <a:gd name="T0" fmla="*/ 0 w 26"/>
                <a:gd name="T1" fmla="*/ 28 h 56"/>
                <a:gd name="T2" fmla="*/ 6 w 26"/>
                <a:gd name="T3" fmla="*/ 45 h 56"/>
                <a:gd name="T4" fmla="*/ 26 w 26"/>
                <a:gd name="T5" fmla="*/ 56 h 56"/>
                <a:gd name="T6" fmla="*/ 26 w 26"/>
                <a:gd name="T7" fmla="*/ 0 h 56"/>
                <a:gd name="T8" fmla="*/ 7 w 26"/>
                <a:gd name="T9" fmla="*/ 10 h 56"/>
                <a:gd name="T10" fmla="*/ 0 w 26"/>
                <a:gd name="T11" fmla="*/ 28 h 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"/>
                <a:gd name="T19" fmla="*/ 0 h 56"/>
                <a:gd name="T20" fmla="*/ 26 w 26"/>
                <a:gd name="T21" fmla="*/ 56 h 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" h="56">
                  <a:moveTo>
                    <a:pt x="0" y="28"/>
                  </a:moveTo>
                  <a:cubicBezTo>
                    <a:pt x="0" y="34"/>
                    <a:pt x="2" y="40"/>
                    <a:pt x="6" y="45"/>
                  </a:cubicBezTo>
                  <a:cubicBezTo>
                    <a:pt x="10" y="49"/>
                    <a:pt x="16" y="53"/>
                    <a:pt x="26" y="56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8" y="1"/>
                    <a:pt x="12" y="5"/>
                    <a:pt x="7" y="10"/>
                  </a:cubicBezTo>
                  <a:cubicBezTo>
                    <a:pt x="3" y="15"/>
                    <a:pt x="0" y="21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1" name="Freeform 59"/>
            <p:cNvSpPr>
              <a:spLocks noEditPoints="1" noChangeArrowheads="1"/>
            </p:cNvSpPr>
            <p:nvPr/>
          </p:nvSpPr>
          <p:spPr bwMode="auto">
            <a:xfrm>
              <a:off x="0" y="0"/>
              <a:ext cx="552450" cy="1273175"/>
            </a:xfrm>
            <a:custGeom>
              <a:avLst/>
              <a:gdLst>
                <a:gd name="T0" fmla="*/ 194 w 199"/>
                <a:gd name="T1" fmla="*/ 145 h 458"/>
                <a:gd name="T2" fmla="*/ 191 w 199"/>
                <a:gd name="T3" fmla="*/ 118 h 458"/>
                <a:gd name="T4" fmla="*/ 169 w 199"/>
                <a:gd name="T5" fmla="*/ 75 h 458"/>
                <a:gd name="T6" fmla="*/ 136 w 199"/>
                <a:gd name="T7" fmla="*/ 58 h 458"/>
                <a:gd name="T8" fmla="*/ 139 w 199"/>
                <a:gd name="T9" fmla="*/ 46 h 458"/>
                <a:gd name="T10" fmla="*/ 117 w 199"/>
                <a:gd name="T11" fmla="*/ 4 h 458"/>
                <a:gd name="T12" fmla="*/ 98 w 199"/>
                <a:gd name="T13" fmla="*/ 45 h 458"/>
                <a:gd name="T14" fmla="*/ 106 w 199"/>
                <a:gd name="T15" fmla="*/ 62 h 458"/>
                <a:gd name="T16" fmla="*/ 76 w 199"/>
                <a:gd name="T17" fmla="*/ 77 h 458"/>
                <a:gd name="T18" fmla="*/ 62 w 199"/>
                <a:gd name="T19" fmla="*/ 108 h 458"/>
                <a:gd name="T20" fmla="*/ 48 w 199"/>
                <a:gd name="T21" fmla="*/ 157 h 458"/>
                <a:gd name="T22" fmla="*/ 28 w 199"/>
                <a:gd name="T23" fmla="*/ 213 h 458"/>
                <a:gd name="T24" fmla="*/ 20 w 199"/>
                <a:gd name="T25" fmla="*/ 232 h 458"/>
                <a:gd name="T26" fmla="*/ 16 w 199"/>
                <a:gd name="T27" fmla="*/ 243 h 458"/>
                <a:gd name="T28" fmla="*/ 0 w 199"/>
                <a:gd name="T29" fmla="*/ 321 h 458"/>
                <a:gd name="T30" fmla="*/ 11 w 199"/>
                <a:gd name="T31" fmla="*/ 402 h 458"/>
                <a:gd name="T32" fmla="*/ 68 w 199"/>
                <a:gd name="T33" fmla="*/ 401 h 458"/>
                <a:gd name="T34" fmla="*/ 76 w 199"/>
                <a:gd name="T35" fmla="*/ 400 h 458"/>
                <a:gd name="T36" fmla="*/ 101 w 199"/>
                <a:gd name="T37" fmla="*/ 394 h 458"/>
                <a:gd name="T38" fmla="*/ 107 w 199"/>
                <a:gd name="T39" fmla="*/ 378 h 458"/>
                <a:gd name="T40" fmla="*/ 109 w 199"/>
                <a:gd name="T41" fmla="*/ 396 h 458"/>
                <a:gd name="T42" fmla="*/ 113 w 199"/>
                <a:gd name="T43" fmla="*/ 431 h 458"/>
                <a:gd name="T44" fmla="*/ 113 w 199"/>
                <a:gd name="T45" fmla="*/ 451 h 458"/>
                <a:gd name="T46" fmla="*/ 132 w 199"/>
                <a:gd name="T47" fmla="*/ 422 h 458"/>
                <a:gd name="T48" fmla="*/ 143 w 199"/>
                <a:gd name="T49" fmla="*/ 379 h 458"/>
                <a:gd name="T50" fmla="*/ 151 w 199"/>
                <a:gd name="T51" fmla="*/ 325 h 458"/>
                <a:gd name="T52" fmla="*/ 182 w 199"/>
                <a:gd name="T53" fmla="*/ 249 h 458"/>
                <a:gd name="T54" fmla="*/ 188 w 199"/>
                <a:gd name="T55" fmla="*/ 210 h 458"/>
                <a:gd name="T56" fmla="*/ 192 w 199"/>
                <a:gd name="T57" fmla="*/ 198 h 458"/>
                <a:gd name="T58" fmla="*/ 197 w 199"/>
                <a:gd name="T59" fmla="*/ 181 h 458"/>
                <a:gd name="T60" fmla="*/ 24 w 199"/>
                <a:gd name="T61" fmla="*/ 306 h 458"/>
                <a:gd name="T62" fmla="*/ 21 w 199"/>
                <a:gd name="T63" fmla="*/ 242 h 458"/>
                <a:gd name="T64" fmla="*/ 21 w 199"/>
                <a:gd name="T65" fmla="*/ 242 h 458"/>
                <a:gd name="T66" fmla="*/ 28 w 199"/>
                <a:gd name="T67" fmla="*/ 243 h 458"/>
                <a:gd name="T68" fmla="*/ 43 w 199"/>
                <a:gd name="T69" fmla="*/ 239 h 458"/>
                <a:gd name="T70" fmla="*/ 46 w 199"/>
                <a:gd name="T71" fmla="*/ 306 h 458"/>
                <a:gd name="T72" fmla="*/ 85 w 199"/>
                <a:gd name="T73" fmla="*/ 377 h 458"/>
                <a:gd name="T74" fmla="*/ 74 w 199"/>
                <a:gd name="T75" fmla="*/ 312 h 458"/>
                <a:gd name="T76" fmla="*/ 50 w 199"/>
                <a:gd name="T77" fmla="*/ 243 h 458"/>
                <a:gd name="T78" fmla="*/ 44 w 199"/>
                <a:gd name="T79" fmla="*/ 233 h 458"/>
                <a:gd name="T80" fmla="*/ 48 w 199"/>
                <a:gd name="T81" fmla="*/ 224 h 458"/>
                <a:gd name="T82" fmla="*/ 55 w 199"/>
                <a:gd name="T83" fmla="*/ 200 h 458"/>
                <a:gd name="T84" fmla="*/ 77 w 199"/>
                <a:gd name="T85" fmla="*/ 183 h 458"/>
                <a:gd name="T86" fmla="*/ 71 w 199"/>
                <a:gd name="T87" fmla="*/ 219 h 458"/>
                <a:gd name="T88" fmla="*/ 74 w 199"/>
                <a:gd name="T89" fmla="*/ 260 h 458"/>
                <a:gd name="T90" fmla="*/ 88 w 199"/>
                <a:gd name="T91" fmla="*/ 348 h 458"/>
                <a:gd name="T92" fmla="*/ 85 w 199"/>
                <a:gd name="T93" fmla="*/ 377 h 458"/>
                <a:gd name="T94" fmla="*/ 110 w 199"/>
                <a:gd name="T95" fmla="*/ 339 h 458"/>
                <a:gd name="T96" fmla="*/ 106 w 199"/>
                <a:gd name="T97" fmla="*/ 338 h 458"/>
                <a:gd name="T98" fmla="*/ 113 w 199"/>
                <a:gd name="T99" fmla="*/ 303 h 458"/>
                <a:gd name="T100" fmla="*/ 113 w 199"/>
                <a:gd name="T101" fmla="*/ 82 h 458"/>
                <a:gd name="T102" fmla="*/ 108 w 199"/>
                <a:gd name="T103" fmla="*/ 114 h 458"/>
                <a:gd name="T104" fmla="*/ 117 w 199"/>
                <a:gd name="T105" fmla="*/ 76 h 458"/>
                <a:gd name="T106" fmla="*/ 125 w 199"/>
                <a:gd name="T107" fmla="*/ 103 h 458"/>
                <a:gd name="T108" fmla="*/ 125 w 199"/>
                <a:gd name="T109" fmla="*/ 83 h 458"/>
                <a:gd name="T110" fmla="*/ 136 w 199"/>
                <a:gd name="T111" fmla="*/ 59 h 4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99"/>
                <a:gd name="T169" fmla="*/ 0 h 458"/>
                <a:gd name="T170" fmla="*/ 199 w 199"/>
                <a:gd name="T171" fmla="*/ 458 h 4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99" h="458">
                  <a:moveTo>
                    <a:pt x="197" y="169"/>
                  </a:moveTo>
                  <a:cubicBezTo>
                    <a:pt x="195" y="161"/>
                    <a:pt x="195" y="153"/>
                    <a:pt x="194" y="145"/>
                  </a:cubicBezTo>
                  <a:cubicBezTo>
                    <a:pt x="192" y="137"/>
                    <a:pt x="192" y="141"/>
                    <a:pt x="191" y="133"/>
                  </a:cubicBezTo>
                  <a:cubicBezTo>
                    <a:pt x="189" y="126"/>
                    <a:pt x="192" y="131"/>
                    <a:pt x="191" y="118"/>
                  </a:cubicBezTo>
                  <a:cubicBezTo>
                    <a:pt x="190" y="106"/>
                    <a:pt x="186" y="87"/>
                    <a:pt x="184" y="81"/>
                  </a:cubicBezTo>
                  <a:cubicBezTo>
                    <a:pt x="182" y="76"/>
                    <a:pt x="173" y="76"/>
                    <a:pt x="169" y="75"/>
                  </a:cubicBezTo>
                  <a:cubicBezTo>
                    <a:pt x="165" y="73"/>
                    <a:pt x="151" y="69"/>
                    <a:pt x="146" y="68"/>
                  </a:cubicBezTo>
                  <a:cubicBezTo>
                    <a:pt x="141" y="66"/>
                    <a:pt x="136" y="58"/>
                    <a:pt x="136" y="58"/>
                  </a:cubicBezTo>
                  <a:cubicBezTo>
                    <a:pt x="136" y="56"/>
                    <a:pt x="136" y="51"/>
                    <a:pt x="136" y="51"/>
                  </a:cubicBezTo>
                  <a:cubicBezTo>
                    <a:pt x="138" y="52"/>
                    <a:pt x="139" y="46"/>
                    <a:pt x="139" y="46"/>
                  </a:cubicBezTo>
                  <a:cubicBezTo>
                    <a:pt x="142" y="35"/>
                    <a:pt x="139" y="35"/>
                    <a:pt x="139" y="35"/>
                  </a:cubicBezTo>
                  <a:cubicBezTo>
                    <a:pt x="139" y="0"/>
                    <a:pt x="117" y="4"/>
                    <a:pt x="117" y="4"/>
                  </a:cubicBezTo>
                  <a:cubicBezTo>
                    <a:pt x="96" y="5"/>
                    <a:pt x="98" y="35"/>
                    <a:pt x="98" y="35"/>
                  </a:cubicBezTo>
                  <a:cubicBezTo>
                    <a:pt x="94" y="34"/>
                    <a:pt x="98" y="45"/>
                    <a:pt x="98" y="45"/>
                  </a:cubicBezTo>
                  <a:cubicBezTo>
                    <a:pt x="98" y="50"/>
                    <a:pt x="101" y="50"/>
                    <a:pt x="101" y="50"/>
                  </a:cubicBezTo>
                  <a:cubicBezTo>
                    <a:pt x="101" y="54"/>
                    <a:pt x="106" y="62"/>
                    <a:pt x="106" y="62"/>
                  </a:cubicBezTo>
                  <a:cubicBezTo>
                    <a:pt x="104" y="67"/>
                    <a:pt x="101" y="69"/>
                    <a:pt x="97" y="71"/>
                  </a:cubicBezTo>
                  <a:cubicBezTo>
                    <a:pt x="92" y="74"/>
                    <a:pt x="82" y="75"/>
                    <a:pt x="76" y="77"/>
                  </a:cubicBezTo>
                  <a:cubicBezTo>
                    <a:pt x="70" y="79"/>
                    <a:pt x="67" y="82"/>
                    <a:pt x="65" y="86"/>
                  </a:cubicBezTo>
                  <a:cubicBezTo>
                    <a:pt x="63" y="91"/>
                    <a:pt x="63" y="101"/>
                    <a:pt x="62" y="108"/>
                  </a:cubicBezTo>
                  <a:cubicBezTo>
                    <a:pt x="61" y="115"/>
                    <a:pt x="56" y="128"/>
                    <a:pt x="53" y="136"/>
                  </a:cubicBezTo>
                  <a:cubicBezTo>
                    <a:pt x="51" y="144"/>
                    <a:pt x="51" y="150"/>
                    <a:pt x="48" y="157"/>
                  </a:cubicBezTo>
                  <a:cubicBezTo>
                    <a:pt x="45" y="164"/>
                    <a:pt x="43" y="170"/>
                    <a:pt x="39" y="178"/>
                  </a:cubicBezTo>
                  <a:cubicBezTo>
                    <a:pt x="35" y="186"/>
                    <a:pt x="28" y="213"/>
                    <a:pt x="28" y="213"/>
                  </a:cubicBezTo>
                  <a:cubicBezTo>
                    <a:pt x="24" y="221"/>
                    <a:pt x="26" y="222"/>
                    <a:pt x="26" y="222"/>
                  </a:cubicBezTo>
                  <a:cubicBezTo>
                    <a:pt x="23" y="222"/>
                    <a:pt x="20" y="232"/>
                    <a:pt x="20" y="232"/>
                  </a:cubicBezTo>
                  <a:cubicBezTo>
                    <a:pt x="15" y="232"/>
                    <a:pt x="14" y="235"/>
                    <a:pt x="14" y="235"/>
                  </a:cubicBezTo>
                  <a:cubicBezTo>
                    <a:pt x="14" y="243"/>
                    <a:pt x="16" y="243"/>
                    <a:pt x="16" y="243"/>
                  </a:cubicBezTo>
                  <a:cubicBezTo>
                    <a:pt x="19" y="307"/>
                    <a:pt x="19" y="307"/>
                    <a:pt x="19" y="307"/>
                  </a:cubicBezTo>
                  <a:cubicBezTo>
                    <a:pt x="0" y="307"/>
                    <a:pt x="0" y="321"/>
                    <a:pt x="0" y="321"/>
                  </a:cubicBezTo>
                  <a:cubicBezTo>
                    <a:pt x="6" y="402"/>
                    <a:pt x="6" y="402"/>
                    <a:pt x="6" y="402"/>
                  </a:cubicBezTo>
                  <a:cubicBezTo>
                    <a:pt x="11" y="402"/>
                    <a:pt x="11" y="402"/>
                    <a:pt x="11" y="402"/>
                  </a:cubicBezTo>
                  <a:cubicBezTo>
                    <a:pt x="13" y="410"/>
                    <a:pt x="16" y="402"/>
                    <a:pt x="16" y="402"/>
                  </a:cubicBezTo>
                  <a:cubicBezTo>
                    <a:pt x="68" y="401"/>
                    <a:pt x="68" y="401"/>
                    <a:pt x="68" y="401"/>
                  </a:cubicBezTo>
                  <a:cubicBezTo>
                    <a:pt x="69" y="409"/>
                    <a:pt x="73" y="401"/>
                    <a:pt x="73" y="401"/>
                  </a:cubicBezTo>
                  <a:cubicBezTo>
                    <a:pt x="76" y="400"/>
                    <a:pt x="76" y="400"/>
                    <a:pt x="76" y="400"/>
                  </a:cubicBezTo>
                  <a:cubicBezTo>
                    <a:pt x="74" y="409"/>
                    <a:pt x="85" y="411"/>
                    <a:pt x="85" y="411"/>
                  </a:cubicBezTo>
                  <a:cubicBezTo>
                    <a:pt x="96" y="409"/>
                    <a:pt x="101" y="394"/>
                    <a:pt x="101" y="394"/>
                  </a:cubicBezTo>
                  <a:cubicBezTo>
                    <a:pt x="100" y="389"/>
                    <a:pt x="105" y="379"/>
                    <a:pt x="105" y="379"/>
                  </a:cubicBezTo>
                  <a:cubicBezTo>
                    <a:pt x="106" y="375"/>
                    <a:pt x="107" y="378"/>
                    <a:pt x="107" y="378"/>
                  </a:cubicBezTo>
                  <a:cubicBezTo>
                    <a:pt x="108" y="377"/>
                    <a:pt x="108" y="377"/>
                    <a:pt x="108" y="376"/>
                  </a:cubicBezTo>
                  <a:cubicBezTo>
                    <a:pt x="109" y="382"/>
                    <a:pt x="110" y="389"/>
                    <a:pt x="109" y="396"/>
                  </a:cubicBezTo>
                  <a:cubicBezTo>
                    <a:pt x="108" y="407"/>
                    <a:pt x="112" y="419"/>
                    <a:pt x="112" y="419"/>
                  </a:cubicBezTo>
                  <a:cubicBezTo>
                    <a:pt x="110" y="422"/>
                    <a:pt x="113" y="431"/>
                    <a:pt x="113" y="431"/>
                  </a:cubicBezTo>
                  <a:cubicBezTo>
                    <a:pt x="115" y="434"/>
                    <a:pt x="113" y="440"/>
                    <a:pt x="113" y="440"/>
                  </a:cubicBezTo>
                  <a:cubicBezTo>
                    <a:pt x="111" y="449"/>
                    <a:pt x="113" y="451"/>
                    <a:pt x="113" y="451"/>
                  </a:cubicBezTo>
                  <a:cubicBezTo>
                    <a:pt x="124" y="458"/>
                    <a:pt x="136" y="450"/>
                    <a:pt x="136" y="450"/>
                  </a:cubicBezTo>
                  <a:cubicBezTo>
                    <a:pt x="141" y="441"/>
                    <a:pt x="132" y="425"/>
                    <a:pt x="132" y="422"/>
                  </a:cubicBezTo>
                  <a:cubicBezTo>
                    <a:pt x="132" y="422"/>
                    <a:pt x="136" y="414"/>
                    <a:pt x="137" y="409"/>
                  </a:cubicBezTo>
                  <a:cubicBezTo>
                    <a:pt x="139" y="404"/>
                    <a:pt x="142" y="387"/>
                    <a:pt x="143" y="379"/>
                  </a:cubicBezTo>
                  <a:cubicBezTo>
                    <a:pt x="144" y="371"/>
                    <a:pt x="144" y="365"/>
                    <a:pt x="144" y="359"/>
                  </a:cubicBezTo>
                  <a:cubicBezTo>
                    <a:pt x="144" y="354"/>
                    <a:pt x="146" y="342"/>
                    <a:pt x="151" y="325"/>
                  </a:cubicBezTo>
                  <a:cubicBezTo>
                    <a:pt x="156" y="308"/>
                    <a:pt x="163" y="262"/>
                    <a:pt x="163" y="262"/>
                  </a:cubicBezTo>
                  <a:cubicBezTo>
                    <a:pt x="171" y="261"/>
                    <a:pt x="182" y="249"/>
                    <a:pt x="182" y="249"/>
                  </a:cubicBezTo>
                  <a:cubicBezTo>
                    <a:pt x="179" y="245"/>
                    <a:pt x="174" y="215"/>
                    <a:pt x="174" y="215"/>
                  </a:cubicBezTo>
                  <a:cubicBezTo>
                    <a:pt x="182" y="222"/>
                    <a:pt x="188" y="210"/>
                    <a:pt x="188" y="210"/>
                  </a:cubicBezTo>
                  <a:cubicBezTo>
                    <a:pt x="190" y="209"/>
                    <a:pt x="189" y="206"/>
                    <a:pt x="190" y="204"/>
                  </a:cubicBezTo>
                  <a:cubicBezTo>
                    <a:pt x="191" y="202"/>
                    <a:pt x="190" y="201"/>
                    <a:pt x="192" y="198"/>
                  </a:cubicBezTo>
                  <a:cubicBezTo>
                    <a:pt x="194" y="194"/>
                    <a:pt x="195" y="194"/>
                    <a:pt x="195" y="189"/>
                  </a:cubicBezTo>
                  <a:cubicBezTo>
                    <a:pt x="194" y="183"/>
                    <a:pt x="195" y="187"/>
                    <a:pt x="197" y="181"/>
                  </a:cubicBezTo>
                  <a:cubicBezTo>
                    <a:pt x="199" y="175"/>
                    <a:pt x="198" y="178"/>
                    <a:pt x="197" y="169"/>
                  </a:cubicBezTo>
                  <a:close/>
                  <a:moveTo>
                    <a:pt x="24" y="306"/>
                  </a:moveTo>
                  <a:cubicBezTo>
                    <a:pt x="20" y="243"/>
                    <a:pt x="20" y="243"/>
                    <a:pt x="20" y="243"/>
                  </a:cubicBezTo>
                  <a:cubicBezTo>
                    <a:pt x="21" y="243"/>
                    <a:pt x="21" y="242"/>
                    <a:pt x="21" y="242"/>
                  </a:cubicBezTo>
                  <a:cubicBezTo>
                    <a:pt x="20" y="242"/>
                    <a:pt x="20" y="241"/>
                    <a:pt x="20" y="241"/>
                  </a:cubicBezTo>
                  <a:cubicBezTo>
                    <a:pt x="20" y="241"/>
                    <a:pt x="20" y="241"/>
                    <a:pt x="21" y="242"/>
                  </a:cubicBezTo>
                  <a:cubicBezTo>
                    <a:pt x="21" y="242"/>
                    <a:pt x="23" y="241"/>
                    <a:pt x="23" y="241"/>
                  </a:cubicBezTo>
                  <a:cubicBezTo>
                    <a:pt x="22" y="244"/>
                    <a:pt x="28" y="243"/>
                    <a:pt x="28" y="243"/>
                  </a:cubicBezTo>
                  <a:cubicBezTo>
                    <a:pt x="30" y="248"/>
                    <a:pt x="34" y="243"/>
                    <a:pt x="34" y="243"/>
                  </a:cubicBezTo>
                  <a:cubicBezTo>
                    <a:pt x="37" y="248"/>
                    <a:pt x="43" y="239"/>
                    <a:pt x="43" y="239"/>
                  </a:cubicBezTo>
                  <a:cubicBezTo>
                    <a:pt x="42" y="244"/>
                    <a:pt x="44" y="244"/>
                    <a:pt x="44" y="244"/>
                  </a:cubicBezTo>
                  <a:cubicBezTo>
                    <a:pt x="46" y="306"/>
                    <a:pt x="46" y="306"/>
                    <a:pt x="46" y="306"/>
                  </a:cubicBezTo>
                  <a:lnTo>
                    <a:pt x="24" y="306"/>
                  </a:lnTo>
                  <a:close/>
                  <a:moveTo>
                    <a:pt x="85" y="377"/>
                  </a:moveTo>
                  <a:cubicBezTo>
                    <a:pt x="83" y="380"/>
                    <a:pt x="79" y="393"/>
                    <a:pt x="78" y="395"/>
                  </a:cubicBezTo>
                  <a:cubicBezTo>
                    <a:pt x="74" y="312"/>
                    <a:pt x="74" y="312"/>
                    <a:pt x="74" y="312"/>
                  </a:cubicBezTo>
                  <a:cubicBezTo>
                    <a:pt x="71" y="302"/>
                    <a:pt x="51" y="305"/>
                    <a:pt x="51" y="305"/>
                  </a:cubicBezTo>
                  <a:cubicBezTo>
                    <a:pt x="50" y="243"/>
                    <a:pt x="50" y="243"/>
                    <a:pt x="50" y="243"/>
                  </a:cubicBezTo>
                  <a:cubicBezTo>
                    <a:pt x="49" y="237"/>
                    <a:pt x="49" y="237"/>
                    <a:pt x="49" y="237"/>
                  </a:cubicBezTo>
                  <a:cubicBezTo>
                    <a:pt x="49" y="232"/>
                    <a:pt x="44" y="233"/>
                    <a:pt x="44" y="233"/>
                  </a:cubicBezTo>
                  <a:cubicBezTo>
                    <a:pt x="45" y="231"/>
                    <a:pt x="45" y="228"/>
                    <a:pt x="45" y="228"/>
                  </a:cubicBezTo>
                  <a:cubicBezTo>
                    <a:pt x="46" y="228"/>
                    <a:pt x="48" y="225"/>
                    <a:pt x="48" y="224"/>
                  </a:cubicBezTo>
                  <a:cubicBezTo>
                    <a:pt x="48" y="222"/>
                    <a:pt x="51" y="216"/>
                    <a:pt x="52" y="213"/>
                  </a:cubicBezTo>
                  <a:cubicBezTo>
                    <a:pt x="53" y="210"/>
                    <a:pt x="55" y="206"/>
                    <a:pt x="55" y="200"/>
                  </a:cubicBezTo>
                  <a:cubicBezTo>
                    <a:pt x="56" y="195"/>
                    <a:pt x="76" y="153"/>
                    <a:pt x="76" y="153"/>
                  </a:cubicBezTo>
                  <a:cubicBezTo>
                    <a:pt x="78" y="148"/>
                    <a:pt x="78" y="179"/>
                    <a:pt x="77" y="183"/>
                  </a:cubicBezTo>
                  <a:cubicBezTo>
                    <a:pt x="77" y="186"/>
                    <a:pt x="75" y="194"/>
                    <a:pt x="74" y="198"/>
                  </a:cubicBezTo>
                  <a:cubicBezTo>
                    <a:pt x="73" y="201"/>
                    <a:pt x="72" y="214"/>
                    <a:pt x="71" y="219"/>
                  </a:cubicBezTo>
                  <a:cubicBezTo>
                    <a:pt x="70" y="224"/>
                    <a:pt x="71" y="252"/>
                    <a:pt x="71" y="252"/>
                  </a:cubicBezTo>
                  <a:cubicBezTo>
                    <a:pt x="74" y="260"/>
                    <a:pt x="74" y="260"/>
                    <a:pt x="74" y="260"/>
                  </a:cubicBezTo>
                  <a:cubicBezTo>
                    <a:pt x="71" y="266"/>
                    <a:pt x="77" y="302"/>
                    <a:pt x="77" y="302"/>
                  </a:cubicBezTo>
                  <a:cubicBezTo>
                    <a:pt x="73" y="325"/>
                    <a:pt x="88" y="348"/>
                    <a:pt x="88" y="348"/>
                  </a:cubicBezTo>
                  <a:cubicBezTo>
                    <a:pt x="88" y="362"/>
                    <a:pt x="88" y="362"/>
                    <a:pt x="88" y="362"/>
                  </a:cubicBezTo>
                  <a:cubicBezTo>
                    <a:pt x="90" y="364"/>
                    <a:pt x="87" y="373"/>
                    <a:pt x="85" y="377"/>
                  </a:cubicBezTo>
                  <a:close/>
                  <a:moveTo>
                    <a:pt x="113" y="305"/>
                  </a:moveTo>
                  <a:cubicBezTo>
                    <a:pt x="111" y="309"/>
                    <a:pt x="111" y="334"/>
                    <a:pt x="110" y="339"/>
                  </a:cubicBezTo>
                  <a:cubicBezTo>
                    <a:pt x="110" y="341"/>
                    <a:pt x="110" y="345"/>
                    <a:pt x="110" y="350"/>
                  </a:cubicBezTo>
                  <a:cubicBezTo>
                    <a:pt x="104" y="344"/>
                    <a:pt x="106" y="338"/>
                    <a:pt x="106" y="338"/>
                  </a:cubicBezTo>
                  <a:cubicBezTo>
                    <a:pt x="112" y="327"/>
                    <a:pt x="109" y="312"/>
                    <a:pt x="109" y="312"/>
                  </a:cubicBezTo>
                  <a:cubicBezTo>
                    <a:pt x="108" y="303"/>
                    <a:pt x="113" y="303"/>
                    <a:pt x="113" y="303"/>
                  </a:cubicBezTo>
                  <a:cubicBezTo>
                    <a:pt x="113" y="303"/>
                    <a:pt x="114" y="300"/>
                    <a:pt x="113" y="305"/>
                  </a:cubicBezTo>
                  <a:close/>
                  <a:moveTo>
                    <a:pt x="113" y="82"/>
                  </a:moveTo>
                  <a:cubicBezTo>
                    <a:pt x="113" y="82"/>
                    <a:pt x="115" y="87"/>
                    <a:pt x="114" y="89"/>
                  </a:cubicBezTo>
                  <a:cubicBezTo>
                    <a:pt x="114" y="89"/>
                    <a:pt x="108" y="105"/>
                    <a:pt x="108" y="114"/>
                  </a:cubicBezTo>
                  <a:cubicBezTo>
                    <a:pt x="108" y="114"/>
                    <a:pt x="104" y="72"/>
                    <a:pt x="105" y="64"/>
                  </a:cubicBezTo>
                  <a:cubicBezTo>
                    <a:pt x="105" y="64"/>
                    <a:pt x="112" y="75"/>
                    <a:pt x="117" y="76"/>
                  </a:cubicBezTo>
                  <a:cubicBezTo>
                    <a:pt x="117" y="76"/>
                    <a:pt x="112" y="79"/>
                    <a:pt x="113" y="82"/>
                  </a:cubicBezTo>
                  <a:close/>
                  <a:moveTo>
                    <a:pt x="125" y="103"/>
                  </a:moveTo>
                  <a:cubicBezTo>
                    <a:pt x="125" y="99"/>
                    <a:pt x="120" y="88"/>
                    <a:pt x="120" y="88"/>
                  </a:cubicBezTo>
                  <a:cubicBezTo>
                    <a:pt x="119" y="85"/>
                    <a:pt x="125" y="83"/>
                    <a:pt x="125" y="83"/>
                  </a:cubicBezTo>
                  <a:cubicBezTo>
                    <a:pt x="124" y="80"/>
                    <a:pt x="120" y="76"/>
                    <a:pt x="120" y="76"/>
                  </a:cubicBezTo>
                  <a:cubicBezTo>
                    <a:pt x="125" y="75"/>
                    <a:pt x="136" y="59"/>
                    <a:pt x="136" y="59"/>
                  </a:cubicBezTo>
                  <a:cubicBezTo>
                    <a:pt x="139" y="68"/>
                    <a:pt x="125" y="103"/>
                    <a:pt x="125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22" name="组合 114"/>
          <p:cNvGrpSpPr/>
          <p:nvPr/>
        </p:nvGrpSpPr>
        <p:grpSpPr bwMode="auto">
          <a:xfrm>
            <a:off x="3272769" y="1555005"/>
            <a:ext cx="719984" cy="601682"/>
            <a:chOff x="0" y="0"/>
            <a:chExt cx="1408112" cy="1177925"/>
          </a:xfrm>
          <a:solidFill>
            <a:srgbClr val="F6E8AD"/>
          </a:solidFill>
          <a:effectLst/>
        </p:grpSpPr>
        <p:sp>
          <p:nvSpPr>
            <p:cNvPr id="223" name="Freeform 86"/>
            <p:cNvSpPr>
              <a:spLocks noEditPoints="1" noChangeArrowheads="1"/>
            </p:cNvSpPr>
            <p:nvPr/>
          </p:nvSpPr>
          <p:spPr bwMode="auto">
            <a:xfrm>
              <a:off x="0" y="0"/>
              <a:ext cx="808037" cy="806450"/>
            </a:xfrm>
            <a:custGeom>
              <a:avLst/>
              <a:gdLst>
                <a:gd name="T0" fmla="*/ 231 w 291"/>
                <a:gd name="T1" fmla="*/ 261 h 290"/>
                <a:gd name="T2" fmla="*/ 257 w 291"/>
                <a:gd name="T3" fmla="*/ 209 h 290"/>
                <a:gd name="T4" fmla="*/ 289 w 291"/>
                <a:gd name="T5" fmla="*/ 171 h 290"/>
                <a:gd name="T6" fmla="*/ 291 w 291"/>
                <a:gd name="T7" fmla="*/ 145 h 290"/>
                <a:gd name="T8" fmla="*/ 146 w 291"/>
                <a:gd name="T9" fmla="*/ 0 h 290"/>
                <a:gd name="T10" fmla="*/ 0 w 291"/>
                <a:gd name="T11" fmla="*/ 145 h 290"/>
                <a:gd name="T12" fmla="*/ 146 w 291"/>
                <a:gd name="T13" fmla="*/ 290 h 290"/>
                <a:gd name="T14" fmla="*/ 231 w 291"/>
                <a:gd name="T15" fmla="*/ 263 h 290"/>
                <a:gd name="T16" fmla="*/ 231 w 291"/>
                <a:gd name="T17" fmla="*/ 261 h 290"/>
                <a:gd name="T18" fmla="*/ 31 w 291"/>
                <a:gd name="T19" fmla="*/ 145 h 290"/>
                <a:gd name="T20" fmla="*/ 146 w 291"/>
                <a:gd name="T21" fmla="*/ 31 h 290"/>
                <a:gd name="T22" fmla="*/ 260 w 291"/>
                <a:gd name="T23" fmla="*/ 145 h 290"/>
                <a:gd name="T24" fmla="*/ 146 w 291"/>
                <a:gd name="T25" fmla="*/ 259 h 290"/>
                <a:gd name="T26" fmla="*/ 31 w 291"/>
                <a:gd name="T27" fmla="*/ 145 h 29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91"/>
                <a:gd name="T43" fmla="*/ 0 h 290"/>
                <a:gd name="T44" fmla="*/ 291 w 291"/>
                <a:gd name="T45" fmla="*/ 290 h 29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91" h="290">
                  <a:moveTo>
                    <a:pt x="231" y="261"/>
                  </a:moveTo>
                  <a:cubicBezTo>
                    <a:pt x="238" y="243"/>
                    <a:pt x="245" y="224"/>
                    <a:pt x="257" y="209"/>
                  </a:cubicBezTo>
                  <a:cubicBezTo>
                    <a:pt x="267" y="197"/>
                    <a:pt x="276" y="181"/>
                    <a:pt x="289" y="171"/>
                  </a:cubicBezTo>
                  <a:cubicBezTo>
                    <a:pt x="290" y="163"/>
                    <a:pt x="291" y="154"/>
                    <a:pt x="291" y="145"/>
                  </a:cubicBezTo>
                  <a:cubicBezTo>
                    <a:pt x="291" y="65"/>
                    <a:pt x="226" y="0"/>
                    <a:pt x="146" y="0"/>
                  </a:cubicBezTo>
                  <a:cubicBezTo>
                    <a:pt x="66" y="0"/>
                    <a:pt x="0" y="65"/>
                    <a:pt x="0" y="145"/>
                  </a:cubicBezTo>
                  <a:cubicBezTo>
                    <a:pt x="0" y="225"/>
                    <a:pt x="66" y="290"/>
                    <a:pt x="146" y="290"/>
                  </a:cubicBezTo>
                  <a:cubicBezTo>
                    <a:pt x="177" y="290"/>
                    <a:pt x="207" y="280"/>
                    <a:pt x="231" y="263"/>
                  </a:cubicBezTo>
                  <a:cubicBezTo>
                    <a:pt x="231" y="262"/>
                    <a:pt x="231" y="262"/>
                    <a:pt x="231" y="261"/>
                  </a:cubicBezTo>
                  <a:close/>
                  <a:moveTo>
                    <a:pt x="31" y="145"/>
                  </a:moveTo>
                  <a:cubicBezTo>
                    <a:pt x="31" y="82"/>
                    <a:pt x="83" y="31"/>
                    <a:pt x="146" y="31"/>
                  </a:cubicBezTo>
                  <a:cubicBezTo>
                    <a:pt x="209" y="31"/>
                    <a:pt x="260" y="82"/>
                    <a:pt x="260" y="145"/>
                  </a:cubicBezTo>
                  <a:cubicBezTo>
                    <a:pt x="260" y="208"/>
                    <a:pt x="209" y="259"/>
                    <a:pt x="146" y="259"/>
                  </a:cubicBezTo>
                  <a:cubicBezTo>
                    <a:pt x="83" y="259"/>
                    <a:pt x="31" y="208"/>
                    <a:pt x="31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4" name="Freeform 87"/>
            <p:cNvSpPr>
              <a:spLocks noChangeArrowheads="1"/>
            </p:cNvSpPr>
            <p:nvPr/>
          </p:nvSpPr>
          <p:spPr bwMode="auto">
            <a:xfrm>
              <a:off x="366712" y="369887"/>
              <a:ext cx="71437" cy="73025"/>
            </a:xfrm>
            <a:custGeom>
              <a:avLst/>
              <a:gdLst>
                <a:gd name="T0" fmla="*/ 26 w 26"/>
                <a:gd name="T1" fmla="*/ 13 h 26"/>
                <a:gd name="T2" fmla="*/ 13 w 26"/>
                <a:gd name="T3" fmla="*/ 26 h 26"/>
                <a:gd name="T4" fmla="*/ 0 w 26"/>
                <a:gd name="T5" fmla="*/ 13 h 26"/>
                <a:gd name="T6" fmla="*/ 13 w 26"/>
                <a:gd name="T7" fmla="*/ 0 h 26"/>
                <a:gd name="T8" fmla="*/ 26 w 26"/>
                <a:gd name="T9" fmla="*/ 13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26"/>
                <a:gd name="T17" fmla="*/ 26 w 26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26">
                  <a:moveTo>
                    <a:pt x="26" y="13"/>
                  </a:moveTo>
                  <a:cubicBezTo>
                    <a:pt x="26" y="20"/>
                    <a:pt x="20" y="26"/>
                    <a:pt x="13" y="26"/>
                  </a:cubicBezTo>
                  <a:cubicBezTo>
                    <a:pt x="6" y="25"/>
                    <a:pt x="0" y="20"/>
                    <a:pt x="0" y="13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20" y="0"/>
                    <a:pt x="26" y="6"/>
                    <a:pt x="2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5" name="Freeform 88"/>
            <p:cNvSpPr>
              <a:spLocks noChangeArrowheads="1"/>
            </p:cNvSpPr>
            <p:nvPr/>
          </p:nvSpPr>
          <p:spPr bwMode="auto">
            <a:xfrm>
              <a:off x="447675" y="392112"/>
              <a:ext cx="177800" cy="30162"/>
            </a:xfrm>
            <a:custGeom>
              <a:avLst/>
              <a:gdLst>
                <a:gd name="T0" fmla="*/ 4 w 64"/>
                <a:gd name="T1" fmla="*/ 10 h 11"/>
                <a:gd name="T2" fmla="*/ 0 w 64"/>
                <a:gd name="T3" fmla="*/ 5 h 11"/>
                <a:gd name="T4" fmla="*/ 0 w 64"/>
                <a:gd name="T5" fmla="*/ 5 h 11"/>
                <a:gd name="T6" fmla="*/ 5 w 64"/>
                <a:gd name="T7" fmla="*/ 0 h 11"/>
                <a:gd name="T8" fmla="*/ 60 w 64"/>
                <a:gd name="T9" fmla="*/ 1 h 11"/>
                <a:gd name="T10" fmla="*/ 64 w 64"/>
                <a:gd name="T11" fmla="*/ 6 h 11"/>
                <a:gd name="T12" fmla="*/ 64 w 64"/>
                <a:gd name="T13" fmla="*/ 6 h 11"/>
                <a:gd name="T14" fmla="*/ 60 w 64"/>
                <a:gd name="T15" fmla="*/ 11 h 11"/>
                <a:gd name="T16" fmla="*/ 4 w 64"/>
                <a:gd name="T17" fmla="*/ 10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"/>
                <a:gd name="T28" fmla="*/ 0 h 11"/>
                <a:gd name="T29" fmla="*/ 64 w 64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" h="11">
                  <a:moveTo>
                    <a:pt x="4" y="10"/>
                  </a:move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2" y="1"/>
                    <a:pt x="64" y="3"/>
                    <a:pt x="64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9"/>
                    <a:pt x="62" y="11"/>
                    <a:pt x="60" y="11"/>
                  </a:cubicBezTo>
                  <a:lnTo>
                    <a:pt x="4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6" name="Freeform 89"/>
            <p:cNvSpPr>
              <a:spLocks noChangeArrowheads="1"/>
            </p:cNvSpPr>
            <p:nvPr/>
          </p:nvSpPr>
          <p:spPr bwMode="auto">
            <a:xfrm>
              <a:off x="392112" y="128587"/>
              <a:ext cx="26987" cy="233362"/>
            </a:xfrm>
            <a:custGeom>
              <a:avLst/>
              <a:gdLst>
                <a:gd name="T0" fmla="*/ 9 w 10"/>
                <a:gd name="T1" fmla="*/ 79 h 84"/>
                <a:gd name="T2" fmla="*/ 4 w 10"/>
                <a:gd name="T3" fmla="*/ 84 h 84"/>
                <a:gd name="T4" fmla="*/ 4 w 10"/>
                <a:gd name="T5" fmla="*/ 84 h 84"/>
                <a:gd name="T6" fmla="*/ 0 w 10"/>
                <a:gd name="T7" fmla="*/ 78 h 84"/>
                <a:gd name="T8" fmla="*/ 1 w 10"/>
                <a:gd name="T9" fmla="*/ 6 h 84"/>
                <a:gd name="T10" fmla="*/ 5 w 10"/>
                <a:gd name="T11" fmla="*/ 0 h 84"/>
                <a:gd name="T12" fmla="*/ 5 w 10"/>
                <a:gd name="T13" fmla="*/ 0 h 84"/>
                <a:gd name="T14" fmla="*/ 10 w 10"/>
                <a:gd name="T15" fmla="*/ 6 h 84"/>
                <a:gd name="T16" fmla="*/ 9 w 10"/>
                <a:gd name="T17" fmla="*/ 79 h 8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84"/>
                <a:gd name="T29" fmla="*/ 10 w 10"/>
                <a:gd name="T30" fmla="*/ 84 h 8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84">
                  <a:moveTo>
                    <a:pt x="9" y="79"/>
                  </a:moveTo>
                  <a:cubicBezTo>
                    <a:pt x="9" y="82"/>
                    <a:pt x="7" y="84"/>
                    <a:pt x="4" y="84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2" y="84"/>
                    <a:pt x="0" y="81"/>
                    <a:pt x="0" y="78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0"/>
                    <a:pt x="10" y="3"/>
                    <a:pt x="10" y="6"/>
                  </a:cubicBezTo>
                  <a:lnTo>
                    <a:pt x="9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7" name="Freeform 90"/>
            <p:cNvSpPr>
              <a:spLocks noEditPoints="1" noChangeArrowheads="1"/>
            </p:cNvSpPr>
            <p:nvPr/>
          </p:nvSpPr>
          <p:spPr bwMode="auto">
            <a:xfrm>
              <a:off x="592137" y="365125"/>
              <a:ext cx="815975" cy="812800"/>
            </a:xfrm>
            <a:custGeom>
              <a:avLst/>
              <a:gdLst>
                <a:gd name="T0" fmla="*/ 147 w 294"/>
                <a:gd name="T1" fmla="*/ 0 h 293"/>
                <a:gd name="T2" fmla="*/ 0 w 294"/>
                <a:gd name="T3" fmla="*/ 147 h 293"/>
                <a:gd name="T4" fmla="*/ 147 w 294"/>
                <a:gd name="T5" fmla="*/ 293 h 293"/>
                <a:gd name="T6" fmla="*/ 294 w 294"/>
                <a:gd name="T7" fmla="*/ 147 h 293"/>
                <a:gd name="T8" fmla="*/ 147 w 294"/>
                <a:gd name="T9" fmla="*/ 0 h 293"/>
                <a:gd name="T10" fmla="*/ 147 w 294"/>
                <a:gd name="T11" fmla="*/ 262 h 293"/>
                <a:gd name="T12" fmla="*/ 32 w 294"/>
                <a:gd name="T13" fmla="*/ 147 h 293"/>
                <a:gd name="T14" fmla="*/ 147 w 294"/>
                <a:gd name="T15" fmla="*/ 31 h 293"/>
                <a:gd name="T16" fmla="*/ 263 w 294"/>
                <a:gd name="T17" fmla="*/ 147 h 293"/>
                <a:gd name="T18" fmla="*/ 147 w 294"/>
                <a:gd name="T19" fmla="*/ 262 h 29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94"/>
                <a:gd name="T31" fmla="*/ 0 h 293"/>
                <a:gd name="T32" fmla="*/ 294 w 294"/>
                <a:gd name="T33" fmla="*/ 293 h 29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94" h="293">
                  <a:moveTo>
                    <a:pt x="147" y="0"/>
                  </a:moveTo>
                  <a:cubicBezTo>
                    <a:pt x="66" y="0"/>
                    <a:pt x="0" y="65"/>
                    <a:pt x="0" y="147"/>
                  </a:cubicBezTo>
                  <a:cubicBezTo>
                    <a:pt x="0" y="228"/>
                    <a:pt x="66" y="293"/>
                    <a:pt x="147" y="293"/>
                  </a:cubicBezTo>
                  <a:cubicBezTo>
                    <a:pt x="229" y="293"/>
                    <a:pt x="294" y="228"/>
                    <a:pt x="294" y="147"/>
                  </a:cubicBezTo>
                  <a:cubicBezTo>
                    <a:pt x="294" y="65"/>
                    <a:pt x="229" y="0"/>
                    <a:pt x="147" y="0"/>
                  </a:cubicBezTo>
                  <a:close/>
                  <a:moveTo>
                    <a:pt x="147" y="262"/>
                  </a:moveTo>
                  <a:cubicBezTo>
                    <a:pt x="83" y="262"/>
                    <a:pt x="32" y="210"/>
                    <a:pt x="32" y="147"/>
                  </a:cubicBezTo>
                  <a:cubicBezTo>
                    <a:pt x="32" y="83"/>
                    <a:pt x="83" y="31"/>
                    <a:pt x="147" y="31"/>
                  </a:cubicBezTo>
                  <a:cubicBezTo>
                    <a:pt x="211" y="31"/>
                    <a:pt x="263" y="83"/>
                    <a:pt x="263" y="147"/>
                  </a:cubicBezTo>
                  <a:cubicBezTo>
                    <a:pt x="263" y="210"/>
                    <a:pt x="211" y="262"/>
                    <a:pt x="147" y="2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8" name="Freeform 91"/>
            <p:cNvSpPr>
              <a:spLocks noEditPoints="1" noChangeArrowheads="1"/>
            </p:cNvSpPr>
            <p:nvPr/>
          </p:nvSpPr>
          <p:spPr bwMode="auto">
            <a:xfrm>
              <a:off x="874712" y="533400"/>
              <a:ext cx="258762" cy="484187"/>
            </a:xfrm>
            <a:custGeom>
              <a:avLst/>
              <a:gdLst>
                <a:gd name="T0" fmla="*/ 42 w 93"/>
                <a:gd name="T1" fmla="*/ 174 h 174"/>
                <a:gd name="T2" fmla="*/ 42 w 93"/>
                <a:gd name="T3" fmla="*/ 157 h 174"/>
                <a:gd name="T4" fmla="*/ 21 w 93"/>
                <a:gd name="T5" fmla="*/ 151 h 174"/>
                <a:gd name="T6" fmla="*/ 7 w 93"/>
                <a:gd name="T7" fmla="*/ 138 h 174"/>
                <a:gd name="T8" fmla="*/ 0 w 93"/>
                <a:gd name="T9" fmla="*/ 115 h 174"/>
                <a:gd name="T10" fmla="*/ 17 w 93"/>
                <a:gd name="T11" fmla="*/ 112 h 174"/>
                <a:gd name="T12" fmla="*/ 24 w 93"/>
                <a:gd name="T13" fmla="*/ 132 h 174"/>
                <a:gd name="T14" fmla="*/ 42 w 93"/>
                <a:gd name="T15" fmla="*/ 142 h 174"/>
                <a:gd name="T16" fmla="*/ 42 w 93"/>
                <a:gd name="T17" fmla="*/ 87 h 174"/>
                <a:gd name="T18" fmla="*/ 20 w 93"/>
                <a:gd name="T19" fmla="*/ 79 h 174"/>
                <a:gd name="T20" fmla="*/ 7 w 93"/>
                <a:gd name="T21" fmla="*/ 66 h 174"/>
                <a:gd name="T22" fmla="*/ 3 w 93"/>
                <a:gd name="T23" fmla="*/ 48 h 174"/>
                <a:gd name="T24" fmla="*/ 16 w 93"/>
                <a:gd name="T25" fmla="*/ 18 h 174"/>
                <a:gd name="T26" fmla="*/ 42 w 93"/>
                <a:gd name="T27" fmla="*/ 8 h 174"/>
                <a:gd name="T28" fmla="*/ 42 w 93"/>
                <a:gd name="T29" fmla="*/ 0 h 174"/>
                <a:gd name="T30" fmla="*/ 52 w 93"/>
                <a:gd name="T31" fmla="*/ 0 h 174"/>
                <a:gd name="T32" fmla="*/ 52 w 93"/>
                <a:gd name="T33" fmla="*/ 8 h 174"/>
                <a:gd name="T34" fmla="*/ 76 w 93"/>
                <a:gd name="T35" fmla="*/ 17 h 174"/>
                <a:gd name="T36" fmla="*/ 90 w 93"/>
                <a:gd name="T37" fmla="*/ 43 h 174"/>
                <a:gd name="T38" fmla="*/ 72 w 93"/>
                <a:gd name="T39" fmla="*/ 46 h 174"/>
                <a:gd name="T40" fmla="*/ 65 w 93"/>
                <a:gd name="T41" fmla="*/ 30 h 174"/>
                <a:gd name="T42" fmla="*/ 52 w 93"/>
                <a:gd name="T43" fmla="*/ 23 h 174"/>
                <a:gd name="T44" fmla="*/ 52 w 93"/>
                <a:gd name="T45" fmla="*/ 73 h 174"/>
                <a:gd name="T46" fmla="*/ 69 w 93"/>
                <a:gd name="T47" fmla="*/ 78 h 174"/>
                <a:gd name="T48" fmla="*/ 82 w 93"/>
                <a:gd name="T49" fmla="*/ 87 h 174"/>
                <a:gd name="T50" fmla="*/ 90 w 93"/>
                <a:gd name="T51" fmla="*/ 99 h 174"/>
                <a:gd name="T52" fmla="*/ 93 w 93"/>
                <a:gd name="T53" fmla="*/ 114 h 174"/>
                <a:gd name="T54" fmla="*/ 82 w 93"/>
                <a:gd name="T55" fmla="*/ 144 h 174"/>
                <a:gd name="T56" fmla="*/ 52 w 93"/>
                <a:gd name="T57" fmla="*/ 157 h 174"/>
                <a:gd name="T58" fmla="*/ 52 w 93"/>
                <a:gd name="T59" fmla="*/ 174 h 174"/>
                <a:gd name="T60" fmla="*/ 42 w 93"/>
                <a:gd name="T61" fmla="*/ 174 h 174"/>
                <a:gd name="T62" fmla="*/ 42 w 93"/>
                <a:gd name="T63" fmla="*/ 23 h 174"/>
                <a:gd name="T64" fmla="*/ 26 w 93"/>
                <a:gd name="T65" fmla="*/ 31 h 174"/>
                <a:gd name="T66" fmla="*/ 20 w 93"/>
                <a:gd name="T67" fmla="*/ 46 h 174"/>
                <a:gd name="T68" fmla="*/ 25 w 93"/>
                <a:gd name="T69" fmla="*/ 61 h 174"/>
                <a:gd name="T70" fmla="*/ 42 w 93"/>
                <a:gd name="T71" fmla="*/ 71 h 174"/>
                <a:gd name="T72" fmla="*/ 42 w 93"/>
                <a:gd name="T73" fmla="*/ 23 h 174"/>
                <a:gd name="T74" fmla="*/ 52 w 93"/>
                <a:gd name="T75" fmla="*/ 142 h 174"/>
                <a:gd name="T76" fmla="*/ 69 w 93"/>
                <a:gd name="T77" fmla="*/ 134 h 174"/>
                <a:gd name="T78" fmla="*/ 75 w 93"/>
                <a:gd name="T79" fmla="*/ 115 h 174"/>
                <a:gd name="T80" fmla="*/ 71 w 93"/>
                <a:gd name="T81" fmla="*/ 100 h 174"/>
                <a:gd name="T82" fmla="*/ 52 w 93"/>
                <a:gd name="T83" fmla="*/ 90 h 174"/>
                <a:gd name="T84" fmla="*/ 52 w 93"/>
                <a:gd name="T85" fmla="*/ 142 h 17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"/>
                <a:gd name="T130" fmla="*/ 0 h 174"/>
                <a:gd name="T131" fmla="*/ 93 w 93"/>
                <a:gd name="T132" fmla="*/ 174 h 17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" h="174">
                  <a:moveTo>
                    <a:pt x="42" y="174"/>
                  </a:moveTo>
                  <a:cubicBezTo>
                    <a:pt x="42" y="157"/>
                    <a:pt x="42" y="157"/>
                    <a:pt x="42" y="157"/>
                  </a:cubicBezTo>
                  <a:cubicBezTo>
                    <a:pt x="33" y="156"/>
                    <a:pt x="26" y="154"/>
                    <a:pt x="21" y="151"/>
                  </a:cubicBezTo>
                  <a:cubicBezTo>
                    <a:pt x="15" y="148"/>
                    <a:pt x="11" y="144"/>
                    <a:pt x="7" y="138"/>
                  </a:cubicBezTo>
                  <a:cubicBezTo>
                    <a:pt x="3" y="131"/>
                    <a:pt x="0" y="124"/>
                    <a:pt x="0" y="115"/>
                  </a:cubicBezTo>
                  <a:cubicBezTo>
                    <a:pt x="17" y="112"/>
                    <a:pt x="17" y="112"/>
                    <a:pt x="17" y="112"/>
                  </a:cubicBezTo>
                  <a:cubicBezTo>
                    <a:pt x="19" y="121"/>
                    <a:pt x="21" y="128"/>
                    <a:pt x="24" y="132"/>
                  </a:cubicBezTo>
                  <a:cubicBezTo>
                    <a:pt x="29" y="138"/>
                    <a:pt x="35" y="142"/>
                    <a:pt x="42" y="142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35" y="86"/>
                    <a:pt x="27" y="83"/>
                    <a:pt x="20" y="79"/>
                  </a:cubicBezTo>
                  <a:cubicBezTo>
                    <a:pt x="15" y="76"/>
                    <a:pt x="10" y="72"/>
                    <a:pt x="7" y="66"/>
                  </a:cubicBezTo>
                  <a:cubicBezTo>
                    <a:pt x="4" y="61"/>
                    <a:pt x="3" y="55"/>
                    <a:pt x="3" y="48"/>
                  </a:cubicBezTo>
                  <a:cubicBezTo>
                    <a:pt x="3" y="35"/>
                    <a:pt x="7" y="25"/>
                    <a:pt x="16" y="18"/>
                  </a:cubicBezTo>
                  <a:cubicBezTo>
                    <a:pt x="22" y="13"/>
                    <a:pt x="30" y="9"/>
                    <a:pt x="42" y="8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62" y="9"/>
                    <a:pt x="70" y="12"/>
                    <a:pt x="76" y="17"/>
                  </a:cubicBezTo>
                  <a:cubicBezTo>
                    <a:pt x="84" y="23"/>
                    <a:pt x="88" y="32"/>
                    <a:pt x="90" y="43"/>
                  </a:cubicBezTo>
                  <a:cubicBezTo>
                    <a:pt x="72" y="46"/>
                    <a:pt x="72" y="46"/>
                    <a:pt x="72" y="46"/>
                  </a:cubicBezTo>
                  <a:cubicBezTo>
                    <a:pt x="71" y="39"/>
                    <a:pt x="69" y="34"/>
                    <a:pt x="65" y="30"/>
                  </a:cubicBezTo>
                  <a:cubicBezTo>
                    <a:pt x="62" y="26"/>
                    <a:pt x="58" y="24"/>
                    <a:pt x="52" y="23"/>
                  </a:cubicBezTo>
                  <a:cubicBezTo>
                    <a:pt x="52" y="73"/>
                    <a:pt x="52" y="73"/>
                    <a:pt x="52" y="73"/>
                  </a:cubicBezTo>
                  <a:cubicBezTo>
                    <a:pt x="61" y="75"/>
                    <a:pt x="67" y="77"/>
                    <a:pt x="69" y="78"/>
                  </a:cubicBezTo>
                  <a:cubicBezTo>
                    <a:pt x="75" y="80"/>
                    <a:pt x="79" y="83"/>
                    <a:pt x="82" y="87"/>
                  </a:cubicBezTo>
                  <a:cubicBezTo>
                    <a:pt x="86" y="90"/>
                    <a:pt x="89" y="94"/>
                    <a:pt x="90" y="99"/>
                  </a:cubicBezTo>
                  <a:cubicBezTo>
                    <a:pt x="92" y="103"/>
                    <a:pt x="93" y="108"/>
                    <a:pt x="93" y="114"/>
                  </a:cubicBezTo>
                  <a:cubicBezTo>
                    <a:pt x="93" y="126"/>
                    <a:pt x="89" y="136"/>
                    <a:pt x="82" y="144"/>
                  </a:cubicBezTo>
                  <a:cubicBezTo>
                    <a:pt x="74" y="152"/>
                    <a:pt x="64" y="156"/>
                    <a:pt x="52" y="157"/>
                  </a:cubicBezTo>
                  <a:cubicBezTo>
                    <a:pt x="52" y="174"/>
                    <a:pt x="52" y="174"/>
                    <a:pt x="52" y="174"/>
                  </a:cubicBezTo>
                  <a:lnTo>
                    <a:pt x="42" y="174"/>
                  </a:lnTo>
                  <a:close/>
                  <a:moveTo>
                    <a:pt x="42" y="23"/>
                  </a:moveTo>
                  <a:cubicBezTo>
                    <a:pt x="35" y="24"/>
                    <a:pt x="30" y="26"/>
                    <a:pt x="26" y="31"/>
                  </a:cubicBezTo>
                  <a:cubicBezTo>
                    <a:pt x="22" y="35"/>
                    <a:pt x="20" y="40"/>
                    <a:pt x="20" y="46"/>
                  </a:cubicBezTo>
                  <a:cubicBezTo>
                    <a:pt x="20" y="52"/>
                    <a:pt x="22" y="57"/>
                    <a:pt x="25" y="61"/>
                  </a:cubicBezTo>
                  <a:cubicBezTo>
                    <a:pt x="28" y="65"/>
                    <a:pt x="34" y="68"/>
                    <a:pt x="42" y="71"/>
                  </a:cubicBezTo>
                  <a:lnTo>
                    <a:pt x="42" y="23"/>
                  </a:lnTo>
                  <a:close/>
                  <a:moveTo>
                    <a:pt x="52" y="142"/>
                  </a:moveTo>
                  <a:cubicBezTo>
                    <a:pt x="59" y="141"/>
                    <a:pt x="64" y="139"/>
                    <a:pt x="69" y="134"/>
                  </a:cubicBezTo>
                  <a:cubicBezTo>
                    <a:pt x="73" y="129"/>
                    <a:pt x="75" y="122"/>
                    <a:pt x="75" y="115"/>
                  </a:cubicBezTo>
                  <a:cubicBezTo>
                    <a:pt x="75" y="109"/>
                    <a:pt x="74" y="104"/>
                    <a:pt x="71" y="100"/>
                  </a:cubicBezTo>
                  <a:cubicBezTo>
                    <a:pt x="68" y="96"/>
                    <a:pt x="61" y="93"/>
                    <a:pt x="52" y="90"/>
                  </a:cubicBezTo>
                  <a:lnTo>
                    <a:pt x="52" y="1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9" name="Freeform 92"/>
            <p:cNvSpPr>
              <a:spLocks noChangeArrowheads="1"/>
            </p:cNvSpPr>
            <p:nvPr/>
          </p:nvSpPr>
          <p:spPr bwMode="auto">
            <a:xfrm>
              <a:off x="255587" y="784225"/>
              <a:ext cx="296862" cy="369887"/>
            </a:xfrm>
            <a:custGeom>
              <a:avLst/>
              <a:gdLst>
                <a:gd name="T0" fmla="*/ 129 w 187"/>
                <a:gd name="T1" fmla="*/ 0 h 233"/>
                <a:gd name="T2" fmla="*/ 52 w 187"/>
                <a:gd name="T3" fmla="*/ 0 h 233"/>
                <a:gd name="T4" fmla="*/ 52 w 187"/>
                <a:gd name="T5" fmla="*/ 79 h 233"/>
                <a:gd name="T6" fmla="*/ 0 w 187"/>
                <a:gd name="T7" fmla="*/ 79 h 233"/>
                <a:gd name="T8" fmla="*/ 47 w 187"/>
                <a:gd name="T9" fmla="*/ 156 h 233"/>
                <a:gd name="T10" fmla="*/ 94 w 187"/>
                <a:gd name="T11" fmla="*/ 233 h 233"/>
                <a:gd name="T12" fmla="*/ 142 w 187"/>
                <a:gd name="T13" fmla="*/ 156 h 233"/>
                <a:gd name="T14" fmla="*/ 187 w 187"/>
                <a:gd name="T15" fmla="*/ 79 h 233"/>
                <a:gd name="T16" fmla="*/ 129 w 187"/>
                <a:gd name="T17" fmla="*/ 79 h 233"/>
                <a:gd name="T18" fmla="*/ 129 w 187"/>
                <a:gd name="T19" fmla="*/ 0 h 2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7"/>
                <a:gd name="T31" fmla="*/ 0 h 233"/>
                <a:gd name="T32" fmla="*/ 187 w 187"/>
                <a:gd name="T33" fmla="*/ 233 h 23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7" h="233">
                  <a:moveTo>
                    <a:pt x="129" y="0"/>
                  </a:moveTo>
                  <a:lnTo>
                    <a:pt x="52" y="0"/>
                  </a:lnTo>
                  <a:lnTo>
                    <a:pt x="52" y="79"/>
                  </a:lnTo>
                  <a:lnTo>
                    <a:pt x="0" y="79"/>
                  </a:lnTo>
                  <a:lnTo>
                    <a:pt x="47" y="156"/>
                  </a:lnTo>
                  <a:lnTo>
                    <a:pt x="94" y="233"/>
                  </a:lnTo>
                  <a:lnTo>
                    <a:pt x="142" y="156"/>
                  </a:lnTo>
                  <a:lnTo>
                    <a:pt x="187" y="79"/>
                  </a:lnTo>
                  <a:lnTo>
                    <a:pt x="129" y="79"/>
                  </a:lnTo>
                  <a:lnTo>
                    <a:pt x="1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0" name="Freeform 93"/>
            <p:cNvSpPr>
              <a:spLocks noChangeArrowheads="1"/>
            </p:cNvSpPr>
            <p:nvPr/>
          </p:nvSpPr>
          <p:spPr bwMode="auto">
            <a:xfrm>
              <a:off x="852487" y="42862"/>
              <a:ext cx="296862" cy="371475"/>
            </a:xfrm>
            <a:custGeom>
              <a:avLst/>
              <a:gdLst>
                <a:gd name="T0" fmla="*/ 129 w 187"/>
                <a:gd name="T1" fmla="*/ 234 h 234"/>
                <a:gd name="T2" fmla="*/ 52 w 187"/>
                <a:gd name="T3" fmla="*/ 234 h 234"/>
                <a:gd name="T4" fmla="*/ 52 w 187"/>
                <a:gd name="T5" fmla="*/ 154 h 234"/>
                <a:gd name="T6" fmla="*/ 0 w 187"/>
                <a:gd name="T7" fmla="*/ 154 h 234"/>
                <a:gd name="T8" fmla="*/ 47 w 187"/>
                <a:gd name="T9" fmla="*/ 77 h 234"/>
                <a:gd name="T10" fmla="*/ 93 w 187"/>
                <a:gd name="T11" fmla="*/ 0 h 234"/>
                <a:gd name="T12" fmla="*/ 140 w 187"/>
                <a:gd name="T13" fmla="*/ 77 h 234"/>
                <a:gd name="T14" fmla="*/ 187 w 187"/>
                <a:gd name="T15" fmla="*/ 154 h 234"/>
                <a:gd name="T16" fmla="*/ 129 w 187"/>
                <a:gd name="T17" fmla="*/ 154 h 234"/>
                <a:gd name="T18" fmla="*/ 129 w 187"/>
                <a:gd name="T19" fmla="*/ 234 h 23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7"/>
                <a:gd name="T31" fmla="*/ 0 h 234"/>
                <a:gd name="T32" fmla="*/ 187 w 187"/>
                <a:gd name="T33" fmla="*/ 234 h 23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7" h="234">
                  <a:moveTo>
                    <a:pt x="129" y="234"/>
                  </a:moveTo>
                  <a:lnTo>
                    <a:pt x="52" y="234"/>
                  </a:lnTo>
                  <a:lnTo>
                    <a:pt x="52" y="154"/>
                  </a:lnTo>
                  <a:lnTo>
                    <a:pt x="0" y="154"/>
                  </a:lnTo>
                  <a:lnTo>
                    <a:pt x="47" y="77"/>
                  </a:lnTo>
                  <a:lnTo>
                    <a:pt x="93" y="0"/>
                  </a:lnTo>
                  <a:lnTo>
                    <a:pt x="140" y="77"/>
                  </a:lnTo>
                  <a:lnTo>
                    <a:pt x="187" y="154"/>
                  </a:lnTo>
                  <a:lnTo>
                    <a:pt x="129" y="154"/>
                  </a:lnTo>
                  <a:lnTo>
                    <a:pt x="129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31" name="组合 128"/>
          <p:cNvGrpSpPr/>
          <p:nvPr/>
        </p:nvGrpSpPr>
        <p:grpSpPr bwMode="auto">
          <a:xfrm>
            <a:off x="1404074" y="2569907"/>
            <a:ext cx="835740" cy="683093"/>
            <a:chOff x="0" y="0"/>
            <a:chExt cx="1635124" cy="1336675"/>
          </a:xfrm>
          <a:solidFill>
            <a:srgbClr val="F6E8AD"/>
          </a:solidFill>
          <a:effectLst/>
        </p:grpSpPr>
        <p:sp>
          <p:nvSpPr>
            <p:cNvPr id="232" name="Freeform 11"/>
            <p:cNvSpPr>
              <a:spLocks noEditPoints="1" noChangeArrowheads="1"/>
            </p:cNvSpPr>
            <p:nvPr/>
          </p:nvSpPr>
          <p:spPr bwMode="auto">
            <a:xfrm>
              <a:off x="925512" y="0"/>
              <a:ext cx="709612" cy="711200"/>
            </a:xfrm>
            <a:custGeom>
              <a:avLst/>
              <a:gdLst>
                <a:gd name="T0" fmla="*/ 128 w 256"/>
                <a:gd name="T1" fmla="*/ 0 h 256"/>
                <a:gd name="T2" fmla="*/ 0 w 256"/>
                <a:gd name="T3" fmla="*/ 128 h 256"/>
                <a:gd name="T4" fmla="*/ 128 w 256"/>
                <a:gd name="T5" fmla="*/ 256 h 256"/>
                <a:gd name="T6" fmla="*/ 256 w 256"/>
                <a:gd name="T7" fmla="*/ 128 h 256"/>
                <a:gd name="T8" fmla="*/ 128 w 256"/>
                <a:gd name="T9" fmla="*/ 0 h 256"/>
                <a:gd name="T10" fmla="*/ 128 w 256"/>
                <a:gd name="T11" fmla="*/ 229 h 256"/>
                <a:gd name="T12" fmla="*/ 27 w 256"/>
                <a:gd name="T13" fmla="*/ 128 h 256"/>
                <a:gd name="T14" fmla="*/ 128 w 256"/>
                <a:gd name="T15" fmla="*/ 27 h 256"/>
                <a:gd name="T16" fmla="*/ 229 w 256"/>
                <a:gd name="T17" fmla="*/ 128 h 256"/>
                <a:gd name="T18" fmla="*/ 128 w 256"/>
                <a:gd name="T19" fmla="*/ 229 h 25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6"/>
                <a:gd name="T31" fmla="*/ 0 h 256"/>
                <a:gd name="T32" fmla="*/ 256 w 256"/>
                <a:gd name="T33" fmla="*/ 256 h 25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6" h="256">
                  <a:moveTo>
                    <a:pt x="128" y="0"/>
                  </a:moveTo>
                  <a:cubicBezTo>
                    <a:pt x="57" y="0"/>
                    <a:pt x="0" y="57"/>
                    <a:pt x="0" y="128"/>
                  </a:cubicBezTo>
                  <a:cubicBezTo>
                    <a:pt x="0" y="199"/>
                    <a:pt x="57" y="256"/>
                    <a:pt x="128" y="256"/>
                  </a:cubicBezTo>
                  <a:cubicBezTo>
                    <a:pt x="199" y="256"/>
                    <a:pt x="256" y="199"/>
                    <a:pt x="256" y="128"/>
                  </a:cubicBezTo>
                  <a:cubicBezTo>
                    <a:pt x="256" y="57"/>
                    <a:pt x="199" y="0"/>
                    <a:pt x="128" y="0"/>
                  </a:cubicBezTo>
                  <a:close/>
                  <a:moveTo>
                    <a:pt x="128" y="229"/>
                  </a:moveTo>
                  <a:cubicBezTo>
                    <a:pt x="72" y="229"/>
                    <a:pt x="27" y="183"/>
                    <a:pt x="27" y="128"/>
                  </a:cubicBezTo>
                  <a:cubicBezTo>
                    <a:pt x="27" y="72"/>
                    <a:pt x="72" y="27"/>
                    <a:pt x="128" y="27"/>
                  </a:cubicBezTo>
                  <a:cubicBezTo>
                    <a:pt x="184" y="27"/>
                    <a:pt x="229" y="72"/>
                    <a:pt x="229" y="128"/>
                  </a:cubicBezTo>
                  <a:cubicBezTo>
                    <a:pt x="229" y="183"/>
                    <a:pt x="184" y="229"/>
                    <a:pt x="128" y="2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3" name="Freeform 12"/>
            <p:cNvSpPr>
              <a:spLocks noEditPoints="1" noChangeArrowheads="1"/>
            </p:cNvSpPr>
            <p:nvPr/>
          </p:nvSpPr>
          <p:spPr bwMode="auto">
            <a:xfrm>
              <a:off x="1168400" y="147638"/>
              <a:ext cx="228600" cy="422275"/>
            </a:xfrm>
            <a:custGeom>
              <a:avLst/>
              <a:gdLst>
                <a:gd name="T0" fmla="*/ 37 w 82"/>
                <a:gd name="T1" fmla="*/ 152 h 152"/>
                <a:gd name="T2" fmla="*/ 37 w 82"/>
                <a:gd name="T3" fmla="*/ 137 h 152"/>
                <a:gd name="T4" fmla="*/ 19 w 82"/>
                <a:gd name="T5" fmla="*/ 132 h 152"/>
                <a:gd name="T6" fmla="*/ 6 w 82"/>
                <a:gd name="T7" fmla="*/ 120 h 152"/>
                <a:gd name="T8" fmla="*/ 0 w 82"/>
                <a:gd name="T9" fmla="*/ 100 h 152"/>
                <a:gd name="T10" fmla="*/ 16 w 82"/>
                <a:gd name="T11" fmla="*/ 97 h 152"/>
                <a:gd name="T12" fmla="*/ 22 w 82"/>
                <a:gd name="T13" fmla="*/ 115 h 152"/>
                <a:gd name="T14" fmla="*/ 37 w 82"/>
                <a:gd name="T15" fmla="*/ 124 h 152"/>
                <a:gd name="T16" fmla="*/ 37 w 82"/>
                <a:gd name="T17" fmla="*/ 76 h 152"/>
                <a:gd name="T18" fmla="*/ 18 w 82"/>
                <a:gd name="T19" fmla="*/ 69 h 152"/>
                <a:gd name="T20" fmla="*/ 7 w 82"/>
                <a:gd name="T21" fmla="*/ 58 h 152"/>
                <a:gd name="T22" fmla="*/ 3 w 82"/>
                <a:gd name="T23" fmla="*/ 42 h 152"/>
                <a:gd name="T24" fmla="*/ 14 w 82"/>
                <a:gd name="T25" fmla="*/ 16 h 152"/>
                <a:gd name="T26" fmla="*/ 37 w 82"/>
                <a:gd name="T27" fmla="*/ 8 h 152"/>
                <a:gd name="T28" fmla="*/ 37 w 82"/>
                <a:gd name="T29" fmla="*/ 0 h 152"/>
                <a:gd name="T30" fmla="*/ 46 w 82"/>
                <a:gd name="T31" fmla="*/ 0 h 152"/>
                <a:gd name="T32" fmla="*/ 46 w 82"/>
                <a:gd name="T33" fmla="*/ 8 h 152"/>
                <a:gd name="T34" fmla="*/ 67 w 82"/>
                <a:gd name="T35" fmla="*/ 15 h 152"/>
                <a:gd name="T36" fmla="*/ 79 w 82"/>
                <a:gd name="T37" fmla="*/ 38 h 152"/>
                <a:gd name="T38" fmla="*/ 63 w 82"/>
                <a:gd name="T39" fmla="*/ 40 h 152"/>
                <a:gd name="T40" fmla="*/ 57 w 82"/>
                <a:gd name="T41" fmla="*/ 27 h 152"/>
                <a:gd name="T42" fmla="*/ 46 w 82"/>
                <a:gd name="T43" fmla="*/ 20 h 152"/>
                <a:gd name="T44" fmla="*/ 46 w 82"/>
                <a:gd name="T45" fmla="*/ 64 h 152"/>
                <a:gd name="T46" fmla="*/ 61 w 82"/>
                <a:gd name="T47" fmla="*/ 68 h 152"/>
                <a:gd name="T48" fmla="*/ 72 w 82"/>
                <a:gd name="T49" fmla="*/ 76 h 152"/>
                <a:gd name="T50" fmla="*/ 79 w 82"/>
                <a:gd name="T51" fmla="*/ 86 h 152"/>
                <a:gd name="T52" fmla="*/ 82 w 82"/>
                <a:gd name="T53" fmla="*/ 99 h 152"/>
                <a:gd name="T54" fmla="*/ 72 w 82"/>
                <a:gd name="T55" fmla="*/ 126 h 152"/>
                <a:gd name="T56" fmla="*/ 46 w 82"/>
                <a:gd name="T57" fmla="*/ 137 h 152"/>
                <a:gd name="T58" fmla="*/ 46 w 82"/>
                <a:gd name="T59" fmla="*/ 152 h 152"/>
                <a:gd name="T60" fmla="*/ 37 w 82"/>
                <a:gd name="T61" fmla="*/ 152 h 152"/>
                <a:gd name="T62" fmla="*/ 37 w 82"/>
                <a:gd name="T63" fmla="*/ 20 h 152"/>
                <a:gd name="T64" fmla="*/ 23 w 82"/>
                <a:gd name="T65" fmla="*/ 27 h 152"/>
                <a:gd name="T66" fmla="*/ 18 w 82"/>
                <a:gd name="T67" fmla="*/ 41 h 152"/>
                <a:gd name="T68" fmla="*/ 22 w 82"/>
                <a:gd name="T69" fmla="*/ 54 h 152"/>
                <a:gd name="T70" fmla="*/ 37 w 82"/>
                <a:gd name="T71" fmla="*/ 62 h 152"/>
                <a:gd name="T72" fmla="*/ 37 w 82"/>
                <a:gd name="T73" fmla="*/ 20 h 152"/>
                <a:gd name="T74" fmla="*/ 46 w 82"/>
                <a:gd name="T75" fmla="*/ 124 h 152"/>
                <a:gd name="T76" fmla="*/ 60 w 82"/>
                <a:gd name="T77" fmla="*/ 117 h 152"/>
                <a:gd name="T78" fmla="*/ 66 w 82"/>
                <a:gd name="T79" fmla="*/ 100 h 152"/>
                <a:gd name="T80" fmla="*/ 62 w 82"/>
                <a:gd name="T81" fmla="*/ 87 h 152"/>
                <a:gd name="T82" fmla="*/ 46 w 82"/>
                <a:gd name="T83" fmla="*/ 78 h 152"/>
                <a:gd name="T84" fmla="*/ 46 w 82"/>
                <a:gd name="T85" fmla="*/ 124 h 15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2"/>
                <a:gd name="T130" fmla="*/ 0 h 152"/>
                <a:gd name="T131" fmla="*/ 82 w 82"/>
                <a:gd name="T132" fmla="*/ 152 h 15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2" h="152">
                  <a:moveTo>
                    <a:pt x="37" y="152"/>
                  </a:moveTo>
                  <a:cubicBezTo>
                    <a:pt x="37" y="137"/>
                    <a:pt x="37" y="137"/>
                    <a:pt x="37" y="137"/>
                  </a:cubicBezTo>
                  <a:cubicBezTo>
                    <a:pt x="29" y="136"/>
                    <a:pt x="23" y="134"/>
                    <a:pt x="19" y="132"/>
                  </a:cubicBezTo>
                  <a:cubicBezTo>
                    <a:pt x="14" y="129"/>
                    <a:pt x="10" y="126"/>
                    <a:pt x="6" y="120"/>
                  </a:cubicBezTo>
                  <a:cubicBezTo>
                    <a:pt x="3" y="115"/>
                    <a:pt x="1" y="108"/>
                    <a:pt x="0" y="100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17" y="106"/>
                    <a:pt x="19" y="112"/>
                    <a:pt x="22" y="115"/>
                  </a:cubicBezTo>
                  <a:cubicBezTo>
                    <a:pt x="26" y="121"/>
                    <a:pt x="31" y="124"/>
                    <a:pt x="37" y="124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1" y="75"/>
                    <a:pt x="24" y="73"/>
                    <a:pt x="18" y="69"/>
                  </a:cubicBezTo>
                  <a:cubicBezTo>
                    <a:pt x="13" y="66"/>
                    <a:pt x="10" y="63"/>
                    <a:pt x="7" y="58"/>
                  </a:cubicBezTo>
                  <a:cubicBezTo>
                    <a:pt x="4" y="53"/>
                    <a:pt x="3" y="48"/>
                    <a:pt x="3" y="42"/>
                  </a:cubicBezTo>
                  <a:cubicBezTo>
                    <a:pt x="3" y="31"/>
                    <a:pt x="7" y="22"/>
                    <a:pt x="14" y="16"/>
                  </a:cubicBezTo>
                  <a:cubicBezTo>
                    <a:pt x="20" y="11"/>
                    <a:pt x="27" y="9"/>
                    <a:pt x="37" y="8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55" y="8"/>
                    <a:pt x="62" y="11"/>
                    <a:pt x="67" y="15"/>
                  </a:cubicBezTo>
                  <a:cubicBezTo>
                    <a:pt x="73" y="21"/>
                    <a:pt x="77" y="28"/>
                    <a:pt x="79" y="38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2" y="34"/>
                    <a:pt x="60" y="30"/>
                    <a:pt x="57" y="27"/>
                  </a:cubicBezTo>
                  <a:cubicBezTo>
                    <a:pt x="55" y="23"/>
                    <a:pt x="51" y="21"/>
                    <a:pt x="46" y="20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53" y="66"/>
                    <a:pt x="58" y="67"/>
                    <a:pt x="61" y="68"/>
                  </a:cubicBezTo>
                  <a:cubicBezTo>
                    <a:pt x="66" y="70"/>
                    <a:pt x="69" y="73"/>
                    <a:pt x="72" y="76"/>
                  </a:cubicBezTo>
                  <a:cubicBezTo>
                    <a:pt x="75" y="79"/>
                    <a:pt x="78" y="82"/>
                    <a:pt x="79" y="86"/>
                  </a:cubicBezTo>
                  <a:cubicBezTo>
                    <a:pt x="81" y="90"/>
                    <a:pt x="82" y="95"/>
                    <a:pt x="82" y="99"/>
                  </a:cubicBezTo>
                  <a:cubicBezTo>
                    <a:pt x="82" y="110"/>
                    <a:pt x="78" y="119"/>
                    <a:pt x="72" y="126"/>
                  </a:cubicBezTo>
                  <a:cubicBezTo>
                    <a:pt x="65" y="133"/>
                    <a:pt x="56" y="136"/>
                    <a:pt x="46" y="137"/>
                  </a:cubicBezTo>
                  <a:cubicBezTo>
                    <a:pt x="46" y="152"/>
                    <a:pt x="46" y="152"/>
                    <a:pt x="46" y="152"/>
                  </a:cubicBezTo>
                  <a:lnTo>
                    <a:pt x="37" y="152"/>
                  </a:lnTo>
                  <a:close/>
                  <a:moveTo>
                    <a:pt x="37" y="20"/>
                  </a:moveTo>
                  <a:cubicBezTo>
                    <a:pt x="31" y="21"/>
                    <a:pt x="27" y="23"/>
                    <a:pt x="23" y="27"/>
                  </a:cubicBezTo>
                  <a:cubicBezTo>
                    <a:pt x="20" y="31"/>
                    <a:pt x="18" y="35"/>
                    <a:pt x="18" y="41"/>
                  </a:cubicBezTo>
                  <a:cubicBezTo>
                    <a:pt x="18" y="46"/>
                    <a:pt x="20" y="50"/>
                    <a:pt x="22" y="54"/>
                  </a:cubicBezTo>
                  <a:cubicBezTo>
                    <a:pt x="25" y="57"/>
                    <a:pt x="30" y="60"/>
                    <a:pt x="37" y="62"/>
                  </a:cubicBezTo>
                  <a:lnTo>
                    <a:pt x="37" y="20"/>
                  </a:lnTo>
                  <a:close/>
                  <a:moveTo>
                    <a:pt x="46" y="124"/>
                  </a:moveTo>
                  <a:cubicBezTo>
                    <a:pt x="52" y="124"/>
                    <a:pt x="57" y="121"/>
                    <a:pt x="60" y="117"/>
                  </a:cubicBezTo>
                  <a:cubicBezTo>
                    <a:pt x="64" y="112"/>
                    <a:pt x="66" y="107"/>
                    <a:pt x="66" y="100"/>
                  </a:cubicBezTo>
                  <a:cubicBezTo>
                    <a:pt x="66" y="95"/>
                    <a:pt x="65" y="91"/>
                    <a:pt x="62" y="87"/>
                  </a:cubicBezTo>
                  <a:cubicBezTo>
                    <a:pt x="59" y="84"/>
                    <a:pt x="54" y="81"/>
                    <a:pt x="46" y="78"/>
                  </a:cubicBezTo>
                  <a:lnTo>
                    <a:pt x="46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4" name="Freeform 13"/>
            <p:cNvSpPr>
              <a:spLocks noEditPoints="1" noChangeArrowheads="1"/>
            </p:cNvSpPr>
            <p:nvPr/>
          </p:nvSpPr>
          <p:spPr bwMode="auto">
            <a:xfrm>
              <a:off x="0" y="3175"/>
              <a:ext cx="703262" cy="703262"/>
            </a:xfrm>
            <a:custGeom>
              <a:avLst/>
              <a:gdLst>
                <a:gd name="T0" fmla="*/ 127 w 253"/>
                <a:gd name="T1" fmla="*/ 0 h 253"/>
                <a:gd name="T2" fmla="*/ 0 w 253"/>
                <a:gd name="T3" fmla="*/ 127 h 253"/>
                <a:gd name="T4" fmla="*/ 127 w 253"/>
                <a:gd name="T5" fmla="*/ 253 h 253"/>
                <a:gd name="T6" fmla="*/ 253 w 253"/>
                <a:gd name="T7" fmla="*/ 127 h 253"/>
                <a:gd name="T8" fmla="*/ 127 w 253"/>
                <a:gd name="T9" fmla="*/ 0 h 253"/>
                <a:gd name="T10" fmla="*/ 127 w 253"/>
                <a:gd name="T11" fmla="*/ 226 h 253"/>
                <a:gd name="T12" fmla="*/ 27 w 253"/>
                <a:gd name="T13" fmla="*/ 127 h 253"/>
                <a:gd name="T14" fmla="*/ 127 w 253"/>
                <a:gd name="T15" fmla="*/ 27 h 253"/>
                <a:gd name="T16" fmla="*/ 226 w 253"/>
                <a:gd name="T17" fmla="*/ 127 h 253"/>
                <a:gd name="T18" fmla="*/ 127 w 253"/>
                <a:gd name="T19" fmla="*/ 226 h 2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3"/>
                <a:gd name="T31" fmla="*/ 0 h 253"/>
                <a:gd name="T32" fmla="*/ 253 w 253"/>
                <a:gd name="T33" fmla="*/ 253 h 25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3" h="253">
                  <a:moveTo>
                    <a:pt x="127" y="0"/>
                  </a:moveTo>
                  <a:cubicBezTo>
                    <a:pt x="57" y="0"/>
                    <a:pt x="0" y="57"/>
                    <a:pt x="0" y="127"/>
                  </a:cubicBezTo>
                  <a:cubicBezTo>
                    <a:pt x="0" y="197"/>
                    <a:pt x="57" y="253"/>
                    <a:pt x="127" y="253"/>
                  </a:cubicBezTo>
                  <a:cubicBezTo>
                    <a:pt x="197" y="253"/>
                    <a:pt x="253" y="197"/>
                    <a:pt x="253" y="127"/>
                  </a:cubicBezTo>
                  <a:cubicBezTo>
                    <a:pt x="253" y="57"/>
                    <a:pt x="197" y="0"/>
                    <a:pt x="127" y="0"/>
                  </a:cubicBezTo>
                  <a:close/>
                  <a:moveTo>
                    <a:pt x="127" y="226"/>
                  </a:moveTo>
                  <a:cubicBezTo>
                    <a:pt x="72" y="226"/>
                    <a:pt x="27" y="182"/>
                    <a:pt x="27" y="127"/>
                  </a:cubicBezTo>
                  <a:cubicBezTo>
                    <a:pt x="27" y="72"/>
                    <a:pt x="72" y="27"/>
                    <a:pt x="127" y="27"/>
                  </a:cubicBezTo>
                  <a:cubicBezTo>
                    <a:pt x="182" y="27"/>
                    <a:pt x="226" y="72"/>
                    <a:pt x="226" y="127"/>
                  </a:cubicBezTo>
                  <a:cubicBezTo>
                    <a:pt x="226" y="182"/>
                    <a:pt x="182" y="226"/>
                    <a:pt x="127" y="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5" name="Freeform 14"/>
            <p:cNvSpPr>
              <a:spLocks noChangeArrowheads="1"/>
            </p:cNvSpPr>
            <p:nvPr/>
          </p:nvSpPr>
          <p:spPr bwMode="auto">
            <a:xfrm>
              <a:off x="319087" y="325438"/>
              <a:ext cx="61912" cy="63500"/>
            </a:xfrm>
            <a:custGeom>
              <a:avLst/>
              <a:gdLst>
                <a:gd name="T0" fmla="*/ 22 w 22"/>
                <a:gd name="T1" fmla="*/ 12 h 23"/>
                <a:gd name="T2" fmla="*/ 11 w 22"/>
                <a:gd name="T3" fmla="*/ 23 h 23"/>
                <a:gd name="T4" fmla="*/ 0 w 22"/>
                <a:gd name="T5" fmla="*/ 11 h 23"/>
                <a:gd name="T6" fmla="*/ 11 w 22"/>
                <a:gd name="T7" fmla="*/ 0 h 23"/>
                <a:gd name="T8" fmla="*/ 22 w 22"/>
                <a:gd name="T9" fmla="*/ 12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"/>
                <a:gd name="T16" fmla="*/ 0 h 23"/>
                <a:gd name="T17" fmla="*/ 22 w 22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" h="23">
                  <a:moveTo>
                    <a:pt x="22" y="12"/>
                  </a:moveTo>
                  <a:cubicBezTo>
                    <a:pt x="22" y="18"/>
                    <a:pt x="17" y="23"/>
                    <a:pt x="11" y="23"/>
                  </a:cubicBezTo>
                  <a:cubicBezTo>
                    <a:pt x="5" y="23"/>
                    <a:pt x="0" y="17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6" name="Freeform 15"/>
            <p:cNvSpPr>
              <a:spLocks noChangeArrowheads="1"/>
            </p:cNvSpPr>
            <p:nvPr/>
          </p:nvSpPr>
          <p:spPr bwMode="auto">
            <a:xfrm>
              <a:off x="388937" y="347663"/>
              <a:ext cx="155575" cy="25400"/>
            </a:xfrm>
            <a:custGeom>
              <a:avLst/>
              <a:gdLst>
                <a:gd name="T0" fmla="*/ 4 w 56"/>
                <a:gd name="T1" fmla="*/ 8 h 9"/>
                <a:gd name="T2" fmla="*/ 0 w 56"/>
                <a:gd name="T3" fmla="*/ 4 h 9"/>
                <a:gd name="T4" fmla="*/ 0 w 56"/>
                <a:gd name="T5" fmla="*/ 4 h 9"/>
                <a:gd name="T6" fmla="*/ 4 w 56"/>
                <a:gd name="T7" fmla="*/ 0 h 9"/>
                <a:gd name="T8" fmla="*/ 52 w 56"/>
                <a:gd name="T9" fmla="*/ 0 h 9"/>
                <a:gd name="T10" fmla="*/ 56 w 56"/>
                <a:gd name="T11" fmla="*/ 5 h 9"/>
                <a:gd name="T12" fmla="*/ 56 w 56"/>
                <a:gd name="T13" fmla="*/ 5 h 9"/>
                <a:gd name="T14" fmla="*/ 52 w 56"/>
                <a:gd name="T15" fmla="*/ 9 h 9"/>
                <a:gd name="T16" fmla="*/ 4 w 56"/>
                <a:gd name="T17" fmla="*/ 8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6"/>
                <a:gd name="T28" fmla="*/ 0 h 9"/>
                <a:gd name="T29" fmla="*/ 56 w 56"/>
                <a:gd name="T30" fmla="*/ 9 h 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6" h="9">
                  <a:moveTo>
                    <a:pt x="4" y="8"/>
                  </a:moveTo>
                  <a:cubicBezTo>
                    <a:pt x="2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4" y="0"/>
                    <a:pt x="56" y="2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7"/>
                    <a:pt x="54" y="9"/>
                    <a:pt x="52" y="9"/>
                  </a:cubicBezTo>
                  <a:lnTo>
                    <a:pt x="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7" name="Freeform 16"/>
            <p:cNvSpPr>
              <a:spLocks noChangeArrowheads="1"/>
            </p:cNvSpPr>
            <p:nvPr/>
          </p:nvSpPr>
          <p:spPr bwMode="auto">
            <a:xfrm>
              <a:off x="339725" y="117475"/>
              <a:ext cx="26987" cy="201612"/>
            </a:xfrm>
            <a:custGeom>
              <a:avLst/>
              <a:gdLst>
                <a:gd name="T0" fmla="*/ 9 w 10"/>
                <a:gd name="T1" fmla="*/ 68 h 73"/>
                <a:gd name="T2" fmla="*/ 4 w 10"/>
                <a:gd name="T3" fmla="*/ 73 h 73"/>
                <a:gd name="T4" fmla="*/ 4 w 10"/>
                <a:gd name="T5" fmla="*/ 73 h 73"/>
                <a:gd name="T6" fmla="*/ 0 w 10"/>
                <a:gd name="T7" fmla="*/ 68 h 73"/>
                <a:gd name="T8" fmla="*/ 1 w 10"/>
                <a:gd name="T9" fmla="*/ 4 h 73"/>
                <a:gd name="T10" fmla="*/ 5 w 10"/>
                <a:gd name="T11" fmla="*/ 0 h 73"/>
                <a:gd name="T12" fmla="*/ 5 w 10"/>
                <a:gd name="T13" fmla="*/ 0 h 73"/>
                <a:gd name="T14" fmla="*/ 9 w 10"/>
                <a:gd name="T15" fmla="*/ 5 h 73"/>
                <a:gd name="T16" fmla="*/ 9 w 10"/>
                <a:gd name="T17" fmla="*/ 68 h 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73"/>
                <a:gd name="T29" fmla="*/ 10 w 10"/>
                <a:gd name="T30" fmla="*/ 73 h 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73">
                  <a:moveTo>
                    <a:pt x="9" y="68"/>
                  </a:moveTo>
                  <a:cubicBezTo>
                    <a:pt x="9" y="71"/>
                    <a:pt x="7" y="73"/>
                    <a:pt x="4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2" y="73"/>
                    <a:pt x="0" y="71"/>
                    <a:pt x="0" y="68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2"/>
                    <a:pt x="3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0"/>
                    <a:pt x="10" y="2"/>
                    <a:pt x="9" y="5"/>
                  </a:cubicBezTo>
                  <a:lnTo>
                    <a:pt x="9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8" name="Freeform 17"/>
            <p:cNvSpPr>
              <a:spLocks noEditPoints="1" noChangeArrowheads="1"/>
            </p:cNvSpPr>
            <p:nvPr/>
          </p:nvSpPr>
          <p:spPr bwMode="auto">
            <a:xfrm>
              <a:off x="195262" y="455613"/>
              <a:ext cx="1220787" cy="881062"/>
            </a:xfrm>
            <a:custGeom>
              <a:avLst/>
              <a:gdLst>
                <a:gd name="T0" fmla="*/ 51 w 440"/>
                <a:gd name="T1" fmla="*/ 130 h 317"/>
                <a:gd name="T2" fmla="*/ 51 w 440"/>
                <a:gd name="T3" fmla="*/ 163 h 317"/>
                <a:gd name="T4" fmla="*/ 125 w 440"/>
                <a:gd name="T5" fmla="*/ 225 h 317"/>
                <a:gd name="T6" fmla="*/ 150 w 440"/>
                <a:gd name="T7" fmla="*/ 206 h 317"/>
                <a:gd name="T8" fmla="*/ 144 w 440"/>
                <a:gd name="T9" fmla="*/ 282 h 317"/>
                <a:gd name="T10" fmla="*/ 144 w 440"/>
                <a:gd name="T11" fmla="*/ 317 h 317"/>
                <a:gd name="T12" fmla="*/ 315 w 440"/>
                <a:gd name="T13" fmla="*/ 301 h 317"/>
                <a:gd name="T14" fmla="*/ 309 w 440"/>
                <a:gd name="T15" fmla="*/ 241 h 317"/>
                <a:gd name="T16" fmla="*/ 309 w 440"/>
                <a:gd name="T17" fmla="*/ 200 h 317"/>
                <a:gd name="T18" fmla="*/ 338 w 440"/>
                <a:gd name="T19" fmla="*/ 218 h 317"/>
                <a:gd name="T20" fmla="*/ 359 w 440"/>
                <a:gd name="T21" fmla="*/ 209 h 317"/>
                <a:gd name="T22" fmla="*/ 395 w 440"/>
                <a:gd name="T23" fmla="*/ 151 h 317"/>
                <a:gd name="T24" fmla="*/ 386 w 440"/>
                <a:gd name="T25" fmla="*/ 136 h 317"/>
                <a:gd name="T26" fmla="*/ 394 w 440"/>
                <a:gd name="T27" fmla="*/ 127 h 317"/>
                <a:gd name="T28" fmla="*/ 431 w 440"/>
                <a:gd name="T29" fmla="*/ 116 h 317"/>
                <a:gd name="T30" fmla="*/ 438 w 440"/>
                <a:gd name="T31" fmla="*/ 108 h 317"/>
                <a:gd name="T32" fmla="*/ 431 w 440"/>
                <a:gd name="T33" fmla="*/ 106 h 317"/>
                <a:gd name="T34" fmla="*/ 412 w 440"/>
                <a:gd name="T35" fmla="*/ 113 h 317"/>
                <a:gd name="T36" fmla="*/ 406 w 440"/>
                <a:gd name="T37" fmla="*/ 106 h 317"/>
                <a:gd name="T38" fmla="*/ 389 w 440"/>
                <a:gd name="T39" fmla="*/ 110 h 317"/>
                <a:gd name="T40" fmla="*/ 367 w 440"/>
                <a:gd name="T41" fmla="*/ 123 h 317"/>
                <a:gd name="T42" fmla="*/ 346 w 440"/>
                <a:gd name="T43" fmla="*/ 159 h 317"/>
                <a:gd name="T44" fmla="*/ 336 w 440"/>
                <a:gd name="T45" fmla="*/ 169 h 317"/>
                <a:gd name="T46" fmla="*/ 329 w 440"/>
                <a:gd name="T47" fmla="*/ 152 h 317"/>
                <a:gd name="T48" fmla="*/ 319 w 440"/>
                <a:gd name="T49" fmla="*/ 130 h 317"/>
                <a:gd name="T50" fmla="*/ 267 w 440"/>
                <a:gd name="T51" fmla="*/ 96 h 317"/>
                <a:gd name="T52" fmla="*/ 262 w 440"/>
                <a:gd name="T53" fmla="*/ 65 h 317"/>
                <a:gd name="T54" fmla="*/ 262 w 440"/>
                <a:gd name="T55" fmla="*/ 46 h 317"/>
                <a:gd name="T56" fmla="*/ 261 w 440"/>
                <a:gd name="T57" fmla="*/ 20 h 317"/>
                <a:gd name="T58" fmla="*/ 236 w 440"/>
                <a:gd name="T59" fmla="*/ 2 h 317"/>
                <a:gd name="T60" fmla="*/ 203 w 440"/>
                <a:gd name="T61" fmla="*/ 17 h 317"/>
                <a:gd name="T62" fmla="*/ 205 w 440"/>
                <a:gd name="T63" fmla="*/ 50 h 317"/>
                <a:gd name="T64" fmla="*/ 211 w 440"/>
                <a:gd name="T65" fmla="*/ 71 h 317"/>
                <a:gd name="T66" fmla="*/ 201 w 440"/>
                <a:gd name="T67" fmla="*/ 96 h 317"/>
                <a:gd name="T68" fmla="*/ 152 w 440"/>
                <a:gd name="T69" fmla="*/ 107 h 317"/>
                <a:gd name="T70" fmla="*/ 132 w 440"/>
                <a:gd name="T71" fmla="*/ 150 h 317"/>
                <a:gd name="T72" fmla="*/ 123 w 440"/>
                <a:gd name="T73" fmla="*/ 173 h 317"/>
                <a:gd name="T74" fmla="*/ 118 w 440"/>
                <a:gd name="T75" fmla="*/ 179 h 317"/>
                <a:gd name="T76" fmla="*/ 102 w 440"/>
                <a:gd name="T77" fmla="*/ 159 h 317"/>
                <a:gd name="T78" fmla="*/ 83 w 440"/>
                <a:gd name="T79" fmla="*/ 134 h 317"/>
                <a:gd name="T80" fmla="*/ 79 w 440"/>
                <a:gd name="T81" fmla="*/ 131 h 317"/>
                <a:gd name="T82" fmla="*/ 67 w 440"/>
                <a:gd name="T83" fmla="*/ 110 h 317"/>
                <a:gd name="T84" fmla="*/ 56 w 440"/>
                <a:gd name="T85" fmla="*/ 94 h 317"/>
                <a:gd name="T86" fmla="*/ 49 w 440"/>
                <a:gd name="T87" fmla="*/ 113 h 317"/>
                <a:gd name="T88" fmla="*/ 20 w 440"/>
                <a:gd name="T89" fmla="*/ 102 h 317"/>
                <a:gd name="T90" fmla="*/ 28 w 440"/>
                <a:gd name="T91" fmla="*/ 118 h 317"/>
                <a:gd name="T92" fmla="*/ 215 w 440"/>
                <a:gd name="T93" fmla="*/ 189 h 317"/>
                <a:gd name="T94" fmla="*/ 212 w 440"/>
                <a:gd name="T95" fmla="*/ 88 h 317"/>
                <a:gd name="T96" fmla="*/ 228 w 440"/>
                <a:gd name="T97" fmla="*/ 119 h 317"/>
                <a:gd name="T98" fmla="*/ 233 w 440"/>
                <a:gd name="T99" fmla="*/ 149 h 317"/>
                <a:gd name="T100" fmla="*/ 254 w 440"/>
                <a:gd name="T101" fmla="*/ 273 h 317"/>
                <a:gd name="T102" fmla="*/ 245 w 440"/>
                <a:gd name="T103" fmla="*/ 136 h 317"/>
                <a:gd name="T104" fmla="*/ 240 w 440"/>
                <a:gd name="T105" fmla="*/ 113 h 317"/>
                <a:gd name="T106" fmla="*/ 256 w 440"/>
                <a:gd name="T107" fmla="*/ 91 h 317"/>
                <a:gd name="T108" fmla="*/ 266 w 440"/>
                <a:gd name="T109" fmla="*/ 195 h 317"/>
                <a:gd name="T110" fmla="*/ 275 w 440"/>
                <a:gd name="T111" fmla="*/ 263 h 317"/>
                <a:gd name="T112" fmla="*/ 250 w 440"/>
                <a:gd name="T113" fmla="*/ 276 h 317"/>
                <a:gd name="T114" fmla="*/ 200 w 440"/>
                <a:gd name="T115" fmla="*/ 270 h 31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40"/>
                <a:gd name="T175" fmla="*/ 0 h 317"/>
                <a:gd name="T176" fmla="*/ 440 w 440"/>
                <a:gd name="T177" fmla="*/ 317 h 31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40" h="317">
                  <a:moveTo>
                    <a:pt x="28" y="118"/>
                  </a:moveTo>
                  <a:cubicBezTo>
                    <a:pt x="31" y="118"/>
                    <a:pt x="51" y="130"/>
                    <a:pt x="51" y="130"/>
                  </a:cubicBezTo>
                  <a:cubicBezTo>
                    <a:pt x="58" y="131"/>
                    <a:pt x="67" y="143"/>
                    <a:pt x="67" y="143"/>
                  </a:cubicBezTo>
                  <a:cubicBezTo>
                    <a:pt x="63" y="145"/>
                    <a:pt x="51" y="163"/>
                    <a:pt x="51" y="163"/>
                  </a:cubicBezTo>
                  <a:cubicBezTo>
                    <a:pt x="55" y="166"/>
                    <a:pt x="89" y="207"/>
                    <a:pt x="96" y="217"/>
                  </a:cubicBezTo>
                  <a:cubicBezTo>
                    <a:pt x="103" y="228"/>
                    <a:pt x="121" y="226"/>
                    <a:pt x="125" y="225"/>
                  </a:cubicBezTo>
                  <a:cubicBezTo>
                    <a:pt x="129" y="223"/>
                    <a:pt x="135" y="218"/>
                    <a:pt x="137" y="215"/>
                  </a:cubicBezTo>
                  <a:cubicBezTo>
                    <a:pt x="140" y="211"/>
                    <a:pt x="150" y="206"/>
                    <a:pt x="150" y="206"/>
                  </a:cubicBezTo>
                  <a:cubicBezTo>
                    <a:pt x="153" y="240"/>
                    <a:pt x="147" y="264"/>
                    <a:pt x="147" y="264"/>
                  </a:cubicBezTo>
                  <a:cubicBezTo>
                    <a:pt x="144" y="282"/>
                    <a:pt x="144" y="282"/>
                    <a:pt x="144" y="282"/>
                  </a:cubicBezTo>
                  <a:cubicBezTo>
                    <a:pt x="146" y="285"/>
                    <a:pt x="146" y="285"/>
                    <a:pt x="146" y="285"/>
                  </a:cubicBezTo>
                  <a:cubicBezTo>
                    <a:pt x="145" y="287"/>
                    <a:pt x="145" y="302"/>
                    <a:pt x="144" y="317"/>
                  </a:cubicBezTo>
                  <a:cubicBezTo>
                    <a:pt x="315" y="317"/>
                    <a:pt x="315" y="317"/>
                    <a:pt x="315" y="317"/>
                  </a:cubicBezTo>
                  <a:cubicBezTo>
                    <a:pt x="316" y="313"/>
                    <a:pt x="315" y="311"/>
                    <a:pt x="315" y="301"/>
                  </a:cubicBezTo>
                  <a:cubicBezTo>
                    <a:pt x="315" y="290"/>
                    <a:pt x="315" y="274"/>
                    <a:pt x="313" y="267"/>
                  </a:cubicBezTo>
                  <a:cubicBezTo>
                    <a:pt x="312" y="260"/>
                    <a:pt x="311" y="252"/>
                    <a:pt x="309" y="241"/>
                  </a:cubicBezTo>
                  <a:cubicBezTo>
                    <a:pt x="306" y="231"/>
                    <a:pt x="308" y="202"/>
                    <a:pt x="308" y="200"/>
                  </a:cubicBezTo>
                  <a:cubicBezTo>
                    <a:pt x="308" y="200"/>
                    <a:pt x="308" y="200"/>
                    <a:pt x="309" y="200"/>
                  </a:cubicBezTo>
                  <a:cubicBezTo>
                    <a:pt x="312" y="199"/>
                    <a:pt x="314" y="202"/>
                    <a:pt x="316" y="205"/>
                  </a:cubicBezTo>
                  <a:cubicBezTo>
                    <a:pt x="319" y="209"/>
                    <a:pt x="331" y="218"/>
                    <a:pt x="338" y="218"/>
                  </a:cubicBezTo>
                  <a:cubicBezTo>
                    <a:pt x="344" y="219"/>
                    <a:pt x="348" y="220"/>
                    <a:pt x="351" y="218"/>
                  </a:cubicBezTo>
                  <a:cubicBezTo>
                    <a:pt x="354" y="216"/>
                    <a:pt x="356" y="212"/>
                    <a:pt x="359" y="209"/>
                  </a:cubicBezTo>
                  <a:cubicBezTo>
                    <a:pt x="361" y="205"/>
                    <a:pt x="361" y="203"/>
                    <a:pt x="363" y="200"/>
                  </a:cubicBezTo>
                  <a:cubicBezTo>
                    <a:pt x="365" y="196"/>
                    <a:pt x="395" y="158"/>
                    <a:pt x="395" y="151"/>
                  </a:cubicBezTo>
                  <a:cubicBezTo>
                    <a:pt x="395" y="151"/>
                    <a:pt x="395" y="151"/>
                    <a:pt x="395" y="150"/>
                  </a:cubicBezTo>
                  <a:cubicBezTo>
                    <a:pt x="395" y="144"/>
                    <a:pt x="386" y="136"/>
                    <a:pt x="386" y="136"/>
                  </a:cubicBezTo>
                  <a:cubicBezTo>
                    <a:pt x="387" y="135"/>
                    <a:pt x="387" y="129"/>
                    <a:pt x="387" y="129"/>
                  </a:cubicBezTo>
                  <a:cubicBezTo>
                    <a:pt x="388" y="128"/>
                    <a:pt x="394" y="127"/>
                    <a:pt x="394" y="127"/>
                  </a:cubicBezTo>
                  <a:cubicBezTo>
                    <a:pt x="401" y="127"/>
                    <a:pt x="420" y="123"/>
                    <a:pt x="420" y="123"/>
                  </a:cubicBezTo>
                  <a:cubicBezTo>
                    <a:pt x="425" y="121"/>
                    <a:pt x="431" y="116"/>
                    <a:pt x="431" y="116"/>
                  </a:cubicBezTo>
                  <a:cubicBezTo>
                    <a:pt x="434" y="114"/>
                    <a:pt x="434" y="112"/>
                    <a:pt x="434" y="112"/>
                  </a:cubicBezTo>
                  <a:cubicBezTo>
                    <a:pt x="438" y="108"/>
                    <a:pt x="438" y="108"/>
                    <a:pt x="438" y="108"/>
                  </a:cubicBezTo>
                  <a:cubicBezTo>
                    <a:pt x="440" y="106"/>
                    <a:pt x="436" y="106"/>
                    <a:pt x="436" y="106"/>
                  </a:cubicBezTo>
                  <a:cubicBezTo>
                    <a:pt x="436" y="104"/>
                    <a:pt x="431" y="106"/>
                    <a:pt x="431" y="106"/>
                  </a:cubicBezTo>
                  <a:cubicBezTo>
                    <a:pt x="431" y="104"/>
                    <a:pt x="426" y="107"/>
                    <a:pt x="423" y="110"/>
                  </a:cubicBezTo>
                  <a:cubicBezTo>
                    <a:pt x="420" y="112"/>
                    <a:pt x="416" y="112"/>
                    <a:pt x="412" y="113"/>
                  </a:cubicBezTo>
                  <a:cubicBezTo>
                    <a:pt x="409" y="114"/>
                    <a:pt x="402" y="113"/>
                    <a:pt x="402" y="113"/>
                  </a:cubicBezTo>
                  <a:cubicBezTo>
                    <a:pt x="404" y="112"/>
                    <a:pt x="406" y="106"/>
                    <a:pt x="406" y="106"/>
                  </a:cubicBezTo>
                  <a:cubicBezTo>
                    <a:pt x="406" y="103"/>
                    <a:pt x="401" y="106"/>
                    <a:pt x="399" y="107"/>
                  </a:cubicBezTo>
                  <a:cubicBezTo>
                    <a:pt x="396" y="108"/>
                    <a:pt x="389" y="110"/>
                    <a:pt x="389" y="110"/>
                  </a:cubicBezTo>
                  <a:cubicBezTo>
                    <a:pt x="382" y="109"/>
                    <a:pt x="371" y="122"/>
                    <a:pt x="371" y="122"/>
                  </a:cubicBezTo>
                  <a:cubicBezTo>
                    <a:pt x="371" y="122"/>
                    <a:pt x="369" y="122"/>
                    <a:pt x="367" y="123"/>
                  </a:cubicBezTo>
                  <a:cubicBezTo>
                    <a:pt x="365" y="124"/>
                    <a:pt x="361" y="133"/>
                    <a:pt x="359" y="138"/>
                  </a:cubicBezTo>
                  <a:cubicBezTo>
                    <a:pt x="356" y="143"/>
                    <a:pt x="350" y="155"/>
                    <a:pt x="346" y="159"/>
                  </a:cubicBezTo>
                  <a:cubicBezTo>
                    <a:pt x="342" y="163"/>
                    <a:pt x="343" y="161"/>
                    <a:pt x="340" y="162"/>
                  </a:cubicBezTo>
                  <a:cubicBezTo>
                    <a:pt x="338" y="164"/>
                    <a:pt x="337" y="171"/>
                    <a:pt x="336" y="169"/>
                  </a:cubicBezTo>
                  <a:cubicBezTo>
                    <a:pt x="335" y="167"/>
                    <a:pt x="329" y="163"/>
                    <a:pt x="328" y="160"/>
                  </a:cubicBezTo>
                  <a:cubicBezTo>
                    <a:pt x="327" y="157"/>
                    <a:pt x="329" y="156"/>
                    <a:pt x="329" y="152"/>
                  </a:cubicBezTo>
                  <a:cubicBezTo>
                    <a:pt x="329" y="147"/>
                    <a:pt x="328" y="149"/>
                    <a:pt x="326" y="144"/>
                  </a:cubicBezTo>
                  <a:cubicBezTo>
                    <a:pt x="324" y="140"/>
                    <a:pt x="319" y="130"/>
                    <a:pt x="319" y="130"/>
                  </a:cubicBezTo>
                  <a:cubicBezTo>
                    <a:pt x="315" y="115"/>
                    <a:pt x="305" y="104"/>
                    <a:pt x="305" y="104"/>
                  </a:cubicBezTo>
                  <a:cubicBezTo>
                    <a:pt x="267" y="96"/>
                    <a:pt x="267" y="96"/>
                    <a:pt x="267" y="96"/>
                  </a:cubicBezTo>
                  <a:cubicBezTo>
                    <a:pt x="265" y="95"/>
                    <a:pt x="257" y="89"/>
                    <a:pt x="257" y="89"/>
                  </a:cubicBezTo>
                  <a:cubicBezTo>
                    <a:pt x="259" y="86"/>
                    <a:pt x="262" y="65"/>
                    <a:pt x="262" y="65"/>
                  </a:cubicBezTo>
                  <a:cubicBezTo>
                    <a:pt x="264" y="62"/>
                    <a:pt x="265" y="44"/>
                    <a:pt x="265" y="44"/>
                  </a:cubicBezTo>
                  <a:cubicBezTo>
                    <a:pt x="264" y="40"/>
                    <a:pt x="262" y="46"/>
                    <a:pt x="262" y="46"/>
                  </a:cubicBezTo>
                  <a:cubicBezTo>
                    <a:pt x="262" y="46"/>
                    <a:pt x="263" y="40"/>
                    <a:pt x="263" y="37"/>
                  </a:cubicBezTo>
                  <a:cubicBezTo>
                    <a:pt x="263" y="33"/>
                    <a:pt x="264" y="24"/>
                    <a:pt x="261" y="20"/>
                  </a:cubicBezTo>
                  <a:cubicBezTo>
                    <a:pt x="259" y="15"/>
                    <a:pt x="254" y="12"/>
                    <a:pt x="252" y="10"/>
                  </a:cubicBezTo>
                  <a:cubicBezTo>
                    <a:pt x="249" y="8"/>
                    <a:pt x="243" y="2"/>
                    <a:pt x="236" y="2"/>
                  </a:cubicBezTo>
                  <a:cubicBezTo>
                    <a:pt x="229" y="1"/>
                    <a:pt x="225" y="0"/>
                    <a:pt x="219" y="3"/>
                  </a:cubicBezTo>
                  <a:cubicBezTo>
                    <a:pt x="212" y="7"/>
                    <a:pt x="207" y="11"/>
                    <a:pt x="203" y="17"/>
                  </a:cubicBezTo>
                  <a:cubicBezTo>
                    <a:pt x="198" y="22"/>
                    <a:pt x="199" y="32"/>
                    <a:pt x="201" y="37"/>
                  </a:cubicBezTo>
                  <a:cubicBezTo>
                    <a:pt x="203" y="41"/>
                    <a:pt x="205" y="50"/>
                    <a:pt x="205" y="50"/>
                  </a:cubicBezTo>
                  <a:cubicBezTo>
                    <a:pt x="197" y="44"/>
                    <a:pt x="203" y="63"/>
                    <a:pt x="203" y="63"/>
                  </a:cubicBezTo>
                  <a:cubicBezTo>
                    <a:pt x="205" y="74"/>
                    <a:pt x="211" y="71"/>
                    <a:pt x="211" y="71"/>
                  </a:cubicBezTo>
                  <a:cubicBezTo>
                    <a:pt x="210" y="73"/>
                    <a:pt x="213" y="86"/>
                    <a:pt x="213" y="86"/>
                  </a:cubicBezTo>
                  <a:cubicBezTo>
                    <a:pt x="211" y="86"/>
                    <a:pt x="201" y="96"/>
                    <a:pt x="201" y="96"/>
                  </a:cubicBezTo>
                  <a:cubicBezTo>
                    <a:pt x="198" y="98"/>
                    <a:pt x="195" y="98"/>
                    <a:pt x="195" y="98"/>
                  </a:cubicBezTo>
                  <a:cubicBezTo>
                    <a:pt x="187" y="100"/>
                    <a:pt x="160" y="106"/>
                    <a:pt x="152" y="107"/>
                  </a:cubicBezTo>
                  <a:cubicBezTo>
                    <a:pt x="145" y="108"/>
                    <a:pt x="142" y="123"/>
                    <a:pt x="140" y="131"/>
                  </a:cubicBezTo>
                  <a:cubicBezTo>
                    <a:pt x="137" y="138"/>
                    <a:pt x="135" y="145"/>
                    <a:pt x="132" y="150"/>
                  </a:cubicBezTo>
                  <a:cubicBezTo>
                    <a:pt x="129" y="155"/>
                    <a:pt x="130" y="157"/>
                    <a:pt x="128" y="163"/>
                  </a:cubicBezTo>
                  <a:cubicBezTo>
                    <a:pt x="126" y="169"/>
                    <a:pt x="128" y="169"/>
                    <a:pt x="123" y="173"/>
                  </a:cubicBezTo>
                  <a:cubicBezTo>
                    <a:pt x="119" y="176"/>
                    <a:pt x="119" y="179"/>
                    <a:pt x="119" y="179"/>
                  </a:cubicBezTo>
                  <a:cubicBezTo>
                    <a:pt x="119" y="179"/>
                    <a:pt x="119" y="182"/>
                    <a:pt x="118" y="179"/>
                  </a:cubicBezTo>
                  <a:cubicBezTo>
                    <a:pt x="117" y="175"/>
                    <a:pt x="115" y="175"/>
                    <a:pt x="111" y="170"/>
                  </a:cubicBezTo>
                  <a:cubicBezTo>
                    <a:pt x="106" y="165"/>
                    <a:pt x="105" y="161"/>
                    <a:pt x="102" y="159"/>
                  </a:cubicBezTo>
                  <a:cubicBezTo>
                    <a:pt x="100" y="157"/>
                    <a:pt x="99" y="157"/>
                    <a:pt x="96" y="153"/>
                  </a:cubicBezTo>
                  <a:cubicBezTo>
                    <a:pt x="94" y="150"/>
                    <a:pt x="83" y="134"/>
                    <a:pt x="83" y="134"/>
                  </a:cubicBezTo>
                  <a:cubicBezTo>
                    <a:pt x="80" y="134"/>
                    <a:pt x="80" y="134"/>
                    <a:pt x="80" y="134"/>
                  </a:cubicBezTo>
                  <a:cubicBezTo>
                    <a:pt x="80" y="134"/>
                    <a:pt x="81" y="133"/>
                    <a:pt x="79" y="131"/>
                  </a:cubicBezTo>
                  <a:cubicBezTo>
                    <a:pt x="77" y="129"/>
                    <a:pt x="76" y="127"/>
                    <a:pt x="74" y="123"/>
                  </a:cubicBezTo>
                  <a:cubicBezTo>
                    <a:pt x="73" y="119"/>
                    <a:pt x="67" y="110"/>
                    <a:pt x="67" y="110"/>
                  </a:cubicBezTo>
                  <a:cubicBezTo>
                    <a:pt x="65" y="107"/>
                    <a:pt x="63" y="103"/>
                    <a:pt x="63" y="103"/>
                  </a:cubicBezTo>
                  <a:cubicBezTo>
                    <a:pt x="60" y="95"/>
                    <a:pt x="56" y="94"/>
                    <a:pt x="56" y="94"/>
                  </a:cubicBezTo>
                  <a:cubicBezTo>
                    <a:pt x="46" y="94"/>
                    <a:pt x="55" y="106"/>
                    <a:pt x="55" y="106"/>
                  </a:cubicBezTo>
                  <a:cubicBezTo>
                    <a:pt x="57" y="109"/>
                    <a:pt x="53" y="113"/>
                    <a:pt x="49" y="113"/>
                  </a:cubicBezTo>
                  <a:cubicBezTo>
                    <a:pt x="45" y="112"/>
                    <a:pt x="39" y="112"/>
                    <a:pt x="36" y="111"/>
                  </a:cubicBezTo>
                  <a:cubicBezTo>
                    <a:pt x="32" y="110"/>
                    <a:pt x="20" y="102"/>
                    <a:pt x="20" y="102"/>
                  </a:cubicBezTo>
                  <a:cubicBezTo>
                    <a:pt x="17" y="99"/>
                    <a:pt x="13" y="101"/>
                    <a:pt x="13" y="101"/>
                  </a:cubicBezTo>
                  <a:cubicBezTo>
                    <a:pt x="0" y="102"/>
                    <a:pt x="28" y="118"/>
                    <a:pt x="28" y="118"/>
                  </a:cubicBezTo>
                  <a:close/>
                  <a:moveTo>
                    <a:pt x="212" y="228"/>
                  </a:moveTo>
                  <a:cubicBezTo>
                    <a:pt x="212" y="228"/>
                    <a:pt x="216" y="210"/>
                    <a:pt x="215" y="189"/>
                  </a:cubicBezTo>
                  <a:cubicBezTo>
                    <a:pt x="215" y="189"/>
                    <a:pt x="211" y="118"/>
                    <a:pt x="210" y="112"/>
                  </a:cubicBezTo>
                  <a:cubicBezTo>
                    <a:pt x="210" y="112"/>
                    <a:pt x="206" y="93"/>
                    <a:pt x="212" y="88"/>
                  </a:cubicBezTo>
                  <a:cubicBezTo>
                    <a:pt x="212" y="88"/>
                    <a:pt x="230" y="112"/>
                    <a:pt x="238" y="113"/>
                  </a:cubicBezTo>
                  <a:cubicBezTo>
                    <a:pt x="238" y="113"/>
                    <a:pt x="230" y="115"/>
                    <a:pt x="228" y="119"/>
                  </a:cubicBezTo>
                  <a:cubicBezTo>
                    <a:pt x="238" y="128"/>
                    <a:pt x="238" y="128"/>
                    <a:pt x="238" y="128"/>
                  </a:cubicBezTo>
                  <a:cubicBezTo>
                    <a:pt x="238" y="128"/>
                    <a:pt x="232" y="142"/>
                    <a:pt x="233" y="149"/>
                  </a:cubicBezTo>
                  <a:cubicBezTo>
                    <a:pt x="233" y="149"/>
                    <a:pt x="242" y="234"/>
                    <a:pt x="235" y="257"/>
                  </a:cubicBezTo>
                  <a:cubicBezTo>
                    <a:pt x="254" y="273"/>
                    <a:pt x="254" y="273"/>
                    <a:pt x="254" y="273"/>
                  </a:cubicBezTo>
                  <a:cubicBezTo>
                    <a:pt x="266" y="255"/>
                    <a:pt x="266" y="255"/>
                    <a:pt x="266" y="255"/>
                  </a:cubicBezTo>
                  <a:cubicBezTo>
                    <a:pt x="266" y="255"/>
                    <a:pt x="269" y="167"/>
                    <a:pt x="245" y="136"/>
                  </a:cubicBezTo>
                  <a:cubicBezTo>
                    <a:pt x="245" y="136"/>
                    <a:pt x="242" y="119"/>
                    <a:pt x="249" y="116"/>
                  </a:cubicBezTo>
                  <a:cubicBezTo>
                    <a:pt x="249" y="116"/>
                    <a:pt x="244" y="111"/>
                    <a:pt x="240" y="113"/>
                  </a:cubicBezTo>
                  <a:cubicBezTo>
                    <a:pt x="240" y="113"/>
                    <a:pt x="253" y="102"/>
                    <a:pt x="254" y="94"/>
                  </a:cubicBezTo>
                  <a:cubicBezTo>
                    <a:pt x="256" y="91"/>
                    <a:pt x="256" y="91"/>
                    <a:pt x="256" y="91"/>
                  </a:cubicBezTo>
                  <a:cubicBezTo>
                    <a:pt x="256" y="91"/>
                    <a:pt x="260" y="117"/>
                    <a:pt x="261" y="130"/>
                  </a:cubicBezTo>
                  <a:cubicBezTo>
                    <a:pt x="261" y="130"/>
                    <a:pt x="265" y="189"/>
                    <a:pt x="266" y="195"/>
                  </a:cubicBezTo>
                  <a:cubicBezTo>
                    <a:pt x="268" y="201"/>
                    <a:pt x="273" y="228"/>
                    <a:pt x="273" y="234"/>
                  </a:cubicBezTo>
                  <a:cubicBezTo>
                    <a:pt x="274" y="239"/>
                    <a:pt x="277" y="258"/>
                    <a:pt x="275" y="263"/>
                  </a:cubicBezTo>
                  <a:cubicBezTo>
                    <a:pt x="274" y="269"/>
                    <a:pt x="275" y="274"/>
                    <a:pt x="275" y="274"/>
                  </a:cubicBezTo>
                  <a:cubicBezTo>
                    <a:pt x="275" y="274"/>
                    <a:pt x="258" y="278"/>
                    <a:pt x="250" y="276"/>
                  </a:cubicBezTo>
                  <a:cubicBezTo>
                    <a:pt x="250" y="276"/>
                    <a:pt x="232" y="275"/>
                    <a:pt x="228" y="276"/>
                  </a:cubicBezTo>
                  <a:cubicBezTo>
                    <a:pt x="228" y="276"/>
                    <a:pt x="202" y="273"/>
                    <a:pt x="200" y="270"/>
                  </a:cubicBezTo>
                  <a:cubicBezTo>
                    <a:pt x="200" y="270"/>
                    <a:pt x="206" y="238"/>
                    <a:pt x="212" y="2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39" name="组合 121"/>
          <p:cNvGrpSpPr/>
          <p:nvPr/>
        </p:nvGrpSpPr>
        <p:grpSpPr bwMode="auto">
          <a:xfrm>
            <a:off x="2257821" y="1527656"/>
            <a:ext cx="769594" cy="656381"/>
            <a:chOff x="0" y="0"/>
            <a:chExt cx="1504950" cy="1284287"/>
          </a:xfrm>
          <a:solidFill>
            <a:srgbClr val="F6E8AD"/>
          </a:solidFill>
          <a:effectLst/>
        </p:grpSpPr>
        <p:sp>
          <p:nvSpPr>
            <p:cNvPr id="240" name="Freeform 44"/>
            <p:cNvSpPr>
              <a:spLocks noChangeArrowheads="1"/>
            </p:cNvSpPr>
            <p:nvPr/>
          </p:nvSpPr>
          <p:spPr bwMode="auto">
            <a:xfrm>
              <a:off x="536575" y="17462"/>
              <a:ext cx="968375" cy="941387"/>
            </a:xfrm>
            <a:custGeom>
              <a:avLst/>
              <a:gdLst>
                <a:gd name="T0" fmla="*/ 175 w 349"/>
                <a:gd name="T1" fmla="*/ 0 h 339"/>
                <a:gd name="T2" fmla="*/ 0 w 349"/>
                <a:gd name="T3" fmla="*/ 175 h 339"/>
                <a:gd name="T4" fmla="*/ 16 w 349"/>
                <a:gd name="T5" fmla="*/ 246 h 339"/>
                <a:gd name="T6" fmla="*/ 57 w 349"/>
                <a:gd name="T7" fmla="*/ 246 h 339"/>
                <a:gd name="T8" fmla="*/ 38 w 349"/>
                <a:gd name="T9" fmla="*/ 175 h 339"/>
                <a:gd name="T10" fmla="*/ 175 w 349"/>
                <a:gd name="T11" fmla="*/ 37 h 339"/>
                <a:gd name="T12" fmla="*/ 312 w 349"/>
                <a:gd name="T13" fmla="*/ 175 h 339"/>
                <a:gd name="T14" fmla="*/ 230 w 349"/>
                <a:gd name="T15" fmla="*/ 300 h 339"/>
                <a:gd name="T16" fmla="*/ 232 w 349"/>
                <a:gd name="T17" fmla="*/ 300 h 339"/>
                <a:gd name="T18" fmla="*/ 232 w 349"/>
                <a:gd name="T19" fmla="*/ 339 h 339"/>
                <a:gd name="T20" fmla="*/ 349 w 349"/>
                <a:gd name="T21" fmla="*/ 175 h 339"/>
                <a:gd name="T22" fmla="*/ 175 w 349"/>
                <a:gd name="T23" fmla="*/ 0 h 33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49"/>
                <a:gd name="T37" fmla="*/ 0 h 339"/>
                <a:gd name="T38" fmla="*/ 349 w 349"/>
                <a:gd name="T39" fmla="*/ 339 h 33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49" h="339">
                  <a:moveTo>
                    <a:pt x="175" y="0"/>
                  </a:moveTo>
                  <a:cubicBezTo>
                    <a:pt x="78" y="0"/>
                    <a:pt x="0" y="78"/>
                    <a:pt x="0" y="175"/>
                  </a:cubicBezTo>
                  <a:cubicBezTo>
                    <a:pt x="0" y="200"/>
                    <a:pt x="6" y="224"/>
                    <a:pt x="16" y="246"/>
                  </a:cubicBezTo>
                  <a:cubicBezTo>
                    <a:pt x="57" y="246"/>
                    <a:pt x="57" y="246"/>
                    <a:pt x="57" y="246"/>
                  </a:cubicBezTo>
                  <a:cubicBezTo>
                    <a:pt x="45" y="225"/>
                    <a:pt x="38" y="201"/>
                    <a:pt x="38" y="175"/>
                  </a:cubicBezTo>
                  <a:cubicBezTo>
                    <a:pt x="38" y="99"/>
                    <a:pt x="99" y="37"/>
                    <a:pt x="175" y="37"/>
                  </a:cubicBezTo>
                  <a:cubicBezTo>
                    <a:pt x="250" y="37"/>
                    <a:pt x="312" y="99"/>
                    <a:pt x="312" y="175"/>
                  </a:cubicBezTo>
                  <a:cubicBezTo>
                    <a:pt x="312" y="231"/>
                    <a:pt x="278" y="279"/>
                    <a:pt x="230" y="300"/>
                  </a:cubicBezTo>
                  <a:cubicBezTo>
                    <a:pt x="232" y="300"/>
                    <a:pt x="232" y="300"/>
                    <a:pt x="232" y="300"/>
                  </a:cubicBezTo>
                  <a:cubicBezTo>
                    <a:pt x="232" y="339"/>
                    <a:pt x="232" y="339"/>
                    <a:pt x="232" y="339"/>
                  </a:cubicBezTo>
                  <a:cubicBezTo>
                    <a:pt x="300" y="315"/>
                    <a:pt x="349" y="251"/>
                    <a:pt x="349" y="175"/>
                  </a:cubicBezTo>
                  <a:cubicBezTo>
                    <a:pt x="349" y="78"/>
                    <a:pt x="271" y="0"/>
                    <a:pt x="1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1" name="Freeform 45"/>
            <p:cNvSpPr>
              <a:spLocks noEditPoints="1" noChangeArrowheads="1"/>
            </p:cNvSpPr>
            <p:nvPr/>
          </p:nvSpPr>
          <p:spPr bwMode="auto">
            <a:xfrm>
              <a:off x="871537" y="219075"/>
              <a:ext cx="306387" cy="536575"/>
            </a:xfrm>
            <a:custGeom>
              <a:avLst/>
              <a:gdLst>
                <a:gd name="T0" fmla="*/ 107 w 110"/>
                <a:gd name="T1" fmla="*/ 117 h 193"/>
                <a:gd name="T2" fmla="*/ 98 w 110"/>
                <a:gd name="T3" fmla="*/ 103 h 193"/>
                <a:gd name="T4" fmla="*/ 82 w 110"/>
                <a:gd name="T5" fmla="*/ 92 h 193"/>
                <a:gd name="T6" fmla="*/ 62 w 110"/>
                <a:gd name="T7" fmla="*/ 86 h 193"/>
                <a:gd name="T8" fmla="*/ 62 w 110"/>
                <a:gd name="T9" fmla="*/ 27 h 193"/>
                <a:gd name="T10" fmla="*/ 77 w 110"/>
                <a:gd name="T11" fmla="*/ 36 h 193"/>
                <a:gd name="T12" fmla="*/ 85 w 110"/>
                <a:gd name="T13" fmla="*/ 54 h 193"/>
                <a:gd name="T14" fmla="*/ 106 w 110"/>
                <a:gd name="T15" fmla="*/ 51 h 193"/>
                <a:gd name="T16" fmla="*/ 90 w 110"/>
                <a:gd name="T17" fmla="*/ 20 h 193"/>
                <a:gd name="T18" fmla="*/ 62 w 110"/>
                <a:gd name="T19" fmla="*/ 10 h 193"/>
                <a:gd name="T20" fmla="*/ 62 w 110"/>
                <a:gd name="T21" fmla="*/ 0 h 193"/>
                <a:gd name="T22" fmla="*/ 49 w 110"/>
                <a:gd name="T23" fmla="*/ 0 h 193"/>
                <a:gd name="T24" fmla="*/ 49 w 110"/>
                <a:gd name="T25" fmla="*/ 10 h 193"/>
                <a:gd name="T26" fmla="*/ 19 w 110"/>
                <a:gd name="T27" fmla="*/ 21 h 193"/>
                <a:gd name="T28" fmla="*/ 3 w 110"/>
                <a:gd name="T29" fmla="*/ 57 h 193"/>
                <a:gd name="T30" fmla="*/ 9 w 110"/>
                <a:gd name="T31" fmla="*/ 79 h 193"/>
                <a:gd name="T32" fmla="*/ 24 w 110"/>
                <a:gd name="T33" fmla="*/ 94 h 193"/>
                <a:gd name="T34" fmla="*/ 49 w 110"/>
                <a:gd name="T35" fmla="*/ 103 h 193"/>
                <a:gd name="T36" fmla="*/ 49 w 110"/>
                <a:gd name="T37" fmla="*/ 169 h 193"/>
                <a:gd name="T38" fmla="*/ 29 w 110"/>
                <a:gd name="T39" fmla="*/ 157 h 193"/>
                <a:gd name="T40" fmla="*/ 20 w 110"/>
                <a:gd name="T41" fmla="*/ 132 h 193"/>
                <a:gd name="T42" fmla="*/ 0 w 110"/>
                <a:gd name="T43" fmla="*/ 136 h 193"/>
                <a:gd name="T44" fmla="*/ 8 w 110"/>
                <a:gd name="T45" fmla="*/ 163 h 193"/>
                <a:gd name="T46" fmla="*/ 24 w 110"/>
                <a:gd name="T47" fmla="*/ 179 h 193"/>
                <a:gd name="T48" fmla="*/ 49 w 110"/>
                <a:gd name="T49" fmla="*/ 186 h 193"/>
                <a:gd name="T50" fmla="*/ 49 w 110"/>
                <a:gd name="T51" fmla="*/ 193 h 193"/>
                <a:gd name="T52" fmla="*/ 62 w 110"/>
                <a:gd name="T53" fmla="*/ 193 h 193"/>
                <a:gd name="T54" fmla="*/ 62 w 110"/>
                <a:gd name="T55" fmla="*/ 186 h 193"/>
                <a:gd name="T56" fmla="*/ 97 w 110"/>
                <a:gd name="T57" fmla="*/ 171 h 193"/>
                <a:gd name="T58" fmla="*/ 110 w 110"/>
                <a:gd name="T59" fmla="*/ 135 h 193"/>
                <a:gd name="T60" fmla="*/ 107 w 110"/>
                <a:gd name="T61" fmla="*/ 117 h 193"/>
                <a:gd name="T62" fmla="*/ 49 w 110"/>
                <a:gd name="T63" fmla="*/ 84 h 193"/>
                <a:gd name="T64" fmla="*/ 30 w 110"/>
                <a:gd name="T65" fmla="*/ 72 h 193"/>
                <a:gd name="T66" fmla="*/ 24 w 110"/>
                <a:gd name="T67" fmla="*/ 55 h 193"/>
                <a:gd name="T68" fmla="*/ 31 w 110"/>
                <a:gd name="T69" fmla="*/ 37 h 193"/>
                <a:gd name="T70" fmla="*/ 49 w 110"/>
                <a:gd name="T71" fmla="*/ 27 h 193"/>
                <a:gd name="T72" fmla="*/ 49 w 110"/>
                <a:gd name="T73" fmla="*/ 84 h 193"/>
                <a:gd name="T74" fmla="*/ 81 w 110"/>
                <a:gd name="T75" fmla="*/ 158 h 193"/>
                <a:gd name="T76" fmla="*/ 62 w 110"/>
                <a:gd name="T77" fmla="*/ 169 h 193"/>
                <a:gd name="T78" fmla="*/ 62 w 110"/>
                <a:gd name="T79" fmla="*/ 106 h 193"/>
                <a:gd name="T80" fmla="*/ 84 w 110"/>
                <a:gd name="T81" fmla="*/ 118 h 193"/>
                <a:gd name="T82" fmla="*/ 89 w 110"/>
                <a:gd name="T83" fmla="*/ 136 h 193"/>
                <a:gd name="T84" fmla="*/ 81 w 110"/>
                <a:gd name="T85" fmla="*/ 158 h 19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0"/>
                <a:gd name="T130" fmla="*/ 0 h 193"/>
                <a:gd name="T131" fmla="*/ 110 w 110"/>
                <a:gd name="T132" fmla="*/ 193 h 19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0" h="193">
                  <a:moveTo>
                    <a:pt x="107" y="117"/>
                  </a:moveTo>
                  <a:cubicBezTo>
                    <a:pt x="105" y="111"/>
                    <a:pt x="102" y="107"/>
                    <a:pt x="98" y="103"/>
                  </a:cubicBezTo>
                  <a:cubicBezTo>
                    <a:pt x="94" y="99"/>
                    <a:pt x="88" y="95"/>
                    <a:pt x="82" y="92"/>
                  </a:cubicBezTo>
                  <a:cubicBezTo>
                    <a:pt x="79" y="91"/>
                    <a:pt x="72" y="89"/>
                    <a:pt x="62" y="86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8" y="29"/>
                    <a:pt x="74" y="31"/>
                    <a:pt x="77" y="36"/>
                  </a:cubicBezTo>
                  <a:cubicBezTo>
                    <a:pt x="81" y="40"/>
                    <a:pt x="84" y="46"/>
                    <a:pt x="85" y="54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4" y="38"/>
                    <a:pt x="99" y="28"/>
                    <a:pt x="90" y="20"/>
                  </a:cubicBezTo>
                  <a:cubicBezTo>
                    <a:pt x="83" y="15"/>
                    <a:pt x="73" y="11"/>
                    <a:pt x="62" y="1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36" y="11"/>
                    <a:pt x="26" y="15"/>
                    <a:pt x="19" y="21"/>
                  </a:cubicBezTo>
                  <a:cubicBezTo>
                    <a:pt x="8" y="30"/>
                    <a:pt x="3" y="42"/>
                    <a:pt x="3" y="57"/>
                  </a:cubicBezTo>
                  <a:cubicBezTo>
                    <a:pt x="3" y="65"/>
                    <a:pt x="5" y="72"/>
                    <a:pt x="9" y="79"/>
                  </a:cubicBezTo>
                  <a:cubicBezTo>
                    <a:pt x="12" y="85"/>
                    <a:pt x="17" y="90"/>
                    <a:pt x="24" y="94"/>
                  </a:cubicBezTo>
                  <a:cubicBezTo>
                    <a:pt x="32" y="99"/>
                    <a:pt x="41" y="102"/>
                    <a:pt x="49" y="103"/>
                  </a:cubicBezTo>
                  <a:cubicBezTo>
                    <a:pt x="49" y="169"/>
                    <a:pt x="49" y="169"/>
                    <a:pt x="49" y="169"/>
                  </a:cubicBezTo>
                  <a:cubicBezTo>
                    <a:pt x="41" y="168"/>
                    <a:pt x="35" y="164"/>
                    <a:pt x="29" y="157"/>
                  </a:cubicBezTo>
                  <a:cubicBezTo>
                    <a:pt x="25" y="151"/>
                    <a:pt x="22" y="143"/>
                    <a:pt x="20" y="132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47"/>
                    <a:pt x="3" y="156"/>
                    <a:pt x="8" y="163"/>
                  </a:cubicBezTo>
                  <a:cubicBezTo>
                    <a:pt x="12" y="171"/>
                    <a:pt x="18" y="176"/>
                    <a:pt x="24" y="179"/>
                  </a:cubicBezTo>
                  <a:cubicBezTo>
                    <a:pt x="31" y="183"/>
                    <a:pt x="39" y="185"/>
                    <a:pt x="49" y="186"/>
                  </a:cubicBezTo>
                  <a:cubicBezTo>
                    <a:pt x="49" y="193"/>
                    <a:pt x="49" y="193"/>
                    <a:pt x="49" y="193"/>
                  </a:cubicBezTo>
                  <a:cubicBezTo>
                    <a:pt x="62" y="193"/>
                    <a:pt x="62" y="193"/>
                    <a:pt x="62" y="193"/>
                  </a:cubicBezTo>
                  <a:cubicBezTo>
                    <a:pt x="62" y="186"/>
                    <a:pt x="62" y="186"/>
                    <a:pt x="62" y="186"/>
                  </a:cubicBezTo>
                  <a:cubicBezTo>
                    <a:pt x="76" y="185"/>
                    <a:pt x="88" y="180"/>
                    <a:pt x="97" y="171"/>
                  </a:cubicBezTo>
                  <a:cubicBezTo>
                    <a:pt x="106" y="161"/>
                    <a:pt x="110" y="149"/>
                    <a:pt x="110" y="135"/>
                  </a:cubicBezTo>
                  <a:cubicBezTo>
                    <a:pt x="110" y="129"/>
                    <a:pt x="109" y="123"/>
                    <a:pt x="107" y="117"/>
                  </a:cubicBezTo>
                  <a:close/>
                  <a:moveTo>
                    <a:pt x="49" y="84"/>
                  </a:moveTo>
                  <a:cubicBezTo>
                    <a:pt x="40" y="81"/>
                    <a:pt x="34" y="77"/>
                    <a:pt x="30" y="72"/>
                  </a:cubicBezTo>
                  <a:cubicBezTo>
                    <a:pt x="26" y="68"/>
                    <a:pt x="24" y="62"/>
                    <a:pt x="24" y="55"/>
                  </a:cubicBezTo>
                  <a:cubicBezTo>
                    <a:pt x="24" y="48"/>
                    <a:pt x="26" y="42"/>
                    <a:pt x="31" y="37"/>
                  </a:cubicBezTo>
                  <a:cubicBezTo>
                    <a:pt x="35" y="31"/>
                    <a:pt x="42" y="28"/>
                    <a:pt x="49" y="27"/>
                  </a:cubicBezTo>
                  <a:lnTo>
                    <a:pt x="49" y="84"/>
                  </a:lnTo>
                  <a:close/>
                  <a:moveTo>
                    <a:pt x="81" y="158"/>
                  </a:moveTo>
                  <a:cubicBezTo>
                    <a:pt x="76" y="164"/>
                    <a:pt x="70" y="168"/>
                    <a:pt x="62" y="169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73" y="110"/>
                    <a:pt x="80" y="114"/>
                    <a:pt x="84" y="118"/>
                  </a:cubicBezTo>
                  <a:cubicBezTo>
                    <a:pt x="87" y="123"/>
                    <a:pt x="89" y="129"/>
                    <a:pt x="89" y="136"/>
                  </a:cubicBezTo>
                  <a:cubicBezTo>
                    <a:pt x="89" y="145"/>
                    <a:pt x="87" y="152"/>
                    <a:pt x="81" y="1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2" name="Freeform 46"/>
            <p:cNvSpPr>
              <a:spLocks noEditPoints="1" noChangeArrowheads="1"/>
            </p:cNvSpPr>
            <p:nvPr/>
          </p:nvSpPr>
          <p:spPr bwMode="auto">
            <a:xfrm>
              <a:off x="1182687" y="1074737"/>
              <a:ext cx="184150" cy="209550"/>
            </a:xfrm>
            <a:custGeom>
              <a:avLst/>
              <a:gdLst>
                <a:gd name="T0" fmla="*/ 33 w 66"/>
                <a:gd name="T1" fmla="*/ 0 h 75"/>
                <a:gd name="T2" fmla="*/ 0 w 66"/>
                <a:gd name="T3" fmla="*/ 38 h 75"/>
                <a:gd name="T4" fmla="*/ 33 w 66"/>
                <a:gd name="T5" fmla="*/ 75 h 75"/>
                <a:gd name="T6" fmla="*/ 66 w 66"/>
                <a:gd name="T7" fmla="*/ 38 h 75"/>
                <a:gd name="T8" fmla="*/ 33 w 66"/>
                <a:gd name="T9" fmla="*/ 0 h 75"/>
                <a:gd name="T10" fmla="*/ 33 w 66"/>
                <a:gd name="T11" fmla="*/ 56 h 75"/>
                <a:gd name="T12" fmla="*/ 16 w 66"/>
                <a:gd name="T13" fmla="*/ 38 h 75"/>
                <a:gd name="T14" fmla="*/ 33 w 66"/>
                <a:gd name="T15" fmla="*/ 19 h 75"/>
                <a:gd name="T16" fmla="*/ 50 w 66"/>
                <a:gd name="T17" fmla="*/ 38 h 75"/>
                <a:gd name="T18" fmla="*/ 33 w 66"/>
                <a:gd name="T19" fmla="*/ 56 h 7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6"/>
                <a:gd name="T31" fmla="*/ 0 h 75"/>
                <a:gd name="T32" fmla="*/ 66 w 66"/>
                <a:gd name="T33" fmla="*/ 75 h 7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6" h="75">
                  <a:moveTo>
                    <a:pt x="33" y="0"/>
                  </a:moveTo>
                  <a:cubicBezTo>
                    <a:pt x="15" y="0"/>
                    <a:pt x="0" y="17"/>
                    <a:pt x="0" y="38"/>
                  </a:cubicBezTo>
                  <a:cubicBezTo>
                    <a:pt x="0" y="58"/>
                    <a:pt x="15" y="75"/>
                    <a:pt x="33" y="75"/>
                  </a:cubicBezTo>
                  <a:cubicBezTo>
                    <a:pt x="51" y="75"/>
                    <a:pt x="66" y="58"/>
                    <a:pt x="66" y="38"/>
                  </a:cubicBezTo>
                  <a:cubicBezTo>
                    <a:pt x="66" y="17"/>
                    <a:pt x="51" y="0"/>
                    <a:pt x="33" y="0"/>
                  </a:cubicBezTo>
                  <a:close/>
                  <a:moveTo>
                    <a:pt x="33" y="56"/>
                  </a:moveTo>
                  <a:cubicBezTo>
                    <a:pt x="24" y="56"/>
                    <a:pt x="16" y="48"/>
                    <a:pt x="16" y="38"/>
                  </a:cubicBezTo>
                  <a:cubicBezTo>
                    <a:pt x="16" y="27"/>
                    <a:pt x="24" y="19"/>
                    <a:pt x="33" y="19"/>
                  </a:cubicBezTo>
                  <a:cubicBezTo>
                    <a:pt x="42" y="19"/>
                    <a:pt x="50" y="27"/>
                    <a:pt x="50" y="38"/>
                  </a:cubicBezTo>
                  <a:cubicBezTo>
                    <a:pt x="50" y="48"/>
                    <a:pt x="42" y="56"/>
                    <a:pt x="33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3" name="Freeform 47"/>
            <p:cNvSpPr>
              <a:spLocks noEditPoints="1" noChangeArrowheads="1"/>
            </p:cNvSpPr>
            <p:nvPr/>
          </p:nvSpPr>
          <p:spPr bwMode="auto">
            <a:xfrm>
              <a:off x="347662" y="1074737"/>
              <a:ext cx="182562" cy="209550"/>
            </a:xfrm>
            <a:custGeom>
              <a:avLst/>
              <a:gdLst>
                <a:gd name="T0" fmla="*/ 33 w 66"/>
                <a:gd name="T1" fmla="*/ 0 h 75"/>
                <a:gd name="T2" fmla="*/ 0 w 66"/>
                <a:gd name="T3" fmla="*/ 38 h 75"/>
                <a:gd name="T4" fmla="*/ 33 w 66"/>
                <a:gd name="T5" fmla="*/ 75 h 75"/>
                <a:gd name="T6" fmla="*/ 66 w 66"/>
                <a:gd name="T7" fmla="*/ 38 h 75"/>
                <a:gd name="T8" fmla="*/ 33 w 66"/>
                <a:gd name="T9" fmla="*/ 0 h 75"/>
                <a:gd name="T10" fmla="*/ 33 w 66"/>
                <a:gd name="T11" fmla="*/ 56 h 75"/>
                <a:gd name="T12" fmla="*/ 16 w 66"/>
                <a:gd name="T13" fmla="*/ 38 h 75"/>
                <a:gd name="T14" fmla="*/ 33 w 66"/>
                <a:gd name="T15" fmla="*/ 19 h 75"/>
                <a:gd name="T16" fmla="*/ 50 w 66"/>
                <a:gd name="T17" fmla="*/ 38 h 75"/>
                <a:gd name="T18" fmla="*/ 33 w 66"/>
                <a:gd name="T19" fmla="*/ 56 h 7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6"/>
                <a:gd name="T31" fmla="*/ 0 h 75"/>
                <a:gd name="T32" fmla="*/ 66 w 66"/>
                <a:gd name="T33" fmla="*/ 75 h 7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6" h="75">
                  <a:moveTo>
                    <a:pt x="33" y="0"/>
                  </a:moveTo>
                  <a:cubicBezTo>
                    <a:pt x="15" y="0"/>
                    <a:pt x="0" y="17"/>
                    <a:pt x="0" y="38"/>
                  </a:cubicBezTo>
                  <a:cubicBezTo>
                    <a:pt x="0" y="58"/>
                    <a:pt x="15" y="75"/>
                    <a:pt x="33" y="75"/>
                  </a:cubicBezTo>
                  <a:cubicBezTo>
                    <a:pt x="51" y="75"/>
                    <a:pt x="66" y="58"/>
                    <a:pt x="66" y="38"/>
                  </a:cubicBezTo>
                  <a:cubicBezTo>
                    <a:pt x="66" y="17"/>
                    <a:pt x="51" y="0"/>
                    <a:pt x="33" y="0"/>
                  </a:cubicBezTo>
                  <a:close/>
                  <a:moveTo>
                    <a:pt x="33" y="56"/>
                  </a:moveTo>
                  <a:cubicBezTo>
                    <a:pt x="24" y="56"/>
                    <a:pt x="16" y="48"/>
                    <a:pt x="16" y="38"/>
                  </a:cubicBezTo>
                  <a:cubicBezTo>
                    <a:pt x="16" y="27"/>
                    <a:pt x="24" y="19"/>
                    <a:pt x="33" y="19"/>
                  </a:cubicBezTo>
                  <a:cubicBezTo>
                    <a:pt x="42" y="19"/>
                    <a:pt x="50" y="27"/>
                    <a:pt x="50" y="38"/>
                  </a:cubicBezTo>
                  <a:cubicBezTo>
                    <a:pt x="50" y="48"/>
                    <a:pt x="42" y="56"/>
                    <a:pt x="33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4" name="Freeform 48"/>
            <p:cNvSpPr>
              <a:spLocks noEditPoints="1" noChangeArrowheads="1"/>
            </p:cNvSpPr>
            <p:nvPr/>
          </p:nvSpPr>
          <p:spPr bwMode="auto">
            <a:xfrm>
              <a:off x="261937" y="684212"/>
              <a:ext cx="1239837" cy="515937"/>
            </a:xfrm>
            <a:custGeom>
              <a:avLst/>
              <a:gdLst>
                <a:gd name="T0" fmla="*/ 0 w 447"/>
                <a:gd name="T1" fmla="*/ 132 h 186"/>
                <a:gd name="T2" fmla="*/ 22 w 447"/>
                <a:gd name="T3" fmla="*/ 176 h 186"/>
                <a:gd name="T4" fmla="*/ 65 w 447"/>
                <a:gd name="T5" fmla="*/ 130 h 186"/>
                <a:gd name="T6" fmla="*/ 104 w 447"/>
                <a:gd name="T7" fmla="*/ 185 h 186"/>
                <a:gd name="T8" fmla="*/ 323 w 447"/>
                <a:gd name="T9" fmla="*/ 185 h 186"/>
                <a:gd name="T10" fmla="*/ 371 w 447"/>
                <a:gd name="T11" fmla="*/ 128 h 186"/>
                <a:gd name="T12" fmla="*/ 405 w 447"/>
                <a:gd name="T13" fmla="*/ 186 h 186"/>
                <a:gd name="T14" fmla="*/ 427 w 447"/>
                <a:gd name="T15" fmla="*/ 184 h 186"/>
                <a:gd name="T16" fmla="*/ 443 w 447"/>
                <a:gd name="T17" fmla="*/ 135 h 186"/>
                <a:gd name="T18" fmla="*/ 434 w 447"/>
                <a:gd name="T19" fmla="*/ 119 h 186"/>
                <a:gd name="T20" fmla="*/ 350 w 447"/>
                <a:gd name="T21" fmla="*/ 71 h 186"/>
                <a:gd name="T22" fmla="*/ 275 w 447"/>
                <a:gd name="T23" fmla="*/ 19 h 186"/>
                <a:gd name="T24" fmla="*/ 271 w 447"/>
                <a:gd name="T25" fmla="*/ 17 h 186"/>
                <a:gd name="T26" fmla="*/ 266 w 447"/>
                <a:gd name="T27" fmla="*/ 15 h 186"/>
                <a:gd name="T28" fmla="*/ 260 w 447"/>
                <a:gd name="T29" fmla="*/ 13 h 186"/>
                <a:gd name="T30" fmla="*/ 255 w 447"/>
                <a:gd name="T31" fmla="*/ 11 h 186"/>
                <a:gd name="T32" fmla="*/ 85 w 447"/>
                <a:gd name="T33" fmla="*/ 2 h 186"/>
                <a:gd name="T34" fmla="*/ 57 w 447"/>
                <a:gd name="T35" fmla="*/ 15 h 186"/>
                <a:gd name="T36" fmla="*/ 19 w 447"/>
                <a:gd name="T37" fmla="*/ 68 h 186"/>
                <a:gd name="T38" fmla="*/ 11 w 447"/>
                <a:gd name="T39" fmla="*/ 92 h 186"/>
                <a:gd name="T40" fmla="*/ 0 w 447"/>
                <a:gd name="T41" fmla="*/ 132 h 186"/>
                <a:gd name="T42" fmla="*/ 187 w 447"/>
                <a:gd name="T43" fmla="*/ 14 h 186"/>
                <a:gd name="T44" fmla="*/ 302 w 447"/>
                <a:gd name="T45" fmla="*/ 61 h 186"/>
                <a:gd name="T46" fmla="*/ 301 w 447"/>
                <a:gd name="T47" fmla="*/ 77 h 186"/>
                <a:gd name="T48" fmla="*/ 190 w 447"/>
                <a:gd name="T49" fmla="*/ 73 h 186"/>
                <a:gd name="T50" fmla="*/ 180 w 447"/>
                <a:gd name="T51" fmla="*/ 21 h 186"/>
                <a:gd name="T52" fmla="*/ 187 w 447"/>
                <a:gd name="T53" fmla="*/ 14 h 186"/>
                <a:gd name="T54" fmla="*/ 76 w 447"/>
                <a:gd name="T55" fmla="*/ 29 h 186"/>
                <a:gd name="T56" fmla="*/ 99 w 447"/>
                <a:gd name="T57" fmla="*/ 14 h 186"/>
                <a:gd name="T58" fmla="*/ 155 w 447"/>
                <a:gd name="T59" fmla="*/ 13 h 186"/>
                <a:gd name="T60" fmla="*/ 162 w 447"/>
                <a:gd name="T61" fmla="*/ 18 h 186"/>
                <a:gd name="T62" fmla="*/ 165 w 447"/>
                <a:gd name="T63" fmla="*/ 73 h 186"/>
                <a:gd name="T64" fmla="*/ 63 w 447"/>
                <a:gd name="T65" fmla="*/ 70 h 186"/>
                <a:gd name="T66" fmla="*/ 76 w 447"/>
                <a:gd name="T67" fmla="*/ 29 h 18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47"/>
                <a:gd name="T103" fmla="*/ 0 h 186"/>
                <a:gd name="T104" fmla="*/ 447 w 447"/>
                <a:gd name="T105" fmla="*/ 186 h 18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47" h="186">
                  <a:moveTo>
                    <a:pt x="0" y="132"/>
                  </a:moveTo>
                  <a:cubicBezTo>
                    <a:pt x="0" y="180"/>
                    <a:pt x="22" y="176"/>
                    <a:pt x="22" y="176"/>
                  </a:cubicBezTo>
                  <a:cubicBezTo>
                    <a:pt x="25" y="122"/>
                    <a:pt x="65" y="130"/>
                    <a:pt x="65" y="130"/>
                  </a:cubicBezTo>
                  <a:cubicBezTo>
                    <a:pt x="103" y="129"/>
                    <a:pt x="104" y="185"/>
                    <a:pt x="104" y="185"/>
                  </a:cubicBezTo>
                  <a:cubicBezTo>
                    <a:pt x="323" y="185"/>
                    <a:pt x="323" y="185"/>
                    <a:pt x="323" y="185"/>
                  </a:cubicBezTo>
                  <a:cubicBezTo>
                    <a:pt x="328" y="117"/>
                    <a:pt x="371" y="128"/>
                    <a:pt x="371" y="128"/>
                  </a:cubicBezTo>
                  <a:cubicBezTo>
                    <a:pt x="410" y="130"/>
                    <a:pt x="405" y="186"/>
                    <a:pt x="405" y="186"/>
                  </a:cubicBezTo>
                  <a:cubicBezTo>
                    <a:pt x="427" y="184"/>
                    <a:pt x="427" y="184"/>
                    <a:pt x="427" y="184"/>
                  </a:cubicBezTo>
                  <a:cubicBezTo>
                    <a:pt x="447" y="182"/>
                    <a:pt x="443" y="135"/>
                    <a:pt x="443" y="135"/>
                  </a:cubicBezTo>
                  <a:cubicBezTo>
                    <a:pt x="442" y="128"/>
                    <a:pt x="434" y="119"/>
                    <a:pt x="434" y="119"/>
                  </a:cubicBezTo>
                  <a:cubicBezTo>
                    <a:pt x="418" y="86"/>
                    <a:pt x="350" y="71"/>
                    <a:pt x="350" y="71"/>
                  </a:cubicBezTo>
                  <a:cubicBezTo>
                    <a:pt x="275" y="19"/>
                    <a:pt x="275" y="19"/>
                    <a:pt x="275" y="19"/>
                  </a:cubicBezTo>
                  <a:cubicBezTo>
                    <a:pt x="271" y="17"/>
                    <a:pt x="271" y="17"/>
                    <a:pt x="271" y="17"/>
                  </a:cubicBezTo>
                  <a:cubicBezTo>
                    <a:pt x="266" y="15"/>
                    <a:pt x="266" y="15"/>
                    <a:pt x="266" y="15"/>
                  </a:cubicBezTo>
                  <a:cubicBezTo>
                    <a:pt x="260" y="13"/>
                    <a:pt x="260" y="13"/>
                    <a:pt x="260" y="13"/>
                  </a:cubicBezTo>
                  <a:cubicBezTo>
                    <a:pt x="255" y="11"/>
                    <a:pt x="255" y="11"/>
                    <a:pt x="255" y="11"/>
                  </a:cubicBezTo>
                  <a:cubicBezTo>
                    <a:pt x="218" y="0"/>
                    <a:pt x="85" y="2"/>
                    <a:pt x="85" y="2"/>
                  </a:cubicBezTo>
                  <a:cubicBezTo>
                    <a:pt x="63" y="2"/>
                    <a:pt x="57" y="15"/>
                    <a:pt x="57" y="15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4" y="73"/>
                    <a:pt x="12" y="83"/>
                    <a:pt x="11" y="92"/>
                  </a:cubicBezTo>
                  <a:cubicBezTo>
                    <a:pt x="0" y="107"/>
                    <a:pt x="0" y="132"/>
                    <a:pt x="0" y="132"/>
                  </a:cubicBezTo>
                  <a:close/>
                  <a:moveTo>
                    <a:pt x="187" y="14"/>
                  </a:moveTo>
                  <a:cubicBezTo>
                    <a:pt x="280" y="14"/>
                    <a:pt x="302" y="61"/>
                    <a:pt x="302" y="61"/>
                  </a:cubicBezTo>
                  <a:cubicBezTo>
                    <a:pt x="310" y="78"/>
                    <a:pt x="301" y="77"/>
                    <a:pt x="301" y="77"/>
                  </a:cubicBezTo>
                  <a:cubicBezTo>
                    <a:pt x="190" y="73"/>
                    <a:pt x="190" y="73"/>
                    <a:pt x="190" y="73"/>
                  </a:cubicBezTo>
                  <a:cubicBezTo>
                    <a:pt x="180" y="21"/>
                    <a:pt x="180" y="21"/>
                    <a:pt x="180" y="21"/>
                  </a:cubicBezTo>
                  <a:cubicBezTo>
                    <a:pt x="180" y="12"/>
                    <a:pt x="187" y="14"/>
                    <a:pt x="187" y="14"/>
                  </a:cubicBezTo>
                  <a:close/>
                  <a:moveTo>
                    <a:pt x="76" y="29"/>
                  </a:moveTo>
                  <a:cubicBezTo>
                    <a:pt x="85" y="12"/>
                    <a:pt x="99" y="14"/>
                    <a:pt x="99" y="14"/>
                  </a:cubicBezTo>
                  <a:cubicBezTo>
                    <a:pt x="99" y="14"/>
                    <a:pt x="148" y="12"/>
                    <a:pt x="155" y="13"/>
                  </a:cubicBezTo>
                  <a:cubicBezTo>
                    <a:pt x="162" y="14"/>
                    <a:pt x="162" y="18"/>
                    <a:pt x="162" y="18"/>
                  </a:cubicBezTo>
                  <a:cubicBezTo>
                    <a:pt x="165" y="73"/>
                    <a:pt x="165" y="73"/>
                    <a:pt x="165" y="73"/>
                  </a:cubicBezTo>
                  <a:cubicBezTo>
                    <a:pt x="63" y="70"/>
                    <a:pt x="63" y="70"/>
                    <a:pt x="63" y="70"/>
                  </a:cubicBezTo>
                  <a:cubicBezTo>
                    <a:pt x="60" y="52"/>
                    <a:pt x="76" y="29"/>
                    <a:pt x="7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5" name="Freeform 49"/>
            <p:cNvSpPr>
              <a:spLocks noChangeArrowheads="1"/>
            </p:cNvSpPr>
            <p:nvPr/>
          </p:nvSpPr>
          <p:spPr bwMode="auto">
            <a:xfrm>
              <a:off x="0" y="0"/>
              <a:ext cx="717550" cy="1284287"/>
            </a:xfrm>
            <a:custGeom>
              <a:avLst/>
              <a:gdLst>
                <a:gd name="T0" fmla="*/ 6 w 258"/>
                <a:gd name="T1" fmla="*/ 120 h 462"/>
                <a:gd name="T2" fmla="*/ 13 w 258"/>
                <a:gd name="T3" fmla="*/ 87 h 462"/>
                <a:gd name="T4" fmla="*/ 50 w 258"/>
                <a:gd name="T5" fmla="*/ 69 h 462"/>
                <a:gd name="T6" fmla="*/ 61 w 258"/>
                <a:gd name="T7" fmla="*/ 58 h 462"/>
                <a:gd name="T8" fmla="*/ 58 w 258"/>
                <a:gd name="T9" fmla="*/ 61 h 462"/>
                <a:gd name="T10" fmla="*/ 79 w 258"/>
                <a:gd name="T11" fmla="*/ 125 h 462"/>
                <a:gd name="T12" fmla="*/ 73 w 258"/>
                <a:gd name="T13" fmla="*/ 84 h 462"/>
                <a:gd name="T14" fmla="*/ 61 w 258"/>
                <a:gd name="T15" fmla="*/ 59 h 462"/>
                <a:gd name="T16" fmla="*/ 63 w 258"/>
                <a:gd name="T17" fmla="*/ 57 h 462"/>
                <a:gd name="T18" fmla="*/ 61 w 258"/>
                <a:gd name="T19" fmla="*/ 47 h 462"/>
                <a:gd name="T20" fmla="*/ 62 w 258"/>
                <a:gd name="T21" fmla="*/ 31 h 462"/>
                <a:gd name="T22" fmla="*/ 106 w 258"/>
                <a:gd name="T23" fmla="*/ 29 h 462"/>
                <a:gd name="T24" fmla="*/ 90 w 258"/>
                <a:gd name="T25" fmla="*/ 67 h 462"/>
                <a:gd name="T26" fmla="*/ 87 w 258"/>
                <a:gd name="T27" fmla="*/ 73 h 462"/>
                <a:gd name="T28" fmla="*/ 86 w 258"/>
                <a:gd name="T29" fmla="*/ 88 h 462"/>
                <a:gd name="T30" fmla="*/ 94 w 258"/>
                <a:gd name="T31" fmla="*/ 144 h 462"/>
                <a:gd name="T32" fmla="*/ 89 w 258"/>
                <a:gd name="T33" fmla="*/ 194 h 462"/>
                <a:gd name="T34" fmla="*/ 85 w 258"/>
                <a:gd name="T35" fmla="*/ 198 h 462"/>
                <a:gd name="T36" fmla="*/ 106 w 258"/>
                <a:gd name="T37" fmla="*/ 190 h 462"/>
                <a:gd name="T38" fmla="*/ 105 w 258"/>
                <a:gd name="T39" fmla="*/ 181 h 462"/>
                <a:gd name="T40" fmla="*/ 105 w 258"/>
                <a:gd name="T41" fmla="*/ 171 h 462"/>
                <a:gd name="T42" fmla="*/ 104 w 258"/>
                <a:gd name="T43" fmla="*/ 153 h 462"/>
                <a:gd name="T44" fmla="*/ 102 w 258"/>
                <a:gd name="T45" fmla="*/ 141 h 462"/>
                <a:gd name="T46" fmla="*/ 89 w 258"/>
                <a:gd name="T47" fmla="*/ 88 h 462"/>
                <a:gd name="T48" fmla="*/ 87 w 258"/>
                <a:gd name="T49" fmla="*/ 73 h 462"/>
                <a:gd name="T50" fmla="*/ 122 w 258"/>
                <a:gd name="T51" fmla="*/ 93 h 462"/>
                <a:gd name="T52" fmla="*/ 136 w 258"/>
                <a:gd name="T53" fmla="*/ 100 h 462"/>
                <a:gd name="T54" fmla="*/ 155 w 258"/>
                <a:gd name="T55" fmla="*/ 107 h 462"/>
                <a:gd name="T56" fmla="*/ 221 w 258"/>
                <a:gd name="T57" fmla="*/ 90 h 462"/>
                <a:gd name="T58" fmla="*/ 232 w 258"/>
                <a:gd name="T59" fmla="*/ 85 h 462"/>
                <a:gd name="T60" fmla="*/ 231 w 258"/>
                <a:gd name="T61" fmla="*/ 93 h 462"/>
                <a:gd name="T62" fmla="*/ 252 w 258"/>
                <a:gd name="T63" fmla="*/ 89 h 462"/>
                <a:gd name="T64" fmla="*/ 256 w 258"/>
                <a:gd name="T65" fmla="*/ 96 h 462"/>
                <a:gd name="T66" fmla="*/ 252 w 258"/>
                <a:gd name="T67" fmla="*/ 102 h 462"/>
                <a:gd name="T68" fmla="*/ 221 w 258"/>
                <a:gd name="T69" fmla="*/ 113 h 462"/>
                <a:gd name="T70" fmla="*/ 214 w 258"/>
                <a:gd name="T71" fmla="*/ 122 h 462"/>
                <a:gd name="T72" fmla="*/ 175 w 258"/>
                <a:gd name="T73" fmla="*/ 133 h 462"/>
                <a:gd name="T74" fmla="*/ 124 w 258"/>
                <a:gd name="T75" fmla="*/ 178 h 462"/>
                <a:gd name="T76" fmla="*/ 124 w 258"/>
                <a:gd name="T77" fmla="*/ 238 h 462"/>
                <a:gd name="T78" fmla="*/ 106 w 258"/>
                <a:gd name="T79" fmla="*/ 219 h 462"/>
                <a:gd name="T80" fmla="*/ 91 w 258"/>
                <a:gd name="T81" fmla="*/ 305 h 462"/>
                <a:gd name="T82" fmla="*/ 86 w 258"/>
                <a:gd name="T83" fmla="*/ 335 h 462"/>
                <a:gd name="T84" fmla="*/ 77 w 258"/>
                <a:gd name="T85" fmla="*/ 367 h 462"/>
                <a:gd name="T86" fmla="*/ 75 w 258"/>
                <a:gd name="T87" fmla="*/ 398 h 462"/>
                <a:gd name="T88" fmla="*/ 87 w 258"/>
                <a:gd name="T89" fmla="*/ 417 h 462"/>
                <a:gd name="T90" fmla="*/ 103 w 258"/>
                <a:gd name="T91" fmla="*/ 431 h 462"/>
                <a:gd name="T92" fmla="*/ 65 w 258"/>
                <a:gd name="T93" fmla="*/ 426 h 462"/>
                <a:gd name="T94" fmla="*/ 65 w 258"/>
                <a:gd name="T95" fmla="*/ 452 h 462"/>
                <a:gd name="T96" fmla="*/ 38 w 258"/>
                <a:gd name="T97" fmla="*/ 443 h 462"/>
                <a:gd name="T98" fmla="*/ 35 w 258"/>
                <a:gd name="T99" fmla="*/ 428 h 462"/>
                <a:gd name="T100" fmla="*/ 26 w 258"/>
                <a:gd name="T101" fmla="*/ 415 h 462"/>
                <a:gd name="T102" fmla="*/ 26 w 258"/>
                <a:gd name="T103" fmla="*/ 392 h 462"/>
                <a:gd name="T104" fmla="*/ 25 w 258"/>
                <a:gd name="T105" fmla="*/ 339 h 462"/>
                <a:gd name="T106" fmla="*/ 30 w 258"/>
                <a:gd name="T107" fmla="*/ 299 h 462"/>
                <a:gd name="T108" fmla="*/ 18 w 258"/>
                <a:gd name="T109" fmla="*/ 258 h 462"/>
                <a:gd name="T110" fmla="*/ 5 w 258"/>
                <a:gd name="T111" fmla="*/ 238 h 46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58"/>
                <a:gd name="T169" fmla="*/ 0 h 462"/>
                <a:gd name="T170" fmla="*/ 258 w 258"/>
                <a:gd name="T171" fmla="*/ 462 h 46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58" h="462">
                  <a:moveTo>
                    <a:pt x="1" y="159"/>
                  </a:moveTo>
                  <a:cubicBezTo>
                    <a:pt x="3" y="147"/>
                    <a:pt x="7" y="131"/>
                    <a:pt x="6" y="120"/>
                  </a:cubicBezTo>
                  <a:cubicBezTo>
                    <a:pt x="6" y="109"/>
                    <a:pt x="9" y="110"/>
                    <a:pt x="10" y="107"/>
                  </a:cubicBezTo>
                  <a:cubicBezTo>
                    <a:pt x="11" y="105"/>
                    <a:pt x="14" y="88"/>
                    <a:pt x="13" y="87"/>
                  </a:cubicBezTo>
                  <a:cubicBezTo>
                    <a:pt x="13" y="87"/>
                    <a:pt x="12" y="80"/>
                    <a:pt x="26" y="77"/>
                  </a:cubicBezTo>
                  <a:cubicBezTo>
                    <a:pt x="41" y="74"/>
                    <a:pt x="48" y="71"/>
                    <a:pt x="50" y="69"/>
                  </a:cubicBezTo>
                  <a:cubicBezTo>
                    <a:pt x="53" y="66"/>
                    <a:pt x="57" y="61"/>
                    <a:pt x="58" y="61"/>
                  </a:cubicBezTo>
                  <a:cubicBezTo>
                    <a:pt x="58" y="61"/>
                    <a:pt x="59" y="59"/>
                    <a:pt x="61" y="58"/>
                  </a:cubicBezTo>
                  <a:cubicBezTo>
                    <a:pt x="61" y="58"/>
                    <a:pt x="61" y="59"/>
                    <a:pt x="61" y="59"/>
                  </a:cubicBezTo>
                  <a:cubicBezTo>
                    <a:pt x="58" y="61"/>
                    <a:pt x="58" y="61"/>
                    <a:pt x="58" y="61"/>
                  </a:cubicBezTo>
                  <a:cubicBezTo>
                    <a:pt x="57" y="62"/>
                    <a:pt x="58" y="67"/>
                    <a:pt x="58" y="67"/>
                  </a:cubicBezTo>
                  <a:cubicBezTo>
                    <a:pt x="65" y="75"/>
                    <a:pt x="79" y="125"/>
                    <a:pt x="79" y="125"/>
                  </a:cubicBezTo>
                  <a:cubicBezTo>
                    <a:pt x="78" y="120"/>
                    <a:pt x="78" y="90"/>
                    <a:pt x="78" y="90"/>
                  </a:cubicBezTo>
                  <a:cubicBezTo>
                    <a:pt x="76" y="90"/>
                    <a:pt x="73" y="84"/>
                    <a:pt x="73" y="84"/>
                  </a:cubicBezTo>
                  <a:cubicBezTo>
                    <a:pt x="71" y="83"/>
                    <a:pt x="80" y="77"/>
                    <a:pt x="80" y="77"/>
                  </a:cubicBezTo>
                  <a:cubicBezTo>
                    <a:pt x="60" y="62"/>
                    <a:pt x="60" y="59"/>
                    <a:pt x="61" y="59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61" y="58"/>
                    <a:pt x="62" y="57"/>
                    <a:pt x="63" y="57"/>
                  </a:cubicBezTo>
                  <a:cubicBezTo>
                    <a:pt x="63" y="57"/>
                    <a:pt x="64" y="49"/>
                    <a:pt x="63" y="49"/>
                  </a:cubicBezTo>
                  <a:cubicBezTo>
                    <a:pt x="63" y="49"/>
                    <a:pt x="61" y="48"/>
                    <a:pt x="61" y="47"/>
                  </a:cubicBezTo>
                  <a:cubicBezTo>
                    <a:pt x="61" y="47"/>
                    <a:pt x="63" y="48"/>
                    <a:pt x="63" y="47"/>
                  </a:cubicBezTo>
                  <a:cubicBezTo>
                    <a:pt x="63" y="47"/>
                    <a:pt x="59" y="35"/>
                    <a:pt x="62" y="31"/>
                  </a:cubicBezTo>
                  <a:cubicBezTo>
                    <a:pt x="62" y="31"/>
                    <a:pt x="64" y="13"/>
                    <a:pt x="75" y="12"/>
                  </a:cubicBezTo>
                  <a:cubicBezTo>
                    <a:pt x="75" y="12"/>
                    <a:pt x="103" y="0"/>
                    <a:pt x="106" y="29"/>
                  </a:cubicBezTo>
                  <a:cubicBezTo>
                    <a:pt x="106" y="29"/>
                    <a:pt x="104" y="40"/>
                    <a:pt x="102" y="42"/>
                  </a:cubicBezTo>
                  <a:cubicBezTo>
                    <a:pt x="102" y="42"/>
                    <a:pt x="103" y="56"/>
                    <a:pt x="90" y="67"/>
                  </a:cubicBezTo>
                  <a:cubicBezTo>
                    <a:pt x="90" y="67"/>
                    <a:pt x="88" y="69"/>
                    <a:pt x="86" y="68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2" y="77"/>
                    <a:pt x="89" y="79"/>
                    <a:pt x="86" y="88"/>
                  </a:cubicBezTo>
                  <a:cubicBezTo>
                    <a:pt x="86" y="88"/>
                    <a:pt x="86" y="96"/>
                    <a:pt x="88" y="101"/>
                  </a:cubicBezTo>
                  <a:cubicBezTo>
                    <a:pt x="88" y="101"/>
                    <a:pt x="94" y="130"/>
                    <a:pt x="94" y="144"/>
                  </a:cubicBezTo>
                  <a:cubicBezTo>
                    <a:pt x="95" y="158"/>
                    <a:pt x="94" y="185"/>
                    <a:pt x="94" y="185"/>
                  </a:cubicBezTo>
                  <a:cubicBezTo>
                    <a:pt x="89" y="194"/>
                    <a:pt x="89" y="194"/>
                    <a:pt x="89" y="194"/>
                  </a:cubicBezTo>
                  <a:cubicBezTo>
                    <a:pt x="85" y="190"/>
                    <a:pt x="85" y="190"/>
                    <a:pt x="85" y="190"/>
                  </a:cubicBezTo>
                  <a:cubicBezTo>
                    <a:pt x="85" y="198"/>
                    <a:pt x="85" y="198"/>
                    <a:pt x="85" y="198"/>
                  </a:cubicBezTo>
                  <a:cubicBezTo>
                    <a:pt x="85" y="198"/>
                    <a:pt x="104" y="199"/>
                    <a:pt x="107" y="195"/>
                  </a:cubicBezTo>
                  <a:cubicBezTo>
                    <a:pt x="107" y="195"/>
                    <a:pt x="104" y="191"/>
                    <a:pt x="106" y="190"/>
                  </a:cubicBezTo>
                  <a:cubicBezTo>
                    <a:pt x="107" y="188"/>
                    <a:pt x="108" y="187"/>
                    <a:pt x="107" y="185"/>
                  </a:cubicBezTo>
                  <a:cubicBezTo>
                    <a:pt x="107" y="183"/>
                    <a:pt x="105" y="183"/>
                    <a:pt x="105" y="181"/>
                  </a:cubicBezTo>
                  <a:cubicBezTo>
                    <a:pt x="105" y="180"/>
                    <a:pt x="106" y="177"/>
                    <a:pt x="106" y="176"/>
                  </a:cubicBezTo>
                  <a:cubicBezTo>
                    <a:pt x="105" y="174"/>
                    <a:pt x="105" y="173"/>
                    <a:pt x="105" y="171"/>
                  </a:cubicBezTo>
                  <a:cubicBezTo>
                    <a:pt x="106" y="169"/>
                    <a:pt x="106" y="166"/>
                    <a:pt x="106" y="164"/>
                  </a:cubicBezTo>
                  <a:cubicBezTo>
                    <a:pt x="106" y="162"/>
                    <a:pt x="104" y="156"/>
                    <a:pt x="104" y="153"/>
                  </a:cubicBezTo>
                  <a:cubicBezTo>
                    <a:pt x="103" y="151"/>
                    <a:pt x="103" y="146"/>
                    <a:pt x="103" y="144"/>
                  </a:cubicBezTo>
                  <a:cubicBezTo>
                    <a:pt x="102" y="142"/>
                    <a:pt x="102" y="144"/>
                    <a:pt x="102" y="141"/>
                  </a:cubicBezTo>
                  <a:cubicBezTo>
                    <a:pt x="101" y="138"/>
                    <a:pt x="102" y="121"/>
                    <a:pt x="98" y="113"/>
                  </a:cubicBezTo>
                  <a:cubicBezTo>
                    <a:pt x="94" y="106"/>
                    <a:pt x="89" y="92"/>
                    <a:pt x="89" y="88"/>
                  </a:cubicBezTo>
                  <a:cubicBezTo>
                    <a:pt x="89" y="83"/>
                    <a:pt x="87" y="74"/>
                    <a:pt x="88" y="73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87" y="73"/>
                    <a:pt x="112" y="75"/>
                    <a:pt x="117" y="86"/>
                  </a:cubicBezTo>
                  <a:cubicBezTo>
                    <a:pt x="117" y="86"/>
                    <a:pt x="120" y="92"/>
                    <a:pt x="122" y="93"/>
                  </a:cubicBezTo>
                  <a:cubicBezTo>
                    <a:pt x="125" y="95"/>
                    <a:pt x="125" y="96"/>
                    <a:pt x="127" y="99"/>
                  </a:cubicBezTo>
                  <a:cubicBezTo>
                    <a:pt x="129" y="101"/>
                    <a:pt x="133" y="97"/>
                    <a:pt x="136" y="100"/>
                  </a:cubicBezTo>
                  <a:cubicBezTo>
                    <a:pt x="139" y="103"/>
                    <a:pt x="144" y="106"/>
                    <a:pt x="146" y="106"/>
                  </a:cubicBezTo>
                  <a:cubicBezTo>
                    <a:pt x="148" y="106"/>
                    <a:pt x="153" y="108"/>
                    <a:pt x="155" y="107"/>
                  </a:cubicBezTo>
                  <a:cubicBezTo>
                    <a:pt x="158" y="107"/>
                    <a:pt x="206" y="104"/>
                    <a:pt x="216" y="98"/>
                  </a:cubicBezTo>
                  <a:cubicBezTo>
                    <a:pt x="216" y="98"/>
                    <a:pt x="219" y="94"/>
                    <a:pt x="221" y="90"/>
                  </a:cubicBezTo>
                  <a:cubicBezTo>
                    <a:pt x="223" y="87"/>
                    <a:pt x="225" y="86"/>
                    <a:pt x="227" y="85"/>
                  </a:cubicBezTo>
                  <a:cubicBezTo>
                    <a:pt x="228" y="83"/>
                    <a:pt x="232" y="82"/>
                    <a:pt x="232" y="85"/>
                  </a:cubicBezTo>
                  <a:cubicBezTo>
                    <a:pt x="232" y="85"/>
                    <a:pt x="229" y="89"/>
                    <a:pt x="228" y="90"/>
                  </a:cubicBezTo>
                  <a:cubicBezTo>
                    <a:pt x="228" y="90"/>
                    <a:pt x="226" y="93"/>
                    <a:pt x="231" y="93"/>
                  </a:cubicBezTo>
                  <a:cubicBezTo>
                    <a:pt x="231" y="93"/>
                    <a:pt x="237" y="94"/>
                    <a:pt x="241" y="92"/>
                  </a:cubicBezTo>
                  <a:cubicBezTo>
                    <a:pt x="246" y="91"/>
                    <a:pt x="252" y="89"/>
                    <a:pt x="252" y="89"/>
                  </a:cubicBezTo>
                  <a:cubicBezTo>
                    <a:pt x="252" y="89"/>
                    <a:pt x="255" y="89"/>
                    <a:pt x="254" y="92"/>
                  </a:cubicBezTo>
                  <a:cubicBezTo>
                    <a:pt x="254" y="92"/>
                    <a:pt x="258" y="94"/>
                    <a:pt x="256" y="96"/>
                  </a:cubicBezTo>
                  <a:cubicBezTo>
                    <a:pt x="256" y="96"/>
                    <a:pt x="258" y="97"/>
                    <a:pt x="255" y="99"/>
                  </a:cubicBezTo>
                  <a:cubicBezTo>
                    <a:pt x="252" y="102"/>
                    <a:pt x="252" y="102"/>
                    <a:pt x="252" y="102"/>
                  </a:cubicBezTo>
                  <a:cubicBezTo>
                    <a:pt x="252" y="102"/>
                    <a:pt x="252" y="104"/>
                    <a:pt x="250" y="105"/>
                  </a:cubicBezTo>
                  <a:cubicBezTo>
                    <a:pt x="250" y="105"/>
                    <a:pt x="234" y="115"/>
                    <a:pt x="221" y="113"/>
                  </a:cubicBezTo>
                  <a:cubicBezTo>
                    <a:pt x="223" y="121"/>
                    <a:pt x="223" y="121"/>
                    <a:pt x="223" y="121"/>
                  </a:cubicBezTo>
                  <a:cubicBezTo>
                    <a:pt x="214" y="122"/>
                    <a:pt x="214" y="122"/>
                    <a:pt x="214" y="122"/>
                  </a:cubicBezTo>
                  <a:cubicBezTo>
                    <a:pt x="215" y="126"/>
                    <a:pt x="215" y="126"/>
                    <a:pt x="215" y="126"/>
                  </a:cubicBezTo>
                  <a:cubicBezTo>
                    <a:pt x="215" y="126"/>
                    <a:pt x="184" y="131"/>
                    <a:pt x="175" y="133"/>
                  </a:cubicBezTo>
                  <a:cubicBezTo>
                    <a:pt x="175" y="133"/>
                    <a:pt x="134" y="137"/>
                    <a:pt x="123" y="130"/>
                  </a:cubicBezTo>
                  <a:cubicBezTo>
                    <a:pt x="123" y="130"/>
                    <a:pt x="123" y="175"/>
                    <a:pt x="124" y="178"/>
                  </a:cubicBezTo>
                  <a:cubicBezTo>
                    <a:pt x="124" y="178"/>
                    <a:pt x="129" y="236"/>
                    <a:pt x="130" y="237"/>
                  </a:cubicBezTo>
                  <a:cubicBezTo>
                    <a:pt x="130" y="237"/>
                    <a:pt x="133" y="246"/>
                    <a:pt x="124" y="238"/>
                  </a:cubicBezTo>
                  <a:cubicBezTo>
                    <a:pt x="124" y="238"/>
                    <a:pt x="111" y="223"/>
                    <a:pt x="111" y="219"/>
                  </a:cubicBezTo>
                  <a:cubicBezTo>
                    <a:pt x="111" y="219"/>
                    <a:pt x="106" y="218"/>
                    <a:pt x="106" y="219"/>
                  </a:cubicBezTo>
                  <a:cubicBezTo>
                    <a:pt x="106" y="219"/>
                    <a:pt x="102" y="252"/>
                    <a:pt x="101" y="258"/>
                  </a:cubicBezTo>
                  <a:cubicBezTo>
                    <a:pt x="99" y="264"/>
                    <a:pt x="91" y="300"/>
                    <a:pt x="91" y="305"/>
                  </a:cubicBezTo>
                  <a:cubicBezTo>
                    <a:pt x="92" y="310"/>
                    <a:pt x="90" y="316"/>
                    <a:pt x="89" y="319"/>
                  </a:cubicBezTo>
                  <a:cubicBezTo>
                    <a:pt x="88" y="322"/>
                    <a:pt x="87" y="332"/>
                    <a:pt x="86" y="335"/>
                  </a:cubicBezTo>
                  <a:cubicBezTo>
                    <a:pt x="86" y="338"/>
                    <a:pt x="82" y="352"/>
                    <a:pt x="79" y="356"/>
                  </a:cubicBezTo>
                  <a:cubicBezTo>
                    <a:pt x="79" y="356"/>
                    <a:pt x="77" y="362"/>
                    <a:pt x="77" y="367"/>
                  </a:cubicBezTo>
                  <a:cubicBezTo>
                    <a:pt x="77" y="372"/>
                    <a:pt x="79" y="377"/>
                    <a:pt x="79" y="380"/>
                  </a:cubicBezTo>
                  <a:cubicBezTo>
                    <a:pt x="78" y="382"/>
                    <a:pt x="78" y="397"/>
                    <a:pt x="75" y="398"/>
                  </a:cubicBezTo>
                  <a:cubicBezTo>
                    <a:pt x="75" y="398"/>
                    <a:pt x="77" y="407"/>
                    <a:pt x="79" y="408"/>
                  </a:cubicBezTo>
                  <a:cubicBezTo>
                    <a:pt x="80" y="409"/>
                    <a:pt x="85" y="415"/>
                    <a:pt x="87" y="417"/>
                  </a:cubicBezTo>
                  <a:cubicBezTo>
                    <a:pt x="87" y="417"/>
                    <a:pt x="96" y="423"/>
                    <a:pt x="99" y="424"/>
                  </a:cubicBezTo>
                  <a:cubicBezTo>
                    <a:pt x="99" y="424"/>
                    <a:pt x="110" y="426"/>
                    <a:pt x="103" y="431"/>
                  </a:cubicBezTo>
                  <a:cubicBezTo>
                    <a:pt x="103" y="431"/>
                    <a:pt x="90" y="435"/>
                    <a:pt x="79" y="432"/>
                  </a:cubicBezTo>
                  <a:cubicBezTo>
                    <a:pt x="79" y="432"/>
                    <a:pt x="66" y="428"/>
                    <a:pt x="65" y="426"/>
                  </a:cubicBezTo>
                  <a:cubicBezTo>
                    <a:pt x="65" y="426"/>
                    <a:pt x="58" y="424"/>
                    <a:pt x="56" y="426"/>
                  </a:cubicBezTo>
                  <a:cubicBezTo>
                    <a:pt x="56" y="426"/>
                    <a:pt x="69" y="446"/>
                    <a:pt x="65" y="452"/>
                  </a:cubicBezTo>
                  <a:cubicBezTo>
                    <a:pt x="65" y="452"/>
                    <a:pt x="51" y="462"/>
                    <a:pt x="39" y="448"/>
                  </a:cubicBezTo>
                  <a:cubicBezTo>
                    <a:pt x="39" y="448"/>
                    <a:pt x="38" y="445"/>
                    <a:pt x="38" y="443"/>
                  </a:cubicBezTo>
                  <a:cubicBezTo>
                    <a:pt x="38" y="441"/>
                    <a:pt x="37" y="438"/>
                    <a:pt x="35" y="438"/>
                  </a:cubicBezTo>
                  <a:cubicBezTo>
                    <a:pt x="35" y="438"/>
                    <a:pt x="33" y="430"/>
                    <a:pt x="35" y="428"/>
                  </a:cubicBezTo>
                  <a:cubicBezTo>
                    <a:pt x="35" y="428"/>
                    <a:pt x="32" y="424"/>
                    <a:pt x="30" y="422"/>
                  </a:cubicBezTo>
                  <a:cubicBezTo>
                    <a:pt x="28" y="420"/>
                    <a:pt x="26" y="419"/>
                    <a:pt x="26" y="415"/>
                  </a:cubicBezTo>
                  <a:cubicBezTo>
                    <a:pt x="27" y="412"/>
                    <a:pt x="28" y="413"/>
                    <a:pt x="28" y="410"/>
                  </a:cubicBezTo>
                  <a:cubicBezTo>
                    <a:pt x="29" y="406"/>
                    <a:pt x="27" y="398"/>
                    <a:pt x="26" y="392"/>
                  </a:cubicBezTo>
                  <a:cubicBezTo>
                    <a:pt x="25" y="386"/>
                    <a:pt x="24" y="376"/>
                    <a:pt x="25" y="368"/>
                  </a:cubicBezTo>
                  <a:cubicBezTo>
                    <a:pt x="25" y="360"/>
                    <a:pt x="24" y="343"/>
                    <a:pt x="25" y="339"/>
                  </a:cubicBezTo>
                  <a:cubicBezTo>
                    <a:pt x="26" y="334"/>
                    <a:pt x="27" y="326"/>
                    <a:pt x="28" y="320"/>
                  </a:cubicBezTo>
                  <a:cubicBezTo>
                    <a:pt x="29" y="313"/>
                    <a:pt x="30" y="305"/>
                    <a:pt x="30" y="299"/>
                  </a:cubicBezTo>
                  <a:cubicBezTo>
                    <a:pt x="30" y="294"/>
                    <a:pt x="29" y="267"/>
                    <a:pt x="27" y="265"/>
                  </a:cubicBezTo>
                  <a:cubicBezTo>
                    <a:pt x="27" y="265"/>
                    <a:pt x="19" y="261"/>
                    <a:pt x="18" y="258"/>
                  </a:cubicBezTo>
                  <a:cubicBezTo>
                    <a:pt x="18" y="258"/>
                    <a:pt x="11" y="256"/>
                    <a:pt x="11" y="238"/>
                  </a:cubicBezTo>
                  <a:cubicBezTo>
                    <a:pt x="5" y="238"/>
                    <a:pt x="5" y="238"/>
                    <a:pt x="5" y="238"/>
                  </a:cubicBezTo>
                  <a:cubicBezTo>
                    <a:pt x="5" y="238"/>
                    <a:pt x="0" y="170"/>
                    <a:pt x="1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6" name="Freeform 50"/>
            <p:cNvSpPr>
              <a:spLocks noChangeArrowheads="1"/>
            </p:cNvSpPr>
            <p:nvPr/>
          </p:nvSpPr>
          <p:spPr bwMode="auto">
            <a:xfrm>
              <a:off x="169862" y="161925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"/>
                <a:gd name="T14" fmla="*/ 1 w 1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47" name="组合 116"/>
          <p:cNvGrpSpPr/>
          <p:nvPr/>
        </p:nvGrpSpPr>
        <p:grpSpPr bwMode="auto">
          <a:xfrm>
            <a:off x="1359514" y="1562001"/>
            <a:ext cx="707263" cy="587690"/>
            <a:chOff x="0" y="0"/>
            <a:chExt cx="1382712" cy="1149350"/>
          </a:xfrm>
          <a:solidFill>
            <a:srgbClr val="F6E8AD"/>
          </a:solidFill>
          <a:effectLst/>
        </p:grpSpPr>
        <p:sp>
          <p:nvSpPr>
            <p:cNvPr id="248" name="Freeform 94"/>
            <p:cNvSpPr>
              <a:spLocks noEditPoints="1" noChangeArrowheads="1"/>
            </p:cNvSpPr>
            <p:nvPr/>
          </p:nvSpPr>
          <p:spPr bwMode="auto">
            <a:xfrm>
              <a:off x="0" y="38100"/>
              <a:ext cx="962025" cy="962025"/>
            </a:xfrm>
            <a:custGeom>
              <a:avLst/>
              <a:gdLst>
                <a:gd name="T0" fmla="*/ 0 w 347"/>
                <a:gd name="T1" fmla="*/ 173 h 346"/>
                <a:gd name="T2" fmla="*/ 347 w 347"/>
                <a:gd name="T3" fmla="*/ 173 h 346"/>
                <a:gd name="T4" fmla="*/ 316 w 347"/>
                <a:gd name="T5" fmla="*/ 237 h 346"/>
                <a:gd name="T6" fmla="*/ 290 w 347"/>
                <a:gd name="T7" fmla="*/ 277 h 346"/>
                <a:gd name="T8" fmla="*/ 237 w 347"/>
                <a:gd name="T9" fmla="*/ 291 h 346"/>
                <a:gd name="T10" fmla="*/ 239 w 347"/>
                <a:gd name="T11" fmla="*/ 225 h 346"/>
                <a:gd name="T12" fmla="*/ 207 w 347"/>
                <a:gd name="T13" fmla="*/ 225 h 346"/>
                <a:gd name="T14" fmla="*/ 207 w 347"/>
                <a:gd name="T15" fmla="*/ 177 h 346"/>
                <a:gd name="T16" fmla="*/ 265 w 347"/>
                <a:gd name="T17" fmla="*/ 176 h 346"/>
                <a:gd name="T18" fmla="*/ 306 w 347"/>
                <a:gd name="T19" fmla="*/ 194 h 346"/>
                <a:gd name="T20" fmla="*/ 318 w 347"/>
                <a:gd name="T21" fmla="*/ 200 h 346"/>
                <a:gd name="T22" fmla="*/ 308 w 347"/>
                <a:gd name="T23" fmla="*/ 164 h 346"/>
                <a:gd name="T24" fmla="*/ 304 w 347"/>
                <a:gd name="T25" fmla="*/ 151 h 346"/>
                <a:gd name="T26" fmla="*/ 287 w 347"/>
                <a:gd name="T27" fmla="*/ 144 h 346"/>
                <a:gd name="T28" fmla="*/ 269 w 347"/>
                <a:gd name="T29" fmla="*/ 150 h 346"/>
                <a:gd name="T30" fmla="*/ 253 w 347"/>
                <a:gd name="T31" fmla="*/ 148 h 346"/>
                <a:gd name="T32" fmla="*/ 240 w 347"/>
                <a:gd name="T33" fmla="*/ 138 h 346"/>
                <a:gd name="T34" fmla="*/ 219 w 347"/>
                <a:gd name="T35" fmla="*/ 154 h 346"/>
                <a:gd name="T36" fmla="*/ 234 w 347"/>
                <a:gd name="T37" fmla="*/ 128 h 346"/>
                <a:gd name="T38" fmla="*/ 225 w 347"/>
                <a:gd name="T39" fmla="*/ 117 h 346"/>
                <a:gd name="T40" fmla="*/ 252 w 347"/>
                <a:gd name="T41" fmla="*/ 108 h 346"/>
                <a:gd name="T42" fmla="*/ 277 w 347"/>
                <a:gd name="T43" fmla="*/ 79 h 346"/>
                <a:gd name="T44" fmla="*/ 255 w 347"/>
                <a:gd name="T45" fmla="*/ 95 h 346"/>
                <a:gd name="T46" fmla="*/ 258 w 347"/>
                <a:gd name="T47" fmla="*/ 70 h 346"/>
                <a:gd name="T48" fmla="*/ 282 w 347"/>
                <a:gd name="T49" fmla="*/ 61 h 346"/>
                <a:gd name="T50" fmla="*/ 316 w 347"/>
                <a:gd name="T51" fmla="*/ 236 h 346"/>
                <a:gd name="T52" fmla="*/ 145 w 347"/>
                <a:gd name="T53" fmla="*/ 296 h 346"/>
                <a:gd name="T54" fmla="*/ 99 w 347"/>
                <a:gd name="T55" fmla="*/ 311 h 346"/>
                <a:gd name="T56" fmla="*/ 87 w 347"/>
                <a:gd name="T57" fmla="*/ 273 h 346"/>
                <a:gd name="T58" fmla="*/ 72 w 347"/>
                <a:gd name="T59" fmla="*/ 219 h 346"/>
                <a:gd name="T60" fmla="*/ 38 w 347"/>
                <a:gd name="T61" fmla="*/ 177 h 346"/>
                <a:gd name="T62" fmla="*/ 114 w 347"/>
                <a:gd name="T63" fmla="*/ 29 h 346"/>
                <a:gd name="T64" fmla="*/ 112 w 347"/>
                <a:gd name="T65" fmla="*/ 57 h 346"/>
                <a:gd name="T66" fmla="*/ 132 w 347"/>
                <a:gd name="T67" fmla="*/ 82 h 346"/>
                <a:gd name="T68" fmla="*/ 102 w 347"/>
                <a:gd name="T69" fmla="*/ 69 h 346"/>
                <a:gd name="T70" fmla="*/ 79 w 347"/>
                <a:gd name="T71" fmla="*/ 92 h 346"/>
                <a:gd name="T72" fmla="*/ 105 w 347"/>
                <a:gd name="T73" fmla="*/ 107 h 346"/>
                <a:gd name="T74" fmla="*/ 143 w 347"/>
                <a:gd name="T75" fmla="*/ 110 h 346"/>
                <a:gd name="T76" fmla="*/ 112 w 347"/>
                <a:gd name="T77" fmla="*/ 143 h 346"/>
                <a:gd name="T78" fmla="*/ 87 w 347"/>
                <a:gd name="T79" fmla="*/ 176 h 346"/>
                <a:gd name="T80" fmla="*/ 63 w 347"/>
                <a:gd name="T81" fmla="*/ 176 h 346"/>
                <a:gd name="T82" fmla="*/ 68 w 347"/>
                <a:gd name="T83" fmla="*/ 204 h 346"/>
                <a:gd name="T84" fmla="*/ 94 w 347"/>
                <a:gd name="T85" fmla="*/ 220 h 346"/>
                <a:gd name="T86" fmla="*/ 166 w 347"/>
                <a:gd name="T87" fmla="*/ 251 h 346"/>
                <a:gd name="T88" fmla="*/ 198 w 347"/>
                <a:gd name="T89" fmla="*/ 42 h 346"/>
                <a:gd name="T90" fmla="*/ 163 w 347"/>
                <a:gd name="T91" fmla="*/ 90 h 346"/>
                <a:gd name="T92" fmla="*/ 142 w 347"/>
                <a:gd name="T93" fmla="*/ 36 h 346"/>
                <a:gd name="T94" fmla="*/ 173 w 347"/>
                <a:gd name="T95" fmla="*/ 17 h 346"/>
                <a:gd name="T96" fmla="*/ 198 w 347"/>
                <a:gd name="T97" fmla="*/ 42 h 34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47"/>
                <a:gd name="T148" fmla="*/ 0 h 346"/>
                <a:gd name="T149" fmla="*/ 347 w 347"/>
                <a:gd name="T150" fmla="*/ 346 h 34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47" h="346">
                  <a:moveTo>
                    <a:pt x="173" y="0"/>
                  </a:moveTo>
                  <a:cubicBezTo>
                    <a:pt x="78" y="0"/>
                    <a:pt x="0" y="78"/>
                    <a:pt x="0" y="173"/>
                  </a:cubicBezTo>
                  <a:cubicBezTo>
                    <a:pt x="0" y="269"/>
                    <a:pt x="78" y="346"/>
                    <a:pt x="173" y="346"/>
                  </a:cubicBezTo>
                  <a:cubicBezTo>
                    <a:pt x="269" y="346"/>
                    <a:pt x="347" y="269"/>
                    <a:pt x="347" y="173"/>
                  </a:cubicBezTo>
                  <a:cubicBezTo>
                    <a:pt x="347" y="78"/>
                    <a:pt x="269" y="0"/>
                    <a:pt x="173" y="0"/>
                  </a:cubicBezTo>
                  <a:close/>
                  <a:moveTo>
                    <a:pt x="316" y="237"/>
                  </a:moveTo>
                  <a:cubicBezTo>
                    <a:pt x="309" y="238"/>
                    <a:pt x="301" y="247"/>
                    <a:pt x="295" y="258"/>
                  </a:cubicBezTo>
                  <a:cubicBezTo>
                    <a:pt x="289" y="267"/>
                    <a:pt x="290" y="271"/>
                    <a:pt x="290" y="277"/>
                  </a:cubicBezTo>
                  <a:cubicBezTo>
                    <a:pt x="276" y="293"/>
                    <a:pt x="259" y="306"/>
                    <a:pt x="240" y="315"/>
                  </a:cubicBezTo>
                  <a:cubicBezTo>
                    <a:pt x="238" y="310"/>
                    <a:pt x="237" y="299"/>
                    <a:pt x="237" y="291"/>
                  </a:cubicBezTo>
                  <a:cubicBezTo>
                    <a:pt x="237" y="279"/>
                    <a:pt x="247" y="274"/>
                    <a:pt x="247" y="270"/>
                  </a:cubicBezTo>
                  <a:cubicBezTo>
                    <a:pt x="247" y="265"/>
                    <a:pt x="240" y="238"/>
                    <a:pt x="239" y="225"/>
                  </a:cubicBezTo>
                  <a:cubicBezTo>
                    <a:pt x="239" y="225"/>
                    <a:pt x="225" y="228"/>
                    <a:pt x="221" y="228"/>
                  </a:cubicBezTo>
                  <a:cubicBezTo>
                    <a:pt x="216" y="228"/>
                    <a:pt x="212" y="225"/>
                    <a:pt x="207" y="225"/>
                  </a:cubicBezTo>
                  <a:cubicBezTo>
                    <a:pt x="202" y="225"/>
                    <a:pt x="198" y="217"/>
                    <a:pt x="194" y="207"/>
                  </a:cubicBezTo>
                  <a:cubicBezTo>
                    <a:pt x="191" y="197"/>
                    <a:pt x="207" y="177"/>
                    <a:pt x="207" y="177"/>
                  </a:cubicBezTo>
                  <a:cubicBezTo>
                    <a:pt x="207" y="177"/>
                    <a:pt x="217" y="169"/>
                    <a:pt x="225" y="166"/>
                  </a:cubicBezTo>
                  <a:cubicBezTo>
                    <a:pt x="234" y="163"/>
                    <a:pt x="240" y="166"/>
                    <a:pt x="265" y="176"/>
                  </a:cubicBezTo>
                  <a:cubicBezTo>
                    <a:pt x="265" y="176"/>
                    <a:pt x="291" y="177"/>
                    <a:pt x="300" y="179"/>
                  </a:cubicBezTo>
                  <a:cubicBezTo>
                    <a:pt x="308" y="181"/>
                    <a:pt x="306" y="189"/>
                    <a:pt x="306" y="194"/>
                  </a:cubicBezTo>
                  <a:cubicBezTo>
                    <a:pt x="306" y="199"/>
                    <a:pt x="308" y="212"/>
                    <a:pt x="308" y="212"/>
                  </a:cubicBezTo>
                  <a:cubicBezTo>
                    <a:pt x="318" y="200"/>
                    <a:pt x="318" y="200"/>
                    <a:pt x="318" y="200"/>
                  </a:cubicBezTo>
                  <a:cubicBezTo>
                    <a:pt x="324" y="184"/>
                    <a:pt x="324" y="184"/>
                    <a:pt x="324" y="184"/>
                  </a:cubicBezTo>
                  <a:cubicBezTo>
                    <a:pt x="324" y="184"/>
                    <a:pt x="309" y="171"/>
                    <a:pt x="308" y="164"/>
                  </a:cubicBezTo>
                  <a:cubicBezTo>
                    <a:pt x="306" y="158"/>
                    <a:pt x="300" y="163"/>
                    <a:pt x="285" y="154"/>
                  </a:cubicBezTo>
                  <a:cubicBezTo>
                    <a:pt x="285" y="154"/>
                    <a:pt x="295" y="153"/>
                    <a:pt x="304" y="151"/>
                  </a:cubicBezTo>
                  <a:cubicBezTo>
                    <a:pt x="314" y="149"/>
                    <a:pt x="321" y="156"/>
                    <a:pt x="312" y="141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78" y="148"/>
                    <a:pt x="278" y="148"/>
                    <a:pt x="278" y="148"/>
                  </a:cubicBezTo>
                  <a:cubicBezTo>
                    <a:pt x="278" y="148"/>
                    <a:pt x="277" y="160"/>
                    <a:pt x="269" y="150"/>
                  </a:cubicBezTo>
                  <a:cubicBezTo>
                    <a:pt x="269" y="150"/>
                    <a:pt x="267" y="151"/>
                    <a:pt x="261" y="153"/>
                  </a:cubicBezTo>
                  <a:cubicBezTo>
                    <a:pt x="253" y="148"/>
                    <a:pt x="253" y="148"/>
                    <a:pt x="253" y="148"/>
                  </a:cubicBezTo>
                  <a:cubicBezTo>
                    <a:pt x="253" y="148"/>
                    <a:pt x="241" y="153"/>
                    <a:pt x="243" y="143"/>
                  </a:cubicBezTo>
                  <a:cubicBezTo>
                    <a:pt x="240" y="138"/>
                    <a:pt x="240" y="138"/>
                    <a:pt x="240" y="138"/>
                  </a:cubicBezTo>
                  <a:cubicBezTo>
                    <a:pt x="235" y="151"/>
                    <a:pt x="235" y="151"/>
                    <a:pt x="235" y="151"/>
                  </a:cubicBezTo>
                  <a:cubicBezTo>
                    <a:pt x="235" y="151"/>
                    <a:pt x="224" y="154"/>
                    <a:pt x="219" y="154"/>
                  </a:cubicBezTo>
                  <a:cubicBezTo>
                    <a:pt x="214" y="154"/>
                    <a:pt x="217" y="141"/>
                    <a:pt x="217" y="141"/>
                  </a:cubicBezTo>
                  <a:cubicBezTo>
                    <a:pt x="217" y="141"/>
                    <a:pt x="229" y="140"/>
                    <a:pt x="234" y="128"/>
                  </a:cubicBezTo>
                  <a:cubicBezTo>
                    <a:pt x="239" y="117"/>
                    <a:pt x="240" y="117"/>
                    <a:pt x="240" y="117"/>
                  </a:cubicBezTo>
                  <a:cubicBezTo>
                    <a:pt x="240" y="117"/>
                    <a:pt x="240" y="117"/>
                    <a:pt x="225" y="117"/>
                  </a:cubicBezTo>
                  <a:cubicBezTo>
                    <a:pt x="211" y="117"/>
                    <a:pt x="225" y="100"/>
                    <a:pt x="230" y="100"/>
                  </a:cubicBezTo>
                  <a:cubicBezTo>
                    <a:pt x="235" y="100"/>
                    <a:pt x="242" y="108"/>
                    <a:pt x="252" y="108"/>
                  </a:cubicBezTo>
                  <a:cubicBezTo>
                    <a:pt x="252" y="108"/>
                    <a:pt x="265" y="115"/>
                    <a:pt x="275" y="108"/>
                  </a:cubicBezTo>
                  <a:cubicBezTo>
                    <a:pt x="285" y="102"/>
                    <a:pt x="278" y="92"/>
                    <a:pt x="277" y="79"/>
                  </a:cubicBezTo>
                  <a:cubicBezTo>
                    <a:pt x="275" y="65"/>
                    <a:pt x="267" y="77"/>
                    <a:pt x="265" y="90"/>
                  </a:cubicBezTo>
                  <a:cubicBezTo>
                    <a:pt x="263" y="103"/>
                    <a:pt x="255" y="95"/>
                    <a:pt x="255" y="95"/>
                  </a:cubicBezTo>
                  <a:cubicBezTo>
                    <a:pt x="244" y="82"/>
                    <a:pt x="244" y="82"/>
                    <a:pt x="244" y="82"/>
                  </a:cubicBezTo>
                  <a:cubicBezTo>
                    <a:pt x="244" y="82"/>
                    <a:pt x="252" y="70"/>
                    <a:pt x="258" y="70"/>
                  </a:cubicBezTo>
                  <a:cubicBezTo>
                    <a:pt x="265" y="70"/>
                    <a:pt x="270" y="52"/>
                    <a:pt x="270" y="52"/>
                  </a:cubicBezTo>
                  <a:cubicBezTo>
                    <a:pt x="270" y="52"/>
                    <a:pt x="275" y="55"/>
                    <a:pt x="282" y="61"/>
                  </a:cubicBezTo>
                  <a:cubicBezTo>
                    <a:pt x="311" y="89"/>
                    <a:pt x="330" y="129"/>
                    <a:pt x="330" y="173"/>
                  </a:cubicBezTo>
                  <a:cubicBezTo>
                    <a:pt x="330" y="196"/>
                    <a:pt x="325" y="217"/>
                    <a:pt x="316" y="236"/>
                  </a:cubicBezTo>
                  <a:cubicBezTo>
                    <a:pt x="316" y="236"/>
                    <a:pt x="316" y="237"/>
                    <a:pt x="316" y="237"/>
                  </a:cubicBezTo>
                  <a:close/>
                  <a:moveTo>
                    <a:pt x="145" y="296"/>
                  </a:moveTo>
                  <a:cubicBezTo>
                    <a:pt x="134" y="309"/>
                    <a:pt x="131" y="318"/>
                    <a:pt x="129" y="323"/>
                  </a:cubicBezTo>
                  <a:cubicBezTo>
                    <a:pt x="118" y="320"/>
                    <a:pt x="108" y="316"/>
                    <a:pt x="99" y="311"/>
                  </a:cubicBezTo>
                  <a:cubicBezTo>
                    <a:pt x="99" y="310"/>
                    <a:pt x="99" y="309"/>
                    <a:pt x="99" y="307"/>
                  </a:cubicBezTo>
                  <a:cubicBezTo>
                    <a:pt x="99" y="298"/>
                    <a:pt x="99" y="291"/>
                    <a:pt x="87" y="273"/>
                  </a:cubicBezTo>
                  <a:cubicBezTo>
                    <a:pt x="76" y="255"/>
                    <a:pt x="84" y="245"/>
                    <a:pt x="91" y="242"/>
                  </a:cubicBezTo>
                  <a:cubicBezTo>
                    <a:pt x="97" y="238"/>
                    <a:pt x="97" y="228"/>
                    <a:pt x="72" y="219"/>
                  </a:cubicBezTo>
                  <a:cubicBezTo>
                    <a:pt x="67" y="216"/>
                    <a:pt x="61" y="207"/>
                    <a:pt x="46" y="209"/>
                  </a:cubicBezTo>
                  <a:cubicBezTo>
                    <a:pt x="31" y="210"/>
                    <a:pt x="40" y="189"/>
                    <a:pt x="38" y="177"/>
                  </a:cubicBezTo>
                  <a:cubicBezTo>
                    <a:pt x="36" y="168"/>
                    <a:pt x="29" y="163"/>
                    <a:pt x="18" y="158"/>
                  </a:cubicBezTo>
                  <a:cubicBezTo>
                    <a:pt x="23" y="100"/>
                    <a:pt x="61" y="50"/>
                    <a:pt x="114" y="29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7" y="33"/>
                    <a:pt x="112" y="44"/>
                    <a:pt x="112" y="57"/>
                  </a:cubicBezTo>
                  <a:cubicBezTo>
                    <a:pt x="114" y="62"/>
                    <a:pt x="112" y="57"/>
                    <a:pt x="133" y="70"/>
                  </a:cubicBezTo>
                  <a:cubicBezTo>
                    <a:pt x="141" y="75"/>
                    <a:pt x="133" y="77"/>
                    <a:pt x="132" y="82"/>
                  </a:cubicBezTo>
                  <a:cubicBezTo>
                    <a:pt x="130" y="87"/>
                    <a:pt x="123" y="82"/>
                    <a:pt x="114" y="75"/>
                  </a:cubicBezTo>
                  <a:cubicBezTo>
                    <a:pt x="114" y="75"/>
                    <a:pt x="114" y="75"/>
                    <a:pt x="102" y="69"/>
                  </a:cubicBezTo>
                  <a:cubicBezTo>
                    <a:pt x="94" y="74"/>
                    <a:pt x="102" y="69"/>
                    <a:pt x="94" y="84"/>
                  </a:cubicBezTo>
                  <a:cubicBezTo>
                    <a:pt x="94" y="84"/>
                    <a:pt x="87" y="85"/>
                    <a:pt x="79" y="92"/>
                  </a:cubicBezTo>
                  <a:cubicBezTo>
                    <a:pt x="71" y="98"/>
                    <a:pt x="86" y="105"/>
                    <a:pt x="100" y="121"/>
                  </a:cubicBezTo>
                  <a:cubicBezTo>
                    <a:pt x="105" y="126"/>
                    <a:pt x="104" y="112"/>
                    <a:pt x="105" y="107"/>
                  </a:cubicBezTo>
                  <a:cubicBezTo>
                    <a:pt x="107" y="102"/>
                    <a:pt x="110" y="100"/>
                    <a:pt x="125" y="98"/>
                  </a:cubicBezTo>
                  <a:cubicBezTo>
                    <a:pt x="130" y="98"/>
                    <a:pt x="133" y="107"/>
                    <a:pt x="143" y="110"/>
                  </a:cubicBezTo>
                  <a:cubicBezTo>
                    <a:pt x="153" y="113"/>
                    <a:pt x="142" y="120"/>
                    <a:pt x="125" y="138"/>
                  </a:cubicBezTo>
                  <a:cubicBezTo>
                    <a:pt x="121" y="143"/>
                    <a:pt x="112" y="143"/>
                    <a:pt x="112" y="143"/>
                  </a:cubicBezTo>
                  <a:cubicBezTo>
                    <a:pt x="112" y="143"/>
                    <a:pt x="104" y="151"/>
                    <a:pt x="97" y="156"/>
                  </a:cubicBezTo>
                  <a:cubicBezTo>
                    <a:pt x="91" y="161"/>
                    <a:pt x="89" y="164"/>
                    <a:pt x="87" y="176"/>
                  </a:cubicBezTo>
                  <a:cubicBezTo>
                    <a:pt x="86" y="187"/>
                    <a:pt x="81" y="182"/>
                    <a:pt x="76" y="176"/>
                  </a:cubicBezTo>
                  <a:cubicBezTo>
                    <a:pt x="63" y="176"/>
                    <a:pt x="63" y="176"/>
                    <a:pt x="63" y="176"/>
                  </a:cubicBezTo>
                  <a:cubicBezTo>
                    <a:pt x="63" y="176"/>
                    <a:pt x="56" y="184"/>
                    <a:pt x="54" y="197"/>
                  </a:cubicBezTo>
                  <a:cubicBezTo>
                    <a:pt x="54" y="197"/>
                    <a:pt x="61" y="204"/>
                    <a:pt x="68" y="204"/>
                  </a:cubicBezTo>
                  <a:cubicBezTo>
                    <a:pt x="74" y="204"/>
                    <a:pt x="84" y="210"/>
                    <a:pt x="84" y="210"/>
                  </a:cubicBezTo>
                  <a:cubicBezTo>
                    <a:pt x="84" y="210"/>
                    <a:pt x="86" y="220"/>
                    <a:pt x="94" y="220"/>
                  </a:cubicBezTo>
                  <a:cubicBezTo>
                    <a:pt x="102" y="220"/>
                    <a:pt x="119" y="219"/>
                    <a:pt x="127" y="228"/>
                  </a:cubicBezTo>
                  <a:cubicBezTo>
                    <a:pt x="135" y="238"/>
                    <a:pt x="142" y="240"/>
                    <a:pt x="166" y="251"/>
                  </a:cubicBezTo>
                  <a:cubicBezTo>
                    <a:pt x="191" y="263"/>
                    <a:pt x="163" y="274"/>
                    <a:pt x="145" y="296"/>
                  </a:cubicBezTo>
                  <a:close/>
                  <a:moveTo>
                    <a:pt x="198" y="42"/>
                  </a:moveTo>
                  <a:cubicBezTo>
                    <a:pt x="194" y="52"/>
                    <a:pt x="193" y="62"/>
                    <a:pt x="181" y="69"/>
                  </a:cubicBezTo>
                  <a:cubicBezTo>
                    <a:pt x="170" y="75"/>
                    <a:pt x="163" y="90"/>
                    <a:pt x="163" y="90"/>
                  </a:cubicBezTo>
                  <a:cubicBezTo>
                    <a:pt x="145" y="93"/>
                    <a:pt x="150" y="59"/>
                    <a:pt x="148" y="52"/>
                  </a:cubicBezTo>
                  <a:cubicBezTo>
                    <a:pt x="146" y="46"/>
                    <a:pt x="150" y="39"/>
                    <a:pt x="142" y="36"/>
                  </a:cubicBezTo>
                  <a:cubicBezTo>
                    <a:pt x="134" y="33"/>
                    <a:pt x="129" y="33"/>
                    <a:pt x="131" y="23"/>
                  </a:cubicBezTo>
                  <a:cubicBezTo>
                    <a:pt x="145" y="19"/>
                    <a:pt x="159" y="17"/>
                    <a:pt x="173" y="17"/>
                  </a:cubicBezTo>
                  <a:cubicBezTo>
                    <a:pt x="182" y="17"/>
                    <a:pt x="190" y="18"/>
                    <a:pt x="198" y="19"/>
                  </a:cubicBezTo>
                  <a:cubicBezTo>
                    <a:pt x="198" y="22"/>
                    <a:pt x="200" y="34"/>
                    <a:pt x="198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9" name="Freeform 95"/>
            <p:cNvSpPr>
              <a:spLocks noChangeArrowheads="1"/>
            </p:cNvSpPr>
            <p:nvPr/>
          </p:nvSpPr>
          <p:spPr bwMode="auto">
            <a:xfrm>
              <a:off x="1135062" y="269875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"/>
                <a:gd name="T14" fmla="*/ 1 w 1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0" name="Freeform 96"/>
            <p:cNvSpPr>
              <a:spLocks noChangeArrowheads="1"/>
            </p:cNvSpPr>
            <p:nvPr/>
          </p:nvSpPr>
          <p:spPr bwMode="auto">
            <a:xfrm>
              <a:off x="193675" y="371475"/>
              <a:ext cx="225425" cy="76200"/>
            </a:xfrm>
            <a:custGeom>
              <a:avLst/>
              <a:gdLst>
                <a:gd name="T0" fmla="*/ 80 w 81"/>
                <a:gd name="T1" fmla="*/ 24 h 27"/>
                <a:gd name="T2" fmla="*/ 0 w 81"/>
                <a:gd name="T3" fmla="*/ 0 h 27"/>
                <a:gd name="T4" fmla="*/ 0 w 81"/>
                <a:gd name="T5" fmla="*/ 1 h 27"/>
                <a:gd name="T6" fmla="*/ 1 w 81"/>
                <a:gd name="T7" fmla="*/ 3 h 27"/>
                <a:gd name="T8" fmla="*/ 80 w 81"/>
                <a:gd name="T9" fmla="*/ 27 h 27"/>
                <a:gd name="T10" fmla="*/ 81 w 81"/>
                <a:gd name="T11" fmla="*/ 26 h 27"/>
                <a:gd name="T12" fmla="*/ 80 w 81"/>
                <a:gd name="T13" fmla="*/ 24 h 2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1"/>
                <a:gd name="T22" fmla="*/ 0 h 27"/>
                <a:gd name="T23" fmla="*/ 81 w 81"/>
                <a:gd name="T24" fmla="*/ 27 h 2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1" h="27">
                  <a:moveTo>
                    <a:pt x="80" y="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1" y="27"/>
                    <a:pt x="81" y="26"/>
                    <a:pt x="81" y="26"/>
                  </a:cubicBezTo>
                  <a:cubicBezTo>
                    <a:pt x="81" y="25"/>
                    <a:pt x="80" y="24"/>
                    <a:pt x="8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1" name="Freeform 97"/>
            <p:cNvSpPr>
              <a:spLocks noChangeArrowheads="1"/>
            </p:cNvSpPr>
            <p:nvPr/>
          </p:nvSpPr>
          <p:spPr bwMode="auto">
            <a:xfrm>
              <a:off x="987425" y="322262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60000 65536"/>
                <a:gd name="T7" fmla="*/ 0 60000 65536"/>
                <a:gd name="T8" fmla="*/ 0 60000 65536"/>
                <a:gd name="T9" fmla="*/ 0 w 1"/>
                <a:gd name="T10" fmla="*/ 0 h 1"/>
                <a:gd name="T11" fmla="*/ 1 w 1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2" name="Freeform 98"/>
            <p:cNvSpPr>
              <a:spLocks noChangeArrowheads="1"/>
            </p:cNvSpPr>
            <p:nvPr/>
          </p:nvSpPr>
          <p:spPr bwMode="auto">
            <a:xfrm>
              <a:off x="307975" y="0"/>
              <a:ext cx="1074737" cy="1149350"/>
            </a:xfrm>
            <a:custGeom>
              <a:avLst/>
              <a:gdLst>
                <a:gd name="T0" fmla="*/ 187 w 387"/>
                <a:gd name="T1" fmla="*/ 285 h 414"/>
                <a:gd name="T2" fmla="*/ 188 w 387"/>
                <a:gd name="T3" fmla="*/ 381 h 414"/>
                <a:gd name="T4" fmla="*/ 216 w 387"/>
                <a:gd name="T5" fmla="*/ 351 h 414"/>
                <a:gd name="T6" fmla="*/ 225 w 387"/>
                <a:gd name="T7" fmla="*/ 414 h 414"/>
                <a:gd name="T8" fmla="*/ 357 w 387"/>
                <a:gd name="T9" fmla="*/ 414 h 414"/>
                <a:gd name="T10" fmla="*/ 378 w 387"/>
                <a:gd name="T11" fmla="*/ 381 h 414"/>
                <a:gd name="T12" fmla="*/ 376 w 387"/>
                <a:gd name="T13" fmla="*/ 192 h 414"/>
                <a:gd name="T14" fmla="*/ 365 w 387"/>
                <a:gd name="T15" fmla="*/ 140 h 414"/>
                <a:gd name="T16" fmla="*/ 306 w 387"/>
                <a:gd name="T17" fmla="*/ 110 h 414"/>
                <a:gd name="T18" fmla="*/ 289 w 387"/>
                <a:gd name="T19" fmla="*/ 93 h 414"/>
                <a:gd name="T20" fmla="*/ 293 w 387"/>
                <a:gd name="T21" fmla="*/ 97 h 414"/>
                <a:gd name="T22" fmla="*/ 259 w 387"/>
                <a:gd name="T23" fmla="*/ 200 h 414"/>
                <a:gd name="T24" fmla="*/ 269 w 387"/>
                <a:gd name="T25" fmla="*/ 134 h 414"/>
                <a:gd name="T26" fmla="*/ 289 w 387"/>
                <a:gd name="T27" fmla="*/ 93 h 414"/>
                <a:gd name="T28" fmla="*/ 285 w 387"/>
                <a:gd name="T29" fmla="*/ 92 h 414"/>
                <a:gd name="T30" fmla="*/ 288 w 387"/>
                <a:gd name="T31" fmla="*/ 75 h 414"/>
                <a:gd name="T32" fmla="*/ 287 w 387"/>
                <a:gd name="T33" fmla="*/ 49 h 414"/>
                <a:gd name="T34" fmla="*/ 217 w 387"/>
                <a:gd name="T35" fmla="*/ 46 h 414"/>
                <a:gd name="T36" fmla="*/ 242 w 387"/>
                <a:gd name="T37" fmla="*/ 107 h 414"/>
                <a:gd name="T38" fmla="*/ 247 w 387"/>
                <a:gd name="T39" fmla="*/ 116 h 414"/>
                <a:gd name="T40" fmla="*/ 248 w 387"/>
                <a:gd name="T41" fmla="*/ 141 h 414"/>
                <a:gd name="T42" fmla="*/ 235 w 387"/>
                <a:gd name="T43" fmla="*/ 230 h 414"/>
                <a:gd name="T44" fmla="*/ 244 w 387"/>
                <a:gd name="T45" fmla="*/ 310 h 414"/>
                <a:gd name="T46" fmla="*/ 250 w 387"/>
                <a:gd name="T47" fmla="*/ 318 h 414"/>
                <a:gd name="T48" fmla="*/ 217 w 387"/>
                <a:gd name="T49" fmla="*/ 304 h 414"/>
                <a:gd name="T50" fmla="*/ 217 w 387"/>
                <a:gd name="T51" fmla="*/ 291 h 414"/>
                <a:gd name="T52" fmla="*/ 217 w 387"/>
                <a:gd name="T53" fmla="*/ 274 h 414"/>
                <a:gd name="T54" fmla="*/ 220 w 387"/>
                <a:gd name="T55" fmla="*/ 246 h 414"/>
                <a:gd name="T56" fmla="*/ 223 w 387"/>
                <a:gd name="T57" fmla="*/ 225 h 414"/>
                <a:gd name="T58" fmla="*/ 244 w 387"/>
                <a:gd name="T59" fmla="*/ 140 h 414"/>
                <a:gd name="T60" fmla="*/ 199 w 387"/>
                <a:gd name="T61" fmla="*/ 137 h 414"/>
                <a:gd name="T62" fmla="*/ 182 w 387"/>
                <a:gd name="T63" fmla="*/ 158 h 414"/>
                <a:gd name="T64" fmla="*/ 152 w 387"/>
                <a:gd name="T65" fmla="*/ 170 h 414"/>
                <a:gd name="T66" fmla="*/ 40 w 387"/>
                <a:gd name="T67" fmla="*/ 157 h 414"/>
                <a:gd name="T68" fmla="*/ 16 w 387"/>
                <a:gd name="T69" fmla="*/ 144 h 414"/>
                <a:gd name="T70" fmla="*/ 12 w 387"/>
                <a:gd name="T71" fmla="*/ 152 h 414"/>
                <a:gd name="T72" fmla="*/ 9 w 387"/>
                <a:gd name="T73" fmla="*/ 178 h 414"/>
                <a:gd name="T74" fmla="*/ 29 w 387"/>
                <a:gd name="T75" fmla="*/ 193 h 414"/>
                <a:gd name="T76" fmla="*/ 42 w 387"/>
                <a:gd name="T77" fmla="*/ 202 h 414"/>
                <a:gd name="T78" fmla="*/ 188 w 387"/>
                <a:gd name="T79" fmla="*/ 207 h 41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387"/>
                <a:gd name="T121" fmla="*/ 0 h 414"/>
                <a:gd name="T122" fmla="*/ 387 w 387"/>
                <a:gd name="T123" fmla="*/ 414 h 41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387" h="414">
                  <a:moveTo>
                    <a:pt x="188" y="207"/>
                  </a:moveTo>
                  <a:cubicBezTo>
                    <a:pt x="188" y="207"/>
                    <a:pt x="189" y="279"/>
                    <a:pt x="187" y="285"/>
                  </a:cubicBezTo>
                  <a:cubicBezTo>
                    <a:pt x="187" y="285"/>
                    <a:pt x="179" y="377"/>
                    <a:pt x="177" y="380"/>
                  </a:cubicBezTo>
                  <a:cubicBezTo>
                    <a:pt x="177" y="380"/>
                    <a:pt x="173" y="394"/>
                    <a:pt x="188" y="381"/>
                  </a:cubicBezTo>
                  <a:cubicBezTo>
                    <a:pt x="188" y="381"/>
                    <a:pt x="208" y="357"/>
                    <a:pt x="208" y="351"/>
                  </a:cubicBezTo>
                  <a:cubicBezTo>
                    <a:pt x="208" y="351"/>
                    <a:pt x="216" y="349"/>
                    <a:pt x="216" y="351"/>
                  </a:cubicBezTo>
                  <a:cubicBezTo>
                    <a:pt x="216" y="351"/>
                    <a:pt x="222" y="404"/>
                    <a:pt x="225" y="413"/>
                  </a:cubicBezTo>
                  <a:cubicBezTo>
                    <a:pt x="225" y="413"/>
                    <a:pt x="225" y="414"/>
                    <a:pt x="225" y="414"/>
                  </a:cubicBezTo>
                  <a:cubicBezTo>
                    <a:pt x="357" y="414"/>
                    <a:pt x="357" y="414"/>
                    <a:pt x="357" y="414"/>
                  </a:cubicBezTo>
                  <a:cubicBezTo>
                    <a:pt x="357" y="414"/>
                    <a:pt x="357" y="414"/>
                    <a:pt x="357" y="414"/>
                  </a:cubicBezTo>
                  <a:cubicBezTo>
                    <a:pt x="357" y="414"/>
                    <a:pt x="369" y="410"/>
                    <a:pt x="369" y="381"/>
                  </a:cubicBezTo>
                  <a:cubicBezTo>
                    <a:pt x="378" y="381"/>
                    <a:pt x="378" y="381"/>
                    <a:pt x="378" y="381"/>
                  </a:cubicBezTo>
                  <a:cubicBezTo>
                    <a:pt x="378" y="381"/>
                    <a:pt x="387" y="272"/>
                    <a:pt x="384" y="254"/>
                  </a:cubicBezTo>
                  <a:cubicBezTo>
                    <a:pt x="382" y="236"/>
                    <a:pt x="375" y="210"/>
                    <a:pt x="376" y="192"/>
                  </a:cubicBezTo>
                  <a:cubicBezTo>
                    <a:pt x="377" y="175"/>
                    <a:pt x="371" y="176"/>
                    <a:pt x="370" y="172"/>
                  </a:cubicBezTo>
                  <a:cubicBezTo>
                    <a:pt x="369" y="168"/>
                    <a:pt x="364" y="141"/>
                    <a:pt x="365" y="140"/>
                  </a:cubicBezTo>
                  <a:cubicBezTo>
                    <a:pt x="365" y="139"/>
                    <a:pt x="367" y="128"/>
                    <a:pt x="344" y="123"/>
                  </a:cubicBezTo>
                  <a:cubicBezTo>
                    <a:pt x="320" y="118"/>
                    <a:pt x="309" y="114"/>
                    <a:pt x="306" y="110"/>
                  </a:cubicBezTo>
                  <a:cubicBezTo>
                    <a:pt x="302" y="106"/>
                    <a:pt x="295" y="97"/>
                    <a:pt x="293" y="97"/>
                  </a:cubicBezTo>
                  <a:cubicBezTo>
                    <a:pt x="293" y="97"/>
                    <a:pt x="291" y="95"/>
                    <a:pt x="289" y="93"/>
                  </a:cubicBezTo>
                  <a:cubicBezTo>
                    <a:pt x="289" y="93"/>
                    <a:pt x="289" y="93"/>
                    <a:pt x="289" y="93"/>
                  </a:cubicBezTo>
                  <a:cubicBezTo>
                    <a:pt x="293" y="97"/>
                    <a:pt x="293" y="97"/>
                    <a:pt x="293" y="97"/>
                  </a:cubicBezTo>
                  <a:cubicBezTo>
                    <a:pt x="295" y="99"/>
                    <a:pt x="294" y="107"/>
                    <a:pt x="294" y="107"/>
                  </a:cubicBezTo>
                  <a:cubicBezTo>
                    <a:pt x="281" y="120"/>
                    <a:pt x="259" y="200"/>
                    <a:pt x="259" y="200"/>
                  </a:cubicBezTo>
                  <a:cubicBezTo>
                    <a:pt x="261" y="192"/>
                    <a:pt x="261" y="144"/>
                    <a:pt x="261" y="144"/>
                  </a:cubicBezTo>
                  <a:cubicBezTo>
                    <a:pt x="265" y="144"/>
                    <a:pt x="269" y="134"/>
                    <a:pt x="269" y="134"/>
                  </a:cubicBezTo>
                  <a:cubicBezTo>
                    <a:pt x="272" y="132"/>
                    <a:pt x="259" y="124"/>
                    <a:pt x="259" y="124"/>
                  </a:cubicBezTo>
                  <a:cubicBezTo>
                    <a:pt x="290" y="99"/>
                    <a:pt x="290" y="94"/>
                    <a:pt x="289" y="93"/>
                  </a:cubicBezTo>
                  <a:cubicBezTo>
                    <a:pt x="289" y="93"/>
                    <a:pt x="289" y="93"/>
                    <a:pt x="289" y="93"/>
                  </a:cubicBezTo>
                  <a:cubicBezTo>
                    <a:pt x="288" y="92"/>
                    <a:pt x="286" y="92"/>
                    <a:pt x="285" y="92"/>
                  </a:cubicBezTo>
                  <a:cubicBezTo>
                    <a:pt x="285" y="92"/>
                    <a:pt x="283" y="79"/>
                    <a:pt x="285" y="78"/>
                  </a:cubicBezTo>
                  <a:cubicBezTo>
                    <a:pt x="285" y="78"/>
                    <a:pt x="289" y="77"/>
                    <a:pt x="288" y="75"/>
                  </a:cubicBezTo>
                  <a:cubicBezTo>
                    <a:pt x="288" y="75"/>
                    <a:pt x="286" y="77"/>
                    <a:pt x="285" y="74"/>
                  </a:cubicBezTo>
                  <a:cubicBezTo>
                    <a:pt x="285" y="74"/>
                    <a:pt x="292" y="55"/>
                    <a:pt x="287" y="49"/>
                  </a:cubicBezTo>
                  <a:cubicBezTo>
                    <a:pt x="287" y="49"/>
                    <a:pt x="283" y="20"/>
                    <a:pt x="267" y="18"/>
                  </a:cubicBezTo>
                  <a:cubicBezTo>
                    <a:pt x="267" y="18"/>
                    <a:pt x="221" y="0"/>
                    <a:pt x="217" y="46"/>
                  </a:cubicBezTo>
                  <a:cubicBezTo>
                    <a:pt x="217" y="46"/>
                    <a:pt x="219" y="64"/>
                    <a:pt x="222" y="67"/>
                  </a:cubicBezTo>
                  <a:cubicBezTo>
                    <a:pt x="222" y="67"/>
                    <a:pt x="221" y="90"/>
                    <a:pt x="242" y="107"/>
                  </a:cubicBezTo>
                  <a:cubicBezTo>
                    <a:pt x="242" y="107"/>
                    <a:pt x="246" y="110"/>
                    <a:pt x="248" y="108"/>
                  </a:cubicBezTo>
                  <a:cubicBezTo>
                    <a:pt x="247" y="116"/>
                    <a:pt x="247" y="116"/>
                    <a:pt x="247" y="116"/>
                  </a:cubicBezTo>
                  <a:cubicBezTo>
                    <a:pt x="255" y="123"/>
                    <a:pt x="255" y="123"/>
                    <a:pt x="255" y="123"/>
                  </a:cubicBezTo>
                  <a:cubicBezTo>
                    <a:pt x="255" y="123"/>
                    <a:pt x="243" y="126"/>
                    <a:pt x="248" y="141"/>
                  </a:cubicBezTo>
                  <a:cubicBezTo>
                    <a:pt x="248" y="141"/>
                    <a:pt x="249" y="153"/>
                    <a:pt x="246" y="161"/>
                  </a:cubicBezTo>
                  <a:cubicBezTo>
                    <a:pt x="246" y="161"/>
                    <a:pt x="235" y="208"/>
                    <a:pt x="235" y="230"/>
                  </a:cubicBezTo>
                  <a:cubicBezTo>
                    <a:pt x="234" y="252"/>
                    <a:pt x="236" y="296"/>
                    <a:pt x="236" y="296"/>
                  </a:cubicBezTo>
                  <a:cubicBezTo>
                    <a:pt x="244" y="310"/>
                    <a:pt x="244" y="310"/>
                    <a:pt x="244" y="310"/>
                  </a:cubicBezTo>
                  <a:cubicBezTo>
                    <a:pt x="250" y="305"/>
                    <a:pt x="250" y="305"/>
                    <a:pt x="250" y="305"/>
                  </a:cubicBezTo>
                  <a:cubicBezTo>
                    <a:pt x="250" y="318"/>
                    <a:pt x="250" y="318"/>
                    <a:pt x="250" y="318"/>
                  </a:cubicBezTo>
                  <a:cubicBezTo>
                    <a:pt x="250" y="318"/>
                    <a:pt x="219" y="319"/>
                    <a:pt x="215" y="312"/>
                  </a:cubicBezTo>
                  <a:cubicBezTo>
                    <a:pt x="215" y="312"/>
                    <a:pt x="219" y="306"/>
                    <a:pt x="217" y="304"/>
                  </a:cubicBezTo>
                  <a:cubicBezTo>
                    <a:pt x="215" y="301"/>
                    <a:pt x="213" y="299"/>
                    <a:pt x="214" y="296"/>
                  </a:cubicBezTo>
                  <a:cubicBezTo>
                    <a:pt x="215" y="294"/>
                    <a:pt x="217" y="293"/>
                    <a:pt x="217" y="291"/>
                  </a:cubicBezTo>
                  <a:cubicBezTo>
                    <a:pt x="217" y="288"/>
                    <a:pt x="216" y="284"/>
                    <a:pt x="217" y="282"/>
                  </a:cubicBezTo>
                  <a:cubicBezTo>
                    <a:pt x="218" y="279"/>
                    <a:pt x="218" y="277"/>
                    <a:pt x="217" y="274"/>
                  </a:cubicBezTo>
                  <a:cubicBezTo>
                    <a:pt x="217" y="271"/>
                    <a:pt x="215" y="265"/>
                    <a:pt x="216" y="262"/>
                  </a:cubicBezTo>
                  <a:cubicBezTo>
                    <a:pt x="217" y="259"/>
                    <a:pt x="219" y="250"/>
                    <a:pt x="220" y="246"/>
                  </a:cubicBezTo>
                  <a:cubicBezTo>
                    <a:pt x="220" y="241"/>
                    <a:pt x="221" y="234"/>
                    <a:pt x="222" y="231"/>
                  </a:cubicBezTo>
                  <a:cubicBezTo>
                    <a:pt x="222" y="228"/>
                    <a:pt x="223" y="230"/>
                    <a:pt x="223" y="225"/>
                  </a:cubicBezTo>
                  <a:cubicBezTo>
                    <a:pt x="224" y="221"/>
                    <a:pt x="223" y="194"/>
                    <a:pt x="229" y="182"/>
                  </a:cubicBezTo>
                  <a:cubicBezTo>
                    <a:pt x="235" y="170"/>
                    <a:pt x="244" y="148"/>
                    <a:pt x="244" y="140"/>
                  </a:cubicBezTo>
                  <a:cubicBezTo>
                    <a:pt x="244" y="132"/>
                    <a:pt x="247" y="118"/>
                    <a:pt x="245" y="116"/>
                  </a:cubicBezTo>
                  <a:cubicBezTo>
                    <a:pt x="237" y="118"/>
                    <a:pt x="206" y="123"/>
                    <a:pt x="199" y="137"/>
                  </a:cubicBezTo>
                  <a:cubicBezTo>
                    <a:pt x="199" y="137"/>
                    <a:pt x="194" y="146"/>
                    <a:pt x="190" y="149"/>
                  </a:cubicBezTo>
                  <a:cubicBezTo>
                    <a:pt x="186" y="152"/>
                    <a:pt x="186" y="154"/>
                    <a:pt x="182" y="158"/>
                  </a:cubicBezTo>
                  <a:cubicBezTo>
                    <a:pt x="179" y="162"/>
                    <a:pt x="174" y="156"/>
                    <a:pt x="168" y="160"/>
                  </a:cubicBezTo>
                  <a:cubicBezTo>
                    <a:pt x="163" y="164"/>
                    <a:pt x="155" y="170"/>
                    <a:pt x="152" y="170"/>
                  </a:cubicBezTo>
                  <a:cubicBezTo>
                    <a:pt x="148" y="170"/>
                    <a:pt x="141" y="172"/>
                    <a:pt x="137" y="172"/>
                  </a:cubicBezTo>
                  <a:cubicBezTo>
                    <a:pt x="133" y="171"/>
                    <a:pt x="55" y="167"/>
                    <a:pt x="40" y="157"/>
                  </a:cubicBezTo>
                  <a:cubicBezTo>
                    <a:pt x="40" y="157"/>
                    <a:pt x="33" y="154"/>
                    <a:pt x="30" y="149"/>
                  </a:cubicBezTo>
                  <a:cubicBezTo>
                    <a:pt x="26" y="143"/>
                    <a:pt x="18" y="147"/>
                    <a:pt x="16" y="144"/>
                  </a:cubicBezTo>
                  <a:cubicBezTo>
                    <a:pt x="13" y="141"/>
                    <a:pt x="8" y="143"/>
                    <a:pt x="9" y="148"/>
                  </a:cubicBezTo>
                  <a:cubicBezTo>
                    <a:pt x="9" y="148"/>
                    <a:pt x="11" y="150"/>
                    <a:pt x="12" y="152"/>
                  </a:cubicBezTo>
                  <a:cubicBezTo>
                    <a:pt x="11" y="152"/>
                    <a:pt x="10" y="151"/>
                    <a:pt x="9" y="151"/>
                  </a:cubicBezTo>
                  <a:cubicBezTo>
                    <a:pt x="4" y="149"/>
                    <a:pt x="0" y="175"/>
                    <a:pt x="9" y="178"/>
                  </a:cubicBezTo>
                  <a:cubicBezTo>
                    <a:pt x="9" y="178"/>
                    <a:pt x="11" y="185"/>
                    <a:pt x="32" y="181"/>
                  </a:cubicBezTo>
                  <a:cubicBezTo>
                    <a:pt x="29" y="193"/>
                    <a:pt x="29" y="193"/>
                    <a:pt x="29" y="193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2" y="202"/>
                    <a:pt x="42" y="202"/>
                    <a:pt x="42" y="202"/>
                  </a:cubicBezTo>
                  <a:cubicBezTo>
                    <a:pt x="42" y="202"/>
                    <a:pt x="90" y="210"/>
                    <a:pt x="106" y="213"/>
                  </a:cubicBezTo>
                  <a:cubicBezTo>
                    <a:pt x="106" y="213"/>
                    <a:pt x="171" y="220"/>
                    <a:pt x="188" y="2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3" name="Freeform 99"/>
            <p:cNvSpPr>
              <a:spLocks noChangeArrowheads="1"/>
            </p:cNvSpPr>
            <p:nvPr/>
          </p:nvSpPr>
          <p:spPr bwMode="auto">
            <a:xfrm>
              <a:off x="987425" y="322262"/>
              <a:ext cx="6350" cy="1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  <a:gd name="T6" fmla="*/ 0 60000 65536"/>
                <a:gd name="T7" fmla="*/ 0 60000 65536"/>
                <a:gd name="T8" fmla="*/ 0 60000 65536"/>
                <a:gd name="T9" fmla="*/ 0 w 2"/>
                <a:gd name="T10" fmla="*/ 0 h 1"/>
                <a:gd name="T11" fmla="*/ 2 w 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1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54" name="组合 115"/>
          <p:cNvGrpSpPr/>
          <p:nvPr/>
        </p:nvGrpSpPr>
        <p:grpSpPr bwMode="auto">
          <a:xfrm>
            <a:off x="3407557" y="5743097"/>
            <a:ext cx="616947" cy="529175"/>
            <a:chOff x="0" y="0"/>
            <a:chExt cx="1208088" cy="1035050"/>
          </a:xfrm>
          <a:solidFill>
            <a:srgbClr val="F6E8AD"/>
          </a:solidFill>
          <a:effectLst/>
        </p:grpSpPr>
        <p:sp>
          <p:nvSpPr>
            <p:cNvPr id="255" name="Freeform 52"/>
            <p:cNvSpPr>
              <a:spLocks noEditPoints="1" noChangeArrowheads="1"/>
            </p:cNvSpPr>
            <p:nvPr/>
          </p:nvSpPr>
          <p:spPr bwMode="auto">
            <a:xfrm>
              <a:off x="42863" y="0"/>
              <a:ext cx="1165225" cy="1035050"/>
            </a:xfrm>
            <a:custGeom>
              <a:avLst/>
              <a:gdLst>
                <a:gd name="T0" fmla="*/ 326 w 420"/>
                <a:gd name="T1" fmla="*/ 0 h 373"/>
                <a:gd name="T2" fmla="*/ 140 w 420"/>
                <a:gd name="T3" fmla="*/ 48 h 373"/>
                <a:gd name="T4" fmla="*/ 0 w 420"/>
                <a:gd name="T5" fmla="*/ 93 h 373"/>
                <a:gd name="T6" fmla="*/ 70 w 420"/>
                <a:gd name="T7" fmla="*/ 187 h 373"/>
                <a:gd name="T8" fmla="*/ 0 w 420"/>
                <a:gd name="T9" fmla="*/ 279 h 373"/>
                <a:gd name="T10" fmla="*/ 142 w 420"/>
                <a:gd name="T11" fmla="*/ 323 h 373"/>
                <a:gd name="T12" fmla="*/ 90 w 420"/>
                <a:gd name="T13" fmla="*/ 195 h 373"/>
                <a:gd name="T14" fmla="*/ 114 w 420"/>
                <a:gd name="T15" fmla="*/ 167 h 373"/>
                <a:gd name="T16" fmla="*/ 294 w 420"/>
                <a:gd name="T17" fmla="*/ 373 h 373"/>
                <a:gd name="T18" fmla="*/ 23 w 420"/>
                <a:gd name="T19" fmla="*/ 278 h 373"/>
                <a:gd name="T20" fmla="*/ 69 w 420"/>
                <a:gd name="T21" fmla="*/ 214 h 373"/>
                <a:gd name="T22" fmla="*/ 395 w 420"/>
                <a:gd name="T23" fmla="*/ 88 h 373"/>
                <a:gd name="T24" fmla="*/ 331 w 420"/>
                <a:gd name="T25" fmla="*/ 127 h 373"/>
                <a:gd name="T26" fmla="*/ 353 w 420"/>
                <a:gd name="T27" fmla="*/ 96 h 373"/>
                <a:gd name="T28" fmla="*/ 340 w 420"/>
                <a:gd name="T29" fmla="*/ 77 h 373"/>
                <a:gd name="T30" fmla="*/ 338 w 420"/>
                <a:gd name="T31" fmla="*/ 52 h 373"/>
                <a:gd name="T32" fmla="*/ 344 w 420"/>
                <a:gd name="T33" fmla="*/ 45 h 373"/>
                <a:gd name="T34" fmla="*/ 326 w 420"/>
                <a:gd name="T35" fmla="*/ 37 h 373"/>
                <a:gd name="T36" fmla="*/ 305 w 420"/>
                <a:gd name="T37" fmla="*/ 61 h 373"/>
                <a:gd name="T38" fmla="*/ 326 w 420"/>
                <a:gd name="T39" fmla="*/ 82 h 373"/>
                <a:gd name="T40" fmla="*/ 313 w 420"/>
                <a:gd name="T41" fmla="*/ 95 h 373"/>
                <a:gd name="T42" fmla="*/ 315 w 420"/>
                <a:gd name="T43" fmla="*/ 116 h 373"/>
                <a:gd name="T44" fmla="*/ 296 w 420"/>
                <a:gd name="T45" fmla="*/ 121 h 373"/>
                <a:gd name="T46" fmla="*/ 326 w 420"/>
                <a:gd name="T47" fmla="*/ 74 h 373"/>
                <a:gd name="T48" fmla="*/ 317 w 420"/>
                <a:gd name="T49" fmla="*/ 53 h 373"/>
                <a:gd name="T50" fmla="*/ 331 w 420"/>
                <a:gd name="T51" fmla="*/ 111 h 373"/>
                <a:gd name="T52" fmla="*/ 343 w 420"/>
                <a:gd name="T53" fmla="*/ 97 h 373"/>
                <a:gd name="T54" fmla="*/ 131 w 420"/>
                <a:gd name="T55" fmla="*/ 273 h 373"/>
                <a:gd name="T56" fmla="*/ 131 w 420"/>
                <a:gd name="T57" fmla="*/ 273 h 373"/>
                <a:gd name="T58" fmla="*/ 23 w 420"/>
                <a:gd name="T59" fmla="*/ 99 h 373"/>
                <a:gd name="T60" fmla="*/ 31 w 420"/>
                <a:gd name="T61" fmla="*/ 67 h 373"/>
                <a:gd name="T62" fmla="*/ 131 w 420"/>
                <a:gd name="T63" fmla="*/ 99 h 373"/>
                <a:gd name="T64" fmla="*/ 69 w 420"/>
                <a:gd name="T65" fmla="*/ 122 h 373"/>
                <a:gd name="T66" fmla="*/ 154 w 420"/>
                <a:gd name="T67" fmla="*/ 63 h 373"/>
                <a:gd name="T68" fmla="*/ 231 w 420"/>
                <a:gd name="T69" fmla="*/ 138 h 373"/>
                <a:gd name="T70" fmla="*/ 215 w 420"/>
                <a:gd name="T71" fmla="*/ 119 h 373"/>
                <a:gd name="T72" fmla="*/ 213 w 420"/>
                <a:gd name="T73" fmla="*/ 87 h 373"/>
                <a:gd name="T74" fmla="*/ 220 w 420"/>
                <a:gd name="T75" fmla="*/ 79 h 373"/>
                <a:gd name="T76" fmla="*/ 197 w 420"/>
                <a:gd name="T77" fmla="*/ 67 h 373"/>
                <a:gd name="T78" fmla="*/ 172 w 420"/>
                <a:gd name="T79" fmla="*/ 99 h 373"/>
                <a:gd name="T80" fmla="*/ 197 w 420"/>
                <a:gd name="T81" fmla="*/ 125 h 373"/>
                <a:gd name="T82" fmla="*/ 181 w 420"/>
                <a:gd name="T83" fmla="*/ 141 h 373"/>
                <a:gd name="T84" fmla="*/ 184 w 420"/>
                <a:gd name="T85" fmla="*/ 167 h 373"/>
                <a:gd name="T86" fmla="*/ 130 w 420"/>
                <a:gd name="T87" fmla="*/ 154 h 373"/>
                <a:gd name="T88" fmla="*/ 183 w 420"/>
                <a:gd name="T89" fmla="*/ 98 h 373"/>
                <a:gd name="T90" fmla="*/ 197 w 420"/>
                <a:gd name="T91" fmla="*/ 114 h 373"/>
                <a:gd name="T92" fmla="*/ 204 w 420"/>
                <a:gd name="T93" fmla="*/ 126 h 373"/>
                <a:gd name="T94" fmla="*/ 219 w 420"/>
                <a:gd name="T95" fmla="*/ 146 h 373"/>
                <a:gd name="T96" fmla="*/ 294 w 420"/>
                <a:gd name="T97" fmla="*/ 148 h 3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20"/>
                <a:gd name="T148" fmla="*/ 0 h 373"/>
                <a:gd name="T149" fmla="*/ 420 w 420"/>
                <a:gd name="T150" fmla="*/ 373 h 3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20" h="373">
                  <a:moveTo>
                    <a:pt x="381" y="156"/>
                  </a:moveTo>
                  <a:cubicBezTo>
                    <a:pt x="401" y="140"/>
                    <a:pt x="414" y="116"/>
                    <a:pt x="414" y="88"/>
                  </a:cubicBezTo>
                  <a:cubicBezTo>
                    <a:pt x="414" y="39"/>
                    <a:pt x="375" y="0"/>
                    <a:pt x="326" y="0"/>
                  </a:cubicBezTo>
                  <a:cubicBezTo>
                    <a:pt x="294" y="0"/>
                    <a:pt x="266" y="16"/>
                    <a:pt x="251" y="42"/>
                  </a:cubicBezTo>
                  <a:cubicBezTo>
                    <a:pt x="236" y="32"/>
                    <a:pt x="218" y="27"/>
                    <a:pt x="200" y="27"/>
                  </a:cubicBezTo>
                  <a:cubicBezTo>
                    <a:pt x="177" y="27"/>
                    <a:pt x="156" y="35"/>
                    <a:pt x="140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134"/>
                    <a:pt x="26" y="167"/>
                    <a:pt x="61" y="175"/>
                  </a:cubicBezTo>
                  <a:cubicBezTo>
                    <a:pt x="65" y="179"/>
                    <a:pt x="68" y="183"/>
                    <a:pt x="70" y="187"/>
                  </a:cubicBezTo>
                  <a:cubicBezTo>
                    <a:pt x="69" y="190"/>
                    <a:pt x="67" y="193"/>
                    <a:pt x="66" y="195"/>
                  </a:cubicBezTo>
                  <a:cubicBezTo>
                    <a:pt x="29" y="201"/>
                    <a:pt x="0" y="236"/>
                    <a:pt x="0" y="278"/>
                  </a:cubicBezTo>
                  <a:cubicBezTo>
                    <a:pt x="0" y="278"/>
                    <a:pt x="0" y="278"/>
                    <a:pt x="0" y="279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12" y="323"/>
                    <a:pt x="12" y="323"/>
                    <a:pt x="12" y="323"/>
                  </a:cubicBezTo>
                  <a:cubicBezTo>
                    <a:pt x="142" y="323"/>
                    <a:pt x="142" y="323"/>
                    <a:pt x="142" y="323"/>
                  </a:cubicBezTo>
                  <a:cubicBezTo>
                    <a:pt x="154" y="323"/>
                    <a:pt x="154" y="323"/>
                    <a:pt x="154" y="323"/>
                  </a:cubicBezTo>
                  <a:cubicBezTo>
                    <a:pt x="154" y="278"/>
                    <a:pt x="154" y="278"/>
                    <a:pt x="154" y="278"/>
                  </a:cubicBezTo>
                  <a:cubicBezTo>
                    <a:pt x="154" y="237"/>
                    <a:pt x="126" y="202"/>
                    <a:pt x="90" y="195"/>
                  </a:cubicBezTo>
                  <a:cubicBezTo>
                    <a:pt x="88" y="193"/>
                    <a:pt x="87" y="190"/>
                    <a:pt x="86" y="187"/>
                  </a:cubicBezTo>
                  <a:cubicBezTo>
                    <a:pt x="87" y="182"/>
                    <a:pt x="91" y="178"/>
                    <a:pt x="95" y="175"/>
                  </a:cubicBezTo>
                  <a:cubicBezTo>
                    <a:pt x="101" y="173"/>
                    <a:pt x="108" y="170"/>
                    <a:pt x="114" y="167"/>
                  </a:cubicBezTo>
                  <a:cubicBezTo>
                    <a:pt x="125" y="191"/>
                    <a:pt x="147" y="209"/>
                    <a:pt x="172" y="216"/>
                  </a:cubicBezTo>
                  <a:cubicBezTo>
                    <a:pt x="170" y="226"/>
                    <a:pt x="168" y="236"/>
                    <a:pt x="168" y="247"/>
                  </a:cubicBezTo>
                  <a:cubicBezTo>
                    <a:pt x="168" y="316"/>
                    <a:pt x="225" y="373"/>
                    <a:pt x="294" y="373"/>
                  </a:cubicBezTo>
                  <a:cubicBezTo>
                    <a:pt x="364" y="373"/>
                    <a:pt x="420" y="316"/>
                    <a:pt x="420" y="247"/>
                  </a:cubicBezTo>
                  <a:cubicBezTo>
                    <a:pt x="420" y="211"/>
                    <a:pt x="405" y="179"/>
                    <a:pt x="381" y="156"/>
                  </a:cubicBezTo>
                  <a:close/>
                  <a:moveTo>
                    <a:pt x="23" y="278"/>
                  </a:moveTo>
                  <a:cubicBezTo>
                    <a:pt x="23" y="273"/>
                    <a:pt x="23" y="273"/>
                    <a:pt x="23" y="273"/>
                  </a:cubicBezTo>
                  <a:cubicBezTo>
                    <a:pt x="23" y="273"/>
                    <a:pt x="23" y="273"/>
                    <a:pt x="23" y="273"/>
                  </a:cubicBezTo>
                  <a:cubicBezTo>
                    <a:pt x="23" y="243"/>
                    <a:pt x="43" y="218"/>
                    <a:pt x="69" y="214"/>
                  </a:cubicBezTo>
                  <a:cubicBezTo>
                    <a:pt x="68" y="225"/>
                    <a:pt x="62" y="254"/>
                    <a:pt x="23" y="278"/>
                  </a:cubicBezTo>
                  <a:close/>
                  <a:moveTo>
                    <a:pt x="326" y="18"/>
                  </a:moveTo>
                  <a:cubicBezTo>
                    <a:pt x="364" y="18"/>
                    <a:pt x="395" y="50"/>
                    <a:pt x="395" y="88"/>
                  </a:cubicBezTo>
                  <a:cubicBezTo>
                    <a:pt x="395" y="111"/>
                    <a:pt x="384" y="131"/>
                    <a:pt x="368" y="143"/>
                  </a:cubicBezTo>
                  <a:cubicBezTo>
                    <a:pt x="366" y="144"/>
                    <a:pt x="366" y="144"/>
                    <a:pt x="366" y="144"/>
                  </a:cubicBezTo>
                  <a:cubicBezTo>
                    <a:pt x="356" y="137"/>
                    <a:pt x="344" y="131"/>
                    <a:pt x="331" y="127"/>
                  </a:cubicBezTo>
                  <a:cubicBezTo>
                    <a:pt x="331" y="119"/>
                    <a:pt x="331" y="119"/>
                    <a:pt x="331" y="119"/>
                  </a:cubicBezTo>
                  <a:cubicBezTo>
                    <a:pt x="338" y="118"/>
                    <a:pt x="343" y="116"/>
                    <a:pt x="347" y="112"/>
                  </a:cubicBezTo>
                  <a:cubicBezTo>
                    <a:pt x="351" y="108"/>
                    <a:pt x="353" y="103"/>
                    <a:pt x="353" y="96"/>
                  </a:cubicBezTo>
                  <a:cubicBezTo>
                    <a:pt x="353" y="93"/>
                    <a:pt x="352" y="91"/>
                    <a:pt x="351" y="88"/>
                  </a:cubicBezTo>
                  <a:cubicBezTo>
                    <a:pt x="350" y="86"/>
                    <a:pt x="349" y="84"/>
                    <a:pt x="347" y="82"/>
                  </a:cubicBezTo>
                  <a:cubicBezTo>
                    <a:pt x="345" y="80"/>
                    <a:pt x="343" y="79"/>
                    <a:pt x="340" y="77"/>
                  </a:cubicBezTo>
                  <a:cubicBezTo>
                    <a:pt x="339" y="77"/>
                    <a:pt x="336" y="76"/>
                    <a:pt x="331" y="75"/>
                  </a:cubicBezTo>
                  <a:cubicBezTo>
                    <a:pt x="331" y="49"/>
                    <a:pt x="331" y="49"/>
                    <a:pt x="331" y="49"/>
                  </a:cubicBezTo>
                  <a:cubicBezTo>
                    <a:pt x="334" y="49"/>
                    <a:pt x="336" y="50"/>
                    <a:pt x="338" y="52"/>
                  </a:cubicBezTo>
                  <a:cubicBezTo>
                    <a:pt x="340" y="54"/>
                    <a:pt x="341" y="57"/>
                    <a:pt x="342" y="60"/>
                  </a:cubicBezTo>
                  <a:cubicBezTo>
                    <a:pt x="351" y="59"/>
                    <a:pt x="351" y="59"/>
                    <a:pt x="351" y="59"/>
                  </a:cubicBezTo>
                  <a:cubicBezTo>
                    <a:pt x="350" y="53"/>
                    <a:pt x="348" y="49"/>
                    <a:pt x="344" y="45"/>
                  </a:cubicBezTo>
                  <a:cubicBezTo>
                    <a:pt x="341" y="43"/>
                    <a:pt x="336" y="41"/>
                    <a:pt x="331" y="41"/>
                  </a:cubicBezTo>
                  <a:cubicBezTo>
                    <a:pt x="331" y="37"/>
                    <a:pt x="331" y="37"/>
                    <a:pt x="331" y="37"/>
                  </a:cubicBezTo>
                  <a:cubicBezTo>
                    <a:pt x="326" y="37"/>
                    <a:pt x="326" y="37"/>
                    <a:pt x="326" y="37"/>
                  </a:cubicBezTo>
                  <a:cubicBezTo>
                    <a:pt x="326" y="41"/>
                    <a:pt x="326" y="41"/>
                    <a:pt x="326" y="41"/>
                  </a:cubicBezTo>
                  <a:cubicBezTo>
                    <a:pt x="320" y="41"/>
                    <a:pt x="315" y="43"/>
                    <a:pt x="312" y="46"/>
                  </a:cubicBezTo>
                  <a:cubicBezTo>
                    <a:pt x="308" y="50"/>
                    <a:pt x="305" y="55"/>
                    <a:pt x="305" y="61"/>
                  </a:cubicBezTo>
                  <a:cubicBezTo>
                    <a:pt x="305" y="65"/>
                    <a:pt x="306" y="68"/>
                    <a:pt x="308" y="71"/>
                  </a:cubicBezTo>
                  <a:cubicBezTo>
                    <a:pt x="309" y="74"/>
                    <a:pt x="311" y="76"/>
                    <a:pt x="314" y="78"/>
                  </a:cubicBezTo>
                  <a:cubicBezTo>
                    <a:pt x="318" y="80"/>
                    <a:pt x="322" y="82"/>
                    <a:pt x="326" y="82"/>
                  </a:cubicBezTo>
                  <a:cubicBezTo>
                    <a:pt x="326" y="111"/>
                    <a:pt x="326" y="111"/>
                    <a:pt x="326" y="111"/>
                  </a:cubicBezTo>
                  <a:cubicBezTo>
                    <a:pt x="322" y="111"/>
                    <a:pt x="319" y="109"/>
                    <a:pt x="317" y="106"/>
                  </a:cubicBezTo>
                  <a:cubicBezTo>
                    <a:pt x="315" y="103"/>
                    <a:pt x="314" y="100"/>
                    <a:pt x="313" y="95"/>
                  </a:cubicBezTo>
                  <a:cubicBezTo>
                    <a:pt x="304" y="97"/>
                    <a:pt x="304" y="97"/>
                    <a:pt x="304" y="97"/>
                  </a:cubicBezTo>
                  <a:cubicBezTo>
                    <a:pt x="304" y="101"/>
                    <a:pt x="305" y="105"/>
                    <a:pt x="307" y="109"/>
                  </a:cubicBezTo>
                  <a:cubicBezTo>
                    <a:pt x="309" y="112"/>
                    <a:pt x="312" y="114"/>
                    <a:pt x="315" y="116"/>
                  </a:cubicBezTo>
                  <a:cubicBezTo>
                    <a:pt x="318" y="117"/>
                    <a:pt x="321" y="118"/>
                    <a:pt x="326" y="119"/>
                  </a:cubicBezTo>
                  <a:cubicBezTo>
                    <a:pt x="326" y="125"/>
                    <a:pt x="326" y="125"/>
                    <a:pt x="326" y="125"/>
                  </a:cubicBezTo>
                  <a:cubicBezTo>
                    <a:pt x="316" y="123"/>
                    <a:pt x="306" y="121"/>
                    <a:pt x="296" y="121"/>
                  </a:cubicBezTo>
                  <a:cubicBezTo>
                    <a:pt x="296" y="94"/>
                    <a:pt x="284" y="70"/>
                    <a:pt x="266" y="53"/>
                  </a:cubicBezTo>
                  <a:cubicBezTo>
                    <a:pt x="278" y="32"/>
                    <a:pt x="300" y="18"/>
                    <a:pt x="326" y="18"/>
                  </a:cubicBezTo>
                  <a:close/>
                  <a:moveTo>
                    <a:pt x="326" y="74"/>
                  </a:moveTo>
                  <a:cubicBezTo>
                    <a:pt x="322" y="72"/>
                    <a:pt x="319" y="71"/>
                    <a:pt x="317" y="69"/>
                  </a:cubicBezTo>
                  <a:cubicBezTo>
                    <a:pt x="315" y="66"/>
                    <a:pt x="314" y="64"/>
                    <a:pt x="314" y="61"/>
                  </a:cubicBezTo>
                  <a:cubicBezTo>
                    <a:pt x="314" y="58"/>
                    <a:pt x="315" y="55"/>
                    <a:pt x="317" y="53"/>
                  </a:cubicBezTo>
                  <a:cubicBezTo>
                    <a:pt x="320" y="50"/>
                    <a:pt x="322" y="49"/>
                    <a:pt x="326" y="48"/>
                  </a:cubicBezTo>
                  <a:lnTo>
                    <a:pt x="326" y="74"/>
                  </a:lnTo>
                  <a:close/>
                  <a:moveTo>
                    <a:pt x="331" y="111"/>
                  </a:moveTo>
                  <a:cubicBezTo>
                    <a:pt x="331" y="84"/>
                    <a:pt x="331" y="84"/>
                    <a:pt x="331" y="84"/>
                  </a:cubicBezTo>
                  <a:cubicBezTo>
                    <a:pt x="336" y="85"/>
                    <a:pt x="339" y="87"/>
                    <a:pt x="341" y="89"/>
                  </a:cubicBezTo>
                  <a:cubicBezTo>
                    <a:pt x="343" y="91"/>
                    <a:pt x="343" y="94"/>
                    <a:pt x="343" y="97"/>
                  </a:cubicBezTo>
                  <a:cubicBezTo>
                    <a:pt x="343" y="101"/>
                    <a:pt x="342" y="104"/>
                    <a:pt x="340" y="107"/>
                  </a:cubicBezTo>
                  <a:cubicBezTo>
                    <a:pt x="338" y="109"/>
                    <a:pt x="335" y="111"/>
                    <a:pt x="331" y="111"/>
                  </a:cubicBezTo>
                  <a:close/>
                  <a:moveTo>
                    <a:pt x="131" y="273"/>
                  </a:moveTo>
                  <a:cubicBezTo>
                    <a:pt x="131" y="275"/>
                    <a:pt x="131" y="275"/>
                    <a:pt x="131" y="275"/>
                  </a:cubicBezTo>
                  <a:cubicBezTo>
                    <a:pt x="115" y="265"/>
                    <a:pt x="83" y="240"/>
                    <a:pt x="85" y="214"/>
                  </a:cubicBezTo>
                  <a:cubicBezTo>
                    <a:pt x="111" y="218"/>
                    <a:pt x="131" y="243"/>
                    <a:pt x="131" y="273"/>
                  </a:cubicBezTo>
                  <a:close/>
                  <a:moveTo>
                    <a:pt x="69" y="122"/>
                  </a:moveTo>
                  <a:cubicBezTo>
                    <a:pt x="53" y="114"/>
                    <a:pt x="38" y="124"/>
                    <a:pt x="31" y="129"/>
                  </a:cubicBezTo>
                  <a:cubicBezTo>
                    <a:pt x="26" y="120"/>
                    <a:pt x="23" y="110"/>
                    <a:pt x="23" y="99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123" y="67"/>
                    <a:pt x="123" y="67"/>
                    <a:pt x="123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1" y="104"/>
                    <a:pt x="130" y="109"/>
                    <a:pt x="129" y="114"/>
                  </a:cubicBezTo>
                  <a:cubicBezTo>
                    <a:pt x="120" y="114"/>
                    <a:pt x="104" y="122"/>
                    <a:pt x="98" y="125"/>
                  </a:cubicBezTo>
                  <a:cubicBezTo>
                    <a:pt x="91" y="130"/>
                    <a:pt x="91" y="132"/>
                    <a:pt x="69" y="122"/>
                  </a:cubicBezTo>
                  <a:close/>
                  <a:moveTo>
                    <a:pt x="130" y="154"/>
                  </a:moveTo>
                  <a:cubicBezTo>
                    <a:pt x="145" y="139"/>
                    <a:pt x="154" y="117"/>
                    <a:pt x="154" y="93"/>
                  </a:cubicBezTo>
                  <a:cubicBezTo>
                    <a:pt x="154" y="63"/>
                    <a:pt x="154" y="63"/>
                    <a:pt x="154" y="63"/>
                  </a:cubicBezTo>
                  <a:cubicBezTo>
                    <a:pt x="167" y="53"/>
                    <a:pt x="183" y="48"/>
                    <a:pt x="200" y="48"/>
                  </a:cubicBezTo>
                  <a:cubicBezTo>
                    <a:pt x="241" y="48"/>
                    <a:pt x="275" y="81"/>
                    <a:pt x="276" y="123"/>
                  </a:cubicBezTo>
                  <a:cubicBezTo>
                    <a:pt x="259" y="125"/>
                    <a:pt x="244" y="130"/>
                    <a:pt x="231" y="138"/>
                  </a:cubicBezTo>
                  <a:cubicBezTo>
                    <a:pt x="230" y="136"/>
                    <a:pt x="230" y="134"/>
                    <a:pt x="229" y="132"/>
                  </a:cubicBezTo>
                  <a:cubicBezTo>
                    <a:pt x="228" y="129"/>
                    <a:pt x="226" y="126"/>
                    <a:pt x="224" y="124"/>
                  </a:cubicBezTo>
                  <a:cubicBezTo>
                    <a:pt x="222" y="122"/>
                    <a:pt x="219" y="120"/>
                    <a:pt x="215" y="119"/>
                  </a:cubicBezTo>
                  <a:cubicBezTo>
                    <a:pt x="214" y="118"/>
                    <a:pt x="210" y="117"/>
                    <a:pt x="204" y="115"/>
                  </a:cubicBezTo>
                  <a:cubicBezTo>
                    <a:pt x="204" y="82"/>
                    <a:pt x="204" y="82"/>
                    <a:pt x="204" y="82"/>
                  </a:cubicBezTo>
                  <a:cubicBezTo>
                    <a:pt x="208" y="83"/>
                    <a:pt x="211" y="85"/>
                    <a:pt x="213" y="87"/>
                  </a:cubicBezTo>
                  <a:cubicBezTo>
                    <a:pt x="215" y="90"/>
                    <a:pt x="216" y="93"/>
                    <a:pt x="217" y="97"/>
                  </a:cubicBezTo>
                  <a:cubicBezTo>
                    <a:pt x="229" y="96"/>
                    <a:pt x="229" y="96"/>
                    <a:pt x="229" y="96"/>
                  </a:cubicBezTo>
                  <a:cubicBezTo>
                    <a:pt x="228" y="88"/>
                    <a:pt x="225" y="83"/>
                    <a:pt x="220" y="79"/>
                  </a:cubicBezTo>
                  <a:cubicBezTo>
                    <a:pt x="216" y="75"/>
                    <a:pt x="211" y="73"/>
                    <a:pt x="204" y="73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73"/>
                    <a:pt x="197" y="73"/>
                    <a:pt x="197" y="73"/>
                  </a:cubicBezTo>
                  <a:cubicBezTo>
                    <a:pt x="190" y="74"/>
                    <a:pt x="184" y="76"/>
                    <a:pt x="180" y="79"/>
                  </a:cubicBezTo>
                  <a:cubicBezTo>
                    <a:pt x="175" y="84"/>
                    <a:pt x="172" y="91"/>
                    <a:pt x="172" y="99"/>
                  </a:cubicBezTo>
                  <a:cubicBezTo>
                    <a:pt x="172" y="103"/>
                    <a:pt x="173" y="107"/>
                    <a:pt x="175" y="111"/>
                  </a:cubicBezTo>
                  <a:cubicBezTo>
                    <a:pt x="177" y="114"/>
                    <a:pt x="179" y="117"/>
                    <a:pt x="183" y="119"/>
                  </a:cubicBezTo>
                  <a:cubicBezTo>
                    <a:pt x="188" y="122"/>
                    <a:pt x="193" y="124"/>
                    <a:pt x="197" y="125"/>
                  </a:cubicBezTo>
                  <a:cubicBezTo>
                    <a:pt x="197" y="161"/>
                    <a:pt x="197" y="161"/>
                    <a:pt x="197" y="161"/>
                  </a:cubicBezTo>
                  <a:cubicBezTo>
                    <a:pt x="193" y="160"/>
                    <a:pt x="189" y="158"/>
                    <a:pt x="186" y="154"/>
                  </a:cubicBezTo>
                  <a:cubicBezTo>
                    <a:pt x="184" y="151"/>
                    <a:pt x="182" y="147"/>
                    <a:pt x="181" y="141"/>
                  </a:cubicBezTo>
                  <a:cubicBezTo>
                    <a:pt x="170" y="143"/>
                    <a:pt x="170" y="143"/>
                    <a:pt x="170" y="143"/>
                  </a:cubicBezTo>
                  <a:cubicBezTo>
                    <a:pt x="170" y="149"/>
                    <a:pt x="172" y="154"/>
                    <a:pt x="174" y="158"/>
                  </a:cubicBezTo>
                  <a:cubicBezTo>
                    <a:pt x="177" y="162"/>
                    <a:pt x="180" y="165"/>
                    <a:pt x="184" y="167"/>
                  </a:cubicBezTo>
                  <a:cubicBezTo>
                    <a:pt x="186" y="168"/>
                    <a:pt x="190" y="169"/>
                    <a:pt x="195" y="170"/>
                  </a:cubicBezTo>
                  <a:cubicBezTo>
                    <a:pt x="188" y="178"/>
                    <a:pt x="183" y="187"/>
                    <a:pt x="179" y="197"/>
                  </a:cubicBezTo>
                  <a:cubicBezTo>
                    <a:pt x="157" y="190"/>
                    <a:pt x="139" y="175"/>
                    <a:pt x="130" y="154"/>
                  </a:cubicBezTo>
                  <a:close/>
                  <a:moveTo>
                    <a:pt x="197" y="114"/>
                  </a:moveTo>
                  <a:cubicBezTo>
                    <a:pt x="192" y="112"/>
                    <a:pt x="189" y="110"/>
                    <a:pt x="186" y="108"/>
                  </a:cubicBezTo>
                  <a:cubicBezTo>
                    <a:pt x="184" y="105"/>
                    <a:pt x="183" y="102"/>
                    <a:pt x="183" y="98"/>
                  </a:cubicBezTo>
                  <a:cubicBezTo>
                    <a:pt x="183" y="94"/>
                    <a:pt x="184" y="90"/>
                    <a:pt x="187" y="88"/>
                  </a:cubicBezTo>
                  <a:cubicBezTo>
                    <a:pt x="189" y="85"/>
                    <a:pt x="193" y="83"/>
                    <a:pt x="197" y="82"/>
                  </a:cubicBezTo>
                  <a:lnTo>
                    <a:pt x="197" y="114"/>
                  </a:lnTo>
                  <a:close/>
                  <a:moveTo>
                    <a:pt x="219" y="146"/>
                  </a:moveTo>
                  <a:cubicBezTo>
                    <a:pt x="214" y="150"/>
                    <a:pt x="209" y="155"/>
                    <a:pt x="204" y="159"/>
                  </a:cubicBezTo>
                  <a:cubicBezTo>
                    <a:pt x="204" y="126"/>
                    <a:pt x="204" y="126"/>
                    <a:pt x="204" y="126"/>
                  </a:cubicBezTo>
                  <a:cubicBezTo>
                    <a:pt x="210" y="128"/>
                    <a:pt x="214" y="130"/>
                    <a:pt x="216" y="133"/>
                  </a:cubicBezTo>
                  <a:cubicBezTo>
                    <a:pt x="218" y="136"/>
                    <a:pt x="219" y="139"/>
                    <a:pt x="219" y="143"/>
                  </a:cubicBezTo>
                  <a:cubicBezTo>
                    <a:pt x="219" y="144"/>
                    <a:pt x="219" y="145"/>
                    <a:pt x="219" y="146"/>
                  </a:cubicBezTo>
                  <a:close/>
                  <a:moveTo>
                    <a:pt x="294" y="346"/>
                  </a:moveTo>
                  <a:cubicBezTo>
                    <a:pt x="240" y="346"/>
                    <a:pt x="195" y="302"/>
                    <a:pt x="195" y="247"/>
                  </a:cubicBezTo>
                  <a:cubicBezTo>
                    <a:pt x="195" y="192"/>
                    <a:pt x="240" y="148"/>
                    <a:pt x="294" y="148"/>
                  </a:cubicBezTo>
                  <a:cubicBezTo>
                    <a:pt x="349" y="148"/>
                    <a:pt x="393" y="192"/>
                    <a:pt x="393" y="247"/>
                  </a:cubicBezTo>
                  <a:cubicBezTo>
                    <a:pt x="393" y="302"/>
                    <a:pt x="349" y="346"/>
                    <a:pt x="294" y="3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6" name="Freeform 53"/>
            <p:cNvSpPr>
              <a:spLocks noEditPoints="1" noChangeArrowheads="1"/>
            </p:cNvSpPr>
            <p:nvPr/>
          </p:nvSpPr>
          <p:spPr bwMode="auto">
            <a:xfrm>
              <a:off x="749300" y="482600"/>
              <a:ext cx="222250" cy="414337"/>
            </a:xfrm>
            <a:custGeom>
              <a:avLst/>
              <a:gdLst>
                <a:gd name="T0" fmla="*/ 71 w 80"/>
                <a:gd name="T1" fmla="*/ 74 h 149"/>
                <a:gd name="T2" fmla="*/ 60 w 80"/>
                <a:gd name="T3" fmla="*/ 66 h 149"/>
                <a:gd name="T4" fmla="*/ 45 w 80"/>
                <a:gd name="T5" fmla="*/ 62 h 149"/>
                <a:gd name="T6" fmla="*/ 45 w 80"/>
                <a:gd name="T7" fmla="*/ 19 h 149"/>
                <a:gd name="T8" fmla="*/ 56 w 80"/>
                <a:gd name="T9" fmla="*/ 26 h 149"/>
                <a:gd name="T10" fmla="*/ 62 w 80"/>
                <a:gd name="T11" fmla="*/ 39 h 149"/>
                <a:gd name="T12" fmla="*/ 77 w 80"/>
                <a:gd name="T13" fmla="*/ 37 h 149"/>
                <a:gd name="T14" fmla="*/ 65 w 80"/>
                <a:gd name="T15" fmla="*/ 14 h 149"/>
                <a:gd name="T16" fmla="*/ 45 w 80"/>
                <a:gd name="T17" fmla="*/ 7 h 149"/>
                <a:gd name="T18" fmla="*/ 45 w 80"/>
                <a:gd name="T19" fmla="*/ 0 h 149"/>
                <a:gd name="T20" fmla="*/ 36 w 80"/>
                <a:gd name="T21" fmla="*/ 0 h 149"/>
                <a:gd name="T22" fmla="*/ 36 w 80"/>
                <a:gd name="T23" fmla="*/ 7 h 149"/>
                <a:gd name="T24" fmla="*/ 14 w 80"/>
                <a:gd name="T25" fmla="*/ 15 h 149"/>
                <a:gd name="T26" fmla="*/ 3 w 80"/>
                <a:gd name="T27" fmla="*/ 41 h 149"/>
                <a:gd name="T28" fmla="*/ 7 w 80"/>
                <a:gd name="T29" fmla="*/ 56 h 149"/>
                <a:gd name="T30" fmla="*/ 17 w 80"/>
                <a:gd name="T31" fmla="*/ 67 h 149"/>
                <a:gd name="T32" fmla="*/ 36 w 80"/>
                <a:gd name="T33" fmla="*/ 74 h 149"/>
                <a:gd name="T34" fmla="*/ 36 w 80"/>
                <a:gd name="T35" fmla="*/ 122 h 149"/>
                <a:gd name="T36" fmla="*/ 21 w 80"/>
                <a:gd name="T37" fmla="*/ 113 h 149"/>
                <a:gd name="T38" fmla="*/ 15 w 80"/>
                <a:gd name="T39" fmla="*/ 95 h 149"/>
                <a:gd name="T40" fmla="*/ 0 w 80"/>
                <a:gd name="T41" fmla="*/ 98 h 149"/>
                <a:gd name="T42" fmla="*/ 6 w 80"/>
                <a:gd name="T43" fmla="*/ 118 h 149"/>
                <a:gd name="T44" fmla="*/ 18 w 80"/>
                <a:gd name="T45" fmla="*/ 129 h 149"/>
                <a:gd name="T46" fmla="*/ 36 w 80"/>
                <a:gd name="T47" fmla="*/ 134 h 149"/>
                <a:gd name="T48" fmla="*/ 36 w 80"/>
                <a:gd name="T49" fmla="*/ 149 h 149"/>
                <a:gd name="T50" fmla="*/ 45 w 80"/>
                <a:gd name="T51" fmla="*/ 149 h 149"/>
                <a:gd name="T52" fmla="*/ 45 w 80"/>
                <a:gd name="T53" fmla="*/ 134 h 149"/>
                <a:gd name="T54" fmla="*/ 70 w 80"/>
                <a:gd name="T55" fmla="*/ 123 h 149"/>
                <a:gd name="T56" fmla="*/ 80 w 80"/>
                <a:gd name="T57" fmla="*/ 97 h 149"/>
                <a:gd name="T58" fmla="*/ 78 w 80"/>
                <a:gd name="T59" fmla="*/ 84 h 149"/>
                <a:gd name="T60" fmla="*/ 71 w 80"/>
                <a:gd name="T61" fmla="*/ 74 h 149"/>
                <a:gd name="T62" fmla="*/ 36 w 80"/>
                <a:gd name="T63" fmla="*/ 60 h 149"/>
                <a:gd name="T64" fmla="*/ 22 w 80"/>
                <a:gd name="T65" fmla="*/ 52 h 149"/>
                <a:gd name="T66" fmla="*/ 18 w 80"/>
                <a:gd name="T67" fmla="*/ 39 h 149"/>
                <a:gd name="T68" fmla="*/ 23 w 80"/>
                <a:gd name="T69" fmla="*/ 26 h 149"/>
                <a:gd name="T70" fmla="*/ 36 w 80"/>
                <a:gd name="T71" fmla="*/ 19 h 149"/>
                <a:gd name="T72" fmla="*/ 36 w 80"/>
                <a:gd name="T73" fmla="*/ 60 h 149"/>
                <a:gd name="T74" fmla="*/ 59 w 80"/>
                <a:gd name="T75" fmla="*/ 114 h 149"/>
                <a:gd name="T76" fmla="*/ 45 w 80"/>
                <a:gd name="T77" fmla="*/ 122 h 149"/>
                <a:gd name="T78" fmla="*/ 45 w 80"/>
                <a:gd name="T79" fmla="*/ 77 h 149"/>
                <a:gd name="T80" fmla="*/ 61 w 80"/>
                <a:gd name="T81" fmla="*/ 85 h 149"/>
                <a:gd name="T82" fmla="*/ 65 w 80"/>
                <a:gd name="T83" fmla="*/ 98 h 149"/>
                <a:gd name="T84" fmla="*/ 59 w 80"/>
                <a:gd name="T85" fmla="*/ 114 h 14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0"/>
                <a:gd name="T130" fmla="*/ 0 h 149"/>
                <a:gd name="T131" fmla="*/ 80 w 80"/>
                <a:gd name="T132" fmla="*/ 149 h 14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0" h="149">
                  <a:moveTo>
                    <a:pt x="71" y="74"/>
                  </a:moveTo>
                  <a:cubicBezTo>
                    <a:pt x="68" y="71"/>
                    <a:pt x="64" y="69"/>
                    <a:pt x="60" y="66"/>
                  </a:cubicBezTo>
                  <a:cubicBezTo>
                    <a:pt x="57" y="65"/>
                    <a:pt x="52" y="64"/>
                    <a:pt x="45" y="62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50" y="20"/>
                    <a:pt x="54" y="22"/>
                    <a:pt x="56" y="26"/>
                  </a:cubicBezTo>
                  <a:cubicBezTo>
                    <a:pt x="59" y="29"/>
                    <a:pt x="61" y="33"/>
                    <a:pt x="62" y="39"/>
                  </a:cubicBezTo>
                  <a:cubicBezTo>
                    <a:pt x="77" y="37"/>
                    <a:pt x="77" y="37"/>
                    <a:pt x="77" y="37"/>
                  </a:cubicBezTo>
                  <a:cubicBezTo>
                    <a:pt x="76" y="27"/>
                    <a:pt x="72" y="20"/>
                    <a:pt x="65" y="14"/>
                  </a:cubicBezTo>
                  <a:cubicBezTo>
                    <a:pt x="60" y="10"/>
                    <a:pt x="53" y="8"/>
                    <a:pt x="45" y="7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26" y="8"/>
                    <a:pt x="19" y="11"/>
                    <a:pt x="14" y="15"/>
                  </a:cubicBezTo>
                  <a:cubicBezTo>
                    <a:pt x="6" y="21"/>
                    <a:pt x="3" y="30"/>
                    <a:pt x="3" y="41"/>
                  </a:cubicBezTo>
                  <a:cubicBezTo>
                    <a:pt x="3" y="46"/>
                    <a:pt x="4" y="52"/>
                    <a:pt x="7" y="56"/>
                  </a:cubicBezTo>
                  <a:cubicBezTo>
                    <a:pt x="9" y="61"/>
                    <a:pt x="13" y="65"/>
                    <a:pt x="17" y="67"/>
                  </a:cubicBezTo>
                  <a:cubicBezTo>
                    <a:pt x="24" y="71"/>
                    <a:pt x="30" y="73"/>
                    <a:pt x="36" y="74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0" y="121"/>
                    <a:pt x="25" y="118"/>
                    <a:pt x="21" y="113"/>
                  </a:cubicBezTo>
                  <a:cubicBezTo>
                    <a:pt x="18" y="109"/>
                    <a:pt x="16" y="103"/>
                    <a:pt x="15" y="95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1" y="106"/>
                    <a:pt x="3" y="112"/>
                    <a:pt x="6" y="118"/>
                  </a:cubicBezTo>
                  <a:cubicBezTo>
                    <a:pt x="9" y="123"/>
                    <a:pt x="13" y="127"/>
                    <a:pt x="18" y="129"/>
                  </a:cubicBezTo>
                  <a:cubicBezTo>
                    <a:pt x="23" y="132"/>
                    <a:pt x="29" y="133"/>
                    <a:pt x="36" y="134"/>
                  </a:cubicBezTo>
                  <a:cubicBezTo>
                    <a:pt x="36" y="149"/>
                    <a:pt x="36" y="149"/>
                    <a:pt x="36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55" y="133"/>
                    <a:pt x="64" y="130"/>
                    <a:pt x="70" y="123"/>
                  </a:cubicBezTo>
                  <a:cubicBezTo>
                    <a:pt x="77" y="116"/>
                    <a:pt x="80" y="108"/>
                    <a:pt x="80" y="97"/>
                  </a:cubicBezTo>
                  <a:cubicBezTo>
                    <a:pt x="80" y="93"/>
                    <a:pt x="79" y="88"/>
                    <a:pt x="78" y="84"/>
                  </a:cubicBezTo>
                  <a:cubicBezTo>
                    <a:pt x="76" y="80"/>
                    <a:pt x="74" y="77"/>
                    <a:pt x="71" y="74"/>
                  </a:cubicBezTo>
                  <a:close/>
                  <a:moveTo>
                    <a:pt x="36" y="60"/>
                  </a:moveTo>
                  <a:cubicBezTo>
                    <a:pt x="29" y="58"/>
                    <a:pt x="25" y="55"/>
                    <a:pt x="22" y="52"/>
                  </a:cubicBezTo>
                  <a:cubicBezTo>
                    <a:pt x="19" y="49"/>
                    <a:pt x="18" y="44"/>
                    <a:pt x="18" y="39"/>
                  </a:cubicBezTo>
                  <a:cubicBezTo>
                    <a:pt x="18" y="34"/>
                    <a:pt x="19" y="30"/>
                    <a:pt x="23" y="26"/>
                  </a:cubicBezTo>
                  <a:cubicBezTo>
                    <a:pt x="26" y="22"/>
                    <a:pt x="30" y="20"/>
                    <a:pt x="36" y="19"/>
                  </a:cubicBezTo>
                  <a:lnTo>
                    <a:pt x="36" y="60"/>
                  </a:lnTo>
                  <a:close/>
                  <a:moveTo>
                    <a:pt x="59" y="114"/>
                  </a:moveTo>
                  <a:cubicBezTo>
                    <a:pt x="55" y="118"/>
                    <a:pt x="51" y="121"/>
                    <a:pt x="45" y="122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53" y="79"/>
                    <a:pt x="58" y="82"/>
                    <a:pt x="61" y="85"/>
                  </a:cubicBezTo>
                  <a:cubicBezTo>
                    <a:pt x="63" y="89"/>
                    <a:pt x="65" y="93"/>
                    <a:pt x="65" y="98"/>
                  </a:cubicBezTo>
                  <a:cubicBezTo>
                    <a:pt x="65" y="105"/>
                    <a:pt x="63" y="110"/>
                    <a:pt x="59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7" name="Freeform 54"/>
            <p:cNvSpPr>
              <a:spLocks noChangeArrowheads="1"/>
            </p:cNvSpPr>
            <p:nvPr/>
          </p:nvSpPr>
          <p:spPr bwMode="auto">
            <a:xfrm>
              <a:off x="0" y="927100"/>
              <a:ext cx="506412" cy="100012"/>
            </a:xfrm>
            <a:custGeom>
              <a:avLst/>
              <a:gdLst>
                <a:gd name="T0" fmla="*/ 170 w 182"/>
                <a:gd name="T1" fmla="*/ 0 h 36"/>
                <a:gd name="T2" fmla="*/ 12 w 182"/>
                <a:gd name="T3" fmla="*/ 0 h 36"/>
                <a:gd name="T4" fmla="*/ 0 w 182"/>
                <a:gd name="T5" fmla="*/ 18 h 36"/>
                <a:gd name="T6" fmla="*/ 12 w 182"/>
                <a:gd name="T7" fmla="*/ 36 h 36"/>
                <a:gd name="T8" fmla="*/ 170 w 182"/>
                <a:gd name="T9" fmla="*/ 36 h 36"/>
                <a:gd name="T10" fmla="*/ 182 w 182"/>
                <a:gd name="T11" fmla="*/ 18 h 36"/>
                <a:gd name="T12" fmla="*/ 170 w 182"/>
                <a:gd name="T13" fmla="*/ 0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2"/>
                <a:gd name="T22" fmla="*/ 0 h 36"/>
                <a:gd name="T23" fmla="*/ 182 w 182"/>
                <a:gd name="T24" fmla="*/ 36 h 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2" h="36">
                  <a:moveTo>
                    <a:pt x="17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8"/>
                    <a:pt x="0" y="18"/>
                  </a:cubicBezTo>
                  <a:cubicBezTo>
                    <a:pt x="0" y="28"/>
                    <a:pt x="6" y="36"/>
                    <a:pt x="12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6" y="36"/>
                    <a:pt x="182" y="28"/>
                    <a:pt x="182" y="18"/>
                  </a:cubicBezTo>
                  <a:cubicBezTo>
                    <a:pt x="182" y="8"/>
                    <a:pt x="176" y="0"/>
                    <a:pt x="17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8" name="Freeform 55"/>
            <p:cNvSpPr>
              <a:spLocks noChangeArrowheads="1"/>
            </p:cNvSpPr>
            <p:nvPr/>
          </p:nvSpPr>
          <p:spPr bwMode="auto">
            <a:xfrm>
              <a:off x="0" y="1587"/>
              <a:ext cx="506412" cy="100012"/>
            </a:xfrm>
            <a:custGeom>
              <a:avLst/>
              <a:gdLst>
                <a:gd name="T0" fmla="*/ 12 w 182"/>
                <a:gd name="T1" fmla="*/ 36 h 36"/>
                <a:gd name="T2" fmla="*/ 170 w 182"/>
                <a:gd name="T3" fmla="*/ 36 h 36"/>
                <a:gd name="T4" fmla="*/ 182 w 182"/>
                <a:gd name="T5" fmla="*/ 18 h 36"/>
                <a:gd name="T6" fmla="*/ 170 w 182"/>
                <a:gd name="T7" fmla="*/ 0 h 36"/>
                <a:gd name="T8" fmla="*/ 12 w 182"/>
                <a:gd name="T9" fmla="*/ 0 h 36"/>
                <a:gd name="T10" fmla="*/ 0 w 182"/>
                <a:gd name="T11" fmla="*/ 18 h 36"/>
                <a:gd name="T12" fmla="*/ 12 w 182"/>
                <a:gd name="T13" fmla="*/ 36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2"/>
                <a:gd name="T22" fmla="*/ 0 h 36"/>
                <a:gd name="T23" fmla="*/ 182 w 182"/>
                <a:gd name="T24" fmla="*/ 36 h 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2" h="36">
                  <a:moveTo>
                    <a:pt x="12" y="36"/>
                  </a:moveTo>
                  <a:cubicBezTo>
                    <a:pt x="170" y="36"/>
                    <a:pt x="170" y="36"/>
                    <a:pt x="170" y="36"/>
                  </a:cubicBezTo>
                  <a:cubicBezTo>
                    <a:pt x="176" y="36"/>
                    <a:pt x="182" y="28"/>
                    <a:pt x="182" y="18"/>
                  </a:cubicBezTo>
                  <a:cubicBezTo>
                    <a:pt x="182" y="8"/>
                    <a:pt x="176" y="0"/>
                    <a:pt x="17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8"/>
                    <a:pt x="0" y="18"/>
                  </a:cubicBezTo>
                  <a:cubicBezTo>
                    <a:pt x="0" y="28"/>
                    <a:pt x="6" y="36"/>
                    <a:pt x="12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59" name="组合 125"/>
          <p:cNvGrpSpPr/>
          <p:nvPr/>
        </p:nvGrpSpPr>
        <p:grpSpPr bwMode="auto">
          <a:xfrm>
            <a:off x="3385555" y="3529227"/>
            <a:ext cx="675461" cy="691998"/>
            <a:chOff x="0" y="0"/>
            <a:chExt cx="1319212" cy="1355724"/>
          </a:xfrm>
          <a:solidFill>
            <a:srgbClr val="F6E8AD"/>
          </a:solidFill>
          <a:effectLst/>
        </p:grpSpPr>
        <p:sp>
          <p:nvSpPr>
            <p:cNvPr id="260" name="Freeform 60"/>
            <p:cNvSpPr>
              <a:spLocks noChangeArrowheads="1"/>
            </p:cNvSpPr>
            <p:nvPr/>
          </p:nvSpPr>
          <p:spPr bwMode="auto">
            <a:xfrm>
              <a:off x="977900" y="0"/>
              <a:ext cx="341312" cy="903287"/>
            </a:xfrm>
            <a:custGeom>
              <a:avLst/>
              <a:gdLst>
                <a:gd name="T0" fmla="*/ 8 w 123"/>
                <a:gd name="T1" fmla="*/ 22 h 325"/>
                <a:gd name="T2" fmla="*/ 11 w 123"/>
                <a:gd name="T3" fmla="*/ 39 h 325"/>
                <a:gd name="T4" fmla="*/ 72 w 123"/>
                <a:gd name="T5" fmla="*/ 154 h 325"/>
                <a:gd name="T6" fmla="*/ 74 w 123"/>
                <a:gd name="T7" fmla="*/ 165 h 325"/>
                <a:gd name="T8" fmla="*/ 43 w 123"/>
                <a:gd name="T9" fmla="*/ 291 h 325"/>
                <a:gd name="T10" fmla="*/ 44 w 123"/>
                <a:gd name="T11" fmla="*/ 308 h 325"/>
                <a:gd name="T12" fmla="*/ 60 w 123"/>
                <a:gd name="T13" fmla="*/ 320 h 325"/>
                <a:gd name="T14" fmla="*/ 73 w 123"/>
                <a:gd name="T15" fmla="*/ 317 h 325"/>
                <a:gd name="T16" fmla="*/ 115 w 123"/>
                <a:gd name="T17" fmla="*/ 159 h 325"/>
                <a:gd name="T18" fmla="*/ 115 w 123"/>
                <a:gd name="T19" fmla="*/ 157 h 325"/>
                <a:gd name="T20" fmla="*/ 115 w 123"/>
                <a:gd name="T21" fmla="*/ 157 h 325"/>
                <a:gd name="T22" fmla="*/ 115 w 123"/>
                <a:gd name="T23" fmla="*/ 155 h 325"/>
                <a:gd name="T24" fmla="*/ 114 w 123"/>
                <a:gd name="T25" fmla="*/ 154 h 325"/>
                <a:gd name="T26" fmla="*/ 114 w 123"/>
                <a:gd name="T27" fmla="*/ 152 h 325"/>
                <a:gd name="T28" fmla="*/ 114 w 123"/>
                <a:gd name="T29" fmla="*/ 151 h 325"/>
                <a:gd name="T30" fmla="*/ 114 w 123"/>
                <a:gd name="T31" fmla="*/ 151 h 325"/>
                <a:gd name="T32" fmla="*/ 114 w 123"/>
                <a:gd name="T33" fmla="*/ 148 h 325"/>
                <a:gd name="T34" fmla="*/ 34 w 123"/>
                <a:gd name="T35" fmla="*/ 6 h 325"/>
                <a:gd name="T36" fmla="*/ 20 w 123"/>
                <a:gd name="T37" fmla="*/ 7 h 325"/>
                <a:gd name="T38" fmla="*/ 8 w 123"/>
                <a:gd name="T39" fmla="*/ 22 h 32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3"/>
                <a:gd name="T61" fmla="*/ 0 h 325"/>
                <a:gd name="T62" fmla="*/ 123 w 123"/>
                <a:gd name="T63" fmla="*/ 325 h 32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3" h="325">
                  <a:moveTo>
                    <a:pt x="8" y="22"/>
                  </a:moveTo>
                  <a:cubicBezTo>
                    <a:pt x="0" y="32"/>
                    <a:pt x="11" y="39"/>
                    <a:pt x="11" y="39"/>
                  </a:cubicBezTo>
                  <a:cubicBezTo>
                    <a:pt x="39" y="62"/>
                    <a:pt x="67" y="108"/>
                    <a:pt x="72" y="154"/>
                  </a:cubicBezTo>
                  <a:cubicBezTo>
                    <a:pt x="72" y="154"/>
                    <a:pt x="73" y="161"/>
                    <a:pt x="74" y="165"/>
                  </a:cubicBezTo>
                  <a:cubicBezTo>
                    <a:pt x="80" y="210"/>
                    <a:pt x="64" y="261"/>
                    <a:pt x="43" y="291"/>
                  </a:cubicBezTo>
                  <a:cubicBezTo>
                    <a:pt x="43" y="291"/>
                    <a:pt x="34" y="301"/>
                    <a:pt x="44" y="308"/>
                  </a:cubicBezTo>
                  <a:cubicBezTo>
                    <a:pt x="60" y="320"/>
                    <a:pt x="60" y="320"/>
                    <a:pt x="60" y="320"/>
                  </a:cubicBezTo>
                  <a:cubicBezTo>
                    <a:pt x="60" y="320"/>
                    <a:pt x="67" y="325"/>
                    <a:pt x="73" y="317"/>
                  </a:cubicBezTo>
                  <a:cubicBezTo>
                    <a:pt x="103" y="280"/>
                    <a:pt x="123" y="222"/>
                    <a:pt x="115" y="159"/>
                  </a:cubicBezTo>
                  <a:cubicBezTo>
                    <a:pt x="115" y="159"/>
                    <a:pt x="115" y="158"/>
                    <a:pt x="115" y="157"/>
                  </a:cubicBezTo>
                  <a:cubicBezTo>
                    <a:pt x="115" y="157"/>
                    <a:pt x="115" y="157"/>
                    <a:pt x="115" y="157"/>
                  </a:cubicBezTo>
                  <a:cubicBezTo>
                    <a:pt x="115" y="156"/>
                    <a:pt x="115" y="156"/>
                    <a:pt x="115" y="155"/>
                  </a:cubicBezTo>
                  <a:cubicBezTo>
                    <a:pt x="115" y="155"/>
                    <a:pt x="114" y="154"/>
                    <a:pt x="114" y="154"/>
                  </a:cubicBezTo>
                  <a:cubicBezTo>
                    <a:pt x="114" y="153"/>
                    <a:pt x="114" y="153"/>
                    <a:pt x="114" y="152"/>
                  </a:cubicBezTo>
                  <a:cubicBezTo>
                    <a:pt x="114" y="152"/>
                    <a:pt x="114" y="152"/>
                    <a:pt x="114" y="151"/>
                  </a:cubicBezTo>
                  <a:cubicBezTo>
                    <a:pt x="114" y="151"/>
                    <a:pt x="114" y="151"/>
                    <a:pt x="114" y="151"/>
                  </a:cubicBezTo>
                  <a:cubicBezTo>
                    <a:pt x="114" y="150"/>
                    <a:pt x="114" y="149"/>
                    <a:pt x="114" y="148"/>
                  </a:cubicBezTo>
                  <a:cubicBezTo>
                    <a:pt x="106" y="86"/>
                    <a:pt x="72" y="35"/>
                    <a:pt x="34" y="6"/>
                  </a:cubicBezTo>
                  <a:cubicBezTo>
                    <a:pt x="26" y="0"/>
                    <a:pt x="20" y="7"/>
                    <a:pt x="20" y="7"/>
                  </a:cubicBezTo>
                  <a:lnTo>
                    <a:pt x="8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1" name="Freeform 61"/>
            <p:cNvSpPr>
              <a:spLocks noChangeArrowheads="1"/>
            </p:cNvSpPr>
            <p:nvPr/>
          </p:nvSpPr>
          <p:spPr bwMode="auto">
            <a:xfrm>
              <a:off x="858837" y="125412"/>
              <a:ext cx="268287" cy="685800"/>
            </a:xfrm>
            <a:custGeom>
              <a:avLst/>
              <a:gdLst>
                <a:gd name="T0" fmla="*/ 32 w 97"/>
                <a:gd name="T1" fmla="*/ 230 h 247"/>
                <a:gd name="T2" fmla="*/ 48 w 97"/>
                <a:gd name="T3" fmla="*/ 241 h 247"/>
                <a:gd name="T4" fmla="*/ 63 w 97"/>
                <a:gd name="T5" fmla="*/ 235 h 247"/>
                <a:gd name="T6" fmla="*/ 89 w 97"/>
                <a:gd name="T7" fmla="*/ 118 h 247"/>
                <a:gd name="T8" fmla="*/ 35 w 97"/>
                <a:gd name="T9" fmla="*/ 11 h 247"/>
                <a:gd name="T10" fmla="*/ 18 w 97"/>
                <a:gd name="T11" fmla="*/ 8 h 247"/>
                <a:gd name="T12" fmla="*/ 6 w 97"/>
                <a:gd name="T13" fmla="*/ 23 h 247"/>
                <a:gd name="T14" fmla="*/ 8 w 97"/>
                <a:gd name="T15" fmla="*/ 38 h 247"/>
                <a:gd name="T16" fmla="*/ 49 w 97"/>
                <a:gd name="T17" fmla="*/ 123 h 247"/>
                <a:gd name="T18" fmla="*/ 31 w 97"/>
                <a:gd name="T19" fmla="*/ 215 h 247"/>
                <a:gd name="T20" fmla="*/ 32 w 97"/>
                <a:gd name="T21" fmla="*/ 230 h 24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7"/>
                <a:gd name="T34" fmla="*/ 0 h 247"/>
                <a:gd name="T35" fmla="*/ 97 w 97"/>
                <a:gd name="T36" fmla="*/ 247 h 24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7" h="247">
                  <a:moveTo>
                    <a:pt x="32" y="230"/>
                  </a:moveTo>
                  <a:cubicBezTo>
                    <a:pt x="48" y="241"/>
                    <a:pt x="48" y="241"/>
                    <a:pt x="48" y="241"/>
                  </a:cubicBezTo>
                  <a:cubicBezTo>
                    <a:pt x="57" y="247"/>
                    <a:pt x="63" y="235"/>
                    <a:pt x="63" y="235"/>
                  </a:cubicBezTo>
                  <a:cubicBezTo>
                    <a:pt x="76" y="215"/>
                    <a:pt x="97" y="173"/>
                    <a:pt x="89" y="118"/>
                  </a:cubicBezTo>
                  <a:cubicBezTo>
                    <a:pt x="83" y="62"/>
                    <a:pt x="52" y="26"/>
                    <a:pt x="35" y="11"/>
                  </a:cubicBezTo>
                  <a:cubicBezTo>
                    <a:pt x="35" y="11"/>
                    <a:pt x="25" y="0"/>
                    <a:pt x="18" y="8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0" y="30"/>
                    <a:pt x="8" y="38"/>
                    <a:pt x="8" y="38"/>
                  </a:cubicBezTo>
                  <a:cubicBezTo>
                    <a:pt x="20" y="52"/>
                    <a:pt x="43" y="82"/>
                    <a:pt x="49" y="123"/>
                  </a:cubicBezTo>
                  <a:cubicBezTo>
                    <a:pt x="53" y="163"/>
                    <a:pt x="39" y="198"/>
                    <a:pt x="31" y="215"/>
                  </a:cubicBezTo>
                  <a:cubicBezTo>
                    <a:pt x="31" y="215"/>
                    <a:pt x="25" y="225"/>
                    <a:pt x="32" y="2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2" name="Freeform 62"/>
            <p:cNvSpPr>
              <a:spLocks noChangeArrowheads="1"/>
            </p:cNvSpPr>
            <p:nvPr/>
          </p:nvSpPr>
          <p:spPr bwMode="auto">
            <a:xfrm>
              <a:off x="727075" y="255587"/>
              <a:ext cx="195262" cy="460375"/>
            </a:xfrm>
            <a:custGeom>
              <a:avLst/>
              <a:gdLst>
                <a:gd name="T0" fmla="*/ 67 w 70"/>
                <a:gd name="T1" fmla="*/ 79 h 166"/>
                <a:gd name="T2" fmla="*/ 67 w 70"/>
                <a:gd name="T3" fmla="*/ 77 h 166"/>
                <a:gd name="T4" fmla="*/ 66 w 70"/>
                <a:gd name="T5" fmla="*/ 77 h 166"/>
                <a:gd name="T6" fmla="*/ 35 w 70"/>
                <a:gd name="T7" fmla="*/ 10 h 166"/>
                <a:gd name="T8" fmla="*/ 19 w 70"/>
                <a:gd name="T9" fmla="*/ 9 h 166"/>
                <a:gd name="T10" fmla="*/ 9 w 70"/>
                <a:gd name="T11" fmla="*/ 21 h 166"/>
                <a:gd name="T12" fmla="*/ 9 w 70"/>
                <a:gd name="T13" fmla="*/ 39 h 166"/>
                <a:gd name="T14" fmla="*/ 28 w 70"/>
                <a:gd name="T15" fmla="*/ 84 h 166"/>
                <a:gd name="T16" fmla="*/ 20 w 70"/>
                <a:gd name="T17" fmla="*/ 132 h 166"/>
                <a:gd name="T18" fmla="*/ 26 w 70"/>
                <a:gd name="T19" fmla="*/ 150 h 166"/>
                <a:gd name="T20" fmla="*/ 38 w 70"/>
                <a:gd name="T21" fmla="*/ 159 h 166"/>
                <a:gd name="T22" fmla="*/ 53 w 70"/>
                <a:gd name="T23" fmla="*/ 154 h 166"/>
                <a:gd name="T24" fmla="*/ 67 w 70"/>
                <a:gd name="T25" fmla="*/ 82 h 166"/>
                <a:gd name="T26" fmla="*/ 67 w 70"/>
                <a:gd name="T27" fmla="*/ 82 h 166"/>
                <a:gd name="T28" fmla="*/ 67 w 70"/>
                <a:gd name="T29" fmla="*/ 79 h 16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0"/>
                <a:gd name="T46" fmla="*/ 0 h 166"/>
                <a:gd name="T47" fmla="*/ 70 w 70"/>
                <a:gd name="T48" fmla="*/ 166 h 16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0" h="166">
                  <a:moveTo>
                    <a:pt x="67" y="79"/>
                  </a:moveTo>
                  <a:cubicBezTo>
                    <a:pt x="67" y="78"/>
                    <a:pt x="67" y="77"/>
                    <a:pt x="67" y="77"/>
                  </a:cubicBezTo>
                  <a:cubicBezTo>
                    <a:pt x="66" y="77"/>
                    <a:pt x="66" y="77"/>
                    <a:pt x="66" y="77"/>
                  </a:cubicBezTo>
                  <a:cubicBezTo>
                    <a:pt x="61" y="46"/>
                    <a:pt x="45" y="23"/>
                    <a:pt x="35" y="10"/>
                  </a:cubicBezTo>
                  <a:cubicBezTo>
                    <a:pt x="35" y="10"/>
                    <a:pt x="27" y="0"/>
                    <a:pt x="19" y="9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0" y="32"/>
                    <a:pt x="9" y="39"/>
                    <a:pt x="9" y="39"/>
                  </a:cubicBezTo>
                  <a:cubicBezTo>
                    <a:pt x="15" y="48"/>
                    <a:pt x="25" y="64"/>
                    <a:pt x="28" y="84"/>
                  </a:cubicBezTo>
                  <a:cubicBezTo>
                    <a:pt x="30" y="104"/>
                    <a:pt x="25" y="122"/>
                    <a:pt x="20" y="132"/>
                  </a:cubicBezTo>
                  <a:cubicBezTo>
                    <a:pt x="20" y="132"/>
                    <a:pt x="14" y="142"/>
                    <a:pt x="26" y="150"/>
                  </a:cubicBezTo>
                  <a:cubicBezTo>
                    <a:pt x="38" y="159"/>
                    <a:pt x="38" y="159"/>
                    <a:pt x="38" y="159"/>
                  </a:cubicBezTo>
                  <a:cubicBezTo>
                    <a:pt x="48" y="166"/>
                    <a:pt x="53" y="154"/>
                    <a:pt x="53" y="154"/>
                  </a:cubicBezTo>
                  <a:cubicBezTo>
                    <a:pt x="60" y="140"/>
                    <a:pt x="70" y="113"/>
                    <a:pt x="67" y="82"/>
                  </a:cubicBezTo>
                  <a:cubicBezTo>
                    <a:pt x="67" y="82"/>
                    <a:pt x="67" y="82"/>
                    <a:pt x="67" y="82"/>
                  </a:cubicBezTo>
                  <a:cubicBezTo>
                    <a:pt x="67" y="81"/>
                    <a:pt x="67" y="80"/>
                    <a:pt x="67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3" name="Freeform 63"/>
            <p:cNvSpPr>
              <a:spLocks noEditPoints="1" noChangeArrowheads="1"/>
            </p:cNvSpPr>
            <p:nvPr/>
          </p:nvSpPr>
          <p:spPr bwMode="auto">
            <a:xfrm>
              <a:off x="0" y="249237"/>
              <a:ext cx="1022350" cy="1106487"/>
            </a:xfrm>
            <a:custGeom>
              <a:avLst/>
              <a:gdLst>
                <a:gd name="T0" fmla="*/ 62 w 368"/>
                <a:gd name="T1" fmla="*/ 374 h 398"/>
                <a:gd name="T2" fmla="*/ 74 w 368"/>
                <a:gd name="T3" fmla="*/ 359 h 398"/>
                <a:gd name="T4" fmla="*/ 90 w 368"/>
                <a:gd name="T5" fmla="*/ 380 h 398"/>
                <a:gd name="T6" fmla="*/ 307 w 368"/>
                <a:gd name="T7" fmla="*/ 398 h 398"/>
                <a:gd name="T8" fmla="*/ 314 w 368"/>
                <a:gd name="T9" fmla="*/ 398 h 398"/>
                <a:gd name="T10" fmla="*/ 366 w 368"/>
                <a:gd name="T11" fmla="*/ 372 h 398"/>
                <a:gd name="T12" fmla="*/ 355 w 368"/>
                <a:gd name="T13" fmla="*/ 299 h 398"/>
                <a:gd name="T14" fmla="*/ 350 w 368"/>
                <a:gd name="T15" fmla="*/ 255 h 398"/>
                <a:gd name="T16" fmla="*/ 329 w 368"/>
                <a:gd name="T17" fmla="*/ 204 h 398"/>
                <a:gd name="T18" fmla="*/ 265 w 368"/>
                <a:gd name="T19" fmla="*/ 185 h 398"/>
                <a:gd name="T20" fmla="*/ 228 w 368"/>
                <a:gd name="T21" fmla="*/ 158 h 398"/>
                <a:gd name="T22" fmla="*/ 236 w 368"/>
                <a:gd name="T23" fmla="*/ 113 h 398"/>
                <a:gd name="T24" fmla="*/ 150 w 368"/>
                <a:gd name="T25" fmla="*/ 25 h 398"/>
                <a:gd name="T26" fmla="*/ 127 w 368"/>
                <a:gd name="T27" fmla="*/ 120 h 398"/>
                <a:gd name="T28" fmla="*/ 127 w 368"/>
                <a:gd name="T29" fmla="*/ 136 h 398"/>
                <a:gd name="T30" fmla="*/ 73 w 368"/>
                <a:gd name="T31" fmla="*/ 194 h 398"/>
                <a:gd name="T32" fmla="*/ 48 w 368"/>
                <a:gd name="T33" fmla="*/ 220 h 398"/>
                <a:gd name="T34" fmla="*/ 22 w 368"/>
                <a:gd name="T35" fmla="*/ 280 h 398"/>
                <a:gd name="T36" fmla="*/ 7 w 368"/>
                <a:gd name="T37" fmla="*/ 312 h 398"/>
                <a:gd name="T38" fmla="*/ 1 w 368"/>
                <a:gd name="T39" fmla="*/ 356 h 398"/>
                <a:gd name="T40" fmla="*/ 230 w 368"/>
                <a:gd name="T41" fmla="*/ 171 h 398"/>
                <a:gd name="T42" fmla="*/ 243 w 368"/>
                <a:gd name="T43" fmla="*/ 173 h 398"/>
                <a:gd name="T44" fmla="*/ 237 w 368"/>
                <a:gd name="T45" fmla="*/ 279 h 398"/>
                <a:gd name="T46" fmla="*/ 217 w 368"/>
                <a:gd name="T47" fmla="*/ 286 h 398"/>
                <a:gd name="T48" fmla="*/ 205 w 368"/>
                <a:gd name="T49" fmla="*/ 225 h 398"/>
                <a:gd name="T50" fmla="*/ 203 w 368"/>
                <a:gd name="T51" fmla="*/ 203 h 398"/>
                <a:gd name="T52" fmla="*/ 188 w 368"/>
                <a:gd name="T53" fmla="*/ 203 h 398"/>
                <a:gd name="T54" fmla="*/ 182 w 368"/>
                <a:gd name="T55" fmla="*/ 223 h 398"/>
                <a:gd name="T56" fmla="*/ 150 w 368"/>
                <a:gd name="T57" fmla="*/ 167 h 398"/>
                <a:gd name="T58" fmla="*/ 133 w 368"/>
                <a:gd name="T59" fmla="*/ 136 h 398"/>
                <a:gd name="T60" fmla="*/ 142 w 368"/>
                <a:gd name="T61" fmla="*/ 144 h 398"/>
                <a:gd name="T62" fmla="*/ 133 w 368"/>
                <a:gd name="T63" fmla="*/ 171 h 398"/>
                <a:gd name="T64" fmla="*/ 139 w 368"/>
                <a:gd name="T65" fmla="*/ 146 h 398"/>
                <a:gd name="T66" fmla="*/ 133 w 368"/>
                <a:gd name="T67" fmla="*/ 136 h 398"/>
                <a:gd name="T68" fmla="*/ 126 w 368"/>
                <a:gd name="T69" fmla="*/ 167 h 398"/>
                <a:gd name="T70" fmla="*/ 127 w 368"/>
                <a:gd name="T71" fmla="*/ 157 h 39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68"/>
                <a:gd name="T109" fmla="*/ 0 h 398"/>
                <a:gd name="T110" fmla="*/ 368 w 368"/>
                <a:gd name="T111" fmla="*/ 398 h 39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68" h="398">
                  <a:moveTo>
                    <a:pt x="44" y="381"/>
                  </a:moveTo>
                  <a:cubicBezTo>
                    <a:pt x="44" y="381"/>
                    <a:pt x="58" y="378"/>
                    <a:pt x="62" y="374"/>
                  </a:cubicBezTo>
                  <a:cubicBezTo>
                    <a:pt x="66" y="370"/>
                    <a:pt x="68" y="371"/>
                    <a:pt x="71" y="368"/>
                  </a:cubicBezTo>
                  <a:cubicBezTo>
                    <a:pt x="74" y="366"/>
                    <a:pt x="71" y="366"/>
                    <a:pt x="74" y="359"/>
                  </a:cubicBezTo>
                  <a:cubicBezTo>
                    <a:pt x="76" y="352"/>
                    <a:pt x="85" y="340"/>
                    <a:pt x="87" y="338"/>
                  </a:cubicBezTo>
                  <a:cubicBezTo>
                    <a:pt x="87" y="338"/>
                    <a:pt x="91" y="369"/>
                    <a:pt x="90" y="380"/>
                  </a:cubicBezTo>
                  <a:cubicBezTo>
                    <a:pt x="89" y="384"/>
                    <a:pt x="89" y="391"/>
                    <a:pt x="90" y="398"/>
                  </a:cubicBezTo>
                  <a:cubicBezTo>
                    <a:pt x="307" y="398"/>
                    <a:pt x="307" y="398"/>
                    <a:pt x="307" y="398"/>
                  </a:cubicBezTo>
                  <a:cubicBezTo>
                    <a:pt x="306" y="389"/>
                    <a:pt x="307" y="383"/>
                    <a:pt x="312" y="393"/>
                  </a:cubicBezTo>
                  <a:cubicBezTo>
                    <a:pt x="312" y="393"/>
                    <a:pt x="313" y="395"/>
                    <a:pt x="314" y="398"/>
                  </a:cubicBezTo>
                  <a:cubicBezTo>
                    <a:pt x="366" y="398"/>
                    <a:pt x="366" y="398"/>
                    <a:pt x="366" y="398"/>
                  </a:cubicBezTo>
                  <a:cubicBezTo>
                    <a:pt x="365" y="389"/>
                    <a:pt x="368" y="379"/>
                    <a:pt x="366" y="372"/>
                  </a:cubicBezTo>
                  <a:cubicBezTo>
                    <a:pt x="364" y="366"/>
                    <a:pt x="367" y="355"/>
                    <a:pt x="363" y="340"/>
                  </a:cubicBezTo>
                  <a:cubicBezTo>
                    <a:pt x="360" y="325"/>
                    <a:pt x="357" y="307"/>
                    <a:pt x="355" y="299"/>
                  </a:cubicBezTo>
                  <a:cubicBezTo>
                    <a:pt x="353" y="291"/>
                    <a:pt x="351" y="283"/>
                    <a:pt x="350" y="277"/>
                  </a:cubicBezTo>
                  <a:cubicBezTo>
                    <a:pt x="349" y="272"/>
                    <a:pt x="353" y="262"/>
                    <a:pt x="350" y="255"/>
                  </a:cubicBezTo>
                  <a:cubicBezTo>
                    <a:pt x="347" y="248"/>
                    <a:pt x="343" y="237"/>
                    <a:pt x="341" y="228"/>
                  </a:cubicBezTo>
                  <a:cubicBezTo>
                    <a:pt x="340" y="218"/>
                    <a:pt x="338" y="205"/>
                    <a:pt x="329" y="204"/>
                  </a:cubicBezTo>
                  <a:cubicBezTo>
                    <a:pt x="319" y="203"/>
                    <a:pt x="303" y="195"/>
                    <a:pt x="292" y="191"/>
                  </a:cubicBezTo>
                  <a:cubicBezTo>
                    <a:pt x="282" y="187"/>
                    <a:pt x="268" y="185"/>
                    <a:pt x="265" y="185"/>
                  </a:cubicBezTo>
                  <a:cubicBezTo>
                    <a:pt x="262" y="184"/>
                    <a:pt x="252" y="177"/>
                    <a:pt x="248" y="171"/>
                  </a:cubicBezTo>
                  <a:cubicBezTo>
                    <a:pt x="244" y="166"/>
                    <a:pt x="237" y="158"/>
                    <a:pt x="228" y="158"/>
                  </a:cubicBezTo>
                  <a:cubicBezTo>
                    <a:pt x="228" y="158"/>
                    <a:pt x="227" y="128"/>
                    <a:pt x="227" y="120"/>
                  </a:cubicBezTo>
                  <a:cubicBezTo>
                    <a:pt x="227" y="120"/>
                    <a:pt x="237" y="134"/>
                    <a:pt x="236" y="113"/>
                  </a:cubicBezTo>
                  <a:cubicBezTo>
                    <a:pt x="236" y="113"/>
                    <a:pt x="240" y="74"/>
                    <a:pt x="228" y="87"/>
                  </a:cubicBezTo>
                  <a:cubicBezTo>
                    <a:pt x="228" y="87"/>
                    <a:pt x="225" y="0"/>
                    <a:pt x="150" y="25"/>
                  </a:cubicBezTo>
                  <a:cubicBezTo>
                    <a:pt x="150" y="25"/>
                    <a:pt x="103" y="48"/>
                    <a:pt x="125" y="107"/>
                  </a:cubicBezTo>
                  <a:cubicBezTo>
                    <a:pt x="125" y="107"/>
                    <a:pt x="124" y="113"/>
                    <a:pt x="127" y="120"/>
                  </a:cubicBezTo>
                  <a:cubicBezTo>
                    <a:pt x="127" y="120"/>
                    <a:pt x="127" y="122"/>
                    <a:pt x="128" y="125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7" y="136"/>
                    <a:pt x="88" y="153"/>
                    <a:pt x="82" y="160"/>
                  </a:cubicBezTo>
                  <a:cubicBezTo>
                    <a:pt x="82" y="160"/>
                    <a:pt x="76" y="162"/>
                    <a:pt x="73" y="194"/>
                  </a:cubicBezTo>
                  <a:cubicBezTo>
                    <a:pt x="73" y="194"/>
                    <a:pt x="65" y="197"/>
                    <a:pt x="60" y="197"/>
                  </a:cubicBezTo>
                  <a:cubicBezTo>
                    <a:pt x="56" y="198"/>
                    <a:pt x="49" y="209"/>
                    <a:pt x="48" y="220"/>
                  </a:cubicBezTo>
                  <a:cubicBezTo>
                    <a:pt x="46" y="230"/>
                    <a:pt x="50" y="234"/>
                    <a:pt x="42" y="249"/>
                  </a:cubicBezTo>
                  <a:cubicBezTo>
                    <a:pt x="33" y="264"/>
                    <a:pt x="27" y="273"/>
                    <a:pt x="22" y="280"/>
                  </a:cubicBezTo>
                  <a:cubicBezTo>
                    <a:pt x="17" y="287"/>
                    <a:pt x="11" y="286"/>
                    <a:pt x="12" y="297"/>
                  </a:cubicBezTo>
                  <a:cubicBezTo>
                    <a:pt x="13" y="309"/>
                    <a:pt x="11" y="305"/>
                    <a:pt x="7" y="312"/>
                  </a:cubicBezTo>
                  <a:cubicBezTo>
                    <a:pt x="2" y="319"/>
                    <a:pt x="5" y="319"/>
                    <a:pt x="3" y="326"/>
                  </a:cubicBezTo>
                  <a:cubicBezTo>
                    <a:pt x="0" y="334"/>
                    <a:pt x="0" y="348"/>
                    <a:pt x="1" y="356"/>
                  </a:cubicBezTo>
                  <a:cubicBezTo>
                    <a:pt x="3" y="363"/>
                    <a:pt x="22" y="388"/>
                    <a:pt x="44" y="381"/>
                  </a:cubicBezTo>
                  <a:close/>
                  <a:moveTo>
                    <a:pt x="230" y="171"/>
                  </a:moveTo>
                  <a:cubicBezTo>
                    <a:pt x="229" y="160"/>
                    <a:pt x="229" y="160"/>
                    <a:pt x="229" y="160"/>
                  </a:cubicBezTo>
                  <a:cubicBezTo>
                    <a:pt x="229" y="160"/>
                    <a:pt x="243" y="162"/>
                    <a:pt x="243" y="173"/>
                  </a:cubicBezTo>
                  <a:cubicBezTo>
                    <a:pt x="243" y="173"/>
                    <a:pt x="250" y="201"/>
                    <a:pt x="249" y="220"/>
                  </a:cubicBezTo>
                  <a:cubicBezTo>
                    <a:pt x="247" y="239"/>
                    <a:pt x="246" y="262"/>
                    <a:pt x="237" y="279"/>
                  </a:cubicBezTo>
                  <a:cubicBezTo>
                    <a:pt x="227" y="297"/>
                    <a:pt x="222" y="311"/>
                    <a:pt x="222" y="311"/>
                  </a:cubicBezTo>
                  <a:cubicBezTo>
                    <a:pt x="222" y="311"/>
                    <a:pt x="217" y="307"/>
                    <a:pt x="217" y="286"/>
                  </a:cubicBezTo>
                  <a:cubicBezTo>
                    <a:pt x="218" y="265"/>
                    <a:pt x="215" y="254"/>
                    <a:pt x="211" y="246"/>
                  </a:cubicBezTo>
                  <a:cubicBezTo>
                    <a:pt x="207" y="239"/>
                    <a:pt x="205" y="225"/>
                    <a:pt x="205" y="225"/>
                  </a:cubicBezTo>
                  <a:cubicBezTo>
                    <a:pt x="205" y="225"/>
                    <a:pt x="225" y="210"/>
                    <a:pt x="225" y="203"/>
                  </a:cubicBezTo>
                  <a:cubicBezTo>
                    <a:pt x="225" y="203"/>
                    <a:pt x="208" y="202"/>
                    <a:pt x="203" y="203"/>
                  </a:cubicBezTo>
                  <a:cubicBezTo>
                    <a:pt x="203" y="203"/>
                    <a:pt x="251" y="185"/>
                    <a:pt x="230" y="171"/>
                  </a:cubicBezTo>
                  <a:close/>
                  <a:moveTo>
                    <a:pt x="188" y="203"/>
                  </a:moveTo>
                  <a:cubicBezTo>
                    <a:pt x="188" y="203"/>
                    <a:pt x="174" y="206"/>
                    <a:pt x="170" y="203"/>
                  </a:cubicBezTo>
                  <a:cubicBezTo>
                    <a:pt x="170" y="203"/>
                    <a:pt x="175" y="220"/>
                    <a:pt x="182" y="223"/>
                  </a:cubicBezTo>
                  <a:cubicBezTo>
                    <a:pt x="182" y="223"/>
                    <a:pt x="187" y="235"/>
                    <a:pt x="180" y="244"/>
                  </a:cubicBezTo>
                  <a:cubicBezTo>
                    <a:pt x="180" y="244"/>
                    <a:pt x="154" y="189"/>
                    <a:pt x="150" y="167"/>
                  </a:cubicBezTo>
                  <a:cubicBezTo>
                    <a:pt x="150" y="167"/>
                    <a:pt x="179" y="203"/>
                    <a:pt x="188" y="203"/>
                  </a:cubicBezTo>
                  <a:close/>
                  <a:moveTo>
                    <a:pt x="133" y="136"/>
                  </a:moveTo>
                  <a:cubicBezTo>
                    <a:pt x="135" y="140"/>
                    <a:pt x="137" y="143"/>
                    <a:pt x="139" y="144"/>
                  </a:cubicBezTo>
                  <a:cubicBezTo>
                    <a:pt x="140" y="144"/>
                    <a:pt x="141" y="144"/>
                    <a:pt x="142" y="144"/>
                  </a:cubicBezTo>
                  <a:cubicBezTo>
                    <a:pt x="142" y="144"/>
                    <a:pt x="149" y="152"/>
                    <a:pt x="147" y="158"/>
                  </a:cubicBezTo>
                  <a:cubicBezTo>
                    <a:pt x="133" y="171"/>
                    <a:pt x="133" y="171"/>
                    <a:pt x="133" y="171"/>
                  </a:cubicBezTo>
                  <a:cubicBezTo>
                    <a:pt x="133" y="155"/>
                    <a:pt x="133" y="155"/>
                    <a:pt x="133" y="155"/>
                  </a:cubicBezTo>
                  <a:cubicBezTo>
                    <a:pt x="133" y="155"/>
                    <a:pt x="148" y="153"/>
                    <a:pt x="139" y="146"/>
                  </a:cubicBezTo>
                  <a:cubicBezTo>
                    <a:pt x="139" y="146"/>
                    <a:pt x="135" y="142"/>
                    <a:pt x="133" y="142"/>
                  </a:cubicBezTo>
                  <a:lnTo>
                    <a:pt x="133" y="136"/>
                  </a:lnTo>
                  <a:close/>
                  <a:moveTo>
                    <a:pt x="127" y="157"/>
                  </a:moveTo>
                  <a:cubicBezTo>
                    <a:pt x="126" y="167"/>
                    <a:pt x="126" y="167"/>
                    <a:pt x="126" y="167"/>
                  </a:cubicBezTo>
                  <a:cubicBezTo>
                    <a:pt x="126" y="167"/>
                    <a:pt x="115" y="163"/>
                    <a:pt x="109" y="166"/>
                  </a:cubicBezTo>
                  <a:cubicBezTo>
                    <a:pt x="109" y="166"/>
                    <a:pt x="120" y="159"/>
                    <a:pt x="127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64" name="组合 122"/>
          <p:cNvGrpSpPr/>
          <p:nvPr/>
        </p:nvGrpSpPr>
        <p:grpSpPr bwMode="auto">
          <a:xfrm>
            <a:off x="3428602" y="4640108"/>
            <a:ext cx="560977" cy="671645"/>
            <a:chOff x="0" y="0"/>
            <a:chExt cx="1096962" cy="1314450"/>
          </a:xfrm>
          <a:solidFill>
            <a:srgbClr val="F6E8AD"/>
          </a:solidFill>
          <a:effectLst/>
        </p:grpSpPr>
        <p:sp>
          <p:nvSpPr>
            <p:cNvPr id="265" name="Freeform 100"/>
            <p:cNvSpPr>
              <a:spLocks noChangeArrowheads="1"/>
            </p:cNvSpPr>
            <p:nvPr/>
          </p:nvSpPr>
          <p:spPr bwMode="auto">
            <a:xfrm>
              <a:off x="0" y="1133475"/>
              <a:ext cx="123825" cy="180975"/>
            </a:xfrm>
            <a:custGeom>
              <a:avLst/>
              <a:gdLst>
                <a:gd name="T0" fmla="*/ 0 w 45"/>
                <a:gd name="T1" fmla="*/ 50 h 65"/>
                <a:gd name="T2" fmla="*/ 11 w 45"/>
                <a:gd name="T3" fmla="*/ 45 h 65"/>
                <a:gd name="T4" fmla="*/ 17 w 45"/>
                <a:gd name="T5" fmla="*/ 52 h 65"/>
                <a:gd name="T6" fmla="*/ 24 w 45"/>
                <a:gd name="T7" fmla="*/ 55 h 65"/>
                <a:gd name="T8" fmla="*/ 31 w 45"/>
                <a:gd name="T9" fmla="*/ 52 h 65"/>
                <a:gd name="T10" fmla="*/ 34 w 45"/>
                <a:gd name="T11" fmla="*/ 47 h 65"/>
                <a:gd name="T12" fmla="*/ 32 w 45"/>
                <a:gd name="T13" fmla="*/ 42 h 65"/>
                <a:gd name="T14" fmla="*/ 25 w 45"/>
                <a:gd name="T15" fmla="*/ 38 h 65"/>
                <a:gd name="T16" fmla="*/ 23 w 45"/>
                <a:gd name="T17" fmla="*/ 37 h 65"/>
                <a:gd name="T18" fmla="*/ 10 w 45"/>
                <a:gd name="T19" fmla="*/ 31 h 65"/>
                <a:gd name="T20" fmla="*/ 4 w 45"/>
                <a:gd name="T21" fmla="*/ 25 h 65"/>
                <a:gd name="T22" fmla="*/ 2 w 45"/>
                <a:gd name="T23" fmla="*/ 17 h 65"/>
                <a:gd name="T24" fmla="*/ 8 w 45"/>
                <a:gd name="T25" fmla="*/ 5 h 65"/>
                <a:gd name="T26" fmla="*/ 23 w 45"/>
                <a:gd name="T27" fmla="*/ 0 h 65"/>
                <a:gd name="T28" fmla="*/ 36 w 45"/>
                <a:gd name="T29" fmla="*/ 4 h 65"/>
                <a:gd name="T30" fmla="*/ 44 w 45"/>
                <a:gd name="T31" fmla="*/ 14 h 65"/>
                <a:gd name="T32" fmla="*/ 33 w 45"/>
                <a:gd name="T33" fmla="*/ 18 h 65"/>
                <a:gd name="T34" fmla="*/ 29 w 45"/>
                <a:gd name="T35" fmla="*/ 12 h 65"/>
                <a:gd name="T36" fmla="*/ 22 w 45"/>
                <a:gd name="T37" fmla="*/ 10 h 65"/>
                <a:gd name="T38" fmla="*/ 16 w 45"/>
                <a:gd name="T39" fmla="*/ 12 h 65"/>
                <a:gd name="T40" fmla="*/ 14 w 45"/>
                <a:gd name="T41" fmla="*/ 17 h 65"/>
                <a:gd name="T42" fmla="*/ 25 w 45"/>
                <a:gd name="T43" fmla="*/ 26 h 65"/>
                <a:gd name="T44" fmla="*/ 30 w 45"/>
                <a:gd name="T45" fmla="*/ 28 h 65"/>
                <a:gd name="T46" fmla="*/ 42 w 45"/>
                <a:gd name="T47" fmla="*/ 36 h 65"/>
                <a:gd name="T48" fmla="*/ 45 w 45"/>
                <a:gd name="T49" fmla="*/ 46 h 65"/>
                <a:gd name="T50" fmla="*/ 40 w 45"/>
                <a:gd name="T51" fmla="*/ 60 h 65"/>
                <a:gd name="T52" fmla="*/ 24 w 45"/>
                <a:gd name="T53" fmla="*/ 65 h 65"/>
                <a:gd name="T54" fmla="*/ 9 w 45"/>
                <a:gd name="T55" fmla="*/ 61 h 65"/>
                <a:gd name="T56" fmla="*/ 0 w 45"/>
                <a:gd name="T57" fmla="*/ 50 h 6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45"/>
                <a:gd name="T88" fmla="*/ 0 h 65"/>
                <a:gd name="T89" fmla="*/ 45 w 45"/>
                <a:gd name="T90" fmla="*/ 65 h 6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45" h="65">
                  <a:moveTo>
                    <a:pt x="0" y="50"/>
                  </a:moveTo>
                  <a:cubicBezTo>
                    <a:pt x="11" y="45"/>
                    <a:pt x="11" y="45"/>
                    <a:pt x="11" y="45"/>
                  </a:cubicBezTo>
                  <a:cubicBezTo>
                    <a:pt x="13" y="48"/>
                    <a:pt x="15" y="51"/>
                    <a:pt x="17" y="52"/>
                  </a:cubicBezTo>
                  <a:cubicBezTo>
                    <a:pt x="19" y="54"/>
                    <a:pt x="21" y="55"/>
                    <a:pt x="24" y="55"/>
                  </a:cubicBezTo>
                  <a:cubicBezTo>
                    <a:pt x="27" y="55"/>
                    <a:pt x="29" y="54"/>
                    <a:pt x="31" y="52"/>
                  </a:cubicBezTo>
                  <a:cubicBezTo>
                    <a:pt x="33" y="51"/>
                    <a:pt x="34" y="49"/>
                    <a:pt x="34" y="47"/>
                  </a:cubicBezTo>
                  <a:cubicBezTo>
                    <a:pt x="34" y="45"/>
                    <a:pt x="33" y="43"/>
                    <a:pt x="32" y="42"/>
                  </a:cubicBezTo>
                  <a:cubicBezTo>
                    <a:pt x="31" y="40"/>
                    <a:pt x="28" y="39"/>
                    <a:pt x="25" y="38"/>
                  </a:cubicBezTo>
                  <a:cubicBezTo>
                    <a:pt x="24" y="38"/>
                    <a:pt x="24" y="37"/>
                    <a:pt x="23" y="37"/>
                  </a:cubicBezTo>
                  <a:cubicBezTo>
                    <a:pt x="16" y="35"/>
                    <a:pt x="12" y="33"/>
                    <a:pt x="10" y="31"/>
                  </a:cubicBezTo>
                  <a:cubicBezTo>
                    <a:pt x="7" y="30"/>
                    <a:pt x="6" y="28"/>
                    <a:pt x="4" y="25"/>
                  </a:cubicBezTo>
                  <a:cubicBezTo>
                    <a:pt x="3" y="23"/>
                    <a:pt x="2" y="20"/>
                    <a:pt x="2" y="17"/>
                  </a:cubicBezTo>
                  <a:cubicBezTo>
                    <a:pt x="2" y="12"/>
                    <a:pt x="4" y="8"/>
                    <a:pt x="8" y="5"/>
                  </a:cubicBezTo>
                  <a:cubicBezTo>
                    <a:pt x="12" y="2"/>
                    <a:pt x="17" y="0"/>
                    <a:pt x="23" y="0"/>
                  </a:cubicBezTo>
                  <a:cubicBezTo>
                    <a:pt x="28" y="0"/>
                    <a:pt x="33" y="1"/>
                    <a:pt x="36" y="4"/>
                  </a:cubicBezTo>
                  <a:cubicBezTo>
                    <a:pt x="40" y="6"/>
                    <a:pt x="42" y="10"/>
                    <a:pt x="44" y="14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2" y="15"/>
                    <a:pt x="31" y="13"/>
                    <a:pt x="29" y="12"/>
                  </a:cubicBezTo>
                  <a:cubicBezTo>
                    <a:pt x="27" y="11"/>
                    <a:pt x="25" y="10"/>
                    <a:pt x="22" y="10"/>
                  </a:cubicBezTo>
                  <a:cubicBezTo>
                    <a:pt x="19" y="10"/>
                    <a:pt x="17" y="11"/>
                    <a:pt x="16" y="12"/>
                  </a:cubicBezTo>
                  <a:cubicBezTo>
                    <a:pt x="14" y="13"/>
                    <a:pt x="14" y="15"/>
                    <a:pt x="14" y="17"/>
                  </a:cubicBezTo>
                  <a:cubicBezTo>
                    <a:pt x="14" y="20"/>
                    <a:pt x="17" y="23"/>
                    <a:pt x="25" y="26"/>
                  </a:cubicBezTo>
                  <a:cubicBezTo>
                    <a:pt x="27" y="27"/>
                    <a:pt x="29" y="27"/>
                    <a:pt x="30" y="28"/>
                  </a:cubicBezTo>
                  <a:cubicBezTo>
                    <a:pt x="36" y="30"/>
                    <a:pt x="40" y="33"/>
                    <a:pt x="42" y="36"/>
                  </a:cubicBezTo>
                  <a:cubicBezTo>
                    <a:pt x="44" y="38"/>
                    <a:pt x="45" y="42"/>
                    <a:pt x="45" y="46"/>
                  </a:cubicBezTo>
                  <a:cubicBezTo>
                    <a:pt x="45" y="52"/>
                    <a:pt x="44" y="57"/>
                    <a:pt x="40" y="60"/>
                  </a:cubicBezTo>
                  <a:cubicBezTo>
                    <a:pt x="36" y="63"/>
                    <a:pt x="31" y="65"/>
                    <a:pt x="24" y="65"/>
                  </a:cubicBezTo>
                  <a:cubicBezTo>
                    <a:pt x="18" y="65"/>
                    <a:pt x="13" y="64"/>
                    <a:pt x="9" y="61"/>
                  </a:cubicBezTo>
                  <a:cubicBezTo>
                    <a:pt x="5" y="59"/>
                    <a:pt x="2" y="55"/>
                    <a:pt x="0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6" name="Freeform 101"/>
            <p:cNvSpPr>
              <a:spLocks noChangeArrowheads="1"/>
            </p:cNvSpPr>
            <p:nvPr/>
          </p:nvSpPr>
          <p:spPr bwMode="auto">
            <a:xfrm>
              <a:off x="155575" y="1136650"/>
              <a:ext cx="130175" cy="177800"/>
            </a:xfrm>
            <a:custGeom>
              <a:avLst/>
              <a:gdLst>
                <a:gd name="T0" fmla="*/ 0 w 47"/>
                <a:gd name="T1" fmla="*/ 40 h 64"/>
                <a:gd name="T2" fmla="*/ 0 w 47"/>
                <a:gd name="T3" fmla="*/ 0 h 64"/>
                <a:gd name="T4" fmla="*/ 12 w 47"/>
                <a:gd name="T5" fmla="*/ 0 h 64"/>
                <a:gd name="T6" fmla="*/ 12 w 47"/>
                <a:gd name="T7" fmla="*/ 40 h 64"/>
                <a:gd name="T8" fmla="*/ 14 w 47"/>
                <a:gd name="T9" fmla="*/ 51 h 64"/>
                <a:gd name="T10" fmla="*/ 24 w 47"/>
                <a:gd name="T11" fmla="*/ 54 h 64"/>
                <a:gd name="T12" fmla="*/ 33 w 47"/>
                <a:gd name="T13" fmla="*/ 51 h 64"/>
                <a:gd name="T14" fmla="*/ 36 w 47"/>
                <a:gd name="T15" fmla="*/ 40 h 64"/>
                <a:gd name="T16" fmla="*/ 36 w 47"/>
                <a:gd name="T17" fmla="*/ 0 h 64"/>
                <a:gd name="T18" fmla="*/ 47 w 47"/>
                <a:gd name="T19" fmla="*/ 0 h 64"/>
                <a:gd name="T20" fmla="*/ 47 w 47"/>
                <a:gd name="T21" fmla="*/ 42 h 64"/>
                <a:gd name="T22" fmla="*/ 41 w 47"/>
                <a:gd name="T23" fmla="*/ 58 h 64"/>
                <a:gd name="T24" fmla="*/ 24 w 47"/>
                <a:gd name="T25" fmla="*/ 64 h 64"/>
                <a:gd name="T26" fmla="*/ 6 w 47"/>
                <a:gd name="T27" fmla="*/ 58 h 64"/>
                <a:gd name="T28" fmla="*/ 0 w 47"/>
                <a:gd name="T29" fmla="*/ 40 h 6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7"/>
                <a:gd name="T46" fmla="*/ 0 h 64"/>
                <a:gd name="T47" fmla="*/ 47 w 47"/>
                <a:gd name="T48" fmla="*/ 64 h 6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7" h="64">
                  <a:moveTo>
                    <a:pt x="0" y="4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5"/>
                    <a:pt x="13" y="48"/>
                    <a:pt x="14" y="51"/>
                  </a:cubicBezTo>
                  <a:cubicBezTo>
                    <a:pt x="16" y="53"/>
                    <a:pt x="19" y="54"/>
                    <a:pt x="24" y="54"/>
                  </a:cubicBezTo>
                  <a:cubicBezTo>
                    <a:pt x="28" y="54"/>
                    <a:pt x="31" y="53"/>
                    <a:pt x="33" y="51"/>
                  </a:cubicBezTo>
                  <a:cubicBezTo>
                    <a:pt x="35" y="49"/>
                    <a:pt x="36" y="45"/>
                    <a:pt x="36" y="4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49"/>
                    <a:pt x="45" y="54"/>
                    <a:pt x="41" y="58"/>
                  </a:cubicBezTo>
                  <a:cubicBezTo>
                    <a:pt x="37" y="62"/>
                    <a:pt x="31" y="64"/>
                    <a:pt x="24" y="64"/>
                  </a:cubicBezTo>
                  <a:cubicBezTo>
                    <a:pt x="16" y="64"/>
                    <a:pt x="10" y="62"/>
                    <a:pt x="6" y="58"/>
                  </a:cubicBezTo>
                  <a:cubicBezTo>
                    <a:pt x="2" y="54"/>
                    <a:pt x="0" y="48"/>
                    <a:pt x="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7" name="Freeform 102"/>
            <p:cNvSpPr>
              <a:spLocks noEditPoints="1" noChangeArrowheads="1"/>
            </p:cNvSpPr>
            <p:nvPr/>
          </p:nvSpPr>
          <p:spPr bwMode="auto">
            <a:xfrm>
              <a:off x="327025" y="1136650"/>
              <a:ext cx="122237" cy="174625"/>
            </a:xfrm>
            <a:custGeom>
              <a:avLst/>
              <a:gdLst>
                <a:gd name="T0" fmla="*/ 0 w 44"/>
                <a:gd name="T1" fmla="*/ 63 h 63"/>
                <a:gd name="T2" fmla="*/ 0 w 44"/>
                <a:gd name="T3" fmla="*/ 0 h 63"/>
                <a:gd name="T4" fmla="*/ 22 w 44"/>
                <a:gd name="T5" fmla="*/ 0 h 63"/>
                <a:gd name="T6" fmla="*/ 39 w 44"/>
                <a:gd name="T7" fmla="*/ 5 h 63"/>
                <a:gd name="T8" fmla="*/ 44 w 44"/>
                <a:gd name="T9" fmla="*/ 19 h 63"/>
                <a:gd name="T10" fmla="*/ 39 w 44"/>
                <a:gd name="T11" fmla="*/ 33 h 63"/>
                <a:gd name="T12" fmla="*/ 23 w 44"/>
                <a:gd name="T13" fmla="*/ 38 h 63"/>
                <a:gd name="T14" fmla="*/ 11 w 44"/>
                <a:gd name="T15" fmla="*/ 38 h 63"/>
                <a:gd name="T16" fmla="*/ 11 w 44"/>
                <a:gd name="T17" fmla="*/ 63 h 63"/>
                <a:gd name="T18" fmla="*/ 0 w 44"/>
                <a:gd name="T19" fmla="*/ 63 h 63"/>
                <a:gd name="T20" fmla="*/ 11 w 44"/>
                <a:gd name="T21" fmla="*/ 28 h 63"/>
                <a:gd name="T22" fmla="*/ 20 w 44"/>
                <a:gd name="T23" fmla="*/ 28 h 63"/>
                <a:gd name="T24" fmla="*/ 29 w 44"/>
                <a:gd name="T25" fmla="*/ 26 h 63"/>
                <a:gd name="T26" fmla="*/ 32 w 44"/>
                <a:gd name="T27" fmla="*/ 19 h 63"/>
                <a:gd name="T28" fmla="*/ 29 w 44"/>
                <a:gd name="T29" fmla="*/ 12 h 63"/>
                <a:gd name="T30" fmla="*/ 20 w 44"/>
                <a:gd name="T31" fmla="*/ 10 h 63"/>
                <a:gd name="T32" fmla="*/ 11 w 44"/>
                <a:gd name="T33" fmla="*/ 10 h 63"/>
                <a:gd name="T34" fmla="*/ 11 w 44"/>
                <a:gd name="T35" fmla="*/ 28 h 6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4"/>
                <a:gd name="T55" fmla="*/ 0 h 63"/>
                <a:gd name="T56" fmla="*/ 44 w 44"/>
                <a:gd name="T57" fmla="*/ 63 h 6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4" h="63">
                  <a:moveTo>
                    <a:pt x="0" y="6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9" y="0"/>
                    <a:pt x="35" y="2"/>
                    <a:pt x="39" y="5"/>
                  </a:cubicBezTo>
                  <a:cubicBezTo>
                    <a:pt x="42" y="8"/>
                    <a:pt x="44" y="12"/>
                    <a:pt x="44" y="19"/>
                  </a:cubicBezTo>
                  <a:cubicBezTo>
                    <a:pt x="44" y="25"/>
                    <a:pt x="42" y="30"/>
                    <a:pt x="39" y="33"/>
                  </a:cubicBezTo>
                  <a:cubicBezTo>
                    <a:pt x="35" y="36"/>
                    <a:pt x="30" y="38"/>
                    <a:pt x="23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63"/>
                    <a:pt x="11" y="63"/>
                    <a:pt x="11" y="63"/>
                  </a:cubicBezTo>
                  <a:lnTo>
                    <a:pt x="0" y="63"/>
                  </a:lnTo>
                  <a:close/>
                  <a:moveTo>
                    <a:pt x="11" y="28"/>
                  </a:moveTo>
                  <a:cubicBezTo>
                    <a:pt x="20" y="28"/>
                    <a:pt x="20" y="28"/>
                    <a:pt x="20" y="28"/>
                  </a:cubicBezTo>
                  <a:cubicBezTo>
                    <a:pt x="25" y="28"/>
                    <a:pt x="28" y="27"/>
                    <a:pt x="29" y="26"/>
                  </a:cubicBezTo>
                  <a:cubicBezTo>
                    <a:pt x="31" y="24"/>
                    <a:pt x="32" y="22"/>
                    <a:pt x="32" y="19"/>
                  </a:cubicBezTo>
                  <a:cubicBezTo>
                    <a:pt x="32" y="15"/>
                    <a:pt x="31" y="13"/>
                    <a:pt x="29" y="12"/>
                  </a:cubicBezTo>
                  <a:cubicBezTo>
                    <a:pt x="28" y="10"/>
                    <a:pt x="25" y="10"/>
                    <a:pt x="20" y="10"/>
                  </a:cubicBezTo>
                  <a:cubicBezTo>
                    <a:pt x="11" y="10"/>
                    <a:pt x="11" y="10"/>
                    <a:pt x="11" y="10"/>
                  </a:cubicBezTo>
                  <a:lnTo>
                    <a:pt x="11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8" name="Freeform 103"/>
            <p:cNvSpPr>
              <a:spLocks noEditPoints="1" noChangeArrowheads="1"/>
            </p:cNvSpPr>
            <p:nvPr/>
          </p:nvSpPr>
          <p:spPr bwMode="auto">
            <a:xfrm>
              <a:off x="477837" y="1136650"/>
              <a:ext cx="123825" cy="174625"/>
            </a:xfrm>
            <a:custGeom>
              <a:avLst/>
              <a:gdLst>
                <a:gd name="T0" fmla="*/ 0 w 45"/>
                <a:gd name="T1" fmla="*/ 63 h 63"/>
                <a:gd name="T2" fmla="*/ 0 w 45"/>
                <a:gd name="T3" fmla="*/ 0 h 63"/>
                <a:gd name="T4" fmla="*/ 23 w 45"/>
                <a:gd name="T5" fmla="*/ 0 h 63"/>
                <a:gd name="T6" fmla="*/ 40 w 45"/>
                <a:gd name="T7" fmla="*/ 5 h 63"/>
                <a:gd name="T8" fmla="*/ 45 w 45"/>
                <a:gd name="T9" fmla="*/ 19 h 63"/>
                <a:gd name="T10" fmla="*/ 40 w 45"/>
                <a:gd name="T11" fmla="*/ 33 h 63"/>
                <a:gd name="T12" fmla="*/ 24 w 45"/>
                <a:gd name="T13" fmla="*/ 38 h 63"/>
                <a:gd name="T14" fmla="*/ 12 w 45"/>
                <a:gd name="T15" fmla="*/ 38 h 63"/>
                <a:gd name="T16" fmla="*/ 12 w 45"/>
                <a:gd name="T17" fmla="*/ 63 h 63"/>
                <a:gd name="T18" fmla="*/ 0 w 45"/>
                <a:gd name="T19" fmla="*/ 63 h 63"/>
                <a:gd name="T20" fmla="*/ 12 w 45"/>
                <a:gd name="T21" fmla="*/ 28 h 63"/>
                <a:gd name="T22" fmla="*/ 21 w 45"/>
                <a:gd name="T23" fmla="*/ 28 h 63"/>
                <a:gd name="T24" fmla="*/ 30 w 45"/>
                <a:gd name="T25" fmla="*/ 26 h 63"/>
                <a:gd name="T26" fmla="*/ 33 w 45"/>
                <a:gd name="T27" fmla="*/ 19 h 63"/>
                <a:gd name="T28" fmla="*/ 30 w 45"/>
                <a:gd name="T29" fmla="*/ 12 h 63"/>
                <a:gd name="T30" fmla="*/ 21 w 45"/>
                <a:gd name="T31" fmla="*/ 10 h 63"/>
                <a:gd name="T32" fmla="*/ 12 w 45"/>
                <a:gd name="T33" fmla="*/ 10 h 63"/>
                <a:gd name="T34" fmla="*/ 12 w 45"/>
                <a:gd name="T35" fmla="*/ 28 h 6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5"/>
                <a:gd name="T55" fmla="*/ 0 h 63"/>
                <a:gd name="T56" fmla="*/ 45 w 45"/>
                <a:gd name="T57" fmla="*/ 63 h 6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5" h="63">
                  <a:moveTo>
                    <a:pt x="0" y="6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0" y="0"/>
                    <a:pt x="36" y="2"/>
                    <a:pt x="40" y="5"/>
                  </a:cubicBezTo>
                  <a:cubicBezTo>
                    <a:pt x="43" y="8"/>
                    <a:pt x="45" y="12"/>
                    <a:pt x="45" y="19"/>
                  </a:cubicBezTo>
                  <a:cubicBezTo>
                    <a:pt x="45" y="25"/>
                    <a:pt x="43" y="30"/>
                    <a:pt x="40" y="33"/>
                  </a:cubicBezTo>
                  <a:cubicBezTo>
                    <a:pt x="36" y="36"/>
                    <a:pt x="31" y="38"/>
                    <a:pt x="24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63"/>
                    <a:pt x="12" y="63"/>
                    <a:pt x="12" y="63"/>
                  </a:cubicBezTo>
                  <a:lnTo>
                    <a:pt x="0" y="63"/>
                  </a:lnTo>
                  <a:close/>
                  <a:moveTo>
                    <a:pt x="12" y="28"/>
                  </a:moveTo>
                  <a:cubicBezTo>
                    <a:pt x="21" y="28"/>
                    <a:pt x="21" y="28"/>
                    <a:pt x="21" y="28"/>
                  </a:cubicBezTo>
                  <a:cubicBezTo>
                    <a:pt x="26" y="28"/>
                    <a:pt x="29" y="27"/>
                    <a:pt x="30" y="26"/>
                  </a:cubicBezTo>
                  <a:cubicBezTo>
                    <a:pt x="32" y="24"/>
                    <a:pt x="33" y="22"/>
                    <a:pt x="33" y="19"/>
                  </a:cubicBezTo>
                  <a:cubicBezTo>
                    <a:pt x="33" y="15"/>
                    <a:pt x="32" y="13"/>
                    <a:pt x="30" y="12"/>
                  </a:cubicBezTo>
                  <a:cubicBezTo>
                    <a:pt x="29" y="10"/>
                    <a:pt x="26" y="10"/>
                    <a:pt x="21" y="10"/>
                  </a:cubicBezTo>
                  <a:cubicBezTo>
                    <a:pt x="12" y="10"/>
                    <a:pt x="12" y="10"/>
                    <a:pt x="12" y="10"/>
                  </a:cubicBezTo>
                  <a:lnTo>
                    <a:pt x="12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9" name="Freeform 104"/>
            <p:cNvSpPr>
              <a:spLocks noEditPoints="1" noChangeArrowheads="1"/>
            </p:cNvSpPr>
            <p:nvPr/>
          </p:nvSpPr>
          <p:spPr bwMode="auto">
            <a:xfrm>
              <a:off x="622300" y="1133475"/>
              <a:ext cx="142875" cy="180975"/>
            </a:xfrm>
            <a:custGeom>
              <a:avLst/>
              <a:gdLst>
                <a:gd name="T0" fmla="*/ 0 w 52"/>
                <a:gd name="T1" fmla="*/ 33 h 65"/>
                <a:gd name="T2" fmla="*/ 6 w 52"/>
                <a:gd name="T3" fmla="*/ 9 h 65"/>
                <a:gd name="T4" fmla="*/ 26 w 52"/>
                <a:gd name="T5" fmla="*/ 0 h 65"/>
                <a:gd name="T6" fmla="*/ 45 w 52"/>
                <a:gd name="T7" fmla="*/ 9 h 65"/>
                <a:gd name="T8" fmla="*/ 52 w 52"/>
                <a:gd name="T9" fmla="*/ 33 h 65"/>
                <a:gd name="T10" fmla="*/ 45 w 52"/>
                <a:gd name="T11" fmla="*/ 56 h 65"/>
                <a:gd name="T12" fmla="*/ 26 w 52"/>
                <a:gd name="T13" fmla="*/ 65 h 65"/>
                <a:gd name="T14" fmla="*/ 7 w 52"/>
                <a:gd name="T15" fmla="*/ 56 h 65"/>
                <a:gd name="T16" fmla="*/ 0 w 52"/>
                <a:gd name="T17" fmla="*/ 33 h 65"/>
                <a:gd name="T18" fmla="*/ 12 w 52"/>
                <a:gd name="T19" fmla="*/ 33 h 65"/>
                <a:gd name="T20" fmla="*/ 15 w 52"/>
                <a:gd name="T21" fmla="*/ 49 h 65"/>
                <a:gd name="T22" fmla="*/ 26 w 52"/>
                <a:gd name="T23" fmla="*/ 54 h 65"/>
                <a:gd name="T24" fmla="*/ 36 w 52"/>
                <a:gd name="T25" fmla="*/ 49 h 65"/>
                <a:gd name="T26" fmla="*/ 40 w 52"/>
                <a:gd name="T27" fmla="*/ 33 h 65"/>
                <a:gd name="T28" fmla="*/ 36 w 52"/>
                <a:gd name="T29" fmla="*/ 16 h 65"/>
                <a:gd name="T30" fmla="*/ 26 w 52"/>
                <a:gd name="T31" fmla="*/ 11 h 65"/>
                <a:gd name="T32" fmla="*/ 15 w 52"/>
                <a:gd name="T33" fmla="*/ 16 h 65"/>
                <a:gd name="T34" fmla="*/ 12 w 52"/>
                <a:gd name="T35" fmla="*/ 33 h 6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2"/>
                <a:gd name="T55" fmla="*/ 0 h 65"/>
                <a:gd name="T56" fmla="*/ 52 w 52"/>
                <a:gd name="T57" fmla="*/ 65 h 6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2" h="65">
                  <a:moveTo>
                    <a:pt x="0" y="33"/>
                  </a:moveTo>
                  <a:cubicBezTo>
                    <a:pt x="0" y="22"/>
                    <a:pt x="2" y="15"/>
                    <a:pt x="6" y="9"/>
                  </a:cubicBezTo>
                  <a:cubicBezTo>
                    <a:pt x="11" y="3"/>
                    <a:pt x="18" y="0"/>
                    <a:pt x="26" y="0"/>
                  </a:cubicBezTo>
                  <a:cubicBezTo>
                    <a:pt x="34" y="0"/>
                    <a:pt x="40" y="3"/>
                    <a:pt x="45" y="9"/>
                  </a:cubicBezTo>
                  <a:cubicBezTo>
                    <a:pt x="50" y="15"/>
                    <a:pt x="52" y="22"/>
                    <a:pt x="52" y="33"/>
                  </a:cubicBezTo>
                  <a:cubicBezTo>
                    <a:pt x="52" y="43"/>
                    <a:pt x="50" y="51"/>
                    <a:pt x="45" y="56"/>
                  </a:cubicBezTo>
                  <a:cubicBezTo>
                    <a:pt x="40" y="62"/>
                    <a:pt x="34" y="65"/>
                    <a:pt x="26" y="65"/>
                  </a:cubicBezTo>
                  <a:cubicBezTo>
                    <a:pt x="18" y="65"/>
                    <a:pt x="11" y="62"/>
                    <a:pt x="7" y="56"/>
                  </a:cubicBezTo>
                  <a:cubicBezTo>
                    <a:pt x="2" y="51"/>
                    <a:pt x="0" y="43"/>
                    <a:pt x="0" y="33"/>
                  </a:cubicBezTo>
                  <a:close/>
                  <a:moveTo>
                    <a:pt x="12" y="33"/>
                  </a:moveTo>
                  <a:cubicBezTo>
                    <a:pt x="12" y="40"/>
                    <a:pt x="13" y="45"/>
                    <a:pt x="15" y="49"/>
                  </a:cubicBezTo>
                  <a:cubicBezTo>
                    <a:pt x="18" y="53"/>
                    <a:pt x="21" y="54"/>
                    <a:pt x="26" y="54"/>
                  </a:cubicBezTo>
                  <a:cubicBezTo>
                    <a:pt x="30" y="54"/>
                    <a:pt x="34" y="53"/>
                    <a:pt x="36" y="49"/>
                  </a:cubicBezTo>
                  <a:cubicBezTo>
                    <a:pt x="39" y="45"/>
                    <a:pt x="40" y="40"/>
                    <a:pt x="40" y="33"/>
                  </a:cubicBezTo>
                  <a:cubicBezTo>
                    <a:pt x="40" y="25"/>
                    <a:pt x="39" y="20"/>
                    <a:pt x="36" y="16"/>
                  </a:cubicBezTo>
                  <a:cubicBezTo>
                    <a:pt x="34" y="13"/>
                    <a:pt x="30" y="11"/>
                    <a:pt x="26" y="11"/>
                  </a:cubicBezTo>
                  <a:cubicBezTo>
                    <a:pt x="21" y="11"/>
                    <a:pt x="18" y="13"/>
                    <a:pt x="15" y="16"/>
                  </a:cubicBezTo>
                  <a:cubicBezTo>
                    <a:pt x="13" y="20"/>
                    <a:pt x="12" y="25"/>
                    <a:pt x="12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70" name="Freeform 105"/>
            <p:cNvSpPr>
              <a:spLocks noEditPoints="1" noChangeArrowheads="1"/>
            </p:cNvSpPr>
            <p:nvPr/>
          </p:nvSpPr>
          <p:spPr bwMode="auto">
            <a:xfrm>
              <a:off x="793750" y="1136650"/>
              <a:ext cx="130175" cy="174625"/>
            </a:xfrm>
            <a:custGeom>
              <a:avLst/>
              <a:gdLst>
                <a:gd name="T0" fmla="*/ 0 w 47"/>
                <a:gd name="T1" fmla="*/ 63 h 63"/>
                <a:gd name="T2" fmla="*/ 0 w 47"/>
                <a:gd name="T3" fmla="*/ 0 h 63"/>
                <a:gd name="T4" fmla="*/ 21 w 47"/>
                <a:gd name="T5" fmla="*/ 0 h 63"/>
                <a:gd name="T6" fmla="*/ 39 w 47"/>
                <a:gd name="T7" fmla="*/ 5 h 63"/>
                <a:gd name="T8" fmla="*/ 45 w 47"/>
                <a:gd name="T9" fmla="*/ 19 h 63"/>
                <a:gd name="T10" fmla="*/ 42 w 47"/>
                <a:gd name="T11" fmla="*/ 29 h 63"/>
                <a:gd name="T12" fmla="*/ 33 w 47"/>
                <a:gd name="T13" fmla="*/ 35 h 63"/>
                <a:gd name="T14" fmla="*/ 47 w 47"/>
                <a:gd name="T15" fmla="*/ 63 h 63"/>
                <a:gd name="T16" fmla="*/ 35 w 47"/>
                <a:gd name="T17" fmla="*/ 63 h 63"/>
                <a:gd name="T18" fmla="*/ 23 w 47"/>
                <a:gd name="T19" fmla="*/ 37 h 63"/>
                <a:gd name="T20" fmla="*/ 12 w 47"/>
                <a:gd name="T21" fmla="*/ 37 h 63"/>
                <a:gd name="T22" fmla="*/ 12 w 47"/>
                <a:gd name="T23" fmla="*/ 63 h 63"/>
                <a:gd name="T24" fmla="*/ 0 w 47"/>
                <a:gd name="T25" fmla="*/ 63 h 63"/>
                <a:gd name="T26" fmla="*/ 12 w 47"/>
                <a:gd name="T27" fmla="*/ 27 h 63"/>
                <a:gd name="T28" fmla="*/ 22 w 47"/>
                <a:gd name="T29" fmla="*/ 27 h 63"/>
                <a:gd name="T30" fmla="*/ 30 w 47"/>
                <a:gd name="T31" fmla="*/ 25 h 63"/>
                <a:gd name="T32" fmla="*/ 33 w 47"/>
                <a:gd name="T33" fmla="*/ 19 h 63"/>
                <a:gd name="T34" fmla="*/ 30 w 47"/>
                <a:gd name="T35" fmla="*/ 12 h 63"/>
                <a:gd name="T36" fmla="*/ 22 w 47"/>
                <a:gd name="T37" fmla="*/ 10 h 63"/>
                <a:gd name="T38" fmla="*/ 12 w 47"/>
                <a:gd name="T39" fmla="*/ 10 h 63"/>
                <a:gd name="T40" fmla="*/ 12 w 47"/>
                <a:gd name="T41" fmla="*/ 27 h 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7"/>
                <a:gd name="T64" fmla="*/ 0 h 63"/>
                <a:gd name="T65" fmla="*/ 47 w 47"/>
                <a:gd name="T66" fmla="*/ 63 h 6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7" h="63">
                  <a:moveTo>
                    <a:pt x="0" y="6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9" y="0"/>
                    <a:pt x="35" y="2"/>
                    <a:pt x="39" y="5"/>
                  </a:cubicBezTo>
                  <a:cubicBezTo>
                    <a:pt x="43" y="8"/>
                    <a:pt x="45" y="12"/>
                    <a:pt x="45" y="19"/>
                  </a:cubicBezTo>
                  <a:cubicBezTo>
                    <a:pt x="45" y="23"/>
                    <a:pt x="44" y="26"/>
                    <a:pt x="42" y="29"/>
                  </a:cubicBezTo>
                  <a:cubicBezTo>
                    <a:pt x="40" y="32"/>
                    <a:pt x="37" y="34"/>
                    <a:pt x="33" y="35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63"/>
                    <a:pt x="12" y="63"/>
                    <a:pt x="12" y="63"/>
                  </a:cubicBezTo>
                  <a:lnTo>
                    <a:pt x="0" y="63"/>
                  </a:lnTo>
                  <a:close/>
                  <a:moveTo>
                    <a:pt x="12" y="27"/>
                  </a:moveTo>
                  <a:cubicBezTo>
                    <a:pt x="22" y="27"/>
                    <a:pt x="22" y="27"/>
                    <a:pt x="22" y="27"/>
                  </a:cubicBezTo>
                  <a:cubicBezTo>
                    <a:pt x="26" y="27"/>
                    <a:pt x="29" y="27"/>
                    <a:pt x="30" y="25"/>
                  </a:cubicBezTo>
                  <a:cubicBezTo>
                    <a:pt x="32" y="24"/>
                    <a:pt x="33" y="22"/>
                    <a:pt x="33" y="19"/>
                  </a:cubicBezTo>
                  <a:cubicBezTo>
                    <a:pt x="33" y="16"/>
                    <a:pt x="32" y="14"/>
                    <a:pt x="30" y="12"/>
                  </a:cubicBezTo>
                  <a:cubicBezTo>
                    <a:pt x="29" y="11"/>
                    <a:pt x="26" y="10"/>
                    <a:pt x="22" y="10"/>
                  </a:cubicBezTo>
                  <a:cubicBezTo>
                    <a:pt x="12" y="10"/>
                    <a:pt x="12" y="10"/>
                    <a:pt x="12" y="10"/>
                  </a:cubicBezTo>
                  <a:lnTo>
                    <a:pt x="12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71" name="Freeform 106"/>
            <p:cNvSpPr>
              <a:spLocks noChangeArrowheads="1"/>
            </p:cNvSpPr>
            <p:nvPr/>
          </p:nvSpPr>
          <p:spPr bwMode="auto">
            <a:xfrm>
              <a:off x="941387" y="1136650"/>
              <a:ext cx="123825" cy="174625"/>
            </a:xfrm>
            <a:custGeom>
              <a:avLst/>
              <a:gdLst>
                <a:gd name="T0" fmla="*/ 28 w 78"/>
                <a:gd name="T1" fmla="*/ 110 h 110"/>
                <a:gd name="T2" fmla="*/ 28 w 78"/>
                <a:gd name="T3" fmla="*/ 18 h 110"/>
                <a:gd name="T4" fmla="*/ 0 w 78"/>
                <a:gd name="T5" fmla="*/ 18 h 110"/>
                <a:gd name="T6" fmla="*/ 0 w 78"/>
                <a:gd name="T7" fmla="*/ 0 h 110"/>
                <a:gd name="T8" fmla="*/ 78 w 78"/>
                <a:gd name="T9" fmla="*/ 0 h 110"/>
                <a:gd name="T10" fmla="*/ 78 w 78"/>
                <a:gd name="T11" fmla="*/ 18 h 110"/>
                <a:gd name="T12" fmla="*/ 49 w 78"/>
                <a:gd name="T13" fmla="*/ 18 h 110"/>
                <a:gd name="T14" fmla="*/ 49 w 78"/>
                <a:gd name="T15" fmla="*/ 110 h 110"/>
                <a:gd name="T16" fmla="*/ 28 w 78"/>
                <a:gd name="T17" fmla="*/ 110 h 1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8"/>
                <a:gd name="T28" fmla="*/ 0 h 110"/>
                <a:gd name="T29" fmla="*/ 78 w 78"/>
                <a:gd name="T30" fmla="*/ 110 h 1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8" h="110">
                  <a:moveTo>
                    <a:pt x="28" y="110"/>
                  </a:moveTo>
                  <a:lnTo>
                    <a:pt x="28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78" y="0"/>
                  </a:lnTo>
                  <a:lnTo>
                    <a:pt x="78" y="18"/>
                  </a:lnTo>
                  <a:lnTo>
                    <a:pt x="49" y="18"/>
                  </a:lnTo>
                  <a:lnTo>
                    <a:pt x="49" y="110"/>
                  </a:lnTo>
                  <a:lnTo>
                    <a:pt x="28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72" name="Freeform 107"/>
            <p:cNvSpPr>
              <a:spLocks noEditPoints="1" noChangeArrowheads="1"/>
            </p:cNvSpPr>
            <p:nvPr/>
          </p:nvSpPr>
          <p:spPr bwMode="auto">
            <a:xfrm>
              <a:off x="22225" y="0"/>
              <a:ext cx="1074737" cy="1055687"/>
            </a:xfrm>
            <a:custGeom>
              <a:avLst/>
              <a:gdLst>
                <a:gd name="T0" fmla="*/ 378 w 387"/>
                <a:gd name="T1" fmla="*/ 334 h 380"/>
                <a:gd name="T2" fmla="*/ 364 w 387"/>
                <a:gd name="T3" fmla="*/ 309 h 380"/>
                <a:gd name="T4" fmla="*/ 353 w 387"/>
                <a:gd name="T5" fmla="*/ 249 h 380"/>
                <a:gd name="T6" fmla="*/ 335 w 387"/>
                <a:gd name="T7" fmla="*/ 221 h 380"/>
                <a:gd name="T8" fmla="*/ 244 w 387"/>
                <a:gd name="T9" fmla="*/ 192 h 380"/>
                <a:gd name="T10" fmla="*/ 213 w 387"/>
                <a:gd name="T11" fmla="*/ 164 h 380"/>
                <a:gd name="T12" fmla="*/ 185 w 387"/>
                <a:gd name="T13" fmla="*/ 293 h 380"/>
                <a:gd name="T14" fmla="*/ 174 w 387"/>
                <a:gd name="T15" fmla="*/ 251 h 380"/>
                <a:gd name="T16" fmla="*/ 169 w 387"/>
                <a:gd name="T17" fmla="*/ 232 h 380"/>
                <a:gd name="T18" fmla="*/ 190 w 387"/>
                <a:gd name="T19" fmla="*/ 209 h 380"/>
                <a:gd name="T20" fmla="*/ 174 w 387"/>
                <a:gd name="T21" fmla="*/ 201 h 380"/>
                <a:gd name="T22" fmla="*/ 213 w 387"/>
                <a:gd name="T23" fmla="*/ 164 h 380"/>
                <a:gd name="T24" fmla="*/ 213 w 387"/>
                <a:gd name="T25" fmla="*/ 136 h 380"/>
                <a:gd name="T26" fmla="*/ 215 w 387"/>
                <a:gd name="T27" fmla="*/ 132 h 380"/>
                <a:gd name="T28" fmla="*/ 228 w 387"/>
                <a:gd name="T29" fmla="*/ 137 h 380"/>
                <a:gd name="T30" fmla="*/ 254 w 387"/>
                <a:gd name="T31" fmla="*/ 89 h 380"/>
                <a:gd name="T32" fmla="*/ 235 w 387"/>
                <a:gd name="T33" fmla="*/ 55 h 380"/>
                <a:gd name="T34" fmla="*/ 166 w 387"/>
                <a:gd name="T35" fmla="*/ 0 h 380"/>
                <a:gd name="T36" fmla="*/ 94 w 387"/>
                <a:gd name="T37" fmla="*/ 56 h 380"/>
                <a:gd name="T38" fmla="*/ 80 w 387"/>
                <a:gd name="T39" fmla="*/ 95 h 380"/>
                <a:gd name="T40" fmla="*/ 105 w 387"/>
                <a:gd name="T41" fmla="*/ 132 h 380"/>
                <a:gd name="T42" fmla="*/ 120 w 387"/>
                <a:gd name="T43" fmla="*/ 148 h 380"/>
                <a:gd name="T44" fmla="*/ 123 w 387"/>
                <a:gd name="T45" fmla="*/ 181 h 380"/>
                <a:gd name="T46" fmla="*/ 114 w 387"/>
                <a:gd name="T47" fmla="*/ 207 h 380"/>
                <a:gd name="T48" fmla="*/ 96 w 387"/>
                <a:gd name="T49" fmla="*/ 215 h 380"/>
                <a:gd name="T50" fmla="*/ 62 w 387"/>
                <a:gd name="T51" fmla="*/ 230 h 380"/>
                <a:gd name="T52" fmla="*/ 25 w 387"/>
                <a:gd name="T53" fmla="*/ 248 h 380"/>
                <a:gd name="T54" fmla="*/ 10 w 387"/>
                <a:gd name="T55" fmla="*/ 293 h 380"/>
                <a:gd name="T56" fmla="*/ 4 w 387"/>
                <a:gd name="T57" fmla="*/ 335 h 380"/>
                <a:gd name="T58" fmla="*/ 0 w 387"/>
                <a:gd name="T59" fmla="*/ 371 h 380"/>
                <a:gd name="T60" fmla="*/ 0 w 387"/>
                <a:gd name="T61" fmla="*/ 380 h 380"/>
                <a:gd name="T62" fmla="*/ 387 w 387"/>
                <a:gd name="T63" fmla="*/ 380 h 380"/>
                <a:gd name="T64" fmla="*/ 378 w 387"/>
                <a:gd name="T65" fmla="*/ 334 h 380"/>
                <a:gd name="T66" fmla="*/ 114 w 387"/>
                <a:gd name="T67" fmla="*/ 137 h 380"/>
                <a:gd name="T68" fmla="*/ 116 w 387"/>
                <a:gd name="T69" fmla="*/ 137 h 380"/>
                <a:gd name="T70" fmla="*/ 116 w 387"/>
                <a:gd name="T71" fmla="*/ 139 h 380"/>
                <a:gd name="T72" fmla="*/ 114 w 387"/>
                <a:gd name="T73" fmla="*/ 137 h 380"/>
                <a:gd name="T74" fmla="*/ 141 w 387"/>
                <a:gd name="T75" fmla="*/ 211 h 380"/>
                <a:gd name="T76" fmla="*/ 148 w 387"/>
                <a:gd name="T77" fmla="*/ 227 h 380"/>
                <a:gd name="T78" fmla="*/ 132 w 387"/>
                <a:gd name="T79" fmla="*/ 279 h 380"/>
                <a:gd name="T80" fmla="*/ 123 w 387"/>
                <a:gd name="T81" fmla="*/ 226 h 380"/>
                <a:gd name="T82" fmla="*/ 123 w 387"/>
                <a:gd name="T83" fmla="*/ 182 h 380"/>
                <a:gd name="T84" fmla="*/ 152 w 387"/>
                <a:gd name="T85" fmla="*/ 204 h 380"/>
                <a:gd name="T86" fmla="*/ 141 w 387"/>
                <a:gd name="T87" fmla="*/ 211 h 380"/>
                <a:gd name="T88" fmla="*/ 150 w 387"/>
                <a:gd name="T89" fmla="*/ 167 h 380"/>
                <a:gd name="T90" fmla="*/ 138 w 387"/>
                <a:gd name="T91" fmla="*/ 155 h 380"/>
                <a:gd name="T92" fmla="*/ 137 w 387"/>
                <a:gd name="T93" fmla="*/ 154 h 380"/>
                <a:gd name="T94" fmla="*/ 121 w 387"/>
                <a:gd name="T95" fmla="*/ 149 h 380"/>
                <a:gd name="T96" fmla="*/ 121 w 387"/>
                <a:gd name="T97" fmla="*/ 143 h 380"/>
                <a:gd name="T98" fmla="*/ 131 w 387"/>
                <a:gd name="T99" fmla="*/ 148 h 380"/>
                <a:gd name="T100" fmla="*/ 138 w 387"/>
                <a:gd name="T101" fmla="*/ 149 h 380"/>
                <a:gd name="T102" fmla="*/ 150 w 387"/>
                <a:gd name="T103" fmla="*/ 140 h 380"/>
                <a:gd name="T104" fmla="*/ 163 w 387"/>
                <a:gd name="T105" fmla="*/ 154 h 380"/>
                <a:gd name="T106" fmla="*/ 150 w 387"/>
                <a:gd name="T107" fmla="*/ 167 h 380"/>
                <a:gd name="T108" fmla="*/ 162 w 387"/>
                <a:gd name="T109" fmla="*/ 15 h 380"/>
                <a:gd name="T110" fmla="*/ 128 w 387"/>
                <a:gd name="T111" fmla="*/ 22 h 380"/>
                <a:gd name="T112" fmla="*/ 166 w 387"/>
                <a:gd name="T113" fmla="*/ 7 h 380"/>
                <a:gd name="T114" fmla="*/ 226 w 387"/>
                <a:gd name="T115" fmla="*/ 57 h 380"/>
                <a:gd name="T116" fmla="*/ 220 w 387"/>
                <a:gd name="T117" fmla="*/ 59 h 380"/>
                <a:gd name="T118" fmla="*/ 162 w 387"/>
                <a:gd name="T119" fmla="*/ 15 h 38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87"/>
                <a:gd name="T181" fmla="*/ 0 h 380"/>
                <a:gd name="T182" fmla="*/ 387 w 387"/>
                <a:gd name="T183" fmla="*/ 380 h 38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87" h="380">
                  <a:moveTo>
                    <a:pt x="378" y="334"/>
                  </a:moveTo>
                  <a:cubicBezTo>
                    <a:pt x="377" y="321"/>
                    <a:pt x="370" y="318"/>
                    <a:pt x="364" y="309"/>
                  </a:cubicBezTo>
                  <a:cubicBezTo>
                    <a:pt x="359" y="300"/>
                    <a:pt x="353" y="249"/>
                    <a:pt x="353" y="249"/>
                  </a:cubicBezTo>
                  <a:cubicBezTo>
                    <a:pt x="353" y="227"/>
                    <a:pt x="335" y="221"/>
                    <a:pt x="335" y="221"/>
                  </a:cubicBezTo>
                  <a:cubicBezTo>
                    <a:pt x="327" y="213"/>
                    <a:pt x="244" y="192"/>
                    <a:pt x="244" y="192"/>
                  </a:cubicBezTo>
                  <a:cubicBezTo>
                    <a:pt x="226" y="183"/>
                    <a:pt x="213" y="164"/>
                    <a:pt x="213" y="164"/>
                  </a:cubicBezTo>
                  <a:cubicBezTo>
                    <a:pt x="231" y="193"/>
                    <a:pt x="185" y="293"/>
                    <a:pt x="185" y="293"/>
                  </a:cubicBezTo>
                  <a:cubicBezTo>
                    <a:pt x="186" y="285"/>
                    <a:pt x="174" y="251"/>
                    <a:pt x="174" y="251"/>
                  </a:cubicBezTo>
                  <a:cubicBezTo>
                    <a:pt x="168" y="244"/>
                    <a:pt x="169" y="232"/>
                    <a:pt x="169" y="232"/>
                  </a:cubicBezTo>
                  <a:cubicBezTo>
                    <a:pt x="172" y="230"/>
                    <a:pt x="190" y="209"/>
                    <a:pt x="190" y="209"/>
                  </a:cubicBezTo>
                  <a:cubicBezTo>
                    <a:pt x="189" y="206"/>
                    <a:pt x="174" y="201"/>
                    <a:pt x="174" y="201"/>
                  </a:cubicBezTo>
                  <a:cubicBezTo>
                    <a:pt x="184" y="199"/>
                    <a:pt x="213" y="164"/>
                    <a:pt x="213" y="164"/>
                  </a:cubicBezTo>
                  <a:cubicBezTo>
                    <a:pt x="207" y="153"/>
                    <a:pt x="213" y="136"/>
                    <a:pt x="213" y="136"/>
                  </a:cubicBezTo>
                  <a:cubicBezTo>
                    <a:pt x="213" y="134"/>
                    <a:pt x="214" y="133"/>
                    <a:pt x="215" y="132"/>
                  </a:cubicBezTo>
                  <a:cubicBezTo>
                    <a:pt x="217" y="135"/>
                    <a:pt x="221" y="137"/>
                    <a:pt x="228" y="137"/>
                  </a:cubicBezTo>
                  <a:cubicBezTo>
                    <a:pt x="228" y="137"/>
                    <a:pt x="254" y="131"/>
                    <a:pt x="254" y="89"/>
                  </a:cubicBezTo>
                  <a:cubicBezTo>
                    <a:pt x="255" y="63"/>
                    <a:pt x="235" y="55"/>
                    <a:pt x="235" y="55"/>
                  </a:cubicBezTo>
                  <a:cubicBezTo>
                    <a:pt x="235" y="55"/>
                    <a:pt x="230" y="0"/>
                    <a:pt x="166" y="0"/>
                  </a:cubicBezTo>
                  <a:cubicBezTo>
                    <a:pt x="102" y="0"/>
                    <a:pt x="94" y="56"/>
                    <a:pt x="94" y="56"/>
                  </a:cubicBezTo>
                  <a:cubicBezTo>
                    <a:pt x="94" y="56"/>
                    <a:pt x="74" y="63"/>
                    <a:pt x="80" y="95"/>
                  </a:cubicBezTo>
                  <a:cubicBezTo>
                    <a:pt x="87" y="134"/>
                    <a:pt x="105" y="132"/>
                    <a:pt x="105" y="132"/>
                  </a:cubicBezTo>
                  <a:cubicBezTo>
                    <a:pt x="107" y="137"/>
                    <a:pt x="113" y="143"/>
                    <a:pt x="120" y="148"/>
                  </a:cubicBezTo>
                  <a:cubicBezTo>
                    <a:pt x="124" y="155"/>
                    <a:pt x="123" y="181"/>
                    <a:pt x="123" y="181"/>
                  </a:cubicBezTo>
                  <a:cubicBezTo>
                    <a:pt x="120" y="181"/>
                    <a:pt x="114" y="207"/>
                    <a:pt x="114" y="207"/>
                  </a:cubicBezTo>
                  <a:cubicBezTo>
                    <a:pt x="114" y="207"/>
                    <a:pt x="102" y="212"/>
                    <a:pt x="96" y="215"/>
                  </a:cubicBezTo>
                  <a:cubicBezTo>
                    <a:pt x="90" y="219"/>
                    <a:pt x="72" y="227"/>
                    <a:pt x="62" y="230"/>
                  </a:cubicBezTo>
                  <a:cubicBezTo>
                    <a:pt x="52" y="232"/>
                    <a:pt x="25" y="248"/>
                    <a:pt x="25" y="248"/>
                  </a:cubicBezTo>
                  <a:cubicBezTo>
                    <a:pt x="11" y="253"/>
                    <a:pt x="12" y="283"/>
                    <a:pt x="10" y="293"/>
                  </a:cubicBezTo>
                  <a:cubicBezTo>
                    <a:pt x="8" y="302"/>
                    <a:pt x="5" y="320"/>
                    <a:pt x="4" y="335"/>
                  </a:cubicBezTo>
                  <a:cubicBezTo>
                    <a:pt x="2" y="349"/>
                    <a:pt x="1" y="358"/>
                    <a:pt x="0" y="371"/>
                  </a:cubicBezTo>
                  <a:cubicBezTo>
                    <a:pt x="0" y="374"/>
                    <a:pt x="0" y="377"/>
                    <a:pt x="0" y="380"/>
                  </a:cubicBezTo>
                  <a:cubicBezTo>
                    <a:pt x="387" y="380"/>
                    <a:pt x="387" y="380"/>
                    <a:pt x="387" y="380"/>
                  </a:cubicBezTo>
                  <a:cubicBezTo>
                    <a:pt x="379" y="362"/>
                    <a:pt x="379" y="346"/>
                    <a:pt x="378" y="334"/>
                  </a:cubicBezTo>
                  <a:close/>
                  <a:moveTo>
                    <a:pt x="114" y="137"/>
                  </a:moveTo>
                  <a:cubicBezTo>
                    <a:pt x="115" y="137"/>
                    <a:pt x="116" y="137"/>
                    <a:pt x="116" y="137"/>
                  </a:cubicBezTo>
                  <a:cubicBezTo>
                    <a:pt x="116" y="138"/>
                    <a:pt x="116" y="138"/>
                    <a:pt x="116" y="139"/>
                  </a:cubicBezTo>
                  <a:cubicBezTo>
                    <a:pt x="115" y="138"/>
                    <a:pt x="115" y="138"/>
                    <a:pt x="114" y="137"/>
                  </a:cubicBezTo>
                  <a:close/>
                  <a:moveTo>
                    <a:pt x="141" y="211"/>
                  </a:moveTo>
                  <a:cubicBezTo>
                    <a:pt x="147" y="210"/>
                    <a:pt x="148" y="227"/>
                    <a:pt x="148" y="227"/>
                  </a:cubicBezTo>
                  <a:cubicBezTo>
                    <a:pt x="141" y="236"/>
                    <a:pt x="132" y="279"/>
                    <a:pt x="132" y="279"/>
                  </a:cubicBezTo>
                  <a:cubicBezTo>
                    <a:pt x="129" y="273"/>
                    <a:pt x="127" y="238"/>
                    <a:pt x="123" y="226"/>
                  </a:cubicBezTo>
                  <a:cubicBezTo>
                    <a:pt x="114" y="201"/>
                    <a:pt x="123" y="182"/>
                    <a:pt x="123" y="182"/>
                  </a:cubicBezTo>
                  <a:cubicBezTo>
                    <a:pt x="121" y="186"/>
                    <a:pt x="152" y="204"/>
                    <a:pt x="152" y="204"/>
                  </a:cubicBezTo>
                  <a:cubicBezTo>
                    <a:pt x="146" y="203"/>
                    <a:pt x="141" y="211"/>
                    <a:pt x="141" y="211"/>
                  </a:cubicBezTo>
                  <a:close/>
                  <a:moveTo>
                    <a:pt x="150" y="167"/>
                  </a:moveTo>
                  <a:cubicBezTo>
                    <a:pt x="145" y="167"/>
                    <a:pt x="137" y="164"/>
                    <a:pt x="138" y="155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2" y="154"/>
                    <a:pt x="126" y="151"/>
                    <a:pt x="121" y="149"/>
                  </a:cubicBezTo>
                  <a:cubicBezTo>
                    <a:pt x="121" y="143"/>
                    <a:pt x="121" y="143"/>
                    <a:pt x="121" y="143"/>
                  </a:cubicBezTo>
                  <a:cubicBezTo>
                    <a:pt x="126" y="146"/>
                    <a:pt x="131" y="148"/>
                    <a:pt x="131" y="148"/>
                  </a:cubicBezTo>
                  <a:cubicBezTo>
                    <a:pt x="138" y="149"/>
                    <a:pt x="138" y="149"/>
                    <a:pt x="138" y="149"/>
                  </a:cubicBezTo>
                  <a:cubicBezTo>
                    <a:pt x="139" y="144"/>
                    <a:pt x="144" y="140"/>
                    <a:pt x="150" y="140"/>
                  </a:cubicBezTo>
                  <a:cubicBezTo>
                    <a:pt x="157" y="140"/>
                    <a:pt x="163" y="146"/>
                    <a:pt x="163" y="154"/>
                  </a:cubicBezTo>
                  <a:cubicBezTo>
                    <a:pt x="163" y="161"/>
                    <a:pt x="157" y="167"/>
                    <a:pt x="150" y="167"/>
                  </a:cubicBezTo>
                  <a:close/>
                  <a:moveTo>
                    <a:pt x="162" y="15"/>
                  </a:moveTo>
                  <a:cubicBezTo>
                    <a:pt x="147" y="15"/>
                    <a:pt x="137" y="18"/>
                    <a:pt x="128" y="22"/>
                  </a:cubicBezTo>
                  <a:cubicBezTo>
                    <a:pt x="138" y="13"/>
                    <a:pt x="151" y="7"/>
                    <a:pt x="166" y="7"/>
                  </a:cubicBezTo>
                  <a:cubicBezTo>
                    <a:pt x="201" y="7"/>
                    <a:pt x="226" y="45"/>
                    <a:pt x="226" y="57"/>
                  </a:cubicBezTo>
                  <a:cubicBezTo>
                    <a:pt x="226" y="57"/>
                    <a:pt x="223" y="58"/>
                    <a:pt x="220" y="59"/>
                  </a:cubicBezTo>
                  <a:cubicBezTo>
                    <a:pt x="211" y="8"/>
                    <a:pt x="162" y="15"/>
                    <a:pt x="16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sp>
        <p:nvSpPr>
          <p:cNvPr id="135" name="MH_Entry_1"/>
          <p:cNvSpPr/>
          <p:nvPr>
            <p:custDataLst>
              <p:tags r:id="rId1"/>
            </p:custDataLst>
          </p:nvPr>
        </p:nvSpPr>
        <p:spPr>
          <a:xfrm>
            <a:off x="4730173" y="438677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赠送实用商务图标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0" name="矩形 159"/>
          <p:cNvSpPr/>
          <p:nvPr/>
        </p:nvSpPr>
        <p:spPr>
          <a:xfrm>
            <a:off x="4332638" y="891044"/>
            <a:ext cx="35302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PRESENT UTILITY BUSINESS ICONS 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306910" y="713244"/>
            <a:ext cx="508608" cy="0"/>
          </a:xfrm>
          <a:prstGeom prst="line">
            <a:avLst/>
          </a:prstGeom>
          <a:ln>
            <a:solidFill>
              <a:srgbClr val="F6E8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直接连接符 163"/>
          <p:cNvCxnSpPr/>
          <p:nvPr/>
        </p:nvCxnSpPr>
        <p:spPr>
          <a:xfrm>
            <a:off x="460301" y="1259344"/>
            <a:ext cx="11363399" cy="0"/>
          </a:xfrm>
          <a:prstGeom prst="line">
            <a:avLst/>
          </a:prstGeom>
          <a:ln>
            <a:solidFill>
              <a:srgbClr val="F6E8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直接连接符 165"/>
          <p:cNvCxnSpPr/>
          <p:nvPr/>
        </p:nvCxnSpPr>
        <p:spPr>
          <a:xfrm>
            <a:off x="7354304" y="713244"/>
            <a:ext cx="508608" cy="0"/>
          </a:xfrm>
          <a:prstGeom prst="line">
            <a:avLst/>
          </a:prstGeom>
          <a:ln>
            <a:solidFill>
              <a:srgbClr val="F6E8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/>
      <p:bldP spid="16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 noEditPoints="1"/>
          </p:cNvSpPr>
          <p:nvPr/>
        </p:nvSpPr>
        <p:spPr bwMode="auto">
          <a:xfrm>
            <a:off x="9994144" y="1950989"/>
            <a:ext cx="1702556" cy="1704518"/>
          </a:xfrm>
          <a:custGeom>
            <a:avLst/>
            <a:gdLst>
              <a:gd name="T0" fmla="*/ 1151 w 1301"/>
              <a:gd name="T1" fmla="*/ 0 h 1303"/>
              <a:gd name="T2" fmla="*/ 821 w 1301"/>
              <a:gd name="T3" fmla="*/ 331 h 1303"/>
              <a:gd name="T4" fmla="*/ 930 w 1301"/>
              <a:gd name="T5" fmla="*/ 369 h 1303"/>
              <a:gd name="T6" fmla="*/ 568 w 1301"/>
              <a:gd name="T7" fmla="*/ 1050 h 1303"/>
              <a:gd name="T8" fmla="*/ 80 w 1301"/>
              <a:gd name="T9" fmla="*/ 820 h 1303"/>
              <a:gd name="T10" fmla="*/ 1269 w 1301"/>
              <a:gd name="T11" fmla="*/ 500 h 1303"/>
              <a:gd name="T12" fmla="*/ 960 w 1301"/>
              <a:gd name="T13" fmla="*/ 921 h 1303"/>
              <a:gd name="T14" fmla="*/ 811 w 1301"/>
              <a:gd name="T15" fmla="*/ 1073 h 1303"/>
              <a:gd name="T16" fmla="*/ 629 w 1301"/>
              <a:gd name="T17" fmla="*/ 869 h 1303"/>
              <a:gd name="T18" fmla="*/ 266 w 1301"/>
              <a:gd name="T19" fmla="*/ 455 h 1303"/>
              <a:gd name="T20" fmla="*/ 516 w 1301"/>
              <a:gd name="T21" fmla="*/ 261 h 1303"/>
              <a:gd name="T22" fmla="*/ 655 w 1301"/>
              <a:gd name="T23" fmla="*/ 476 h 1303"/>
              <a:gd name="T24" fmla="*/ 1026 w 1301"/>
              <a:gd name="T25" fmla="*/ 404 h 1303"/>
              <a:gd name="T26" fmla="*/ 1149 w 1301"/>
              <a:gd name="T27" fmla="*/ 35 h 1303"/>
              <a:gd name="T28" fmla="*/ 44 w 1301"/>
              <a:gd name="T29" fmla="*/ 714 h 1303"/>
              <a:gd name="T30" fmla="*/ 686 w 1301"/>
              <a:gd name="T31" fmla="*/ 614 h 1303"/>
              <a:gd name="T32" fmla="*/ 819 w 1301"/>
              <a:gd name="T33" fmla="*/ 715 h 1303"/>
              <a:gd name="T34" fmla="*/ 526 w 1301"/>
              <a:gd name="T35" fmla="*/ 560 h 1303"/>
              <a:gd name="T36" fmla="*/ 1076 w 1301"/>
              <a:gd name="T37" fmla="*/ 484 h 1303"/>
              <a:gd name="T38" fmla="*/ 1133 w 1301"/>
              <a:gd name="T39" fmla="*/ 410 h 1303"/>
              <a:gd name="T40" fmla="*/ 300 w 1301"/>
              <a:gd name="T41" fmla="*/ 482 h 1303"/>
              <a:gd name="T42" fmla="*/ 191 w 1301"/>
              <a:gd name="T43" fmla="*/ 610 h 1303"/>
              <a:gd name="T44" fmla="*/ 538 w 1301"/>
              <a:gd name="T45" fmla="*/ 643 h 1303"/>
              <a:gd name="T46" fmla="*/ 564 w 1301"/>
              <a:gd name="T47" fmla="*/ 647 h 1303"/>
              <a:gd name="T48" fmla="*/ 439 w 1301"/>
              <a:gd name="T49" fmla="*/ 678 h 1303"/>
              <a:gd name="T50" fmla="*/ 439 w 1301"/>
              <a:gd name="T51" fmla="*/ 678 h 1303"/>
              <a:gd name="T52" fmla="*/ 879 w 1301"/>
              <a:gd name="T53" fmla="*/ 591 h 1303"/>
              <a:gd name="T54" fmla="*/ 922 w 1301"/>
              <a:gd name="T55" fmla="*/ 640 h 1303"/>
              <a:gd name="T56" fmla="*/ 657 w 1301"/>
              <a:gd name="T57" fmla="*/ 525 h 1303"/>
              <a:gd name="T58" fmla="*/ 486 w 1301"/>
              <a:gd name="T59" fmla="*/ 869 h 1303"/>
              <a:gd name="T60" fmla="*/ 350 w 1301"/>
              <a:gd name="T61" fmla="*/ 586 h 1303"/>
              <a:gd name="T62" fmla="*/ 613 w 1301"/>
              <a:gd name="T63" fmla="*/ 938 h 1303"/>
              <a:gd name="T64" fmla="*/ 250 w 1301"/>
              <a:gd name="T65" fmla="*/ 663 h 1303"/>
              <a:gd name="T66" fmla="*/ 688 w 1301"/>
              <a:gd name="T67" fmla="*/ 764 h 1303"/>
              <a:gd name="T68" fmla="*/ 356 w 1301"/>
              <a:gd name="T69" fmla="*/ 341 h 1303"/>
              <a:gd name="T70" fmla="*/ 146 w 1301"/>
              <a:gd name="T71" fmla="*/ 424 h 1303"/>
              <a:gd name="T72" fmla="*/ 459 w 1301"/>
              <a:gd name="T73" fmla="*/ 532 h 1303"/>
              <a:gd name="T74" fmla="*/ 585 w 1301"/>
              <a:gd name="T75" fmla="*/ 756 h 1303"/>
              <a:gd name="T76" fmla="*/ 651 w 1301"/>
              <a:gd name="T77" fmla="*/ 1021 h 1303"/>
              <a:gd name="T78" fmla="*/ 987 w 1301"/>
              <a:gd name="T79" fmla="*/ 546 h 1303"/>
              <a:gd name="T80" fmla="*/ 544 w 1301"/>
              <a:gd name="T81" fmla="*/ 319 h 1303"/>
              <a:gd name="T82" fmla="*/ 818 w 1301"/>
              <a:gd name="T83" fmla="*/ 870 h 1303"/>
              <a:gd name="T84" fmla="*/ 151 w 1301"/>
              <a:gd name="T85" fmla="*/ 387 h 1303"/>
              <a:gd name="T86" fmla="*/ 103 w 1301"/>
              <a:gd name="T87" fmla="*/ 698 h 1303"/>
              <a:gd name="T88" fmla="*/ 677 w 1301"/>
              <a:gd name="T89" fmla="*/ 747 h 1303"/>
              <a:gd name="T90" fmla="*/ 985 w 1301"/>
              <a:gd name="T91" fmla="*/ 462 h 1303"/>
              <a:gd name="T92" fmla="*/ 315 w 1301"/>
              <a:gd name="T93" fmla="*/ 793 h 1303"/>
              <a:gd name="T94" fmla="*/ 167 w 1301"/>
              <a:gd name="T95" fmla="*/ 626 h 1303"/>
              <a:gd name="T96" fmla="*/ 922 w 1301"/>
              <a:gd name="T97" fmla="*/ 771 h 1303"/>
              <a:gd name="T98" fmla="*/ 1003 w 1301"/>
              <a:gd name="T99" fmla="*/ 856 h 1303"/>
              <a:gd name="T100" fmla="*/ 440 w 1301"/>
              <a:gd name="T101" fmla="*/ 859 h 1303"/>
              <a:gd name="T102" fmla="*/ 824 w 1301"/>
              <a:gd name="T103" fmla="*/ 971 h 1303"/>
              <a:gd name="T104" fmla="*/ 913 w 1301"/>
              <a:gd name="T105" fmla="*/ 542 h 1303"/>
              <a:gd name="T106" fmla="*/ 628 w 1301"/>
              <a:gd name="T107" fmla="*/ 812 h 1303"/>
              <a:gd name="T108" fmla="*/ 218 w 1301"/>
              <a:gd name="T109" fmla="*/ 706 h 1303"/>
              <a:gd name="T110" fmla="*/ 936 w 1301"/>
              <a:gd name="T111" fmla="*/ 808 h 1303"/>
              <a:gd name="T112" fmla="*/ 108 w 1301"/>
              <a:gd name="T113" fmla="*/ 555 h 1303"/>
              <a:gd name="T114" fmla="*/ 1052 w 1301"/>
              <a:gd name="T115" fmla="*/ 721 h 1303"/>
              <a:gd name="T116" fmla="*/ 517 w 1301"/>
              <a:gd name="T117" fmla="*/ 952 h 1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01" h="1303">
                <a:moveTo>
                  <a:pt x="1301" y="1183"/>
                </a:moveTo>
                <a:cubicBezTo>
                  <a:pt x="1296" y="1195"/>
                  <a:pt x="1293" y="1208"/>
                  <a:pt x="1287" y="1220"/>
                </a:cubicBezTo>
                <a:cubicBezTo>
                  <a:pt x="1259" y="1272"/>
                  <a:pt x="1215" y="1299"/>
                  <a:pt x="1156" y="1303"/>
                </a:cubicBezTo>
                <a:cubicBezTo>
                  <a:pt x="1154" y="1303"/>
                  <a:pt x="1152" y="1303"/>
                  <a:pt x="1150" y="1303"/>
                </a:cubicBezTo>
                <a:cubicBezTo>
                  <a:pt x="818" y="1303"/>
                  <a:pt x="486" y="1303"/>
                  <a:pt x="154" y="1303"/>
                </a:cubicBezTo>
                <a:cubicBezTo>
                  <a:pt x="79" y="1303"/>
                  <a:pt x="18" y="1253"/>
                  <a:pt x="4" y="1180"/>
                </a:cubicBezTo>
                <a:cubicBezTo>
                  <a:pt x="2" y="1170"/>
                  <a:pt x="1" y="1160"/>
                  <a:pt x="1" y="1150"/>
                </a:cubicBezTo>
                <a:cubicBezTo>
                  <a:pt x="1" y="817"/>
                  <a:pt x="1" y="485"/>
                  <a:pt x="1" y="152"/>
                </a:cubicBezTo>
                <a:cubicBezTo>
                  <a:pt x="0" y="73"/>
                  <a:pt x="67" y="0"/>
                  <a:pt x="153" y="0"/>
                </a:cubicBezTo>
                <a:cubicBezTo>
                  <a:pt x="485" y="0"/>
                  <a:pt x="818" y="0"/>
                  <a:pt x="1151" y="0"/>
                </a:cubicBezTo>
                <a:cubicBezTo>
                  <a:pt x="1215" y="0"/>
                  <a:pt x="1260" y="32"/>
                  <a:pt x="1289" y="87"/>
                </a:cubicBezTo>
                <a:cubicBezTo>
                  <a:pt x="1295" y="97"/>
                  <a:pt x="1297" y="109"/>
                  <a:pt x="1301" y="120"/>
                </a:cubicBezTo>
                <a:cubicBezTo>
                  <a:pt x="1301" y="475"/>
                  <a:pt x="1301" y="829"/>
                  <a:pt x="1301" y="1183"/>
                </a:cubicBezTo>
                <a:close/>
                <a:moveTo>
                  <a:pt x="907" y="346"/>
                </a:moveTo>
                <a:cubicBezTo>
                  <a:pt x="907" y="326"/>
                  <a:pt x="895" y="314"/>
                  <a:pt x="878" y="309"/>
                </a:cubicBezTo>
                <a:cubicBezTo>
                  <a:pt x="849" y="301"/>
                  <a:pt x="821" y="306"/>
                  <a:pt x="795" y="319"/>
                </a:cubicBezTo>
                <a:cubicBezTo>
                  <a:pt x="787" y="323"/>
                  <a:pt x="782" y="330"/>
                  <a:pt x="784" y="339"/>
                </a:cubicBezTo>
                <a:cubicBezTo>
                  <a:pt x="784" y="343"/>
                  <a:pt x="787" y="348"/>
                  <a:pt x="791" y="349"/>
                </a:cubicBezTo>
                <a:cubicBezTo>
                  <a:pt x="794" y="350"/>
                  <a:pt x="799" y="347"/>
                  <a:pt x="802" y="345"/>
                </a:cubicBezTo>
                <a:cubicBezTo>
                  <a:pt x="808" y="340"/>
                  <a:pt x="814" y="333"/>
                  <a:pt x="821" y="331"/>
                </a:cubicBezTo>
                <a:cubicBezTo>
                  <a:pt x="843" y="324"/>
                  <a:pt x="866" y="325"/>
                  <a:pt x="886" y="340"/>
                </a:cubicBezTo>
                <a:cubicBezTo>
                  <a:pt x="893" y="346"/>
                  <a:pt x="899" y="348"/>
                  <a:pt x="908" y="345"/>
                </a:cubicBezTo>
                <a:cubicBezTo>
                  <a:pt x="903" y="354"/>
                  <a:pt x="894" y="361"/>
                  <a:pt x="896" y="373"/>
                </a:cubicBezTo>
                <a:cubicBezTo>
                  <a:pt x="900" y="397"/>
                  <a:pt x="889" y="415"/>
                  <a:pt x="870" y="428"/>
                </a:cubicBezTo>
                <a:cubicBezTo>
                  <a:pt x="857" y="437"/>
                  <a:pt x="843" y="444"/>
                  <a:pt x="829" y="449"/>
                </a:cubicBezTo>
                <a:cubicBezTo>
                  <a:pt x="816" y="455"/>
                  <a:pt x="801" y="458"/>
                  <a:pt x="787" y="463"/>
                </a:cubicBezTo>
                <a:cubicBezTo>
                  <a:pt x="779" y="466"/>
                  <a:pt x="769" y="468"/>
                  <a:pt x="767" y="482"/>
                </a:cubicBezTo>
                <a:cubicBezTo>
                  <a:pt x="782" y="483"/>
                  <a:pt x="795" y="484"/>
                  <a:pt x="809" y="483"/>
                </a:cubicBezTo>
                <a:cubicBezTo>
                  <a:pt x="865" y="479"/>
                  <a:pt x="904" y="450"/>
                  <a:pt x="925" y="398"/>
                </a:cubicBezTo>
                <a:cubicBezTo>
                  <a:pt x="928" y="389"/>
                  <a:pt x="930" y="378"/>
                  <a:pt x="930" y="369"/>
                </a:cubicBezTo>
                <a:cubicBezTo>
                  <a:pt x="930" y="353"/>
                  <a:pt x="928" y="343"/>
                  <a:pt x="907" y="346"/>
                </a:cubicBezTo>
                <a:close/>
                <a:moveTo>
                  <a:pt x="682" y="900"/>
                </a:moveTo>
                <a:cubicBezTo>
                  <a:pt x="686" y="906"/>
                  <a:pt x="690" y="912"/>
                  <a:pt x="694" y="917"/>
                </a:cubicBezTo>
                <a:cubicBezTo>
                  <a:pt x="713" y="946"/>
                  <a:pt x="719" y="977"/>
                  <a:pt x="716" y="1011"/>
                </a:cubicBezTo>
                <a:cubicBezTo>
                  <a:pt x="716" y="1019"/>
                  <a:pt x="713" y="1024"/>
                  <a:pt x="704" y="1027"/>
                </a:cubicBezTo>
                <a:cubicBezTo>
                  <a:pt x="677" y="1035"/>
                  <a:pt x="649" y="1038"/>
                  <a:pt x="621" y="1033"/>
                </a:cubicBezTo>
                <a:cubicBezTo>
                  <a:pt x="594" y="1028"/>
                  <a:pt x="577" y="1010"/>
                  <a:pt x="572" y="983"/>
                </a:cubicBezTo>
                <a:cubicBezTo>
                  <a:pt x="571" y="977"/>
                  <a:pt x="570" y="972"/>
                  <a:pt x="568" y="964"/>
                </a:cubicBezTo>
                <a:cubicBezTo>
                  <a:pt x="559" y="964"/>
                  <a:pt x="551" y="963"/>
                  <a:pt x="540" y="962"/>
                </a:cubicBezTo>
                <a:cubicBezTo>
                  <a:pt x="548" y="994"/>
                  <a:pt x="562" y="1020"/>
                  <a:pt x="568" y="1050"/>
                </a:cubicBezTo>
                <a:cubicBezTo>
                  <a:pt x="525" y="1040"/>
                  <a:pt x="484" y="1036"/>
                  <a:pt x="442" y="1040"/>
                </a:cubicBezTo>
                <a:cubicBezTo>
                  <a:pt x="440" y="1026"/>
                  <a:pt x="438" y="1013"/>
                  <a:pt x="436" y="1001"/>
                </a:cubicBezTo>
                <a:cubicBezTo>
                  <a:pt x="425" y="936"/>
                  <a:pt x="393" y="889"/>
                  <a:pt x="326" y="872"/>
                </a:cubicBezTo>
                <a:cubicBezTo>
                  <a:pt x="311" y="868"/>
                  <a:pt x="296" y="862"/>
                  <a:pt x="285" y="852"/>
                </a:cubicBezTo>
                <a:cubicBezTo>
                  <a:pt x="263" y="834"/>
                  <a:pt x="237" y="828"/>
                  <a:pt x="211" y="825"/>
                </a:cubicBezTo>
                <a:cubicBezTo>
                  <a:pt x="203" y="825"/>
                  <a:pt x="196" y="824"/>
                  <a:pt x="188" y="824"/>
                </a:cubicBezTo>
                <a:cubicBezTo>
                  <a:pt x="179" y="824"/>
                  <a:pt x="170" y="820"/>
                  <a:pt x="163" y="814"/>
                </a:cubicBezTo>
                <a:cubicBezTo>
                  <a:pt x="149" y="801"/>
                  <a:pt x="134" y="789"/>
                  <a:pt x="120" y="778"/>
                </a:cubicBezTo>
                <a:cubicBezTo>
                  <a:pt x="103" y="764"/>
                  <a:pt x="86" y="769"/>
                  <a:pt x="80" y="790"/>
                </a:cubicBezTo>
                <a:cubicBezTo>
                  <a:pt x="78" y="800"/>
                  <a:pt x="79" y="810"/>
                  <a:pt x="80" y="820"/>
                </a:cubicBezTo>
                <a:cubicBezTo>
                  <a:pt x="80" y="830"/>
                  <a:pt x="83" y="840"/>
                  <a:pt x="86" y="853"/>
                </a:cubicBezTo>
                <a:cubicBezTo>
                  <a:pt x="57" y="840"/>
                  <a:pt x="60" y="814"/>
                  <a:pt x="53" y="792"/>
                </a:cubicBezTo>
                <a:cubicBezTo>
                  <a:pt x="47" y="792"/>
                  <a:pt x="42" y="791"/>
                  <a:pt x="37" y="791"/>
                </a:cubicBezTo>
                <a:cubicBezTo>
                  <a:pt x="36" y="796"/>
                  <a:pt x="36" y="798"/>
                  <a:pt x="36" y="801"/>
                </a:cubicBezTo>
                <a:cubicBezTo>
                  <a:pt x="36" y="918"/>
                  <a:pt x="35" y="1034"/>
                  <a:pt x="36" y="1151"/>
                </a:cubicBezTo>
                <a:cubicBezTo>
                  <a:pt x="37" y="1218"/>
                  <a:pt x="89" y="1268"/>
                  <a:pt x="157" y="1268"/>
                </a:cubicBezTo>
                <a:cubicBezTo>
                  <a:pt x="487" y="1268"/>
                  <a:pt x="817" y="1268"/>
                  <a:pt x="1147" y="1268"/>
                </a:cubicBezTo>
                <a:cubicBezTo>
                  <a:pt x="1155" y="1268"/>
                  <a:pt x="1163" y="1267"/>
                  <a:pt x="1171" y="1266"/>
                </a:cubicBezTo>
                <a:cubicBezTo>
                  <a:pt x="1230" y="1255"/>
                  <a:pt x="1269" y="1208"/>
                  <a:pt x="1269" y="1146"/>
                </a:cubicBezTo>
                <a:cubicBezTo>
                  <a:pt x="1269" y="931"/>
                  <a:pt x="1269" y="715"/>
                  <a:pt x="1269" y="500"/>
                </a:cubicBezTo>
                <a:cubicBezTo>
                  <a:pt x="1269" y="495"/>
                  <a:pt x="1268" y="490"/>
                  <a:pt x="1268" y="480"/>
                </a:cubicBezTo>
                <a:cubicBezTo>
                  <a:pt x="1254" y="506"/>
                  <a:pt x="1239" y="523"/>
                  <a:pt x="1212" y="520"/>
                </a:cubicBezTo>
                <a:cubicBezTo>
                  <a:pt x="1188" y="518"/>
                  <a:pt x="1166" y="510"/>
                  <a:pt x="1154" y="485"/>
                </a:cubicBezTo>
                <a:cubicBezTo>
                  <a:pt x="1125" y="491"/>
                  <a:pt x="1097" y="498"/>
                  <a:pt x="1070" y="504"/>
                </a:cubicBezTo>
                <a:cubicBezTo>
                  <a:pt x="1070" y="508"/>
                  <a:pt x="1070" y="510"/>
                  <a:pt x="1070" y="512"/>
                </a:cubicBezTo>
                <a:cubicBezTo>
                  <a:pt x="1086" y="559"/>
                  <a:pt x="1101" y="607"/>
                  <a:pt x="1119" y="654"/>
                </a:cubicBezTo>
                <a:cubicBezTo>
                  <a:pt x="1134" y="692"/>
                  <a:pt x="1146" y="730"/>
                  <a:pt x="1144" y="771"/>
                </a:cubicBezTo>
                <a:cubicBezTo>
                  <a:pt x="1142" y="800"/>
                  <a:pt x="1134" y="825"/>
                  <a:pt x="1114" y="847"/>
                </a:cubicBezTo>
                <a:cubicBezTo>
                  <a:pt x="1081" y="883"/>
                  <a:pt x="1040" y="906"/>
                  <a:pt x="991" y="912"/>
                </a:cubicBezTo>
                <a:cubicBezTo>
                  <a:pt x="980" y="914"/>
                  <a:pt x="970" y="917"/>
                  <a:pt x="960" y="921"/>
                </a:cubicBezTo>
                <a:cubicBezTo>
                  <a:pt x="923" y="937"/>
                  <a:pt x="915" y="965"/>
                  <a:pt x="933" y="1001"/>
                </a:cubicBezTo>
                <a:cubicBezTo>
                  <a:pt x="945" y="1024"/>
                  <a:pt x="956" y="1048"/>
                  <a:pt x="965" y="1072"/>
                </a:cubicBezTo>
                <a:cubicBezTo>
                  <a:pt x="969" y="1081"/>
                  <a:pt x="970" y="1092"/>
                  <a:pt x="970" y="1102"/>
                </a:cubicBezTo>
                <a:cubicBezTo>
                  <a:pt x="970" y="1113"/>
                  <a:pt x="963" y="1119"/>
                  <a:pt x="951" y="1118"/>
                </a:cubicBezTo>
                <a:cubicBezTo>
                  <a:pt x="946" y="1118"/>
                  <a:pt x="941" y="1116"/>
                  <a:pt x="936" y="1115"/>
                </a:cubicBezTo>
                <a:cubicBezTo>
                  <a:pt x="913" y="1109"/>
                  <a:pt x="891" y="1102"/>
                  <a:pt x="868" y="1097"/>
                </a:cubicBezTo>
                <a:cubicBezTo>
                  <a:pt x="852" y="1093"/>
                  <a:pt x="835" y="1093"/>
                  <a:pt x="818" y="1091"/>
                </a:cubicBezTo>
                <a:cubicBezTo>
                  <a:pt x="829" y="1075"/>
                  <a:pt x="829" y="1073"/>
                  <a:pt x="820" y="1064"/>
                </a:cubicBezTo>
                <a:cubicBezTo>
                  <a:pt x="809" y="1055"/>
                  <a:pt x="803" y="1054"/>
                  <a:pt x="795" y="1060"/>
                </a:cubicBezTo>
                <a:cubicBezTo>
                  <a:pt x="801" y="1064"/>
                  <a:pt x="806" y="1069"/>
                  <a:pt x="811" y="1073"/>
                </a:cubicBezTo>
                <a:cubicBezTo>
                  <a:pt x="792" y="1090"/>
                  <a:pt x="773" y="1096"/>
                  <a:pt x="750" y="1089"/>
                </a:cubicBezTo>
                <a:cubicBezTo>
                  <a:pt x="750" y="1073"/>
                  <a:pt x="750" y="1067"/>
                  <a:pt x="762" y="1059"/>
                </a:cubicBezTo>
                <a:cubicBezTo>
                  <a:pt x="776" y="1049"/>
                  <a:pt x="792" y="1042"/>
                  <a:pt x="808" y="1034"/>
                </a:cubicBezTo>
                <a:cubicBezTo>
                  <a:pt x="815" y="1031"/>
                  <a:pt x="822" y="1029"/>
                  <a:pt x="832" y="1025"/>
                </a:cubicBezTo>
                <a:cubicBezTo>
                  <a:pt x="822" y="1003"/>
                  <a:pt x="810" y="983"/>
                  <a:pt x="803" y="962"/>
                </a:cubicBezTo>
                <a:cubicBezTo>
                  <a:pt x="795" y="942"/>
                  <a:pt x="790" y="920"/>
                  <a:pt x="787" y="898"/>
                </a:cubicBezTo>
                <a:cubicBezTo>
                  <a:pt x="784" y="876"/>
                  <a:pt x="786" y="853"/>
                  <a:pt x="786" y="829"/>
                </a:cubicBezTo>
                <a:cubicBezTo>
                  <a:pt x="756" y="816"/>
                  <a:pt x="726" y="807"/>
                  <a:pt x="693" y="809"/>
                </a:cubicBezTo>
                <a:cubicBezTo>
                  <a:pt x="679" y="810"/>
                  <a:pt x="665" y="814"/>
                  <a:pt x="653" y="821"/>
                </a:cubicBezTo>
                <a:cubicBezTo>
                  <a:pt x="636" y="831"/>
                  <a:pt x="626" y="846"/>
                  <a:pt x="629" y="869"/>
                </a:cubicBezTo>
                <a:cubicBezTo>
                  <a:pt x="659" y="870"/>
                  <a:pt x="678" y="840"/>
                  <a:pt x="707" y="843"/>
                </a:cubicBezTo>
                <a:cubicBezTo>
                  <a:pt x="709" y="857"/>
                  <a:pt x="709" y="857"/>
                  <a:pt x="682" y="900"/>
                </a:cubicBezTo>
                <a:close/>
                <a:moveTo>
                  <a:pt x="90" y="581"/>
                </a:moveTo>
                <a:cubicBezTo>
                  <a:pt x="84" y="545"/>
                  <a:pt x="98" y="518"/>
                  <a:pt x="124" y="496"/>
                </a:cubicBezTo>
                <a:cubicBezTo>
                  <a:pt x="116" y="479"/>
                  <a:pt x="107" y="464"/>
                  <a:pt x="101" y="447"/>
                </a:cubicBezTo>
                <a:cubicBezTo>
                  <a:pt x="94" y="432"/>
                  <a:pt x="90" y="415"/>
                  <a:pt x="85" y="399"/>
                </a:cubicBezTo>
                <a:cubicBezTo>
                  <a:pt x="108" y="382"/>
                  <a:pt x="143" y="370"/>
                  <a:pt x="170" y="370"/>
                </a:cubicBezTo>
                <a:cubicBezTo>
                  <a:pt x="206" y="370"/>
                  <a:pt x="228" y="386"/>
                  <a:pt x="237" y="421"/>
                </a:cubicBezTo>
                <a:cubicBezTo>
                  <a:pt x="239" y="429"/>
                  <a:pt x="241" y="438"/>
                  <a:pt x="243" y="447"/>
                </a:cubicBezTo>
                <a:cubicBezTo>
                  <a:pt x="250" y="450"/>
                  <a:pt x="258" y="452"/>
                  <a:pt x="266" y="455"/>
                </a:cubicBezTo>
                <a:cubicBezTo>
                  <a:pt x="272" y="431"/>
                  <a:pt x="265" y="408"/>
                  <a:pt x="271" y="384"/>
                </a:cubicBezTo>
                <a:cubicBezTo>
                  <a:pt x="279" y="396"/>
                  <a:pt x="285" y="405"/>
                  <a:pt x="292" y="415"/>
                </a:cubicBezTo>
                <a:cubicBezTo>
                  <a:pt x="305" y="408"/>
                  <a:pt x="316" y="401"/>
                  <a:pt x="329" y="394"/>
                </a:cubicBezTo>
                <a:cubicBezTo>
                  <a:pt x="314" y="382"/>
                  <a:pt x="301" y="372"/>
                  <a:pt x="288" y="361"/>
                </a:cubicBezTo>
                <a:cubicBezTo>
                  <a:pt x="276" y="350"/>
                  <a:pt x="262" y="341"/>
                  <a:pt x="258" y="322"/>
                </a:cubicBezTo>
                <a:cubicBezTo>
                  <a:pt x="291" y="317"/>
                  <a:pt x="318" y="329"/>
                  <a:pt x="348" y="345"/>
                </a:cubicBezTo>
                <a:cubicBezTo>
                  <a:pt x="348" y="317"/>
                  <a:pt x="348" y="292"/>
                  <a:pt x="348" y="267"/>
                </a:cubicBezTo>
                <a:cubicBezTo>
                  <a:pt x="384" y="263"/>
                  <a:pt x="417" y="269"/>
                  <a:pt x="449" y="281"/>
                </a:cubicBezTo>
                <a:cubicBezTo>
                  <a:pt x="464" y="240"/>
                  <a:pt x="476" y="197"/>
                  <a:pt x="527" y="184"/>
                </a:cubicBezTo>
                <a:cubicBezTo>
                  <a:pt x="538" y="213"/>
                  <a:pt x="523" y="235"/>
                  <a:pt x="516" y="261"/>
                </a:cubicBezTo>
                <a:cubicBezTo>
                  <a:pt x="536" y="262"/>
                  <a:pt x="555" y="263"/>
                  <a:pt x="573" y="262"/>
                </a:cubicBezTo>
                <a:cubicBezTo>
                  <a:pt x="587" y="262"/>
                  <a:pt x="595" y="266"/>
                  <a:pt x="601" y="279"/>
                </a:cubicBezTo>
                <a:cubicBezTo>
                  <a:pt x="609" y="297"/>
                  <a:pt x="620" y="315"/>
                  <a:pt x="629" y="332"/>
                </a:cubicBezTo>
                <a:cubicBezTo>
                  <a:pt x="636" y="345"/>
                  <a:pt x="643" y="358"/>
                  <a:pt x="650" y="371"/>
                </a:cubicBezTo>
                <a:cubicBezTo>
                  <a:pt x="658" y="370"/>
                  <a:pt x="665" y="368"/>
                  <a:pt x="672" y="368"/>
                </a:cubicBezTo>
                <a:cubicBezTo>
                  <a:pt x="681" y="367"/>
                  <a:pt x="692" y="365"/>
                  <a:pt x="702" y="366"/>
                </a:cubicBezTo>
                <a:cubicBezTo>
                  <a:pt x="716" y="367"/>
                  <a:pt x="720" y="374"/>
                  <a:pt x="712" y="386"/>
                </a:cubicBezTo>
                <a:cubicBezTo>
                  <a:pt x="708" y="393"/>
                  <a:pt x="702" y="400"/>
                  <a:pt x="696" y="406"/>
                </a:cubicBezTo>
                <a:cubicBezTo>
                  <a:pt x="682" y="418"/>
                  <a:pt x="667" y="430"/>
                  <a:pt x="653" y="443"/>
                </a:cubicBezTo>
                <a:cubicBezTo>
                  <a:pt x="642" y="453"/>
                  <a:pt x="642" y="467"/>
                  <a:pt x="655" y="476"/>
                </a:cubicBezTo>
                <a:cubicBezTo>
                  <a:pt x="679" y="492"/>
                  <a:pt x="703" y="508"/>
                  <a:pt x="716" y="538"/>
                </a:cubicBezTo>
                <a:cubicBezTo>
                  <a:pt x="729" y="532"/>
                  <a:pt x="741" y="528"/>
                  <a:pt x="751" y="521"/>
                </a:cubicBezTo>
                <a:cubicBezTo>
                  <a:pt x="762" y="514"/>
                  <a:pt x="761" y="505"/>
                  <a:pt x="751" y="497"/>
                </a:cubicBezTo>
                <a:cubicBezTo>
                  <a:pt x="745" y="493"/>
                  <a:pt x="740" y="489"/>
                  <a:pt x="735" y="484"/>
                </a:cubicBezTo>
                <a:cubicBezTo>
                  <a:pt x="726" y="474"/>
                  <a:pt x="724" y="461"/>
                  <a:pt x="732" y="451"/>
                </a:cubicBezTo>
                <a:cubicBezTo>
                  <a:pt x="753" y="426"/>
                  <a:pt x="756" y="396"/>
                  <a:pt x="757" y="366"/>
                </a:cubicBezTo>
                <a:cubicBezTo>
                  <a:pt x="758" y="331"/>
                  <a:pt x="771" y="302"/>
                  <a:pt x="796" y="278"/>
                </a:cubicBezTo>
                <a:cubicBezTo>
                  <a:pt x="822" y="252"/>
                  <a:pt x="855" y="240"/>
                  <a:pt x="891" y="246"/>
                </a:cubicBezTo>
                <a:cubicBezTo>
                  <a:pt x="924" y="252"/>
                  <a:pt x="954" y="267"/>
                  <a:pt x="978" y="290"/>
                </a:cubicBezTo>
                <a:cubicBezTo>
                  <a:pt x="1011" y="321"/>
                  <a:pt x="1025" y="360"/>
                  <a:pt x="1026" y="404"/>
                </a:cubicBezTo>
                <a:cubicBezTo>
                  <a:pt x="1027" y="416"/>
                  <a:pt x="1026" y="427"/>
                  <a:pt x="1026" y="440"/>
                </a:cubicBezTo>
                <a:cubicBezTo>
                  <a:pt x="1041" y="440"/>
                  <a:pt x="1054" y="439"/>
                  <a:pt x="1066" y="438"/>
                </a:cubicBezTo>
                <a:cubicBezTo>
                  <a:pt x="1081" y="403"/>
                  <a:pt x="1109" y="386"/>
                  <a:pt x="1144" y="380"/>
                </a:cubicBezTo>
                <a:cubicBezTo>
                  <a:pt x="1159" y="378"/>
                  <a:pt x="1175" y="378"/>
                  <a:pt x="1190" y="378"/>
                </a:cubicBezTo>
                <a:cubicBezTo>
                  <a:pt x="1223" y="379"/>
                  <a:pt x="1245" y="395"/>
                  <a:pt x="1259" y="425"/>
                </a:cubicBezTo>
                <a:cubicBezTo>
                  <a:pt x="1262" y="431"/>
                  <a:pt x="1264" y="437"/>
                  <a:pt x="1268" y="447"/>
                </a:cubicBezTo>
                <a:cubicBezTo>
                  <a:pt x="1268" y="439"/>
                  <a:pt x="1269" y="436"/>
                  <a:pt x="1269" y="433"/>
                </a:cubicBezTo>
                <a:cubicBezTo>
                  <a:pt x="1269" y="339"/>
                  <a:pt x="1269" y="245"/>
                  <a:pt x="1268" y="151"/>
                </a:cubicBezTo>
                <a:cubicBezTo>
                  <a:pt x="1268" y="136"/>
                  <a:pt x="1265" y="120"/>
                  <a:pt x="1258" y="106"/>
                </a:cubicBezTo>
                <a:cubicBezTo>
                  <a:pt x="1237" y="60"/>
                  <a:pt x="1200" y="35"/>
                  <a:pt x="1149" y="35"/>
                </a:cubicBezTo>
                <a:cubicBezTo>
                  <a:pt x="929" y="35"/>
                  <a:pt x="710" y="35"/>
                  <a:pt x="491" y="35"/>
                </a:cubicBezTo>
                <a:cubicBezTo>
                  <a:pt x="379" y="35"/>
                  <a:pt x="267" y="35"/>
                  <a:pt x="155" y="35"/>
                </a:cubicBezTo>
                <a:cubicBezTo>
                  <a:pt x="132" y="35"/>
                  <a:pt x="111" y="40"/>
                  <a:pt x="92" y="53"/>
                </a:cubicBezTo>
                <a:cubicBezTo>
                  <a:pt x="54" y="77"/>
                  <a:pt x="36" y="113"/>
                  <a:pt x="36" y="158"/>
                </a:cubicBezTo>
                <a:cubicBezTo>
                  <a:pt x="36" y="356"/>
                  <a:pt x="36" y="554"/>
                  <a:pt x="36" y="751"/>
                </a:cubicBezTo>
                <a:cubicBezTo>
                  <a:pt x="36" y="758"/>
                  <a:pt x="37" y="765"/>
                  <a:pt x="37" y="772"/>
                </a:cubicBezTo>
                <a:cubicBezTo>
                  <a:pt x="51" y="772"/>
                  <a:pt x="66" y="772"/>
                  <a:pt x="71" y="758"/>
                </a:cubicBezTo>
                <a:cubicBezTo>
                  <a:pt x="77" y="746"/>
                  <a:pt x="64" y="739"/>
                  <a:pt x="56" y="731"/>
                </a:cubicBezTo>
                <a:cubicBezTo>
                  <a:pt x="54" y="730"/>
                  <a:pt x="52" y="729"/>
                  <a:pt x="51" y="727"/>
                </a:cubicBezTo>
                <a:cubicBezTo>
                  <a:pt x="49" y="724"/>
                  <a:pt x="48" y="721"/>
                  <a:pt x="44" y="714"/>
                </a:cubicBezTo>
                <a:cubicBezTo>
                  <a:pt x="64" y="717"/>
                  <a:pt x="80" y="720"/>
                  <a:pt x="96" y="723"/>
                </a:cubicBezTo>
                <a:cubicBezTo>
                  <a:pt x="95" y="719"/>
                  <a:pt x="95" y="717"/>
                  <a:pt x="94" y="715"/>
                </a:cubicBezTo>
                <a:cubicBezTo>
                  <a:pt x="77" y="676"/>
                  <a:pt x="84" y="643"/>
                  <a:pt x="112" y="612"/>
                </a:cubicBezTo>
                <a:cubicBezTo>
                  <a:pt x="124" y="599"/>
                  <a:pt x="136" y="589"/>
                  <a:pt x="154" y="602"/>
                </a:cubicBezTo>
                <a:cubicBezTo>
                  <a:pt x="155" y="603"/>
                  <a:pt x="156" y="602"/>
                  <a:pt x="160" y="601"/>
                </a:cubicBezTo>
                <a:cubicBezTo>
                  <a:pt x="156" y="586"/>
                  <a:pt x="151" y="571"/>
                  <a:pt x="147" y="555"/>
                </a:cubicBezTo>
                <a:cubicBezTo>
                  <a:pt x="127" y="563"/>
                  <a:pt x="113" y="580"/>
                  <a:pt x="90" y="581"/>
                </a:cubicBezTo>
                <a:close/>
                <a:moveTo>
                  <a:pt x="838" y="685"/>
                </a:moveTo>
                <a:cubicBezTo>
                  <a:pt x="820" y="679"/>
                  <a:pt x="803" y="676"/>
                  <a:pt x="789" y="668"/>
                </a:cubicBezTo>
                <a:cubicBezTo>
                  <a:pt x="754" y="651"/>
                  <a:pt x="720" y="632"/>
                  <a:pt x="686" y="614"/>
                </a:cubicBezTo>
                <a:cubicBezTo>
                  <a:pt x="679" y="610"/>
                  <a:pt x="673" y="606"/>
                  <a:pt x="666" y="603"/>
                </a:cubicBezTo>
                <a:cubicBezTo>
                  <a:pt x="638" y="593"/>
                  <a:pt x="609" y="582"/>
                  <a:pt x="580" y="572"/>
                </a:cubicBezTo>
                <a:cubicBezTo>
                  <a:pt x="575" y="570"/>
                  <a:pt x="570" y="569"/>
                  <a:pt x="564" y="567"/>
                </a:cubicBezTo>
                <a:cubicBezTo>
                  <a:pt x="557" y="576"/>
                  <a:pt x="550" y="584"/>
                  <a:pt x="543" y="591"/>
                </a:cubicBezTo>
                <a:cubicBezTo>
                  <a:pt x="545" y="594"/>
                  <a:pt x="545" y="595"/>
                  <a:pt x="546" y="596"/>
                </a:cubicBezTo>
                <a:cubicBezTo>
                  <a:pt x="580" y="624"/>
                  <a:pt x="592" y="660"/>
                  <a:pt x="589" y="703"/>
                </a:cubicBezTo>
                <a:cubicBezTo>
                  <a:pt x="589" y="712"/>
                  <a:pt x="592" y="721"/>
                  <a:pt x="593" y="733"/>
                </a:cubicBezTo>
                <a:cubicBezTo>
                  <a:pt x="600" y="728"/>
                  <a:pt x="605" y="725"/>
                  <a:pt x="609" y="722"/>
                </a:cubicBezTo>
                <a:cubicBezTo>
                  <a:pt x="633" y="704"/>
                  <a:pt x="660" y="694"/>
                  <a:pt x="691" y="691"/>
                </a:cubicBezTo>
                <a:cubicBezTo>
                  <a:pt x="736" y="686"/>
                  <a:pt x="778" y="697"/>
                  <a:pt x="819" y="715"/>
                </a:cubicBezTo>
                <a:cubicBezTo>
                  <a:pt x="825" y="717"/>
                  <a:pt x="831" y="720"/>
                  <a:pt x="838" y="723"/>
                </a:cubicBezTo>
                <a:cubicBezTo>
                  <a:pt x="839" y="717"/>
                  <a:pt x="840" y="715"/>
                  <a:pt x="839" y="712"/>
                </a:cubicBezTo>
                <a:cubicBezTo>
                  <a:pt x="839" y="704"/>
                  <a:pt x="838" y="695"/>
                  <a:pt x="838" y="685"/>
                </a:cubicBezTo>
                <a:close/>
                <a:moveTo>
                  <a:pt x="604" y="461"/>
                </a:moveTo>
                <a:cubicBezTo>
                  <a:pt x="491" y="434"/>
                  <a:pt x="387" y="493"/>
                  <a:pt x="354" y="566"/>
                </a:cubicBezTo>
                <a:cubicBezTo>
                  <a:pt x="363" y="571"/>
                  <a:pt x="372" y="576"/>
                  <a:pt x="384" y="583"/>
                </a:cubicBezTo>
                <a:cubicBezTo>
                  <a:pt x="390" y="556"/>
                  <a:pt x="400" y="535"/>
                  <a:pt x="420" y="520"/>
                </a:cubicBezTo>
                <a:cubicBezTo>
                  <a:pt x="439" y="504"/>
                  <a:pt x="461" y="496"/>
                  <a:pt x="487" y="495"/>
                </a:cubicBezTo>
                <a:cubicBezTo>
                  <a:pt x="493" y="506"/>
                  <a:pt x="499" y="516"/>
                  <a:pt x="505" y="527"/>
                </a:cubicBezTo>
                <a:cubicBezTo>
                  <a:pt x="512" y="537"/>
                  <a:pt x="518" y="547"/>
                  <a:pt x="526" y="560"/>
                </a:cubicBezTo>
                <a:cubicBezTo>
                  <a:pt x="553" y="526"/>
                  <a:pt x="577" y="495"/>
                  <a:pt x="604" y="461"/>
                </a:cubicBezTo>
                <a:close/>
                <a:moveTo>
                  <a:pt x="511" y="717"/>
                </a:moveTo>
                <a:cubicBezTo>
                  <a:pt x="502" y="716"/>
                  <a:pt x="496" y="714"/>
                  <a:pt x="489" y="713"/>
                </a:cubicBezTo>
                <a:cubicBezTo>
                  <a:pt x="445" y="709"/>
                  <a:pt x="406" y="720"/>
                  <a:pt x="372" y="749"/>
                </a:cubicBezTo>
                <a:cubicBezTo>
                  <a:pt x="364" y="756"/>
                  <a:pt x="359" y="764"/>
                  <a:pt x="362" y="775"/>
                </a:cubicBezTo>
                <a:cubicBezTo>
                  <a:pt x="365" y="792"/>
                  <a:pt x="388" y="815"/>
                  <a:pt x="405" y="820"/>
                </a:cubicBezTo>
                <a:cubicBezTo>
                  <a:pt x="414" y="799"/>
                  <a:pt x="419" y="796"/>
                  <a:pt x="442" y="799"/>
                </a:cubicBezTo>
                <a:cubicBezTo>
                  <a:pt x="459" y="801"/>
                  <a:pt x="475" y="805"/>
                  <a:pt x="493" y="808"/>
                </a:cubicBezTo>
                <a:cubicBezTo>
                  <a:pt x="491" y="776"/>
                  <a:pt x="503" y="748"/>
                  <a:pt x="511" y="717"/>
                </a:cubicBezTo>
                <a:close/>
                <a:moveTo>
                  <a:pt x="1076" y="484"/>
                </a:moveTo>
                <a:cubicBezTo>
                  <a:pt x="1079" y="486"/>
                  <a:pt x="1080" y="487"/>
                  <a:pt x="1081" y="487"/>
                </a:cubicBezTo>
                <a:cubicBezTo>
                  <a:pt x="1111" y="489"/>
                  <a:pt x="1138" y="483"/>
                  <a:pt x="1158" y="458"/>
                </a:cubicBezTo>
                <a:cubicBezTo>
                  <a:pt x="1169" y="445"/>
                  <a:pt x="1182" y="445"/>
                  <a:pt x="1196" y="447"/>
                </a:cubicBezTo>
                <a:cubicBezTo>
                  <a:pt x="1200" y="447"/>
                  <a:pt x="1206" y="453"/>
                  <a:pt x="1207" y="457"/>
                </a:cubicBezTo>
                <a:cubicBezTo>
                  <a:pt x="1209" y="463"/>
                  <a:pt x="1203" y="466"/>
                  <a:pt x="1197" y="466"/>
                </a:cubicBezTo>
                <a:cubicBezTo>
                  <a:pt x="1193" y="466"/>
                  <a:pt x="1189" y="467"/>
                  <a:pt x="1186" y="467"/>
                </a:cubicBezTo>
                <a:cubicBezTo>
                  <a:pt x="1183" y="490"/>
                  <a:pt x="1188" y="500"/>
                  <a:pt x="1204" y="501"/>
                </a:cubicBezTo>
                <a:cubicBezTo>
                  <a:pt x="1222" y="503"/>
                  <a:pt x="1237" y="498"/>
                  <a:pt x="1247" y="482"/>
                </a:cubicBezTo>
                <a:cubicBezTo>
                  <a:pt x="1256" y="467"/>
                  <a:pt x="1255" y="452"/>
                  <a:pt x="1246" y="438"/>
                </a:cubicBezTo>
                <a:cubicBezTo>
                  <a:pt x="1223" y="401"/>
                  <a:pt x="1170" y="387"/>
                  <a:pt x="1133" y="410"/>
                </a:cubicBezTo>
                <a:cubicBezTo>
                  <a:pt x="1104" y="427"/>
                  <a:pt x="1089" y="455"/>
                  <a:pt x="1076" y="484"/>
                </a:cubicBezTo>
                <a:close/>
                <a:moveTo>
                  <a:pt x="339" y="526"/>
                </a:moveTo>
                <a:cubicBezTo>
                  <a:pt x="347" y="502"/>
                  <a:pt x="364" y="491"/>
                  <a:pt x="386" y="487"/>
                </a:cubicBezTo>
                <a:cubicBezTo>
                  <a:pt x="422" y="480"/>
                  <a:pt x="444" y="454"/>
                  <a:pt x="446" y="413"/>
                </a:cubicBezTo>
                <a:cubicBezTo>
                  <a:pt x="428" y="411"/>
                  <a:pt x="409" y="410"/>
                  <a:pt x="391" y="409"/>
                </a:cubicBezTo>
                <a:cubicBezTo>
                  <a:pt x="388" y="409"/>
                  <a:pt x="383" y="412"/>
                  <a:pt x="381" y="415"/>
                </a:cubicBezTo>
                <a:cubicBezTo>
                  <a:pt x="365" y="435"/>
                  <a:pt x="342" y="439"/>
                  <a:pt x="318" y="438"/>
                </a:cubicBezTo>
                <a:cubicBezTo>
                  <a:pt x="309" y="438"/>
                  <a:pt x="301" y="438"/>
                  <a:pt x="292" y="438"/>
                </a:cubicBezTo>
                <a:cubicBezTo>
                  <a:pt x="292" y="450"/>
                  <a:pt x="293" y="462"/>
                  <a:pt x="294" y="473"/>
                </a:cubicBezTo>
                <a:cubicBezTo>
                  <a:pt x="294" y="476"/>
                  <a:pt x="297" y="481"/>
                  <a:pt x="300" y="482"/>
                </a:cubicBezTo>
                <a:cubicBezTo>
                  <a:pt x="312" y="490"/>
                  <a:pt x="317" y="501"/>
                  <a:pt x="319" y="514"/>
                </a:cubicBezTo>
                <a:cubicBezTo>
                  <a:pt x="321" y="525"/>
                  <a:pt x="327" y="528"/>
                  <a:pt x="339" y="526"/>
                </a:cubicBezTo>
                <a:close/>
                <a:moveTo>
                  <a:pt x="192" y="635"/>
                </a:moveTo>
                <a:cubicBezTo>
                  <a:pt x="199" y="627"/>
                  <a:pt x="204" y="623"/>
                  <a:pt x="208" y="619"/>
                </a:cubicBezTo>
                <a:cubicBezTo>
                  <a:pt x="224" y="603"/>
                  <a:pt x="242" y="590"/>
                  <a:pt x="266" y="586"/>
                </a:cubicBezTo>
                <a:cubicBezTo>
                  <a:pt x="275" y="585"/>
                  <a:pt x="284" y="581"/>
                  <a:pt x="292" y="577"/>
                </a:cubicBezTo>
                <a:cubicBezTo>
                  <a:pt x="318" y="563"/>
                  <a:pt x="323" y="539"/>
                  <a:pt x="306" y="514"/>
                </a:cubicBezTo>
                <a:cubicBezTo>
                  <a:pt x="293" y="494"/>
                  <a:pt x="269" y="491"/>
                  <a:pt x="248" y="507"/>
                </a:cubicBezTo>
                <a:cubicBezTo>
                  <a:pt x="245" y="509"/>
                  <a:pt x="242" y="512"/>
                  <a:pt x="239" y="515"/>
                </a:cubicBezTo>
                <a:cubicBezTo>
                  <a:pt x="213" y="541"/>
                  <a:pt x="197" y="574"/>
                  <a:pt x="191" y="610"/>
                </a:cubicBezTo>
                <a:cubicBezTo>
                  <a:pt x="189" y="617"/>
                  <a:pt x="191" y="624"/>
                  <a:pt x="192" y="635"/>
                </a:cubicBezTo>
                <a:close/>
                <a:moveTo>
                  <a:pt x="1074" y="628"/>
                </a:moveTo>
                <a:cubicBezTo>
                  <a:pt x="1070" y="699"/>
                  <a:pt x="1073" y="770"/>
                  <a:pt x="1076" y="844"/>
                </a:cubicBezTo>
                <a:cubicBezTo>
                  <a:pt x="1081" y="840"/>
                  <a:pt x="1083" y="839"/>
                  <a:pt x="1085" y="837"/>
                </a:cubicBezTo>
                <a:cubicBezTo>
                  <a:pt x="1108" y="811"/>
                  <a:pt x="1119" y="781"/>
                  <a:pt x="1118" y="745"/>
                </a:cubicBezTo>
                <a:cubicBezTo>
                  <a:pt x="1116" y="702"/>
                  <a:pt x="1090" y="667"/>
                  <a:pt x="1074" y="628"/>
                </a:cubicBezTo>
                <a:close/>
                <a:moveTo>
                  <a:pt x="558" y="668"/>
                </a:moveTo>
                <a:cubicBezTo>
                  <a:pt x="554" y="662"/>
                  <a:pt x="552" y="657"/>
                  <a:pt x="548" y="652"/>
                </a:cubicBezTo>
                <a:cubicBezTo>
                  <a:pt x="544" y="654"/>
                  <a:pt x="541" y="656"/>
                  <a:pt x="538" y="659"/>
                </a:cubicBezTo>
                <a:cubicBezTo>
                  <a:pt x="538" y="653"/>
                  <a:pt x="538" y="648"/>
                  <a:pt x="538" y="643"/>
                </a:cubicBezTo>
                <a:cubicBezTo>
                  <a:pt x="530" y="643"/>
                  <a:pt x="523" y="644"/>
                  <a:pt x="514" y="645"/>
                </a:cubicBezTo>
                <a:cubicBezTo>
                  <a:pt x="520" y="637"/>
                  <a:pt x="525" y="632"/>
                  <a:pt x="529" y="626"/>
                </a:cubicBezTo>
                <a:cubicBezTo>
                  <a:pt x="531" y="624"/>
                  <a:pt x="531" y="619"/>
                  <a:pt x="530" y="617"/>
                </a:cubicBezTo>
                <a:cubicBezTo>
                  <a:pt x="529" y="615"/>
                  <a:pt x="524" y="614"/>
                  <a:pt x="521" y="615"/>
                </a:cubicBezTo>
                <a:cubicBezTo>
                  <a:pt x="508" y="618"/>
                  <a:pt x="495" y="624"/>
                  <a:pt x="486" y="636"/>
                </a:cubicBezTo>
                <a:cubicBezTo>
                  <a:pt x="479" y="644"/>
                  <a:pt x="478" y="654"/>
                  <a:pt x="482" y="664"/>
                </a:cubicBezTo>
                <a:cubicBezTo>
                  <a:pt x="491" y="687"/>
                  <a:pt x="523" y="710"/>
                  <a:pt x="548" y="709"/>
                </a:cubicBezTo>
                <a:cubicBezTo>
                  <a:pt x="555" y="709"/>
                  <a:pt x="562" y="707"/>
                  <a:pt x="569" y="704"/>
                </a:cubicBezTo>
                <a:cubicBezTo>
                  <a:pt x="572" y="703"/>
                  <a:pt x="575" y="700"/>
                  <a:pt x="576" y="698"/>
                </a:cubicBezTo>
                <a:cubicBezTo>
                  <a:pt x="580" y="687"/>
                  <a:pt x="573" y="658"/>
                  <a:pt x="564" y="647"/>
                </a:cubicBezTo>
                <a:cubicBezTo>
                  <a:pt x="562" y="654"/>
                  <a:pt x="561" y="660"/>
                  <a:pt x="558" y="668"/>
                </a:cubicBezTo>
                <a:close/>
                <a:moveTo>
                  <a:pt x="724" y="573"/>
                </a:moveTo>
                <a:cubicBezTo>
                  <a:pt x="736" y="589"/>
                  <a:pt x="736" y="591"/>
                  <a:pt x="746" y="591"/>
                </a:cubicBezTo>
                <a:cubicBezTo>
                  <a:pt x="768" y="592"/>
                  <a:pt x="791" y="592"/>
                  <a:pt x="814" y="592"/>
                </a:cubicBezTo>
                <a:cubicBezTo>
                  <a:pt x="827" y="592"/>
                  <a:pt x="840" y="588"/>
                  <a:pt x="846" y="575"/>
                </a:cubicBezTo>
                <a:cubicBezTo>
                  <a:pt x="852" y="561"/>
                  <a:pt x="849" y="547"/>
                  <a:pt x="840" y="535"/>
                </a:cubicBezTo>
                <a:cubicBezTo>
                  <a:pt x="825" y="533"/>
                  <a:pt x="810" y="532"/>
                  <a:pt x="795" y="530"/>
                </a:cubicBezTo>
                <a:cubicBezTo>
                  <a:pt x="788" y="529"/>
                  <a:pt x="783" y="531"/>
                  <a:pt x="778" y="537"/>
                </a:cubicBezTo>
                <a:cubicBezTo>
                  <a:pt x="763" y="553"/>
                  <a:pt x="746" y="565"/>
                  <a:pt x="724" y="573"/>
                </a:cubicBezTo>
                <a:close/>
                <a:moveTo>
                  <a:pt x="439" y="678"/>
                </a:moveTo>
                <a:cubicBezTo>
                  <a:pt x="454" y="690"/>
                  <a:pt x="462" y="692"/>
                  <a:pt x="477" y="687"/>
                </a:cubicBezTo>
                <a:cubicBezTo>
                  <a:pt x="474" y="674"/>
                  <a:pt x="471" y="661"/>
                  <a:pt x="470" y="648"/>
                </a:cubicBezTo>
                <a:cubicBezTo>
                  <a:pt x="469" y="643"/>
                  <a:pt x="469" y="636"/>
                  <a:pt x="463" y="636"/>
                </a:cubicBezTo>
                <a:cubicBezTo>
                  <a:pt x="458" y="636"/>
                  <a:pt x="452" y="639"/>
                  <a:pt x="448" y="642"/>
                </a:cubicBezTo>
                <a:cubicBezTo>
                  <a:pt x="443" y="646"/>
                  <a:pt x="441" y="653"/>
                  <a:pt x="437" y="660"/>
                </a:cubicBezTo>
                <a:cubicBezTo>
                  <a:pt x="432" y="640"/>
                  <a:pt x="423" y="626"/>
                  <a:pt x="402" y="619"/>
                </a:cubicBezTo>
                <a:cubicBezTo>
                  <a:pt x="392" y="640"/>
                  <a:pt x="382" y="660"/>
                  <a:pt x="373" y="681"/>
                </a:cubicBezTo>
                <a:cubicBezTo>
                  <a:pt x="372" y="684"/>
                  <a:pt x="374" y="691"/>
                  <a:pt x="377" y="693"/>
                </a:cubicBezTo>
                <a:cubicBezTo>
                  <a:pt x="391" y="703"/>
                  <a:pt x="408" y="702"/>
                  <a:pt x="423" y="698"/>
                </a:cubicBezTo>
                <a:cubicBezTo>
                  <a:pt x="429" y="697"/>
                  <a:pt x="433" y="686"/>
                  <a:pt x="439" y="678"/>
                </a:cubicBezTo>
                <a:close/>
                <a:moveTo>
                  <a:pt x="278" y="805"/>
                </a:moveTo>
                <a:cubicBezTo>
                  <a:pt x="278" y="792"/>
                  <a:pt x="271" y="788"/>
                  <a:pt x="264" y="784"/>
                </a:cubicBezTo>
                <a:cubicBezTo>
                  <a:pt x="250" y="777"/>
                  <a:pt x="236" y="768"/>
                  <a:pt x="223" y="759"/>
                </a:cubicBezTo>
                <a:cubicBezTo>
                  <a:pt x="215" y="754"/>
                  <a:pt x="208" y="746"/>
                  <a:pt x="200" y="740"/>
                </a:cubicBezTo>
                <a:cubicBezTo>
                  <a:pt x="187" y="731"/>
                  <a:pt x="177" y="734"/>
                  <a:pt x="170" y="748"/>
                </a:cubicBezTo>
                <a:cubicBezTo>
                  <a:pt x="161" y="770"/>
                  <a:pt x="170" y="796"/>
                  <a:pt x="193" y="805"/>
                </a:cubicBezTo>
                <a:cubicBezTo>
                  <a:pt x="221" y="816"/>
                  <a:pt x="249" y="813"/>
                  <a:pt x="278" y="805"/>
                </a:cubicBezTo>
                <a:close/>
                <a:moveTo>
                  <a:pt x="936" y="644"/>
                </a:moveTo>
                <a:cubicBezTo>
                  <a:pt x="937" y="640"/>
                  <a:pt x="938" y="639"/>
                  <a:pt x="937" y="638"/>
                </a:cubicBezTo>
                <a:cubicBezTo>
                  <a:pt x="927" y="611"/>
                  <a:pt x="905" y="597"/>
                  <a:pt x="879" y="591"/>
                </a:cubicBezTo>
                <a:cubicBezTo>
                  <a:pt x="854" y="585"/>
                  <a:pt x="835" y="596"/>
                  <a:pt x="819" y="615"/>
                </a:cubicBezTo>
                <a:cubicBezTo>
                  <a:pt x="813" y="621"/>
                  <a:pt x="808" y="628"/>
                  <a:pt x="801" y="633"/>
                </a:cubicBezTo>
                <a:cubicBezTo>
                  <a:pt x="792" y="641"/>
                  <a:pt x="785" y="638"/>
                  <a:pt x="782" y="626"/>
                </a:cubicBezTo>
                <a:cubicBezTo>
                  <a:pt x="781" y="620"/>
                  <a:pt x="780" y="614"/>
                  <a:pt x="779" y="608"/>
                </a:cubicBezTo>
                <a:cubicBezTo>
                  <a:pt x="769" y="606"/>
                  <a:pt x="764" y="608"/>
                  <a:pt x="762" y="616"/>
                </a:cubicBezTo>
                <a:cubicBezTo>
                  <a:pt x="758" y="632"/>
                  <a:pt x="769" y="650"/>
                  <a:pt x="785" y="653"/>
                </a:cubicBezTo>
                <a:cubicBezTo>
                  <a:pt x="802" y="657"/>
                  <a:pt x="818" y="653"/>
                  <a:pt x="830" y="639"/>
                </a:cubicBezTo>
                <a:cubicBezTo>
                  <a:pt x="835" y="634"/>
                  <a:pt x="839" y="628"/>
                  <a:pt x="845" y="623"/>
                </a:cubicBezTo>
                <a:cubicBezTo>
                  <a:pt x="858" y="611"/>
                  <a:pt x="873" y="607"/>
                  <a:pt x="890" y="619"/>
                </a:cubicBezTo>
                <a:cubicBezTo>
                  <a:pt x="900" y="627"/>
                  <a:pt x="911" y="633"/>
                  <a:pt x="922" y="640"/>
                </a:cubicBezTo>
                <a:cubicBezTo>
                  <a:pt x="926" y="642"/>
                  <a:pt x="931" y="643"/>
                  <a:pt x="936" y="644"/>
                </a:cubicBezTo>
                <a:close/>
                <a:moveTo>
                  <a:pt x="585" y="502"/>
                </a:moveTo>
                <a:cubicBezTo>
                  <a:pt x="584" y="518"/>
                  <a:pt x="583" y="528"/>
                  <a:pt x="581" y="539"/>
                </a:cubicBezTo>
                <a:cubicBezTo>
                  <a:pt x="580" y="549"/>
                  <a:pt x="583" y="556"/>
                  <a:pt x="592" y="560"/>
                </a:cubicBezTo>
                <a:cubicBezTo>
                  <a:pt x="600" y="563"/>
                  <a:pt x="609" y="568"/>
                  <a:pt x="617" y="568"/>
                </a:cubicBezTo>
                <a:cubicBezTo>
                  <a:pt x="635" y="567"/>
                  <a:pt x="654" y="565"/>
                  <a:pt x="672" y="563"/>
                </a:cubicBezTo>
                <a:cubicBezTo>
                  <a:pt x="681" y="561"/>
                  <a:pt x="686" y="553"/>
                  <a:pt x="684" y="543"/>
                </a:cubicBezTo>
                <a:cubicBezTo>
                  <a:pt x="682" y="533"/>
                  <a:pt x="679" y="524"/>
                  <a:pt x="675" y="514"/>
                </a:cubicBezTo>
                <a:cubicBezTo>
                  <a:pt x="666" y="496"/>
                  <a:pt x="664" y="496"/>
                  <a:pt x="641" y="501"/>
                </a:cubicBezTo>
                <a:cubicBezTo>
                  <a:pt x="647" y="509"/>
                  <a:pt x="652" y="518"/>
                  <a:pt x="657" y="525"/>
                </a:cubicBezTo>
                <a:cubicBezTo>
                  <a:pt x="647" y="531"/>
                  <a:pt x="640" y="536"/>
                  <a:pt x="632" y="541"/>
                </a:cubicBezTo>
                <a:cubicBezTo>
                  <a:pt x="616" y="530"/>
                  <a:pt x="605" y="514"/>
                  <a:pt x="585" y="502"/>
                </a:cubicBezTo>
                <a:close/>
                <a:moveTo>
                  <a:pt x="486" y="869"/>
                </a:moveTo>
                <a:cubicBezTo>
                  <a:pt x="476" y="896"/>
                  <a:pt x="485" y="920"/>
                  <a:pt x="508" y="929"/>
                </a:cubicBezTo>
                <a:cubicBezTo>
                  <a:pt x="530" y="938"/>
                  <a:pt x="553" y="937"/>
                  <a:pt x="575" y="932"/>
                </a:cubicBezTo>
                <a:cubicBezTo>
                  <a:pt x="605" y="924"/>
                  <a:pt x="615" y="894"/>
                  <a:pt x="597" y="867"/>
                </a:cubicBezTo>
                <a:cubicBezTo>
                  <a:pt x="588" y="878"/>
                  <a:pt x="578" y="889"/>
                  <a:pt x="568" y="900"/>
                </a:cubicBezTo>
                <a:cubicBezTo>
                  <a:pt x="559" y="911"/>
                  <a:pt x="549" y="912"/>
                  <a:pt x="537" y="906"/>
                </a:cubicBezTo>
                <a:cubicBezTo>
                  <a:pt x="529" y="902"/>
                  <a:pt x="521" y="897"/>
                  <a:pt x="514" y="892"/>
                </a:cubicBezTo>
                <a:cubicBezTo>
                  <a:pt x="504" y="885"/>
                  <a:pt x="496" y="878"/>
                  <a:pt x="486" y="869"/>
                </a:cubicBezTo>
                <a:close/>
                <a:moveTo>
                  <a:pt x="566" y="342"/>
                </a:moveTo>
                <a:cubicBezTo>
                  <a:pt x="565" y="356"/>
                  <a:pt x="563" y="365"/>
                  <a:pt x="564" y="375"/>
                </a:cubicBezTo>
                <a:cubicBezTo>
                  <a:pt x="565" y="405"/>
                  <a:pt x="583" y="422"/>
                  <a:pt x="614" y="423"/>
                </a:cubicBezTo>
                <a:cubicBezTo>
                  <a:pt x="632" y="424"/>
                  <a:pt x="640" y="415"/>
                  <a:pt x="638" y="396"/>
                </a:cubicBezTo>
                <a:cubicBezTo>
                  <a:pt x="636" y="377"/>
                  <a:pt x="619" y="348"/>
                  <a:pt x="602" y="336"/>
                </a:cubicBezTo>
                <a:cubicBezTo>
                  <a:pt x="599" y="345"/>
                  <a:pt x="596" y="353"/>
                  <a:pt x="592" y="363"/>
                </a:cubicBezTo>
                <a:cubicBezTo>
                  <a:pt x="584" y="356"/>
                  <a:pt x="577" y="351"/>
                  <a:pt x="566" y="342"/>
                </a:cubicBezTo>
                <a:close/>
                <a:moveTo>
                  <a:pt x="373" y="652"/>
                </a:moveTo>
                <a:cubicBezTo>
                  <a:pt x="375" y="636"/>
                  <a:pt x="379" y="624"/>
                  <a:pt x="379" y="611"/>
                </a:cubicBezTo>
                <a:cubicBezTo>
                  <a:pt x="378" y="594"/>
                  <a:pt x="368" y="584"/>
                  <a:pt x="350" y="586"/>
                </a:cubicBezTo>
                <a:cubicBezTo>
                  <a:pt x="325" y="588"/>
                  <a:pt x="307" y="603"/>
                  <a:pt x="291" y="621"/>
                </a:cubicBezTo>
                <a:cubicBezTo>
                  <a:pt x="289" y="624"/>
                  <a:pt x="287" y="628"/>
                  <a:pt x="287" y="632"/>
                </a:cubicBezTo>
                <a:cubicBezTo>
                  <a:pt x="285" y="640"/>
                  <a:pt x="289" y="647"/>
                  <a:pt x="296" y="650"/>
                </a:cubicBezTo>
                <a:cubicBezTo>
                  <a:pt x="310" y="658"/>
                  <a:pt x="325" y="652"/>
                  <a:pt x="331" y="636"/>
                </a:cubicBezTo>
                <a:cubicBezTo>
                  <a:pt x="332" y="633"/>
                  <a:pt x="333" y="630"/>
                  <a:pt x="335" y="625"/>
                </a:cubicBezTo>
                <a:cubicBezTo>
                  <a:pt x="347" y="634"/>
                  <a:pt x="358" y="641"/>
                  <a:pt x="373" y="652"/>
                </a:cubicBezTo>
                <a:close/>
                <a:moveTo>
                  <a:pt x="697" y="999"/>
                </a:moveTo>
                <a:cubicBezTo>
                  <a:pt x="701" y="976"/>
                  <a:pt x="700" y="957"/>
                  <a:pt x="690" y="939"/>
                </a:cubicBezTo>
                <a:cubicBezTo>
                  <a:pt x="684" y="928"/>
                  <a:pt x="674" y="922"/>
                  <a:pt x="662" y="922"/>
                </a:cubicBezTo>
                <a:cubicBezTo>
                  <a:pt x="644" y="921"/>
                  <a:pt x="628" y="926"/>
                  <a:pt x="613" y="938"/>
                </a:cubicBezTo>
                <a:cubicBezTo>
                  <a:pt x="636" y="965"/>
                  <a:pt x="660" y="989"/>
                  <a:pt x="697" y="999"/>
                </a:cubicBezTo>
                <a:close/>
                <a:moveTo>
                  <a:pt x="380" y="714"/>
                </a:moveTo>
                <a:cubicBezTo>
                  <a:pt x="374" y="711"/>
                  <a:pt x="369" y="709"/>
                  <a:pt x="364" y="707"/>
                </a:cubicBezTo>
                <a:cubicBezTo>
                  <a:pt x="345" y="698"/>
                  <a:pt x="325" y="689"/>
                  <a:pt x="307" y="679"/>
                </a:cubicBezTo>
                <a:cubicBezTo>
                  <a:pt x="297" y="674"/>
                  <a:pt x="289" y="667"/>
                  <a:pt x="282" y="659"/>
                </a:cubicBezTo>
                <a:cubicBezTo>
                  <a:pt x="272" y="649"/>
                  <a:pt x="272" y="641"/>
                  <a:pt x="279" y="628"/>
                </a:cubicBezTo>
                <a:cubicBezTo>
                  <a:pt x="281" y="624"/>
                  <a:pt x="282" y="620"/>
                  <a:pt x="284" y="616"/>
                </a:cubicBezTo>
                <a:cubicBezTo>
                  <a:pt x="281" y="615"/>
                  <a:pt x="279" y="614"/>
                  <a:pt x="277" y="614"/>
                </a:cubicBezTo>
                <a:cubicBezTo>
                  <a:pt x="274" y="614"/>
                  <a:pt x="270" y="615"/>
                  <a:pt x="267" y="616"/>
                </a:cubicBezTo>
                <a:cubicBezTo>
                  <a:pt x="239" y="626"/>
                  <a:pt x="236" y="642"/>
                  <a:pt x="250" y="663"/>
                </a:cubicBezTo>
                <a:cubicBezTo>
                  <a:pt x="277" y="702"/>
                  <a:pt x="331" y="725"/>
                  <a:pt x="380" y="714"/>
                </a:cubicBezTo>
                <a:close/>
                <a:moveTo>
                  <a:pt x="465" y="354"/>
                </a:moveTo>
                <a:cubicBezTo>
                  <a:pt x="470" y="333"/>
                  <a:pt x="470" y="314"/>
                  <a:pt x="454" y="299"/>
                </a:cubicBezTo>
                <a:cubicBezTo>
                  <a:pt x="440" y="286"/>
                  <a:pt x="416" y="282"/>
                  <a:pt x="399" y="291"/>
                </a:cubicBezTo>
                <a:cubicBezTo>
                  <a:pt x="401" y="295"/>
                  <a:pt x="403" y="299"/>
                  <a:pt x="405" y="304"/>
                </a:cubicBezTo>
                <a:cubicBezTo>
                  <a:pt x="397" y="306"/>
                  <a:pt x="389" y="307"/>
                  <a:pt x="379" y="309"/>
                </a:cubicBezTo>
                <a:cubicBezTo>
                  <a:pt x="400" y="343"/>
                  <a:pt x="432" y="347"/>
                  <a:pt x="465" y="354"/>
                </a:cubicBezTo>
                <a:close/>
                <a:moveTo>
                  <a:pt x="724" y="737"/>
                </a:moveTo>
                <a:cubicBezTo>
                  <a:pt x="715" y="739"/>
                  <a:pt x="709" y="740"/>
                  <a:pt x="704" y="742"/>
                </a:cubicBezTo>
                <a:cubicBezTo>
                  <a:pt x="691" y="747"/>
                  <a:pt x="687" y="753"/>
                  <a:pt x="688" y="764"/>
                </a:cubicBezTo>
                <a:cubicBezTo>
                  <a:pt x="689" y="776"/>
                  <a:pt x="696" y="783"/>
                  <a:pt x="709" y="785"/>
                </a:cubicBezTo>
                <a:cubicBezTo>
                  <a:pt x="716" y="786"/>
                  <a:pt x="723" y="786"/>
                  <a:pt x="730" y="786"/>
                </a:cubicBezTo>
                <a:cubicBezTo>
                  <a:pt x="747" y="807"/>
                  <a:pt x="757" y="810"/>
                  <a:pt x="777" y="801"/>
                </a:cubicBezTo>
                <a:cubicBezTo>
                  <a:pt x="780" y="788"/>
                  <a:pt x="765" y="787"/>
                  <a:pt x="760" y="776"/>
                </a:cubicBezTo>
                <a:cubicBezTo>
                  <a:pt x="775" y="770"/>
                  <a:pt x="790" y="765"/>
                  <a:pt x="806" y="759"/>
                </a:cubicBezTo>
                <a:cubicBezTo>
                  <a:pt x="802" y="756"/>
                  <a:pt x="800" y="753"/>
                  <a:pt x="797" y="752"/>
                </a:cubicBezTo>
                <a:cubicBezTo>
                  <a:pt x="783" y="747"/>
                  <a:pt x="769" y="751"/>
                  <a:pt x="757" y="759"/>
                </a:cubicBezTo>
                <a:cubicBezTo>
                  <a:pt x="744" y="768"/>
                  <a:pt x="730" y="772"/>
                  <a:pt x="712" y="766"/>
                </a:cubicBezTo>
                <a:cubicBezTo>
                  <a:pt x="715" y="757"/>
                  <a:pt x="719" y="749"/>
                  <a:pt x="724" y="737"/>
                </a:cubicBezTo>
                <a:close/>
                <a:moveTo>
                  <a:pt x="356" y="341"/>
                </a:moveTo>
                <a:cubicBezTo>
                  <a:pt x="371" y="394"/>
                  <a:pt x="415" y="416"/>
                  <a:pt x="457" y="391"/>
                </a:cubicBezTo>
                <a:cubicBezTo>
                  <a:pt x="454" y="363"/>
                  <a:pt x="434" y="347"/>
                  <a:pt x="407" y="353"/>
                </a:cubicBezTo>
                <a:cubicBezTo>
                  <a:pt x="408" y="360"/>
                  <a:pt x="409" y="368"/>
                  <a:pt x="410" y="380"/>
                </a:cubicBezTo>
                <a:cubicBezTo>
                  <a:pt x="401" y="373"/>
                  <a:pt x="394" y="369"/>
                  <a:pt x="388" y="364"/>
                </a:cubicBezTo>
                <a:cubicBezTo>
                  <a:pt x="382" y="357"/>
                  <a:pt x="376" y="350"/>
                  <a:pt x="370" y="343"/>
                </a:cubicBezTo>
                <a:cubicBezTo>
                  <a:pt x="366" y="338"/>
                  <a:pt x="363" y="334"/>
                  <a:pt x="356" y="341"/>
                </a:cubicBezTo>
                <a:close/>
                <a:moveTo>
                  <a:pt x="181" y="485"/>
                </a:moveTo>
                <a:cubicBezTo>
                  <a:pt x="176" y="480"/>
                  <a:pt x="173" y="478"/>
                  <a:pt x="169" y="475"/>
                </a:cubicBezTo>
                <a:cubicBezTo>
                  <a:pt x="176" y="470"/>
                  <a:pt x="182" y="467"/>
                  <a:pt x="188" y="462"/>
                </a:cubicBezTo>
                <a:cubicBezTo>
                  <a:pt x="179" y="442"/>
                  <a:pt x="165" y="431"/>
                  <a:pt x="146" y="424"/>
                </a:cubicBezTo>
                <a:cubicBezTo>
                  <a:pt x="142" y="429"/>
                  <a:pt x="140" y="432"/>
                  <a:pt x="137" y="436"/>
                </a:cubicBezTo>
                <a:cubicBezTo>
                  <a:pt x="129" y="432"/>
                  <a:pt x="122" y="429"/>
                  <a:pt x="115" y="426"/>
                </a:cubicBezTo>
                <a:cubicBezTo>
                  <a:pt x="110" y="470"/>
                  <a:pt x="138" y="496"/>
                  <a:pt x="181" y="485"/>
                </a:cubicBezTo>
                <a:close/>
                <a:moveTo>
                  <a:pt x="464" y="611"/>
                </a:moveTo>
                <a:cubicBezTo>
                  <a:pt x="488" y="606"/>
                  <a:pt x="504" y="596"/>
                  <a:pt x="508" y="582"/>
                </a:cubicBezTo>
                <a:cubicBezTo>
                  <a:pt x="513" y="561"/>
                  <a:pt x="502" y="545"/>
                  <a:pt x="488" y="529"/>
                </a:cubicBezTo>
                <a:cubicBezTo>
                  <a:pt x="486" y="532"/>
                  <a:pt x="484" y="534"/>
                  <a:pt x="483" y="536"/>
                </a:cubicBezTo>
                <a:cubicBezTo>
                  <a:pt x="481" y="538"/>
                  <a:pt x="479" y="541"/>
                  <a:pt x="477" y="544"/>
                </a:cubicBezTo>
                <a:cubicBezTo>
                  <a:pt x="474" y="541"/>
                  <a:pt x="473" y="538"/>
                  <a:pt x="471" y="537"/>
                </a:cubicBezTo>
                <a:cubicBezTo>
                  <a:pt x="468" y="535"/>
                  <a:pt x="465" y="534"/>
                  <a:pt x="459" y="532"/>
                </a:cubicBezTo>
                <a:cubicBezTo>
                  <a:pt x="460" y="560"/>
                  <a:pt x="459" y="586"/>
                  <a:pt x="464" y="611"/>
                </a:cubicBezTo>
                <a:close/>
                <a:moveTo>
                  <a:pt x="229" y="457"/>
                </a:moveTo>
                <a:cubicBezTo>
                  <a:pt x="219" y="483"/>
                  <a:pt x="198" y="493"/>
                  <a:pt x="175" y="502"/>
                </a:cubicBezTo>
                <a:cubicBezTo>
                  <a:pt x="180" y="514"/>
                  <a:pt x="185" y="526"/>
                  <a:pt x="191" y="537"/>
                </a:cubicBezTo>
                <a:cubicBezTo>
                  <a:pt x="193" y="541"/>
                  <a:pt x="197" y="543"/>
                  <a:pt x="201" y="544"/>
                </a:cubicBezTo>
                <a:cubicBezTo>
                  <a:pt x="203" y="545"/>
                  <a:pt x="207" y="539"/>
                  <a:pt x="208" y="536"/>
                </a:cubicBezTo>
                <a:cubicBezTo>
                  <a:pt x="212" y="517"/>
                  <a:pt x="224" y="506"/>
                  <a:pt x="239" y="496"/>
                </a:cubicBezTo>
                <a:cubicBezTo>
                  <a:pt x="248" y="491"/>
                  <a:pt x="257" y="486"/>
                  <a:pt x="268" y="480"/>
                </a:cubicBezTo>
                <a:cubicBezTo>
                  <a:pt x="255" y="472"/>
                  <a:pt x="243" y="465"/>
                  <a:pt x="229" y="457"/>
                </a:cubicBezTo>
                <a:close/>
                <a:moveTo>
                  <a:pt x="585" y="756"/>
                </a:moveTo>
                <a:cubicBezTo>
                  <a:pt x="567" y="745"/>
                  <a:pt x="557" y="742"/>
                  <a:pt x="533" y="741"/>
                </a:cubicBezTo>
                <a:cubicBezTo>
                  <a:pt x="530" y="766"/>
                  <a:pt x="527" y="791"/>
                  <a:pt x="523" y="819"/>
                </a:cubicBezTo>
                <a:cubicBezTo>
                  <a:pt x="558" y="807"/>
                  <a:pt x="574" y="784"/>
                  <a:pt x="585" y="756"/>
                </a:cubicBezTo>
                <a:close/>
                <a:moveTo>
                  <a:pt x="651" y="1021"/>
                </a:moveTo>
                <a:cubicBezTo>
                  <a:pt x="638" y="1012"/>
                  <a:pt x="634" y="1000"/>
                  <a:pt x="632" y="985"/>
                </a:cubicBezTo>
                <a:cubicBezTo>
                  <a:pt x="631" y="976"/>
                  <a:pt x="625" y="966"/>
                  <a:pt x="618" y="960"/>
                </a:cubicBezTo>
                <a:cubicBezTo>
                  <a:pt x="611" y="953"/>
                  <a:pt x="601" y="951"/>
                  <a:pt x="592" y="957"/>
                </a:cubicBezTo>
                <a:cubicBezTo>
                  <a:pt x="583" y="963"/>
                  <a:pt x="581" y="971"/>
                  <a:pt x="582" y="981"/>
                </a:cubicBezTo>
                <a:cubicBezTo>
                  <a:pt x="584" y="997"/>
                  <a:pt x="592" y="1008"/>
                  <a:pt x="607" y="1015"/>
                </a:cubicBezTo>
                <a:cubicBezTo>
                  <a:pt x="620" y="1022"/>
                  <a:pt x="634" y="1024"/>
                  <a:pt x="651" y="1021"/>
                </a:cubicBezTo>
                <a:close/>
                <a:moveTo>
                  <a:pt x="988" y="628"/>
                </a:moveTo>
                <a:cubicBezTo>
                  <a:pt x="1014" y="614"/>
                  <a:pt x="1030" y="580"/>
                  <a:pt x="1020" y="556"/>
                </a:cubicBezTo>
                <a:cubicBezTo>
                  <a:pt x="1017" y="548"/>
                  <a:pt x="1011" y="541"/>
                  <a:pt x="1004" y="537"/>
                </a:cubicBezTo>
                <a:cubicBezTo>
                  <a:pt x="993" y="529"/>
                  <a:pt x="979" y="529"/>
                  <a:pt x="965" y="531"/>
                </a:cubicBezTo>
                <a:cubicBezTo>
                  <a:pt x="954" y="532"/>
                  <a:pt x="944" y="541"/>
                  <a:pt x="944" y="552"/>
                </a:cubicBezTo>
                <a:cubicBezTo>
                  <a:pt x="945" y="563"/>
                  <a:pt x="948" y="575"/>
                  <a:pt x="953" y="586"/>
                </a:cubicBezTo>
                <a:cubicBezTo>
                  <a:pt x="955" y="591"/>
                  <a:pt x="961" y="592"/>
                  <a:pt x="966" y="585"/>
                </a:cubicBezTo>
                <a:cubicBezTo>
                  <a:pt x="964" y="581"/>
                  <a:pt x="962" y="576"/>
                  <a:pt x="960" y="571"/>
                </a:cubicBezTo>
                <a:cubicBezTo>
                  <a:pt x="958" y="563"/>
                  <a:pt x="956" y="555"/>
                  <a:pt x="963" y="549"/>
                </a:cubicBezTo>
                <a:cubicBezTo>
                  <a:pt x="970" y="543"/>
                  <a:pt x="979" y="543"/>
                  <a:pt x="987" y="546"/>
                </a:cubicBezTo>
                <a:cubicBezTo>
                  <a:pt x="1001" y="552"/>
                  <a:pt x="1009" y="566"/>
                  <a:pt x="1005" y="582"/>
                </a:cubicBezTo>
                <a:cubicBezTo>
                  <a:pt x="1000" y="597"/>
                  <a:pt x="994" y="611"/>
                  <a:pt x="988" y="628"/>
                </a:cubicBezTo>
                <a:close/>
                <a:moveTo>
                  <a:pt x="1036" y="534"/>
                </a:moveTo>
                <a:cubicBezTo>
                  <a:pt x="1043" y="510"/>
                  <a:pt x="1047" y="487"/>
                  <a:pt x="1047" y="463"/>
                </a:cubicBezTo>
                <a:cubicBezTo>
                  <a:pt x="1047" y="460"/>
                  <a:pt x="1046" y="458"/>
                  <a:pt x="1045" y="455"/>
                </a:cubicBezTo>
                <a:cubicBezTo>
                  <a:pt x="1042" y="447"/>
                  <a:pt x="1036" y="445"/>
                  <a:pt x="1029" y="450"/>
                </a:cubicBezTo>
                <a:cubicBezTo>
                  <a:pt x="1019" y="458"/>
                  <a:pt x="1008" y="466"/>
                  <a:pt x="999" y="475"/>
                </a:cubicBezTo>
                <a:cubicBezTo>
                  <a:pt x="993" y="481"/>
                  <a:pt x="993" y="487"/>
                  <a:pt x="999" y="493"/>
                </a:cubicBezTo>
                <a:cubicBezTo>
                  <a:pt x="1011" y="506"/>
                  <a:pt x="1023" y="520"/>
                  <a:pt x="1036" y="534"/>
                </a:cubicBezTo>
                <a:close/>
                <a:moveTo>
                  <a:pt x="544" y="319"/>
                </a:moveTo>
                <a:cubicBezTo>
                  <a:pt x="523" y="334"/>
                  <a:pt x="505" y="348"/>
                  <a:pt x="495" y="369"/>
                </a:cubicBezTo>
                <a:cubicBezTo>
                  <a:pt x="488" y="383"/>
                  <a:pt x="497" y="396"/>
                  <a:pt x="513" y="396"/>
                </a:cubicBezTo>
                <a:cubicBezTo>
                  <a:pt x="520" y="395"/>
                  <a:pt x="529" y="392"/>
                  <a:pt x="534" y="387"/>
                </a:cubicBezTo>
                <a:cubicBezTo>
                  <a:pt x="545" y="378"/>
                  <a:pt x="551" y="365"/>
                  <a:pt x="554" y="351"/>
                </a:cubicBezTo>
                <a:cubicBezTo>
                  <a:pt x="549" y="349"/>
                  <a:pt x="545" y="347"/>
                  <a:pt x="541" y="345"/>
                </a:cubicBezTo>
                <a:cubicBezTo>
                  <a:pt x="542" y="337"/>
                  <a:pt x="543" y="330"/>
                  <a:pt x="544" y="319"/>
                </a:cubicBezTo>
                <a:close/>
                <a:moveTo>
                  <a:pt x="854" y="909"/>
                </a:moveTo>
                <a:cubicBezTo>
                  <a:pt x="833" y="909"/>
                  <a:pt x="825" y="895"/>
                  <a:pt x="834" y="880"/>
                </a:cubicBezTo>
                <a:cubicBezTo>
                  <a:pt x="837" y="874"/>
                  <a:pt x="840" y="867"/>
                  <a:pt x="833" y="864"/>
                </a:cubicBezTo>
                <a:cubicBezTo>
                  <a:pt x="829" y="863"/>
                  <a:pt x="821" y="866"/>
                  <a:pt x="818" y="870"/>
                </a:cubicBezTo>
                <a:cubicBezTo>
                  <a:pt x="810" y="878"/>
                  <a:pt x="809" y="900"/>
                  <a:pt x="815" y="910"/>
                </a:cubicBezTo>
                <a:cubicBezTo>
                  <a:pt x="820" y="920"/>
                  <a:pt x="839" y="928"/>
                  <a:pt x="852" y="924"/>
                </a:cubicBezTo>
                <a:cubicBezTo>
                  <a:pt x="868" y="919"/>
                  <a:pt x="884" y="911"/>
                  <a:pt x="899" y="903"/>
                </a:cubicBezTo>
                <a:cubicBezTo>
                  <a:pt x="904" y="901"/>
                  <a:pt x="908" y="895"/>
                  <a:pt x="911" y="890"/>
                </a:cubicBezTo>
                <a:cubicBezTo>
                  <a:pt x="912" y="887"/>
                  <a:pt x="912" y="882"/>
                  <a:pt x="910" y="879"/>
                </a:cubicBezTo>
                <a:cubicBezTo>
                  <a:pt x="908" y="877"/>
                  <a:pt x="902" y="876"/>
                  <a:pt x="899" y="877"/>
                </a:cubicBezTo>
                <a:cubicBezTo>
                  <a:pt x="893" y="880"/>
                  <a:pt x="887" y="885"/>
                  <a:pt x="882" y="890"/>
                </a:cubicBezTo>
                <a:cubicBezTo>
                  <a:pt x="874" y="899"/>
                  <a:pt x="865" y="909"/>
                  <a:pt x="854" y="909"/>
                </a:cubicBezTo>
                <a:close/>
                <a:moveTo>
                  <a:pt x="218" y="436"/>
                </a:moveTo>
                <a:cubicBezTo>
                  <a:pt x="219" y="401"/>
                  <a:pt x="191" y="380"/>
                  <a:pt x="151" y="387"/>
                </a:cubicBezTo>
                <a:cubicBezTo>
                  <a:pt x="149" y="421"/>
                  <a:pt x="179" y="443"/>
                  <a:pt x="218" y="436"/>
                </a:cubicBezTo>
                <a:close/>
                <a:moveTo>
                  <a:pt x="427" y="531"/>
                </a:moveTo>
                <a:cubicBezTo>
                  <a:pt x="395" y="550"/>
                  <a:pt x="391" y="577"/>
                  <a:pt x="414" y="607"/>
                </a:cubicBezTo>
                <a:cubicBezTo>
                  <a:pt x="432" y="592"/>
                  <a:pt x="444" y="572"/>
                  <a:pt x="455" y="549"/>
                </a:cubicBezTo>
                <a:cubicBezTo>
                  <a:pt x="449" y="547"/>
                  <a:pt x="445" y="545"/>
                  <a:pt x="441" y="545"/>
                </a:cubicBezTo>
                <a:cubicBezTo>
                  <a:pt x="437" y="545"/>
                  <a:pt x="432" y="547"/>
                  <a:pt x="427" y="549"/>
                </a:cubicBezTo>
                <a:cubicBezTo>
                  <a:pt x="427" y="542"/>
                  <a:pt x="427" y="538"/>
                  <a:pt x="427" y="531"/>
                </a:cubicBezTo>
                <a:close/>
                <a:moveTo>
                  <a:pt x="113" y="645"/>
                </a:moveTo>
                <a:cubicBezTo>
                  <a:pt x="109" y="653"/>
                  <a:pt x="104" y="661"/>
                  <a:pt x="101" y="669"/>
                </a:cubicBezTo>
                <a:cubicBezTo>
                  <a:pt x="97" y="679"/>
                  <a:pt x="94" y="690"/>
                  <a:pt x="103" y="698"/>
                </a:cubicBezTo>
                <a:cubicBezTo>
                  <a:pt x="112" y="707"/>
                  <a:pt x="124" y="710"/>
                  <a:pt x="137" y="706"/>
                </a:cubicBezTo>
                <a:cubicBezTo>
                  <a:pt x="137" y="694"/>
                  <a:pt x="138" y="684"/>
                  <a:pt x="137" y="673"/>
                </a:cubicBezTo>
                <a:cubicBezTo>
                  <a:pt x="137" y="653"/>
                  <a:pt x="137" y="653"/>
                  <a:pt x="113" y="645"/>
                </a:cubicBezTo>
                <a:close/>
                <a:moveTo>
                  <a:pt x="677" y="747"/>
                </a:moveTo>
                <a:cubicBezTo>
                  <a:pt x="679" y="722"/>
                  <a:pt x="700" y="721"/>
                  <a:pt x="723" y="719"/>
                </a:cubicBezTo>
                <a:cubicBezTo>
                  <a:pt x="719" y="711"/>
                  <a:pt x="717" y="703"/>
                  <a:pt x="713" y="701"/>
                </a:cubicBezTo>
                <a:cubicBezTo>
                  <a:pt x="705" y="697"/>
                  <a:pt x="694" y="697"/>
                  <a:pt x="687" y="704"/>
                </a:cubicBezTo>
                <a:cubicBezTo>
                  <a:pt x="672" y="720"/>
                  <a:pt x="655" y="727"/>
                  <a:pt x="632" y="720"/>
                </a:cubicBezTo>
                <a:cubicBezTo>
                  <a:pt x="630" y="727"/>
                  <a:pt x="628" y="733"/>
                  <a:pt x="627" y="738"/>
                </a:cubicBezTo>
                <a:cubicBezTo>
                  <a:pt x="644" y="741"/>
                  <a:pt x="659" y="744"/>
                  <a:pt x="677" y="747"/>
                </a:cubicBezTo>
                <a:close/>
                <a:moveTo>
                  <a:pt x="840" y="430"/>
                </a:moveTo>
                <a:cubicBezTo>
                  <a:pt x="849" y="426"/>
                  <a:pt x="854" y="425"/>
                  <a:pt x="858" y="422"/>
                </a:cubicBezTo>
                <a:cubicBezTo>
                  <a:pt x="867" y="414"/>
                  <a:pt x="870" y="389"/>
                  <a:pt x="865" y="378"/>
                </a:cubicBezTo>
                <a:cubicBezTo>
                  <a:pt x="860" y="367"/>
                  <a:pt x="842" y="361"/>
                  <a:pt x="828" y="366"/>
                </a:cubicBezTo>
                <a:cubicBezTo>
                  <a:pt x="818" y="369"/>
                  <a:pt x="815" y="377"/>
                  <a:pt x="817" y="391"/>
                </a:cubicBezTo>
                <a:cubicBezTo>
                  <a:pt x="818" y="391"/>
                  <a:pt x="819" y="391"/>
                  <a:pt x="821" y="391"/>
                </a:cubicBezTo>
                <a:cubicBezTo>
                  <a:pt x="822" y="390"/>
                  <a:pt x="823" y="389"/>
                  <a:pt x="824" y="389"/>
                </a:cubicBezTo>
                <a:cubicBezTo>
                  <a:pt x="839" y="383"/>
                  <a:pt x="846" y="388"/>
                  <a:pt x="846" y="403"/>
                </a:cubicBezTo>
                <a:cubicBezTo>
                  <a:pt x="846" y="410"/>
                  <a:pt x="843" y="417"/>
                  <a:pt x="840" y="430"/>
                </a:cubicBezTo>
                <a:close/>
                <a:moveTo>
                  <a:pt x="985" y="462"/>
                </a:moveTo>
                <a:cubicBezTo>
                  <a:pt x="995" y="457"/>
                  <a:pt x="1000" y="447"/>
                  <a:pt x="1004" y="438"/>
                </a:cubicBezTo>
                <a:cubicBezTo>
                  <a:pt x="1008" y="429"/>
                  <a:pt x="1009" y="420"/>
                  <a:pt x="1002" y="412"/>
                </a:cubicBezTo>
                <a:cubicBezTo>
                  <a:pt x="996" y="405"/>
                  <a:pt x="983" y="404"/>
                  <a:pt x="974" y="408"/>
                </a:cubicBezTo>
                <a:cubicBezTo>
                  <a:pt x="963" y="412"/>
                  <a:pt x="961" y="419"/>
                  <a:pt x="966" y="429"/>
                </a:cubicBezTo>
                <a:cubicBezTo>
                  <a:pt x="972" y="440"/>
                  <a:pt x="978" y="450"/>
                  <a:pt x="985" y="462"/>
                </a:cubicBezTo>
                <a:close/>
                <a:moveTo>
                  <a:pt x="959" y="715"/>
                </a:moveTo>
                <a:cubicBezTo>
                  <a:pt x="943" y="700"/>
                  <a:pt x="927" y="702"/>
                  <a:pt x="913" y="701"/>
                </a:cubicBezTo>
                <a:cubicBezTo>
                  <a:pt x="896" y="701"/>
                  <a:pt x="877" y="699"/>
                  <a:pt x="862" y="713"/>
                </a:cubicBezTo>
                <a:cubicBezTo>
                  <a:pt x="893" y="726"/>
                  <a:pt x="923" y="725"/>
                  <a:pt x="959" y="715"/>
                </a:cubicBezTo>
                <a:close/>
                <a:moveTo>
                  <a:pt x="315" y="793"/>
                </a:moveTo>
                <a:cubicBezTo>
                  <a:pt x="328" y="793"/>
                  <a:pt x="338" y="783"/>
                  <a:pt x="338" y="772"/>
                </a:cubicBezTo>
                <a:cubicBezTo>
                  <a:pt x="338" y="760"/>
                  <a:pt x="327" y="749"/>
                  <a:pt x="314" y="750"/>
                </a:cubicBezTo>
                <a:cubicBezTo>
                  <a:pt x="302" y="750"/>
                  <a:pt x="292" y="759"/>
                  <a:pt x="292" y="771"/>
                </a:cubicBezTo>
                <a:cubicBezTo>
                  <a:pt x="292" y="783"/>
                  <a:pt x="302" y="793"/>
                  <a:pt x="315" y="793"/>
                </a:cubicBezTo>
                <a:close/>
                <a:moveTo>
                  <a:pt x="158" y="781"/>
                </a:moveTo>
                <a:cubicBezTo>
                  <a:pt x="163" y="767"/>
                  <a:pt x="162" y="755"/>
                  <a:pt x="157" y="745"/>
                </a:cubicBezTo>
                <a:cubicBezTo>
                  <a:pt x="153" y="735"/>
                  <a:pt x="144" y="738"/>
                  <a:pt x="137" y="736"/>
                </a:cubicBezTo>
                <a:cubicBezTo>
                  <a:pt x="133" y="734"/>
                  <a:pt x="129" y="733"/>
                  <a:pt x="126" y="732"/>
                </a:cubicBezTo>
                <a:cubicBezTo>
                  <a:pt x="114" y="761"/>
                  <a:pt x="127" y="781"/>
                  <a:pt x="158" y="781"/>
                </a:cubicBezTo>
                <a:close/>
                <a:moveTo>
                  <a:pt x="167" y="626"/>
                </a:moveTo>
                <a:cubicBezTo>
                  <a:pt x="140" y="654"/>
                  <a:pt x="145" y="682"/>
                  <a:pt x="179" y="699"/>
                </a:cubicBezTo>
                <a:cubicBezTo>
                  <a:pt x="176" y="674"/>
                  <a:pt x="188" y="649"/>
                  <a:pt x="167" y="626"/>
                </a:cubicBezTo>
                <a:close/>
                <a:moveTo>
                  <a:pt x="526" y="434"/>
                </a:moveTo>
                <a:cubicBezTo>
                  <a:pt x="514" y="408"/>
                  <a:pt x="496" y="397"/>
                  <a:pt x="472" y="400"/>
                </a:cubicBezTo>
                <a:cubicBezTo>
                  <a:pt x="469" y="425"/>
                  <a:pt x="487" y="436"/>
                  <a:pt x="526" y="434"/>
                </a:cubicBezTo>
                <a:close/>
                <a:moveTo>
                  <a:pt x="1046" y="761"/>
                </a:moveTo>
                <a:cubicBezTo>
                  <a:pt x="1031" y="782"/>
                  <a:pt x="1032" y="810"/>
                  <a:pt x="1048" y="824"/>
                </a:cubicBezTo>
                <a:cubicBezTo>
                  <a:pt x="1063" y="807"/>
                  <a:pt x="1063" y="779"/>
                  <a:pt x="1046" y="761"/>
                </a:cubicBezTo>
                <a:close/>
                <a:moveTo>
                  <a:pt x="862" y="771"/>
                </a:moveTo>
                <a:cubicBezTo>
                  <a:pt x="878" y="788"/>
                  <a:pt x="907" y="788"/>
                  <a:pt x="922" y="771"/>
                </a:cubicBezTo>
                <a:cubicBezTo>
                  <a:pt x="906" y="754"/>
                  <a:pt x="877" y="754"/>
                  <a:pt x="862" y="771"/>
                </a:cubicBezTo>
                <a:close/>
                <a:moveTo>
                  <a:pt x="541" y="293"/>
                </a:moveTo>
                <a:cubicBezTo>
                  <a:pt x="531" y="289"/>
                  <a:pt x="511" y="291"/>
                  <a:pt x="489" y="298"/>
                </a:cubicBezTo>
                <a:cubicBezTo>
                  <a:pt x="491" y="310"/>
                  <a:pt x="492" y="321"/>
                  <a:pt x="494" y="335"/>
                </a:cubicBezTo>
                <a:cubicBezTo>
                  <a:pt x="511" y="319"/>
                  <a:pt x="526" y="306"/>
                  <a:pt x="541" y="293"/>
                </a:cubicBezTo>
                <a:close/>
                <a:moveTo>
                  <a:pt x="943" y="896"/>
                </a:moveTo>
                <a:cubicBezTo>
                  <a:pt x="963" y="908"/>
                  <a:pt x="997" y="896"/>
                  <a:pt x="1002" y="875"/>
                </a:cubicBezTo>
                <a:cubicBezTo>
                  <a:pt x="978" y="869"/>
                  <a:pt x="955" y="877"/>
                  <a:pt x="943" y="896"/>
                </a:cubicBezTo>
                <a:close/>
                <a:moveTo>
                  <a:pt x="940" y="847"/>
                </a:moveTo>
                <a:cubicBezTo>
                  <a:pt x="956" y="867"/>
                  <a:pt x="988" y="871"/>
                  <a:pt x="1003" y="856"/>
                </a:cubicBezTo>
                <a:cubicBezTo>
                  <a:pt x="986" y="840"/>
                  <a:pt x="961" y="836"/>
                  <a:pt x="940" y="847"/>
                </a:cubicBezTo>
                <a:close/>
                <a:moveTo>
                  <a:pt x="998" y="771"/>
                </a:moveTo>
                <a:cubicBezTo>
                  <a:pt x="994" y="796"/>
                  <a:pt x="1007" y="821"/>
                  <a:pt x="1028" y="827"/>
                </a:cubicBezTo>
                <a:cubicBezTo>
                  <a:pt x="1034" y="807"/>
                  <a:pt x="1021" y="780"/>
                  <a:pt x="998" y="771"/>
                </a:cubicBezTo>
                <a:close/>
                <a:moveTo>
                  <a:pt x="903" y="982"/>
                </a:moveTo>
                <a:cubicBezTo>
                  <a:pt x="888" y="991"/>
                  <a:pt x="873" y="1000"/>
                  <a:pt x="858" y="1009"/>
                </a:cubicBezTo>
                <a:cubicBezTo>
                  <a:pt x="869" y="1024"/>
                  <a:pt x="876" y="1026"/>
                  <a:pt x="890" y="1018"/>
                </a:cubicBezTo>
                <a:cubicBezTo>
                  <a:pt x="905" y="1009"/>
                  <a:pt x="910" y="997"/>
                  <a:pt x="903" y="982"/>
                </a:cubicBezTo>
                <a:close/>
                <a:moveTo>
                  <a:pt x="418" y="875"/>
                </a:moveTo>
                <a:cubicBezTo>
                  <a:pt x="430" y="876"/>
                  <a:pt x="439" y="869"/>
                  <a:pt x="440" y="859"/>
                </a:cubicBezTo>
                <a:cubicBezTo>
                  <a:pt x="441" y="849"/>
                  <a:pt x="433" y="840"/>
                  <a:pt x="421" y="840"/>
                </a:cubicBezTo>
                <a:cubicBezTo>
                  <a:pt x="410" y="839"/>
                  <a:pt x="401" y="847"/>
                  <a:pt x="401" y="857"/>
                </a:cubicBezTo>
                <a:cubicBezTo>
                  <a:pt x="400" y="866"/>
                  <a:pt x="408" y="874"/>
                  <a:pt x="418" y="875"/>
                </a:cubicBezTo>
                <a:close/>
                <a:moveTo>
                  <a:pt x="1012" y="839"/>
                </a:moveTo>
                <a:cubicBezTo>
                  <a:pt x="1011" y="823"/>
                  <a:pt x="998" y="816"/>
                  <a:pt x="987" y="808"/>
                </a:cubicBezTo>
                <a:cubicBezTo>
                  <a:pt x="979" y="803"/>
                  <a:pt x="971" y="796"/>
                  <a:pt x="960" y="803"/>
                </a:cubicBezTo>
                <a:cubicBezTo>
                  <a:pt x="967" y="827"/>
                  <a:pt x="990" y="842"/>
                  <a:pt x="1012" y="839"/>
                </a:cubicBezTo>
                <a:close/>
                <a:moveTo>
                  <a:pt x="852" y="928"/>
                </a:moveTo>
                <a:cubicBezTo>
                  <a:pt x="844" y="930"/>
                  <a:pt x="838" y="930"/>
                  <a:pt x="833" y="933"/>
                </a:cubicBezTo>
                <a:cubicBezTo>
                  <a:pt x="819" y="943"/>
                  <a:pt x="821" y="957"/>
                  <a:pt x="824" y="971"/>
                </a:cubicBezTo>
                <a:cubicBezTo>
                  <a:pt x="828" y="988"/>
                  <a:pt x="832" y="988"/>
                  <a:pt x="847" y="976"/>
                </a:cubicBezTo>
                <a:cubicBezTo>
                  <a:pt x="830" y="960"/>
                  <a:pt x="847" y="946"/>
                  <a:pt x="852" y="928"/>
                </a:cubicBezTo>
                <a:close/>
                <a:moveTo>
                  <a:pt x="466" y="809"/>
                </a:moveTo>
                <a:cubicBezTo>
                  <a:pt x="456" y="810"/>
                  <a:pt x="449" y="819"/>
                  <a:pt x="450" y="829"/>
                </a:cubicBezTo>
                <a:cubicBezTo>
                  <a:pt x="451" y="838"/>
                  <a:pt x="459" y="845"/>
                  <a:pt x="467" y="845"/>
                </a:cubicBezTo>
                <a:cubicBezTo>
                  <a:pt x="476" y="844"/>
                  <a:pt x="484" y="834"/>
                  <a:pt x="483" y="825"/>
                </a:cubicBezTo>
                <a:cubicBezTo>
                  <a:pt x="482" y="816"/>
                  <a:pt x="474" y="808"/>
                  <a:pt x="466" y="809"/>
                </a:cubicBezTo>
                <a:close/>
                <a:moveTo>
                  <a:pt x="938" y="514"/>
                </a:moveTo>
                <a:cubicBezTo>
                  <a:pt x="920" y="519"/>
                  <a:pt x="903" y="524"/>
                  <a:pt x="885" y="529"/>
                </a:cubicBezTo>
                <a:cubicBezTo>
                  <a:pt x="893" y="541"/>
                  <a:pt x="900" y="545"/>
                  <a:pt x="913" y="542"/>
                </a:cubicBezTo>
                <a:cubicBezTo>
                  <a:pt x="928" y="538"/>
                  <a:pt x="936" y="530"/>
                  <a:pt x="938" y="514"/>
                </a:cubicBezTo>
                <a:close/>
                <a:moveTo>
                  <a:pt x="538" y="843"/>
                </a:moveTo>
                <a:cubicBezTo>
                  <a:pt x="529" y="850"/>
                  <a:pt x="532" y="858"/>
                  <a:pt x="538" y="864"/>
                </a:cubicBezTo>
                <a:cubicBezTo>
                  <a:pt x="547" y="870"/>
                  <a:pt x="557" y="876"/>
                  <a:pt x="567" y="880"/>
                </a:cubicBezTo>
                <a:cubicBezTo>
                  <a:pt x="575" y="883"/>
                  <a:pt x="578" y="877"/>
                  <a:pt x="580" y="872"/>
                </a:cubicBezTo>
                <a:cubicBezTo>
                  <a:pt x="564" y="862"/>
                  <a:pt x="551" y="853"/>
                  <a:pt x="538" y="843"/>
                </a:cubicBezTo>
                <a:close/>
                <a:moveTo>
                  <a:pt x="583" y="781"/>
                </a:moveTo>
                <a:cubicBezTo>
                  <a:pt x="583" y="788"/>
                  <a:pt x="581" y="794"/>
                  <a:pt x="583" y="798"/>
                </a:cubicBezTo>
                <a:cubicBezTo>
                  <a:pt x="587" y="808"/>
                  <a:pt x="610" y="822"/>
                  <a:pt x="620" y="820"/>
                </a:cubicBezTo>
                <a:cubicBezTo>
                  <a:pt x="624" y="819"/>
                  <a:pt x="626" y="814"/>
                  <a:pt x="628" y="812"/>
                </a:cubicBezTo>
                <a:cubicBezTo>
                  <a:pt x="613" y="802"/>
                  <a:pt x="600" y="793"/>
                  <a:pt x="583" y="781"/>
                </a:cubicBezTo>
                <a:close/>
                <a:moveTo>
                  <a:pt x="935" y="1072"/>
                </a:moveTo>
                <a:cubicBezTo>
                  <a:pt x="934" y="1056"/>
                  <a:pt x="932" y="1052"/>
                  <a:pt x="924" y="1047"/>
                </a:cubicBezTo>
                <a:cubicBezTo>
                  <a:pt x="912" y="1040"/>
                  <a:pt x="901" y="1040"/>
                  <a:pt x="885" y="1044"/>
                </a:cubicBezTo>
                <a:cubicBezTo>
                  <a:pt x="902" y="1057"/>
                  <a:pt x="917" y="1067"/>
                  <a:pt x="935" y="1072"/>
                </a:cubicBezTo>
                <a:close/>
                <a:moveTo>
                  <a:pt x="510" y="1003"/>
                </a:moveTo>
                <a:cubicBezTo>
                  <a:pt x="500" y="986"/>
                  <a:pt x="492" y="972"/>
                  <a:pt x="483" y="957"/>
                </a:cubicBezTo>
                <a:cubicBezTo>
                  <a:pt x="478" y="962"/>
                  <a:pt x="475" y="966"/>
                  <a:pt x="470" y="971"/>
                </a:cubicBezTo>
                <a:cubicBezTo>
                  <a:pt x="484" y="981"/>
                  <a:pt x="481" y="1006"/>
                  <a:pt x="510" y="1003"/>
                </a:cubicBezTo>
                <a:close/>
                <a:moveTo>
                  <a:pt x="218" y="706"/>
                </a:moveTo>
                <a:cubicBezTo>
                  <a:pt x="220" y="678"/>
                  <a:pt x="217" y="673"/>
                  <a:pt x="197" y="673"/>
                </a:cubicBezTo>
                <a:cubicBezTo>
                  <a:pt x="198" y="683"/>
                  <a:pt x="199" y="693"/>
                  <a:pt x="200" y="704"/>
                </a:cubicBezTo>
                <a:cubicBezTo>
                  <a:pt x="206" y="705"/>
                  <a:pt x="212" y="705"/>
                  <a:pt x="218" y="706"/>
                </a:cubicBezTo>
                <a:close/>
                <a:moveTo>
                  <a:pt x="957" y="797"/>
                </a:moveTo>
                <a:cubicBezTo>
                  <a:pt x="960" y="794"/>
                  <a:pt x="965" y="789"/>
                  <a:pt x="967" y="784"/>
                </a:cubicBezTo>
                <a:cubicBezTo>
                  <a:pt x="969" y="777"/>
                  <a:pt x="962" y="769"/>
                  <a:pt x="955" y="769"/>
                </a:cubicBezTo>
                <a:cubicBezTo>
                  <a:pt x="947" y="769"/>
                  <a:pt x="943" y="773"/>
                  <a:pt x="942" y="781"/>
                </a:cubicBezTo>
                <a:cubicBezTo>
                  <a:pt x="941" y="789"/>
                  <a:pt x="947" y="796"/>
                  <a:pt x="957" y="797"/>
                </a:cubicBezTo>
                <a:close/>
                <a:moveTo>
                  <a:pt x="949" y="817"/>
                </a:moveTo>
                <a:cubicBezTo>
                  <a:pt x="946" y="815"/>
                  <a:pt x="941" y="809"/>
                  <a:pt x="936" y="808"/>
                </a:cubicBezTo>
                <a:cubicBezTo>
                  <a:pt x="929" y="806"/>
                  <a:pt x="922" y="814"/>
                  <a:pt x="923" y="822"/>
                </a:cubicBezTo>
                <a:cubicBezTo>
                  <a:pt x="924" y="829"/>
                  <a:pt x="928" y="834"/>
                  <a:pt x="936" y="835"/>
                </a:cubicBezTo>
                <a:cubicBezTo>
                  <a:pt x="943" y="835"/>
                  <a:pt x="949" y="828"/>
                  <a:pt x="949" y="817"/>
                </a:cubicBezTo>
                <a:close/>
                <a:moveTo>
                  <a:pt x="934" y="855"/>
                </a:moveTo>
                <a:cubicBezTo>
                  <a:pt x="934" y="847"/>
                  <a:pt x="927" y="840"/>
                  <a:pt x="920" y="841"/>
                </a:cubicBezTo>
                <a:cubicBezTo>
                  <a:pt x="912" y="842"/>
                  <a:pt x="908" y="848"/>
                  <a:pt x="908" y="855"/>
                </a:cubicBezTo>
                <a:cubicBezTo>
                  <a:pt x="908" y="862"/>
                  <a:pt x="912" y="868"/>
                  <a:pt x="920" y="869"/>
                </a:cubicBezTo>
                <a:cubicBezTo>
                  <a:pt x="927" y="869"/>
                  <a:pt x="934" y="862"/>
                  <a:pt x="934" y="855"/>
                </a:cubicBezTo>
                <a:close/>
                <a:moveTo>
                  <a:pt x="138" y="522"/>
                </a:moveTo>
                <a:cubicBezTo>
                  <a:pt x="114" y="527"/>
                  <a:pt x="107" y="536"/>
                  <a:pt x="108" y="555"/>
                </a:cubicBezTo>
                <a:cubicBezTo>
                  <a:pt x="124" y="551"/>
                  <a:pt x="133" y="540"/>
                  <a:pt x="138" y="522"/>
                </a:cubicBezTo>
                <a:close/>
                <a:moveTo>
                  <a:pt x="991" y="749"/>
                </a:moveTo>
                <a:cubicBezTo>
                  <a:pt x="991" y="741"/>
                  <a:pt x="985" y="735"/>
                  <a:pt x="977" y="735"/>
                </a:cubicBezTo>
                <a:cubicBezTo>
                  <a:pt x="970" y="736"/>
                  <a:pt x="966" y="741"/>
                  <a:pt x="966" y="749"/>
                </a:cubicBezTo>
                <a:cubicBezTo>
                  <a:pt x="965" y="756"/>
                  <a:pt x="969" y="761"/>
                  <a:pt x="977" y="762"/>
                </a:cubicBezTo>
                <a:cubicBezTo>
                  <a:pt x="984" y="763"/>
                  <a:pt x="991" y="757"/>
                  <a:pt x="991" y="749"/>
                </a:cubicBezTo>
                <a:close/>
                <a:moveTo>
                  <a:pt x="185" y="587"/>
                </a:moveTo>
                <a:cubicBezTo>
                  <a:pt x="189" y="569"/>
                  <a:pt x="188" y="556"/>
                  <a:pt x="174" y="544"/>
                </a:cubicBezTo>
                <a:cubicBezTo>
                  <a:pt x="166" y="564"/>
                  <a:pt x="168" y="573"/>
                  <a:pt x="185" y="587"/>
                </a:cubicBezTo>
                <a:close/>
                <a:moveTo>
                  <a:pt x="1052" y="721"/>
                </a:moveTo>
                <a:cubicBezTo>
                  <a:pt x="1051" y="714"/>
                  <a:pt x="1044" y="707"/>
                  <a:pt x="1037" y="708"/>
                </a:cubicBezTo>
                <a:cubicBezTo>
                  <a:pt x="1030" y="710"/>
                  <a:pt x="1026" y="715"/>
                  <a:pt x="1026" y="722"/>
                </a:cubicBezTo>
                <a:cubicBezTo>
                  <a:pt x="1026" y="730"/>
                  <a:pt x="1030" y="735"/>
                  <a:pt x="1038" y="736"/>
                </a:cubicBezTo>
                <a:cubicBezTo>
                  <a:pt x="1045" y="736"/>
                  <a:pt x="1052" y="729"/>
                  <a:pt x="1052" y="721"/>
                </a:cubicBezTo>
                <a:close/>
                <a:moveTo>
                  <a:pt x="1053" y="856"/>
                </a:moveTo>
                <a:cubicBezTo>
                  <a:pt x="1046" y="851"/>
                  <a:pt x="1043" y="845"/>
                  <a:pt x="1038" y="844"/>
                </a:cubicBezTo>
                <a:cubicBezTo>
                  <a:pt x="1032" y="843"/>
                  <a:pt x="1027" y="848"/>
                  <a:pt x="1027" y="855"/>
                </a:cubicBezTo>
                <a:cubicBezTo>
                  <a:pt x="1026" y="862"/>
                  <a:pt x="1030" y="867"/>
                  <a:pt x="1037" y="867"/>
                </a:cubicBezTo>
                <a:cubicBezTo>
                  <a:pt x="1042" y="866"/>
                  <a:pt x="1046" y="861"/>
                  <a:pt x="1053" y="856"/>
                </a:cubicBezTo>
                <a:close/>
                <a:moveTo>
                  <a:pt x="517" y="952"/>
                </a:moveTo>
                <a:cubicBezTo>
                  <a:pt x="509" y="953"/>
                  <a:pt x="505" y="954"/>
                  <a:pt x="498" y="955"/>
                </a:cubicBezTo>
                <a:cubicBezTo>
                  <a:pt x="501" y="962"/>
                  <a:pt x="502" y="968"/>
                  <a:pt x="505" y="973"/>
                </a:cubicBezTo>
                <a:cubicBezTo>
                  <a:pt x="506" y="975"/>
                  <a:pt x="512" y="974"/>
                  <a:pt x="517" y="974"/>
                </a:cubicBezTo>
                <a:cubicBezTo>
                  <a:pt x="517" y="967"/>
                  <a:pt x="517" y="961"/>
                  <a:pt x="517" y="952"/>
                </a:cubicBezTo>
                <a:close/>
              </a:path>
            </a:pathLst>
          </a:custGeom>
          <a:solidFill>
            <a:srgbClr val="F6E8AD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69" name="组合 68"/>
          <p:cNvGrpSpPr/>
          <p:nvPr/>
        </p:nvGrpSpPr>
        <p:grpSpPr>
          <a:xfrm>
            <a:off x="482600" y="1949518"/>
            <a:ext cx="1709911" cy="1707460"/>
            <a:chOff x="482600" y="2103439"/>
            <a:chExt cx="1709911" cy="1707460"/>
          </a:xfrm>
          <a:solidFill>
            <a:srgbClr val="F6E8AD"/>
          </a:solidFill>
          <a:effectLst/>
        </p:grpSpPr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482600" y="2103439"/>
              <a:ext cx="1709911" cy="1707460"/>
            </a:xfrm>
            <a:custGeom>
              <a:avLst/>
              <a:gdLst>
                <a:gd name="T0" fmla="*/ 1163 w 1307"/>
                <a:gd name="T1" fmla="*/ 0 h 1305"/>
                <a:gd name="T2" fmla="*/ 1175 w 1307"/>
                <a:gd name="T3" fmla="*/ 3 h 1305"/>
                <a:gd name="T4" fmla="*/ 1307 w 1307"/>
                <a:gd name="T5" fmla="*/ 151 h 1305"/>
                <a:gd name="T6" fmla="*/ 1307 w 1307"/>
                <a:gd name="T7" fmla="*/ 1153 h 1305"/>
                <a:gd name="T8" fmla="*/ 1164 w 1307"/>
                <a:gd name="T9" fmla="*/ 1304 h 1305"/>
                <a:gd name="T10" fmla="*/ 1126 w 1307"/>
                <a:gd name="T11" fmla="*/ 1305 h 1305"/>
                <a:gd name="T12" fmla="*/ 176 w 1307"/>
                <a:gd name="T13" fmla="*/ 1305 h 1305"/>
                <a:gd name="T14" fmla="*/ 88 w 1307"/>
                <a:gd name="T15" fmla="*/ 1289 h 1305"/>
                <a:gd name="T16" fmla="*/ 9 w 1307"/>
                <a:gd name="T17" fmla="*/ 1193 h 1305"/>
                <a:gd name="T18" fmla="*/ 0 w 1307"/>
                <a:gd name="T19" fmla="*/ 1171 h 1305"/>
                <a:gd name="T20" fmla="*/ 0 w 1307"/>
                <a:gd name="T21" fmla="*/ 133 h 1305"/>
                <a:gd name="T22" fmla="*/ 9 w 1307"/>
                <a:gd name="T23" fmla="*/ 113 h 1305"/>
                <a:gd name="T24" fmla="*/ 134 w 1307"/>
                <a:gd name="T25" fmla="*/ 3 h 1305"/>
                <a:gd name="T26" fmla="*/ 145 w 1307"/>
                <a:gd name="T27" fmla="*/ 0 h 1305"/>
                <a:gd name="T28" fmla="*/ 1163 w 1307"/>
                <a:gd name="T29" fmla="*/ 0 h 1305"/>
                <a:gd name="T30" fmla="*/ 655 w 1307"/>
                <a:gd name="T31" fmla="*/ 1269 h 1305"/>
                <a:gd name="T32" fmla="*/ 1152 w 1307"/>
                <a:gd name="T33" fmla="*/ 1269 h 1305"/>
                <a:gd name="T34" fmla="*/ 1264 w 1307"/>
                <a:gd name="T35" fmla="*/ 1192 h 1305"/>
                <a:gd name="T36" fmla="*/ 1272 w 1307"/>
                <a:gd name="T37" fmla="*/ 1141 h 1305"/>
                <a:gd name="T38" fmla="*/ 1272 w 1307"/>
                <a:gd name="T39" fmla="*/ 167 h 1305"/>
                <a:gd name="T40" fmla="*/ 1272 w 1307"/>
                <a:gd name="T41" fmla="*/ 151 h 1305"/>
                <a:gd name="T42" fmla="*/ 1199 w 1307"/>
                <a:gd name="T43" fmla="*/ 46 h 1305"/>
                <a:gd name="T44" fmla="*/ 1142 w 1307"/>
                <a:gd name="T45" fmla="*/ 36 h 1305"/>
                <a:gd name="T46" fmla="*/ 172 w 1307"/>
                <a:gd name="T47" fmla="*/ 36 h 1305"/>
                <a:gd name="T48" fmla="*/ 152 w 1307"/>
                <a:gd name="T49" fmla="*/ 36 h 1305"/>
                <a:gd name="T50" fmla="*/ 42 w 1307"/>
                <a:gd name="T51" fmla="*/ 127 h 1305"/>
                <a:gd name="T52" fmla="*/ 39 w 1307"/>
                <a:gd name="T53" fmla="*/ 165 h 1305"/>
                <a:gd name="T54" fmla="*/ 39 w 1307"/>
                <a:gd name="T55" fmla="*/ 1137 h 1305"/>
                <a:gd name="T56" fmla="*/ 39 w 1307"/>
                <a:gd name="T57" fmla="*/ 1155 h 1305"/>
                <a:gd name="T58" fmla="*/ 64 w 1307"/>
                <a:gd name="T59" fmla="*/ 1224 h 1305"/>
                <a:gd name="T60" fmla="*/ 160 w 1307"/>
                <a:gd name="T61" fmla="*/ 1269 h 1305"/>
                <a:gd name="T62" fmla="*/ 655 w 1307"/>
                <a:gd name="T63" fmla="*/ 1269 h 1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07" h="1305">
                  <a:moveTo>
                    <a:pt x="1163" y="0"/>
                  </a:moveTo>
                  <a:cubicBezTo>
                    <a:pt x="1167" y="1"/>
                    <a:pt x="1171" y="3"/>
                    <a:pt x="1175" y="3"/>
                  </a:cubicBezTo>
                  <a:cubicBezTo>
                    <a:pt x="1245" y="10"/>
                    <a:pt x="1307" y="73"/>
                    <a:pt x="1307" y="151"/>
                  </a:cubicBezTo>
                  <a:cubicBezTo>
                    <a:pt x="1307" y="485"/>
                    <a:pt x="1307" y="819"/>
                    <a:pt x="1307" y="1153"/>
                  </a:cubicBezTo>
                  <a:cubicBezTo>
                    <a:pt x="1307" y="1240"/>
                    <a:pt x="1237" y="1301"/>
                    <a:pt x="1164" y="1304"/>
                  </a:cubicBezTo>
                  <a:cubicBezTo>
                    <a:pt x="1151" y="1304"/>
                    <a:pt x="1139" y="1305"/>
                    <a:pt x="1126" y="1305"/>
                  </a:cubicBezTo>
                  <a:cubicBezTo>
                    <a:pt x="809" y="1305"/>
                    <a:pt x="493" y="1305"/>
                    <a:pt x="176" y="1305"/>
                  </a:cubicBezTo>
                  <a:cubicBezTo>
                    <a:pt x="146" y="1305"/>
                    <a:pt x="116" y="1303"/>
                    <a:pt x="88" y="1289"/>
                  </a:cubicBezTo>
                  <a:cubicBezTo>
                    <a:pt x="48" y="1268"/>
                    <a:pt x="22" y="1236"/>
                    <a:pt x="9" y="1193"/>
                  </a:cubicBezTo>
                  <a:cubicBezTo>
                    <a:pt x="7" y="1185"/>
                    <a:pt x="3" y="1178"/>
                    <a:pt x="0" y="1171"/>
                  </a:cubicBezTo>
                  <a:cubicBezTo>
                    <a:pt x="0" y="825"/>
                    <a:pt x="0" y="479"/>
                    <a:pt x="0" y="133"/>
                  </a:cubicBezTo>
                  <a:cubicBezTo>
                    <a:pt x="3" y="126"/>
                    <a:pt x="7" y="120"/>
                    <a:pt x="9" y="113"/>
                  </a:cubicBezTo>
                  <a:cubicBezTo>
                    <a:pt x="24" y="55"/>
                    <a:pt x="76" y="10"/>
                    <a:pt x="134" y="3"/>
                  </a:cubicBezTo>
                  <a:cubicBezTo>
                    <a:pt x="138" y="3"/>
                    <a:pt x="141" y="1"/>
                    <a:pt x="145" y="0"/>
                  </a:cubicBezTo>
                  <a:cubicBezTo>
                    <a:pt x="484" y="0"/>
                    <a:pt x="824" y="0"/>
                    <a:pt x="1163" y="0"/>
                  </a:cubicBezTo>
                  <a:close/>
                  <a:moveTo>
                    <a:pt x="655" y="1269"/>
                  </a:moveTo>
                  <a:cubicBezTo>
                    <a:pt x="821" y="1269"/>
                    <a:pt x="987" y="1268"/>
                    <a:pt x="1152" y="1269"/>
                  </a:cubicBezTo>
                  <a:cubicBezTo>
                    <a:pt x="1197" y="1269"/>
                    <a:pt x="1246" y="1243"/>
                    <a:pt x="1264" y="1192"/>
                  </a:cubicBezTo>
                  <a:cubicBezTo>
                    <a:pt x="1269" y="1176"/>
                    <a:pt x="1272" y="1158"/>
                    <a:pt x="1272" y="1141"/>
                  </a:cubicBezTo>
                  <a:cubicBezTo>
                    <a:pt x="1272" y="816"/>
                    <a:pt x="1272" y="491"/>
                    <a:pt x="1272" y="167"/>
                  </a:cubicBezTo>
                  <a:cubicBezTo>
                    <a:pt x="1272" y="161"/>
                    <a:pt x="1272" y="156"/>
                    <a:pt x="1272" y="151"/>
                  </a:cubicBezTo>
                  <a:cubicBezTo>
                    <a:pt x="1268" y="101"/>
                    <a:pt x="1244" y="66"/>
                    <a:pt x="1199" y="46"/>
                  </a:cubicBezTo>
                  <a:cubicBezTo>
                    <a:pt x="1181" y="38"/>
                    <a:pt x="1162" y="36"/>
                    <a:pt x="1142" y="36"/>
                  </a:cubicBezTo>
                  <a:cubicBezTo>
                    <a:pt x="819" y="36"/>
                    <a:pt x="495" y="36"/>
                    <a:pt x="172" y="36"/>
                  </a:cubicBezTo>
                  <a:cubicBezTo>
                    <a:pt x="165" y="36"/>
                    <a:pt x="159" y="36"/>
                    <a:pt x="152" y="36"/>
                  </a:cubicBezTo>
                  <a:cubicBezTo>
                    <a:pt x="98" y="39"/>
                    <a:pt x="54" y="76"/>
                    <a:pt x="42" y="127"/>
                  </a:cubicBezTo>
                  <a:cubicBezTo>
                    <a:pt x="39" y="139"/>
                    <a:pt x="39" y="152"/>
                    <a:pt x="39" y="165"/>
                  </a:cubicBezTo>
                  <a:cubicBezTo>
                    <a:pt x="39" y="489"/>
                    <a:pt x="39" y="813"/>
                    <a:pt x="39" y="1137"/>
                  </a:cubicBezTo>
                  <a:cubicBezTo>
                    <a:pt x="39" y="1143"/>
                    <a:pt x="39" y="1149"/>
                    <a:pt x="39" y="1155"/>
                  </a:cubicBezTo>
                  <a:cubicBezTo>
                    <a:pt x="40" y="1181"/>
                    <a:pt x="48" y="1204"/>
                    <a:pt x="64" y="1224"/>
                  </a:cubicBezTo>
                  <a:cubicBezTo>
                    <a:pt x="89" y="1255"/>
                    <a:pt x="121" y="1269"/>
                    <a:pt x="160" y="1269"/>
                  </a:cubicBezTo>
                  <a:cubicBezTo>
                    <a:pt x="325" y="1269"/>
                    <a:pt x="490" y="1269"/>
                    <a:pt x="655" y="12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7"/>
            <p:cNvSpPr>
              <a:spLocks noEditPoints="1"/>
            </p:cNvSpPr>
            <p:nvPr/>
          </p:nvSpPr>
          <p:spPr bwMode="auto">
            <a:xfrm>
              <a:off x="570376" y="2352055"/>
              <a:ext cx="1539754" cy="1207285"/>
            </a:xfrm>
            <a:custGeom>
              <a:avLst/>
              <a:gdLst>
                <a:gd name="T0" fmla="*/ 1174 w 1177"/>
                <a:gd name="T1" fmla="*/ 488 h 923"/>
                <a:gd name="T2" fmla="*/ 1009 w 1177"/>
                <a:gd name="T3" fmla="*/ 828 h 923"/>
                <a:gd name="T4" fmla="*/ 530 w 1177"/>
                <a:gd name="T5" fmla="*/ 919 h 923"/>
                <a:gd name="T6" fmla="*/ 192 w 1177"/>
                <a:gd name="T7" fmla="*/ 820 h 923"/>
                <a:gd name="T8" fmla="*/ 100 w 1177"/>
                <a:gd name="T9" fmla="*/ 330 h 923"/>
                <a:gd name="T10" fmla="*/ 262 w 1177"/>
                <a:gd name="T11" fmla="*/ 131 h 923"/>
                <a:gd name="T12" fmla="*/ 528 w 1177"/>
                <a:gd name="T13" fmla="*/ 81 h 923"/>
                <a:gd name="T14" fmla="*/ 651 w 1177"/>
                <a:gd name="T15" fmla="*/ 91 h 923"/>
                <a:gd name="T16" fmla="*/ 809 w 1177"/>
                <a:gd name="T17" fmla="*/ 68 h 923"/>
                <a:gd name="T18" fmla="*/ 889 w 1177"/>
                <a:gd name="T19" fmla="*/ 252 h 923"/>
                <a:gd name="T20" fmla="*/ 680 w 1177"/>
                <a:gd name="T21" fmla="*/ 352 h 923"/>
                <a:gd name="T22" fmla="*/ 675 w 1177"/>
                <a:gd name="T23" fmla="*/ 475 h 923"/>
                <a:gd name="T24" fmla="*/ 536 w 1177"/>
                <a:gd name="T25" fmla="*/ 137 h 923"/>
                <a:gd name="T26" fmla="*/ 704 w 1177"/>
                <a:gd name="T27" fmla="*/ 273 h 923"/>
                <a:gd name="T28" fmla="*/ 806 w 1177"/>
                <a:gd name="T29" fmla="*/ 277 h 923"/>
                <a:gd name="T30" fmla="*/ 475 w 1177"/>
                <a:gd name="T31" fmla="*/ 160 h 923"/>
                <a:gd name="T32" fmla="*/ 164 w 1177"/>
                <a:gd name="T33" fmla="*/ 439 h 923"/>
                <a:gd name="T34" fmla="*/ 346 w 1177"/>
                <a:gd name="T35" fmla="*/ 518 h 923"/>
                <a:gd name="T36" fmla="*/ 456 w 1177"/>
                <a:gd name="T37" fmla="*/ 744 h 923"/>
                <a:gd name="T38" fmla="*/ 580 w 1177"/>
                <a:gd name="T39" fmla="*/ 282 h 923"/>
                <a:gd name="T40" fmla="*/ 553 w 1177"/>
                <a:gd name="T41" fmla="*/ 325 h 923"/>
                <a:gd name="T42" fmla="*/ 44 w 1177"/>
                <a:gd name="T43" fmla="*/ 429 h 923"/>
                <a:gd name="T44" fmla="*/ 267 w 1177"/>
                <a:gd name="T45" fmla="*/ 464 h 923"/>
                <a:gd name="T46" fmla="*/ 517 w 1177"/>
                <a:gd name="T47" fmla="*/ 370 h 923"/>
                <a:gd name="T48" fmla="*/ 737 w 1177"/>
                <a:gd name="T49" fmla="*/ 71 h 923"/>
                <a:gd name="T50" fmla="*/ 249 w 1177"/>
                <a:gd name="T51" fmla="*/ 217 h 923"/>
                <a:gd name="T52" fmla="*/ 983 w 1177"/>
                <a:gd name="T53" fmla="*/ 782 h 923"/>
                <a:gd name="T54" fmla="*/ 865 w 1177"/>
                <a:gd name="T55" fmla="*/ 806 h 923"/>
                <a:gd name="T56" fmla="*/ 618 w 1177"/>
                <a:gd name="T57" fmla="*/ 714 h 923"/>
                <a:gd name="T58" fmla="*/ 500 w 1177"/>
                <a:gd name="T59" fmla="*/ 902 h 923"/>
                <a:gd name="T60" fmla="*/ 974 w 1177"/>
                <a:gd name="T61" fmla="*/ 361 h 923"/>
                <a:gd name="T62" fmla="*/ 314 w 1177"/>
                <a:gd name="T63" fmla="*/ 281 h 923"/>
                <a:gd name="T64" fmla="*/ 297 w 1177"/>
                <a:gd name="T65" fmla="*/ 292 h 923"/>
                <a:gd name="T66" fmla="*/ 881 w 1177"/>
                <a:gd name="T67" fmla="*/ 464 h 923"/>
                <a:gd name="T68" fmla="*/ 899 w 1177"/>
                <a:gd name="T69" fmla="*/ 690 h 923"/>
                <a:gd name="T70" fmla="*/ 1136 w 1177"/>
                <a:gd name="T71" fmla="*/ 448 h 923"/>
                <a:gd name="T72" fmla="*/ 813 w 1177"/>
                <a:gd name="T73" fmla="*/ 538 h 923"/>
                <a:gd name="T74" fmla="*/ 910 w 1177"/>
                <a:gd name="T75" fmla="*/ 159 h 923"/>
                <a:gd name="T76" fmla="*/ 514 w 1177"/>
                <a:gd name="T77" fmla="*/ 755 h 923"/>
                <a:gd name="T78" fmla="*/ 751 w 1177"/>
                <a:gd name="T79" fmla="*/ 155 h 923"/>
                <a:gd name="T80" fmla="*/ 874 w 1177"/>
                <a:gd name="T81" fmla="*/ 345 h 923"/>
                <a:gd name="T82" fmla="*/ 1041 w 1177"/>
                <a:gd name="T83" fmla="*/ 497 h 923"/>
                <a:gd name="T84" fmla="*/ 239 w 1177"/>
                <a:gd name="T85" fmla="*/ 382 h 923"/>
                <a:gd name="T86" fmla="*/ 379 w 1177"/>
                <a:gd name="T87" fmla="*/ 614 h 923"/>
                <a:gd name="T88" fmla="*/ 956 w 1177"/>
                <a:gd name="T89" fmla="*/ 333 h 923"/>
                <a:gd name="T90" fmla="*/ 745 w 1177"/>
                <a:gd name="T91" fmla="*/ 491 h 923"/>
                <a:gd name="T92" fmla="*/ 428 w 1177"/>
                <a:gd name="T93" fmla="*/ 556 h 923"/>
                <a:gd name="T94" fmla="*/ 346 w 1177"/>
                <a:gd name="T95" fmla="*/ 693 h 923"/>
                <a:gd name="T96" fmla="*/ 718 w 1177"/>
                <a:gd name="T97" fmla="*/ 543 h 923"/>
                <a:gd name="T98" fmla="*/ 1074 w 1177"/>
                <a:gd name="T99" fmla="*/ 525 h 923"/>
                <a:gd name="T100" fmla="*/ 590 w 1177"/>
                <a:gd name="T101" fmla="*/ 272 h 923"/>
                <a:gd name="T102" fmla="*/ 593 w 1177"/>
                <a:gd name="T103" fmla="*/ 892 h 923"/>
                <a:gd name="T104" fmla="*/ 929 w 1177"/>
                <a:gd name="T105" fmla="*/ 450 h 923"/>
                <a:gd name="T106" fmla="*/ 928 w 1177"/>
                <a:gd name="T107" fmla="*/ 372 h 923"/>
                <a:gd name="T108" fmla="*/ 999 w 1177"/>
                <a:gd name="T109" fmla="*/ 621 h 923"/>
                <a:gd name="T110" fmla="*/ 591 w 1177"/>
                <a:gd name="T111" fmla="*/ 790 h 923"/>
                <a:gd name="T112" fmla="*/ 586 w 1177"/>
                <a:gd name="T113" fmla="*/ 39 h 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77" h="923">
                  <a:moveTo>
                    <a:pt x="911" y="129"/>
                  </a:moveTo>
                  <a:cubicBezTo>
                    <a:pt x="913" y="130"/>
                    <a:pt x="914" y="131"/>
                    <a:pt x="914" y="131"/>
                  </a:cubicBezTo>
                  <a:cubicBezTo>
                    <a:pt x="935" y="130"/>
                    <a:pt x="951" y="136"/>
                    <a:pt x="959" y="157"/>
                  </a:cubicBezTo>
                  <a:cubicBezTo>
                    <a:pt x="967" y="181"/>
                    <a:pt x="968" y="203"/>
                    <a:pt x="949" y="223"/>
                  </a:cubicBezTo>
                  <a:cubicBezTo>
                    <a:pt x="945" y="227"/>
                    <a:pt x="941" y="230"/>
                    <a:pt x="939" y="233"/>
                  </a:cubicBezTo>
                  <a:cubicBezTo>
                    <a:pt x="948" y="241"/>
                    <a:pt x="961" y="248"/>
                    <a:pt x="967" y="259"/>
                  </a:cubicBezTo>
                  <a:cubicBezTo>
                    <a:pt x="973" y="269"/>
                    <a:pt x="974" y="282"/>
                    <a:pt x="977" y="296"/>
                  </a:cubicBezTo>
                  <a:cubicBezTo>
                    <a:pt x="1028" y="301"/>
                    <a:pt x="1066" y="332"/>
                    <a:pt x="1099" y="369"/>
                  </a:cubicBezTo>
                  <a:cubicBezTo>
                    <a:pt x="1114" y="385"/>
                    <a:pt x="1128" y="402"/>
                    <a:pt x="1142" y="420"/>
                  </a:cubicBezTo>
                  <a:cubicBezTo>
                    <a:pt x="1159" y="440"/>
                    <a:pt x="1171" y="462"/>
                    <a:pt x="1174" y="488"/>
                  </a:cubicBezTo>
                  <a:cubicBezTo>
                    <a:pt x="1177" y="516"/>
                    <a:pt x="1170" y="540"/>
                    <a:pt x="1151" y="560"/>
                  </a:cubicBezTo>
                  <a:cubicBezTo>
                    <a:pt x="1132" y="580"/>
                    <a:pt x="1114" y="601"/>
                    <a:pt x="1089" y="613"/>
                  </a:cubicBezTo>
                  <a:cubicBezTo>
                    <a:pt x="1084" y="615"/>
                    <a:pt x="1082" y="621"/>
                    <a:pt x="1079" y="626"/>
                  </a:cubicBezTo>
                  <a:cubicBezTo>
                    <a:pt x="1068" y="642"/>
                    <a:pt x="1056" y="657"/>
                    <a:pt x="1035" y="666"/>
                  </a:cubicBezTo>
                  <a:cubicBezTo>
                    <a:pt x="1041" y="671"/>
                    <a:pt x="1046" y="675"/>
                    <a:pt x="1050" y="678"/>
                  </a:cubicBezTo>
                  <a:cubicBezTo>
                    <a:pt x="1067" y="692"/>
                    <a:pt x="1082" y="706"/>
                    <a:pt x="1093" y="726"/>
                  </a:cubicBezTo>
                  <a:cubicBezTo>
                    <a:pt x="1106" y="750"/>
                    <a:pt x="1106" y="775"/>
                    <a:pt x="1091" y="798"/>
                  </a:cubicBezTo>
                  <a:cubicBezTo>
                    <a:pt x="1085" y="809"/>
                    <a:pt x="1078" y="819"/>
                    <a:pt x="1070" y="828"/>
                  </a:cubicBezTo>
                  <a:cubicBezTo>
                    <a:pt x="1053" y="848"/>
                    <a:pt x="1037" y="849"/>
                    <a:pt x="1016" y="834"/>
                  </a:cubicBezTo>
                  <a:cubicBezTo>
                    <a:pt x="1014" y="832"/>
                    <a:pt x="1012" y="831"/>
                    <a:pt x="1009" y="828"/>
                  </a:cubicBezTo>
                  <a:cubicBezTo>
                    <a:pt x="972" y="884"/>
                    <a:pt x="919" y="887"/>
                    <a:pt x="858" y="873"/>
                  </a:cubicBezTo>
                  <a:cubicBezTo>
                    <a:pt x="858" y="860"/>
                    <a:pt x="856" y="846"/>
                    <a:pt x="857" y="833"/>
                  </a:cubicBezTo>
                  <a:cubicBezTo>
                    <a:pt x="858" y="822"/>
                    <a:pt x="854" y="816"/>
                    <a:pt x="844" y="815"/>
                  </a:cubicBezTo>
                  <a:cubicBezTo>
                    <a:pt x="820" y="814"/>
                    <a:pt x="810" y="797"/>
                    <a:pt x="801" y="776"/>
                  </a:cubicBezTo>
                  <a:cubicBezTo>
                    <a:pt x="761" y="786"/>
                    <a:pt x="721" y="784"/>
                    <a:pt x="678" y="778"/>
                  </a:cubicBezTo>
                  <a:cubicBezTo>
                    <a:pt x="682" y="788"/>
                    <a:pt x="685" y="793"/>
                    <a:pt x="687" y="799"/>
                  </a:cubicBezTo>
                  <a:cubicBezTo>
                    <a:pt x="695" y="819"/>
                    <a:pt x="700" y="839"/>
                    <a:pt x="694" y="860"/>
                  </a:cubicBezTo>
                  <a:cubicBezTo>
                    <a:pt x="685" y="888"/>
                    <a:pt x="656" y="906"/>
                    <a:pt x="627" y="901"/>
                  </a:cubicBezTo>
                  <a:cubicBezTo>
                    <a:pt x="622" y="900"/>
                    <a:pt x="616" y="901"/>
                    <a:pt x="612" y="903"/>
                  </a:cubicBezTo>
                  <a:cubicBezTo>
                    <a:pt x="587" y="922"/>
                    <a:pt x="558" y="923"/>
                    <a:pt x="530" y="919"/>
                  </a:cubicBezTo>
                  <a:cubicBezTo>
                    <a:pt x="511" y="917"/>
                    <a:pt x="493" y="910"/>
                    <a:pt x="475" y="906"/>
                  </a:cubicBezTo>
                  <a:cubicBezTo>
                    <a:pt x="463" y="904"/>
                    <a:pt x="458" y="897"/>
                    <a:pt x="457" y="885"/>
                  </a:cubicBezTo>
                  <a:cubicBezTo>
                    <a:pt x="457" y="869"/>
                    <a:pt x="457" y="853"/>
                    <a:pt x="457" y="837"/>
                  </a:cubicBezTo>
                  <a:cubicBezTo>
                    <a:pt x="457" y="832"/>
                    <a:pt x="457" y="828"/>
                    <a:pt x="457" y="823"/>
                  </a:cubicBezTo>
                  <a:cubicBezTo>
                    <a:pt x="447" y="823"/>
                    <a:pt x="439" y="823"/>
                    <a:pt x="427" y="823"/>
                  </a:cubicBezTo>
                  <a:cubicBezTo>
                    <a:pt x="433" y="809"/>
                    <a:pt x="439" y="796"/>
                    <a:pt x="445" y="783"/>
                  </a:cubicBezTo>
                  <a:cubicBezTo>
                    <a:pt x="435" y="776"/>
                    <a:pt x="428" y="782"/>
                    <a:pt x="425" y="787"/>
                  </a:cubicBezTo>
                  <a:cubicBezTo>
                    <a:pt x="410" y="810"/>
                    <a:pt x="388" y="814"/>
                    <a:pt x="364" y="814"/>
                  </a:cubicBezTo>
                  <a:cubicBezTo>
                    <a:pt x="316" y="814"/>
                    <a:pt x="267" y="815"/>
                    <a:pt x="219" y="816"/>
                  </a:cubicBezTo>
                  <a:cubicBezTo>
                    <a:pt x="210" y="816"/>
                    <a:pt x="201" y="817"/>
                    <a:pt x="192" y="820"/>
                  </a:cubicBezTo>
                  <a:cubicBezTo>
                    <a:pt x="164" y="827"/>
                    <a:pt x="137" y="824"/>
                    <a:pt x="111" y="813"/>
                  </a:cubicBezTo>
                  <a:cubicBezTo>
                    <a:pt x="89" y="803"/>
                    <a:pt x="79" y="783"/>
                    <a:pt x="72" y="762"/>
                  </a:cubicBezTo>
                  <a:cubicBezTo>
                    <a:pt x="60" y="727"/>
                    <a:pt x="60" y="692"/>
                    <a:pt x="64" y="656"/>
                  </a:cubicBezTo>
                  <a:cubicBezTo>
                    <a:pt x="72" y="596"/>
                    <a:pt x="97" y="542"/>
                    <a:pt x="124" y="488"/>
                  </a:cubicBezTo>
                  <a:cubicBezTo>
                    <a:pt x="127" y="482"/>
                    <a:pt x="131" y="475"/>
                    <a:pt x="135" y="466"/>
                  </a:cubicBezTo>
                  <a:cubicBezTo>
                    <a:pt x="116" y="466"/>
                    <a:pt x="100" y="467"/>
                    <a:pt x="85" y="465"/>
                  </a:cubicBezTo>
                  <a:cubicBezTo>
                    <a:pt x="69" y="464"/>
                    <a:pt x="54" y="461"/>
                    <a:pt x="40" y="455"/>
                  </a:cubicBezTo>
                  <a:cubicBezTo>
                    <a:pt x="16" y="446"/>
                    <a:pt x="4" y="426"/>
                    <a:pt x="2" y="401"/>
                  </a:cubicBezTo>
                  <a:cubicBezTo>
                    <a:pt x="0" y="374"/>
                    <a:pt x="12" y="355"/>
                    <a:pt x="34" y="342"/>
                  </a:cubicBezTo>
                  <a:cubicBezTo>
                    <a:pt x="54" y="331"/>
                    <a:pt x="77" y="326"/>
                    <a:pt x="100" y="330"/>
                  </a:cubicBezTo>
                  <a:cubicBezTo>
                    <a:pt x="111" y="331"/>
                    <a:pt x="121" y="339"/>
                    <a:pt x="131" y="345"/>
                  </a:cubicBezTo>
                  <a:cubicBezTo>
                    <a:pt x="139" y="350"/>
                    <a:pt x="145" y="358"/>
                    <a:pt x="154" y="366"/>
                  </a:cubicBezTo>
                  <a:cubicBezTo>
                    <a:pt x="168" y="335"/>
                    <a:pt x="192" y="313"/>
                    <a:pt x="224" y="300"/>
                  </a:cubicBezTo>
                  <a:cubicBezTo>
                    <a:pt x="220" y="291"/>
                    <a:pt x="217" y="284"/>
                    <a:pt x="215" y="276"/>
                  </a:cubicBezTo>
                  <a:cubicBezTo>
                    <a:pt x="202" y="235"/>
                    <a:pt x="217" y="206"/>
                    <a:pt x="258" y="193"/>
                  </a:cubicBezTo>
                  <a:cubicBezTo>
                    <a:pt x="273" y="189"/>
                    <a:pt x="288" y="186"/>
                    <a:pt x="304" y="186"/>
                  </a:cubicBezTo>
                  <a:cubicBezTo>
                    <a:pt x="315" y="185"/>
                    <a:pt x="324" y="181"/>
                    <a:pt x="331" y="172"/>
                  </a:cubicBezTo>
                  <a:cubicBezTo>
                    <a:pt x="336" y="165"/>
                    <a:pt x="343" y="159"/>
                    <a:pt x="350" y="151"/>
                  </a:cubicBezTo>
                  <a:cubicBezTo>
                    <a:pt x="344" y="150"/>
                    <a:pt x="340" y="148"/>
                    <a:pt x="336" y="148"/>
                  </a:cubicBezTo>
                  <a:cubicBezTo>
                    <a:pt x="311" y="142"/>
                    <a:pt x="286" y="138"/>
                    <a:pt x="262" y="131"/>
                  </a:cubicBezTo>
                  <a:cubicBezTo>
                    <a:pt x="251" y="127"/>
                    <a:pt x="241" y="119"/>
                    <a:pt x="232" y="111"/>
                  </a:cubicBezTo>
                  <a:cubicBezTo>
                    <a:pt x="228" y="107"/>
                    <a:pt x="227" y="98"/>
                    <a:pt x="223" y="88"/>
                  </a:cubicBezTo>
                  <a:cubicBezTo>
                    <a:pt x="234" y="88"/>
                    <a:pt x="242" y="86"/>
                    <a:pt x="249" y="88"/>
                  </a:cubicBezTo>
                  <a:cubicBezTo>
                    <a:pt x="270" y="92"/>
                    <a:pt x="291" y="97"/>
                    <a:pt x="312" y="103"/>
                  </a:cubicBezTo>
                  <a:cubicBezTo>
                    <a:pt x="334" y="110"/>
                    <a:pt x="356" y="118"/>
                    <a:pt x="378" y="126"/>
                  </a:cubicBezTo>
                  <a:cubicBezTo>
                    <a:pt x="397" y="133"/>
                    <a:pt x="415" y="132"/>
                    <a:pt x="434" y="124"/>
                  </a:cubicBezTo>
                  <a:cubicBezTo>
                    <a:pt x="453" y="116"/>
                    <a:pt x="473" y="112"/>
                    <a:pt x="492" y="108"/>
                  </a:cubicBezTo>
                  <a:cubicBezTo>
                    <a:pt x="502" y="106"/>
                    <a:pt x="513" y="107"/>
                    <a:pt x="524" y="105"/>
                  </a:cubicBezTo>
                  <a:cubicBezTo>
                    <a:pt x="530" y="104"/>
                    <a:pt x="536" y="102"/>
                    <a:pt x="546" y="98"/>
                  </a:cubicBezTo>
                  <a:cubicBezTo>
                    <a:pt x="538" y="90"/>
                    <a:pt x="533" y="85"/>
                    <a:pt x="528" y="81"/>
                  </a:cubicBezTo>
                  <a:cubicBezTo>
                    <a:pt x="521" y="75"/>
                    <a:pt x="513" y="71"/>
                    <a:pt x="507" y="65"/>
                  </a:cubicBezTo>
                  <a:cubicBezTo>
                    <a:pt x="499" y="59"/>
                    <a:pt x="492" y="51"/>
                    <a:pt x="496" y="39"/>
                  </a:cubicBezTo>
                  <a:cubicBezTo>
                    <a:pt x="500" y="28"/>
                    <a:pt x="509" y="23"/>
                    <a:pt x="521" y="23"/>
                  </a:cubicBezTo>
                  <a:cubicBezTo>
                    <a:pt x="529" y="22"/>
                    <a:pt x="537" y="22"/>
                    <a:pt x="545" y="23"/>
                  </a:cubicBezTo>
                  <a:cubicBezTo>
                    <a:pt x="552" y="23"/>
                    <a:pt x="557" y="22"/>
                    <a:pt x="563" y="17"/>
                  </a:cubicBezTo>
                  <a:cubicBezTo>
                    <a:pt x="581" y="0"/>
                    <a:pt x="591" y="2"/>
                    <a:pt x="603" y="23"/>
                  </a:cubicBezTo>
                  <a:cubicBezTo>
                    <a:pt x="605" y="27"/>
                    <a:pt x="608" y="31"/>
                    <a:pt x="610" y="36"/>
                  </a:cubicBezTo>
                  <a:cubicBezTo>
                    <a:pt x="615" y="33"/>
                    <a:pt x="620" y="30"/>
                    <a:pt x="624" y="27"/>
                  </a:cubicBezTo>
                  <a:cubicBezTo>
                    <a:pt x="643" y="17"/>
                    <a:pt x="665" y="29"/>
                    <a:pt x="663" y="51"/>
                  </a:cubicBezTo>
                  <a:cubicBezTo>
                    <a:pt x="661" y="64"/>
                    <a:pt x="656" y="78"/>
                    <a:pt x="651" y="91"/>
                  </a:cubicBezTo>
                  <a:cubicBezTo>
                    <a:pt x="649" y="97"/>
                    <a:pt x="646" y="103"/>
                    <a:pt x="643" y="109"/>
                  </a:cubicBezTo>
                  <a:cubicBezTo>
                    <a:pt x="652" y="113"/>
                    <a:pt x="659" y="116"/>
                    <a:pt x="666" y="120"/>
                  </a:cubicBezTo>
                  <a:cubicBezTo>
                    <a:pt x="673" y="123"/>
                    <a:pt x="680" y="127"/>
                    <a:pt x="690" y="132"/>
                  </a:cubicBezTo>
                  <a:cubicBezTo>
                    <a:pt x="690" y="122"/>
                    <a:pt x="690" y="115"/>
                    <a:pt x="690" y="107"/>
                  </a:cubicBezTo>
                  <a:cubicBezTo>
                    <a:pt x="690" y="87"/>
                    <a:pt x="691" y="68"/>
                    <a:pt x="698" y="50"/>
                  </a:cubicBezTo>
                  <a:cubicBezTo>
                    <a:pt x="708" y="25"/>
                    <a:pt x="727" y="14"/>
                    <a:pt x="752" y="18"/>
                  </a:cubicBezTo>
                  <a:cubicBezTo>
                    <a:pt x="772" y="20"/>
                    <a:pt x="784" y="31"/>
                    <a:pt x="786" y="52"/>
                  </a:cubicBezTo>
                  <a:cubicBezTo>
                    <a:pt x="786" y="62"/>
                    <a:pt x="786" y="72"/>
                    <a:pt x="786" y="84"/>
                  </a:cubicBezTo>
                  <a:cubicBezTo>
                    <a:pt x="791" y="83"/>
                    <a:pt x="796" y="83"/>
                    <a:pt x="799" y="81"/>
                  </a:cubicBezTo>
                  <a:cubicBezTo>
                    <a:pt x="803" y="78"/>
                    <a:pt x="807" y="73"/>
                    <a:pt x="809" y="68"/>
                  </a:cubicBezTo>
                  <a:cubicBezTo>
                    <a:pt x="814" y="58"/>
                    <a:pt x="819" y="48"/>
                    <a:pt x="831" y="44"/>
                  </a:cubicBezTo>
                  <a:cubicBezTo>
                    <a:pt x="847" y="40"/>
                    <a:pt x="864" y="37"/>
                    <a:pt x="879" y="44"/>
                  </a:cubicBezTo>
                  <a:cubicBezTo>
                    <a:pt x="888" y="49"/>
                    <a:pt x="897" y="58"/>
                    <a:pt x="901" y="68"/>
                  </a:cubicBezTo>
                  <a:cubicBezTo>
                    <a:pt x="907" y="80"/>
                    <a:pt x="909" y="95"/>
                    <a:pt x="911" y="109"/>
                  </a:cubicBezTo>
                  <a:cubicBezTo>
                    <a:pt x="912" y="116"/>
                    <a:pt x="911" y="123"/>
                    <a:pt x="911" y="129"/>
                  </a:cubicBezTo>
                  <a:close/>
                  <a:moveTo>
                    <a:pt x="859" y="248"/>
                  </a:moveTo>
                  <a:cubicBezTo>
                    <a:pt x="855" y="254"/>
                    <a:pt x="851" y="261"/>
                    <a:pt x="848" y="265"/>
                  </a:cubicBezTo>
                  <a:cubicBezTo>
                    <a:pt x="862" y="281"/>
                    <a:pt x="873" y="295"/>
                    <a:pt x="886" y="309"/>
                  </a:cubicBezTo>
                  <a:cubicBezTo>
                    <a:pt x="899" y="292"/>
                    <a:pt x="899" y="292"/>
                    <a:pt x="893" y="276"/>
                  </a:cubicBezTo>
                  <a:cubicBezTo>
                    <a:pt x="891" y="268"/>
                    <a:pt x="890" y="260"/>
                    <a:pt x="889" y="252"/>
                  </a:cubicBezTo>
                  <a:cubicBezTo>
                    <a:pt x="888" y="247"/>
                    <a:pt x="887" y="242"/>
                    <a:pt x="885" y="234"/>
                  </a:cubicBezTo>
                  <a:cubicBezTo>
                    <a:pt x="876" y="238"/>
                    <a:pt x="870" y="241"/>
                    <a:pt x="864" y="244"/>
                  </a:cubicBezTo>
                  <a:cubicBezTo>
                    <a:pt x="866" y="236"/>
                    <a:pt x="872" y="226"/>
                    <a:pt x="863" y="218"/>
                  </a:cubicBezTo>
                  <a:cubicBezTo>
                    <a:pt x="854" y="211"/>
                    <a:pt x="846" y="219"/>
                    <a:pt x="839" y="222"/>
                  </a:cubicBezTo>
                  <a:cubicBezTo>
                    <a:pt x="813" y="232"/>
                    <a:pt x="794" y="224"/>
                    <a:pt x="784" y="199"/>
                  </a:cubicBezTo>
                  <a:cubicBezTo>
                    <a:pt x="781" y="193"/>
                    <a:pt x="779" y="187"/>
                    <a:pt x="776" y="180"/>
                  </a:cubicBezTo>
                  <a:cubicBezTo>
                    <a:pt x="756" y="204"/>
                    <a:pt x="758" y="218"/>
                    <a:pt x="780" y="233"/>
                  </a:cubicBezTo>
                  <a:cubicBezTo>
                    <a:pt x="805" y="250"/>
                    <a:pt x="831" y="252"/>
                    <a:pt x="859" y="248"/>
                  </a:cubicBezTo>
                  <a:close/>
                  <a:moveTo>
                    <a:pt x="706" y="385"/>
                  </a:moveTo>
                  <a:cubicBezTo>
                    <a:pt x="697" y="374"/>
                    <a:pt x="689" y="363"/>
                    <a:pt x="680" y="352"/>
                  </a:cubicBezTo>
                  <a:cubicBezTo>
                    <a:pt x="676" y="347"/>
                    <a:pt x="673" y="341"/>
                    <a:pt x="668" y="334"/>
                  </a:cubicBezTo>
                  <a:cubicBezTo>
                    <a:pt x="659" y="351"/>
                    <a:pt x="653" y="365"/>
                    <a:pt x="645" y="378"/>
                  </a:cubicBezTo>
                  <a:cubicBezTo>
                    <a:pt x="637" y="391"/>
                    <a:pt x="629" y="404"/>
                    <a:pt x="620" y="417"/>
                  </a:cubicBezTo>
                  <a:cubicBezTo>
                    <a:pt x="612" y="429"/>
                    <a:pt x="602" y="440"/>
                    <a:pt x="593" y="451"/>
                  </a:cubicBezTo>
                  <a:cubicBezTo>
                    <a:pt x="582" y="463"/>
                    <a:pt x="572" y="474"/>
                    <a:pt x="560" y="484"/>
                  </a:cubicBezTo>
                  <a:cubicBezTo>
                    <a:pt x="549" y="494"/>
                    <a:pt x="536" y="504"/>
                    <a:pt x="524" y="513"/>
                  </a:cubicBezTo>
                  <a:cubicBezTo>
                    <a:pt x="512" y="522"/>
                    <a:pt x="499" y="530"/>
                    <a:pt x="486" y="539"/>
                  </a:cubicBezTo>
                  <a:cubicBezTo>
                    <a:pt x="506" y="555"/>
                    <a:pt x="526" y="558"/>
                    <a:pt x="547" y="552"/>
                  </a:cubicBezTo>
                  <a:cubicBezTo>
                    <a:pt x="565" y="546"/>
                    <a:pt x="581" y="536"/>
                    <a:pt x="593" y="521"/>
                  </a:cubicBezTo>
                  <a:cubicBezTo>
                    <a:pt x="614" y="496"/>
                    <a:pt x="641" y="478"/>
                    <a:pt x="675" y="475"/>
                  </a:cubicBezTo>
                  <a:cubicBezTo>
                    <a:pt x="695" y="473"/>
                    <a:pt x="705" y="462"/>
                    <a:pt x="710" y="444"/>
                  </a:cubicBezTo>
                  <a:cubicBezTo>
                    <a:pt x="716" y="424"/>
                    <a:pt x="717" y="404"/>
                    <a:pt x="705" y="384"/>
                  </a:cubicBezTo>
                  <a:cubicBezTo>
                    <a:pt x="710" y="389"/>
                    <a:pt x="715" y="394"/>
                    <a:pt x="720" y="397"/>
                  </a:cubicBezTo>
                  <a:cubicBezTo>
                    <a:pt x="727" y="402"/>
                    <a:pt x="735" y="405"/>
                    <a:pt x="741" y="396"/>
                  </a:cubicBezTo>
                  <a:cubicBezTo>
                    <a:pt x="732" y="377"/>
                    <a:pt x="712" y="358"/>
                    <a:pt x="694" y="352"/>
                  </a:cubicBezTo>
                  <a:cubicBezTo>
                    <a:pt x="694" y="353"/>
                    <a:pt x="693" y="354"/>
                    <a:pt x="694" y="356"/>
                  </a:cubicBezTo>
                  <a:cubicBezTo>
                    <a:pt x="698" y="365"/>
                    <a:pt x="702" y="375"/>
                    <a:pt x="706" y="385"/>
                  </a:cubicBezTo>
                  <a:close/>
                  <a:moveTo>
                    <a:pt x="505" y="162"/>
                  </a:moveTo>
                  <a:cubicBezTo>
                    <a:pt x="518" y="171"/>
                    <a:pt x="531" y="179"/>
                    <a:pt x="547" y="175"/>
                  </a:cubicBezTo>
                  <a:cubicBezTo>
                    <a:pt x="554" y="159"/>
                    <a:pt x="544" y="149"/>
                    <a:pt x="536" y="137"/>
                  </a:cubicBezTo>
                  <a:cubicBezTo>
                    <a:pt x="557" y="143"/>
                    <a:pt x="564" y="154"/>
                    <a:pt x="557" y="173"/>
                  </a:cubicBezTo>
                  <a:cubicBezTo>
                    <a:pt x="552" y="187"/>
                    <a:pt x="555" y="197"/>
                    <a:pt x="564" y="206"/>
                  </a:cubicBezTo>
                  <a:cubicBezTo>
                    <a:pt x="579" y="222"/>
                    <a:pt x="595" y="237"/>
                    <a:pt x="611" y="253"/>
                  </a:cubicBezTo>
                  <a:cubicBezTo>
                    <a:pt x="616" y="258"/>
                    <a:pt x="623" y="261"/>
                    <a:pt x="630" y="255"/>
                  </a:cubicBezTo>
                  <a:cubicBezTo>
                    <a:pt x="635" y="232"/>
                    <a:pt x="604" y="222"/>
                    <a:pt x="612" y="193"/>
                  </a:cubicBezTo>
                  <a:cubicBezTo>
                    <a:pt x="618" y="202"/>
                    <a:pt x="624" y="208"/>
                    <a:pt x="628" y="214"/>
                  </a:cubicBezTo>
                  <a:cubicBezTo>
                    <a:pt x="638" y="233"/>
                    <a:pt x="647" y="252"/>
                    <a:pt x="658" y="271"/>
                  </a:cubicBezTo>
                  <a:cubicBezTo>
                    <a:pt x="660" y="276"/>
                    <a:pt x="663" y="280"/>
                    <a:pt x="667" y="285"/>
                  </a:cubicBezTo>
                  <a:cubicBezTo>
                    <a:pt x="670" y="281"/>
                    <a:pt x="671" y="278"/>
                    <a:pt x="673" y="275"/>
                  </a:cubicBezTo>
                  <a:cubicBezTo>
                    <a:pt x="683" y="264"/>
                    <a:pt x="692" y="263"/>
                    <a:pt x="704" y="273"/>
                  </a:cubicBezTo>
                  <a:cubicBezTo>
                    <a:pt x="715" y="283"/>
                    <a:pt x="714" y="289"/>
                    <a:pt x="702" y="301"/>
                  </a:cubicBezTo>
                  <a:cubicBezTo>
                    <a:pt x="692" y="310"/>
                    <a:pt x="690" y="318"/>
                    <a:pt x="698" y="329"/>
                  </a:cubicBezTo>
                  <a:cubicBezTo>
                    <a:pt x="704" y="339"/>
                    <a:pt x="713" y="348"/>
                    <a:pt x="722" y="355"/>
                  </a:cubicBezTo>
                  <a:cubicBezTo>
                    <a:pt x="735" y="366"/>
                    <a:pt x="749" y="375"/>
                    <a:pt x="763" y="384"/>
                  </a:cubicBezTo>
                  <a:cubicBezTo>
                    <a:pt x="776" y="394"/>
                    <a:pt x="779" y="405"/>
                    <a:pt x="771" y="419"/>
                  </a:cubicBezTo>
                  <a:cubicBezTo>
                    <a:pt x="770" y="422"/>
                    <a:pt x="768" y="424"/>
                    <a:pt x="766" y="426"/>
                  </a:cubicBezTo>
                  <a:cubicBezTo>
                    <a:pt x="760" y="438"/>
                    <a:pt x="765" y="449"/>
                    <a:pt x="778" y="452"/>
                  </a:cubicBezTo>
                  <a:cubicBezTo>
                    <a:pt x="788" y="455"/>
                    <a:pt x="797" y="453"/>
                    <a:pt x="807" y="448"/>
                  </a:cubicBezTo>
                  <a:cubicBezTo>
                    <a:pt x="802" y="400"/>
                    <a:pt x="829" y="378"/>
                    <a:pt x="875" y="369"/>
                  </a:cubicBezTo>
                  <a:cubicBezTo>
                    <a:pt x="839" y="344"/>
                    <a:pt x="820" y="312"/>
                    <a:pt x="806" y="277"/>
                  </a:cubicBezTo>
                  <a:cubicBezTo>
                    <a:pt x="803" y="268"/>
                    <a:pt x="798" y="263"/>
                    <a:pt x="789" y="259"/>
                  </a:cubicBezTo>
                  <a:cubicBezTo>
                    <a:pt x="778" y="255"/>
                    <a:pt x="768" y="247"/>
                    <a:pt x="760" y="239"/>
                  </a:cubicBezTo>
                  <a:cubicBezTo>
                    <a:pt x="745" y="223"/>
                    <a:pt x="731" y="206"/>
                    <a:pt x="719" y="189"/>
                  </a:cubicBezTo>
                  <a:cubicBezTo>
                    <a:pt x="692" y="153"/>
                    <a:pt x="659" y="125"/>
                    <a:pt x="615" y="110"/>
                  </a:cubicBezTo>
                  <a:cubicBezTo>
                    <a:pt x="598" y="104"/>
                    <a:pt x="580" y="101"/>
                    <a:pt x="562" y="103"/>
                  </a:cubicBezTo>
                  <a:cubicBezTo>
                    <a:pt x="545" y="105"/>
                    <a:pt x="531" y="111"/>
                    <a:pt x="527" y="130"/>
                  </a:cubicBezTo>
                  <a:cubicBezTo>
                    <a:pt x="520" y="131"/>
                    <a:pt x="513" y="132"/>
                    <a:pt x="506" y="133"/>
                  </a:cubicBezTo>
                  <a:cubicBezTo>
                    <a:pt x="506" y="143"/>
                    <a:pt x="506" y="153"/>
                    <a:pt x="505" y="163"/>
                  </a:cubicBezTo>
                  <a:cubicBezTo>
                    <a:pt x="500" y="148"/>
                    <a:pt x="495" y="133"/>
                    <a:pt x="475" y="126"/>
                  </a:cubicBezTo>
                  <a:cubicBezTo>
                    <a:pt x="475" y="138"/>
                    <a:pt x="475" y="149"/>
                    <a:pt x="475" y="160"/>
                  </a:cubicBezTo>
                  <a:cubicBezTo>
                    <a:pt x="476" y="167"/>
                    <a:pt x="472" y="171"/>
                    <a:pt x="465" y="172"/>
                  </a:cubicBezTo>
                  <a:cubicBezTo>
                    <a:pt x="458" y="174"/>
                    <a:pt x="454" y="171"/>
                    <a:pt x="451" y="164"/>
                  </a:cubicBezTo>
                  <a:cubicBezTo>
                    <a:pt x="448" y="157"/>
                    <a:pt x="444" y="150"/>
                    <a:pt x="440" y="142"/>
                  </a:cubicBezTo>
                  <a:cubicBezTo>
                    <a:pt x="411" y="163"/>
                    <a:pt x="383" y="183"/>
                    <a:pt x="355" y="203"/>
                  </a:cubicBezTo>
                  <a:cubicBezTo>
                    <a:pt x="367" y="213"/>
                    <a:pt x="379" y="222"/>
                    <a:pt x="390" y="232"/>
                  </a:cubicBezTo>
                  <a:cubicBezTo>
                    <a:pt x="400" y="242"/>
                    <a:pt x="409" y="255"/>
                    <a:pt x="420" y="267"/>
                  </a:cubicBezTo>
                  <a:cubicBezTo>
                    <a:pt x="422" y="263"/>
                    <a:pt x="424" y="261"/>
                    <a:pt x="425" y="259"/>
                  </a:cubicBezTo>
                  <a:cubicBezTo>
                    <a:pt x="443" y="227"/>
                    <a:pt x="465" y="197"/>
                    <a:pt x="497" y="177"/>
                  </a:cubicBezTo>
                  <a:cubicBezTo>
                    <a:pt x="501" y="174"/>
                    <a:pt x="503" y="167"/>
                    <a:pt x="505" y="162"/>
                  </a:cubicBezTo>
                  <a:close/>
                  <a:moveTo>
                    <a:pt x="164" y="439"/>
                  </a:moveTo>
                  <a:cubicBezTo>
                    <a:pt x="161" y="444"/>
                    <a:pt x="159" y="446"/>
                    <a:pt x="159" y="448"/>
                  </a:cubicBezTo>
                  <a:cubicBezTo>
                    <a:pt x="143" y="493"/>
                    <a:pt x="127" y="538"/>
                    <a:pt x="110" y="582"/>
                  </a:cubicBezTo>
                  <a:cubicBezTo>
                    <a:pt x="98" y="617"/>
                    <a:pt x="88" y="651"/>
                    <a:pt x="87" y="688"/>
                  </a:cubicBezTo>
                  <a:cubicBezTo>
                    <a:pt x="86" y="716"/>
                    <a:pt x="90" y="743"/>
                    <a:pt x="106" y="767"/>
                  </a:cubicBezTo>
                  <a:cubicBezTo>
                    <a:pt x="123" y="793"/>
                    <a:pt x="157" y="805"/>
                    <a:pt x="185" y="795"/>
                  </a:cubicBezTo>
                  <a:cubicBezTo>
                    <a:pt x="211" y="787"/>
                    <a:pt x="215" y="773"/>
                    <a:pt x="202" y="749"/>
                  </a:cubicBezTo>
                  <a:cubicBezTo>
                    <a:pt x="198" y="740"/>
                    <a:pt x="193" y="731"/>
                    <a:pt x="192" y="721"/>
                  </a:cubicBezTo>
                  <a:cubicBezTo>
                    <a:pt x="185" y="662"/>
                    <a:pt x="204" y="613"/>
                    <a:pt x="254" y="578"/>
                  </a:cubicBezTo>
                  <a:cubicBezTo>
                    <a:pt x="265" y="570"/>
                    <a:pt x="278" y="564"/>
                    <a:pt x="290" y="557"/>
                  </a:cubicBezTo>
                  <a:cubicBezTo>
                    <a:pt x="309" y="544"/>
                    <a:pt x="329" y="532"/>
                    <a:pt x="346" y="518"/>
                  </a:cubicBezTo>
                  <a:cubicBezTo>
                    <a:pt x="366" y="500"/>
                    <a:pt x="365" y="486"/>
                    <a:pt x="348" y="466"/>
                  </a:cubicBezTo>
                  <a:cubicBezTo>
                    <a:pt x="335" y="450"/>
                    <a:pt x="325" y="449"/>
                    <a:pt x="308" y="459"/>
                  </a:cubicBezTo>
                  <a:cubicBezTo>
                    <a:pt x="269" y="484"/>
                    <a:pt x="215" y="479"/>
                    <a:pt x="180" y="449"/>
                  </a:cubicBezTo>
                  <a:cubicBezTo>
                    <a:pt x="176" y="445"/>
                    <a:pt x="170" y="443"/>
                    <a:pt x="164" y="439"/>
                  </a:cubicBezTo>
                  <a:close/>
                  <a:moveTo>
                    <a:pt x="455" y="635"/>
                  </a:moveTo>
                  <a:cubicBezTo>
                    <a:pt x="450" y="653"/>
                    <a:pt x="448" y="669"/>
                    <a:pt x="443" y="684"/>
                  </a:cubicBezTo>
                  <a:cubicBezTo>
                    <a:pt x="436" y="701"/>
                    <a:pt x="419" y="703"/>
                    <a:pt x="401" y="704"/>
                  </a:cubicBezTo>
                  <a:cubicBezTo>
                    <a:pt x="402" y="730"/>
                    <a:pt x="383" y="750"/>
                    <a:pt x="384" y="776"/>
                  </a:cubicBezTo>
                  <a:cubicBezTo>
                    <a:pt x="404" y="781"/>
                    <a:pt x="420" y="774"/>
                    <a:pt x="435" y="762"/>
                  </a:cubicBezTo>
                  <a:cubicBezTo>
                    <a:pt x="442" y="757"/>
                    <a:pt x="449" y="750"/>
                    <a:pt x="456" y="744"/>
                  </a:cubicBezTo>
                  <a:cubicBezTo>
                    <a:pt x="484" y="723"/>
                    <a:pt x="514" y="714"/>
                    <a:pt x="548" y="724"/>
                  </a:cubicBezTo>
                  <a:cubicBezTo>
                    <a:pt x="563" y="728"/>
                    <a:pt x="575" y="737"/>
                    <a:pt x="584" y="748"/>
                  </a:cubicBezTo>
                  <a:cubicBezTo>
                    <a:pt x="588" y="753"/>
                    <a:pt x="595" y="756"/>
                    <a:pt x="600" y="750"/>
                  </a:cubicBezTo>
                  <a:cubicBezTo>
                    <a:pt x="604" y="745"/>
                    <a:pt x="602" y="740"/>
                    <a:pt x="597" y="736"/>
                  </a:cubicBezTo>
                  <a:cubicBezTo>
                    <a:pt x="567" y="709"/>
                    <a:pt x="556" y="673"/>
                    <a:pt x="549" y="635"/>
                  </a:cubicBezTo>
                  <a:cubicBezTo>
                    <a:pt x="548" y="628"/>
                    <a:pt x="546" y="622"/>
                    <a:pt x="544" y="614"/>
                  </a:cubicBezTo>
                  <a:cubicBezTo>
                    <a:pt x="517" y="639"/>
                    <a:pt x="486" y="642"/>
                    <a:pt x="455" y="635"/>
                  </a:cubicBezTo>
                  <a:close/>
                  <a:moveTo>
                    <a:pt x="602" y="258"/>
                  </a:moveTo>
                  <a:cubicBezTo>
                    <a:pt x="600" y="269"/>
                    <a:pt x="598" y="279"/>
                    <a:pt x="596" y="291"/>
                  </a:cubicBezTo>
                  <a:cubicBezTo>
                    <a:pt x="589" y="287"/>
                    <a:pt x="584" y="285"/>
                    <a:pt x="580" y="282"/>
                  </a:cubicBezTo>
                  <a:cubicBezTo>
                    <a:pt x="559" y="266"/>
                    <a:pt x="544" y="245"/>
                    <a:pt x="530" y="222"/>
                  </a:cubicBezTo>
                  <a:cubicBezTo>
                    <a:pt x="526" y="215"/>
                    <a:pt x="523" y="206"/>
                    <a:pt x="513" y="205"/>
                  </a:cubicBezTo>
                  <a:cubicBezTo>
                    <a:pt x="511" y="206"/>
                    <a:pt x="510" y="206"/>
                    <a:pt x="509" y="207"/>
                  </a:cubicBezTo>
                  <a:cubicBezTo>
                    <a:pt x="506" y="210"/>
                    <a:pt x="504" y="213"/>
                    <a:pt x="502" y="217"/>
                  </a:cubicBezTo>
                  <a:cubicBezTo>
                    <a:pt x="485" y="243"/>
                    <a:pt x="462" y="265"/>
                    <a:pt x="436" y="283"/>
                  </a:cubicBezTo>
                  <a:cubicBezTo>
                    <a:pt x="433" y="285"/>
                    <a:pt x="430" y="287"/>
                    <a:pt x="428" y="289"/>
                  </a:cubicBezTo>
                  <a:cubicBezTo>
                    <a:pt x="418" y="298"/>
                    <a:pt x="419" y="310"/>
                    <a:pt x="431" y="315"/>
                  </a:cubicBezTo>
                  <a:cubicBezTo>
                    <a:pt x="438" y="318"/>
                    <a:pt x="448" y="319"/>
                    <a:pt x="456" y="317"/>
                  </a:cubicBezTo>
                  <a:cubicBezTo>
                    <a:pt x="481" y="312"/>
                    <a:pt x="505" y="314"/>
                    <a:pt x="529" y="320"/>
                  </a:cubicBezTo>
                  <a:cubicBezTo>
                    <a:pt x="537" y="322"/>
                    <a:pt x="545" y="324"/>
                    <a:pt x="553" y="325"/>
                  </a:cubicBezTo>
                  <a:cubicBezTo>
                    <a:pt x="572" y="330"/>
                    <a:pt x="592" y="331"/>
                    <a:pt x="612" y="327"/>
                  </a:cubicBezTo>
                  <a:cubicBezTo>
                    <a:pt x="633" y="324"/>
                    <a:pt x="645" y="312"/>
                    <a:pt x="654" y="293"/>
                  </a:cubicBezTo>
                  <a:cubicBezTo>
                    <a:pt x="641" y="276"/>
                    <a:pt x="621" y="270"/>
                    <a:pt x="602" y="258"/>
                  </a:cubicBezTo>
                  <a:close/>
                  <a:moveTo>
                    <a:pt x="76" y="379"/>
                  </a:moveTo>
                  <a:cubicBezTo>
                    <a:pt x="96" y="396"/>
                    <a:pt x="95" y="405"/>
                    <a:pt x="75" y="436"/>
                  </a:cubicBezTo>
                  <a:cubicBezTo>
                    <a:pt x="87" y="447"/>
                    <a:pt x="102" y="447"/>
                    <a:pt x="116" y="447"/>
                  </a:cubicBezTo>
                  <a:cubicBezTo>
                    <a:pt x="136" y="446"/>
                    <a:pt x="147" y="434"/>
                    <a:pt x="147" y="415"/>
                  </a:cubicBezTo>
                  <a:cubicBezTo>
                    <a:pt x="146" y="376"/>
                    <a:pt x="107" y="343"/>
                    <a:pt x="69" y="349"/>
                  </a:cubicBezTo>
                  <a:cubicBezTo>
                    <a:pt x="44" y="353"/>
                    <a:pt x="23" y="379"/>
                    <a:pt x="24" y="403"/>
                  </a:cubicBezTo>
                  <a:cubicBezTo>
                    <a:pt x="25" y="415"/>
                    <a:pt x="34" y="427"/>
                    <a:pt x="44" y="429"/>
                  </a:cubicBezTo>
                  <a:cubicBezTo>
                    <a:pt x="55" y="430"/>
                    <a:pt x="60" y="421"/>
                    <a:pt x="64" y="412"/>
                  </a:cubicBezTo>
                  <a:cubicBezTo>
                    <a:pt x="66" y="408"/>
                    <a:pt x="68" y="404"/>
                    <a:pt x="69" y="399"/>
                  </a:cubicBezTo>
                  <a:cubicBezTo>
                    <a:pt x="71" y="393"/>
                    <a:pt x="73" y="387"/>
                    <a:pt x="76" y="379"/>
                  </a:cubicBezTo>
                  <a:close/>
                  <a:moveTo>
                    <a:pt x="349" y="363"/>
                  </a:moveTo>
                  <a:cubicBezTo>
                    <a:pt x="355" y="348"/>
                    <a:pt x="348" y="339"/>
                    <a:pt x="339" y="334"/>
                  </a:cubicBezTo>
                  <a:cubicBezTo>
                    <a:pt x="326" y="325"/>
                    <a:pt x="312" y="317"/>
                    <a:pt x="297" y="311"/>
                  </a:cubicBezTo>
                  <a:cubicBezTo>
                    <a:pt x="257" y="297"/>
                    <a:pt x="204" y="314"/>
                    <a:pt x="179" y="348"/>
                  </a:cubicBezTo>
                  <a:cubicBezTo>
                    <a:pt x="157" y="377"/>
                    <a:pt x="160" y="404"/>
                    <a:pt x="183" y="430"/>
                  </a:cubicBezTo>
                  <a:cubicBezTo>
                    <a:pt x="201" y="450"/>
                    <a:pt x="224" y="460"/>
                    <a:pt x="249" y="465"/>
                  </a:cubicBezTo>
                  <a:cubicBezTo>
                    <a:pt x="255" y="467"/>
                    <a:pt x="260" y="465"/>
                    <a:pt x="267" y="464"/>
                  </a:cubicBezTo>
                  <a:cubicBezTo>
                    <a:pt x="265" y="453"/>
                    <a:pt x="257" y="450"/>
                    <a:pt x="250" y="447"/>
                  </a:cubicBezTo>
                  <a:cubicBezTo>
                    <a:pt x="239" y="442"/>
                    <a:pt x="227" y="439"/>
                    <a:pt x="217" y="433"/>
                  </a:cubicBezTo>
                  <a:cubicBezTo>
                    <a:pt x="187" y="417"/>
                    <a:pt x="181" y="377"/>
                    <a:pt x="205" y="353"/>
                  </a:cubicBezTo>
                  <a:cubicBezTo>
                    <a:pt x="220" y="338"/>
                    <a:pt x="238" y="330"/>
                    <a:pt x="259" y="329"/>
                  </a:cubicBezTo>
                  <a:cubicBezTo>
                    <a:pt x="285" y="329"/>
                    <a:pt x="309" y="337"/>
                    <a:pt x="330" y="352"/>
                  </a:cubicBezTo>
                  <a:cubicBezTo>
                    <a:pt x="336" y="356"/>
                    <a:pt x="342" y="359"/>
                    <a:pt x="349" y="363"/>
                  </a:cubicBezTo>
                  <a:close/>
                  <a:moveTo>
                    <a:pt x="501" y="481"/>
                  </a:moveTo>
                  <a:cubicBezTo>
                    <a:pt x="489" y="476"/>
                    <a:pt x="477" y="472"/>
                    <a:pt x="465" y="467"/>
                  </a:cubicBezTo>
                  <a:cubicBezTo>
                    <a:pt x="434" y="452"/>
                    <a:pt x="430" y="426"/>
                    <a:pt x="453" y="401"/>
                  </a:cubicBezTo>
                  <a:cubicBezTo>
                    <a:pt x="471" y="382"/>
                    <a:pt x="493" y="374"/>
                    <a:pt x="517" y="370"/>
                  </a:cubicBezTo>
                  <a:cubicBezTo>
                    <a:pt x="530" y="368"/>
                    <a:pt x="543" y="366"/>
                    <a:pt x="558" y="365"/>
                  </a:cubicBezTo>
                  <a:cubicBezTo>
                    <a:pt x="556" y="362"/>
                    <a:pt x="555" y="360"/>
                    <a:pt x="553" y="360"/>
                  </a:cubicBezTo>
                  <a:cubicBezTo>
                    <a:pt x="521" y="343"/>
                    <a:pt x="471" y="348"/>
                    <a:pt x="445" y="372"/>
                  </a:cubicBezTo>
                  <a:cubicBezTo>
                    <a:pt x="421" y="395"/>
                    <a:pt x="406" y="423"/>
                    <a:pt x="415" y="459"/>
                  </a:cubicBezTo>
                  <a:cubicBezTo>
                    <a:pt x="416" y="465"/>
                    <a:pt x="420" y="471"/>
                    <a:pt x="424" y="475"/>
                  </a:cubicBezTo>
                  <a:cubicBezTo>
                    <a:pt x="444" y="494"/>
                    <a:pt x="475" y="496"/>
                    <a:pt x="501" y="481"/>
                  </a:cubicBezTo>
                  <a:close/>
                  <a:moveTo>
                    <a:pt x="751" y="208"/>
                  </a:moveTo>
                  <a:cubicBezTo>
                    <a:pt x="767" y="189"/>
                    <a:pt x="767" y="186"/>
                    <a:pt x="753" y="171"/>
                  </a:cubicBezTo>
                  <a:cubicBezTo>
                    <a:pt x="741" y="159"/>
                    <a:pt x="731" y="145"/>
                    <a:pt x="731" y="128"/>
                  </a:cubicBezTo>
                  <a:cubicBezTo>
                    <a:pt x="732" y="109"/>
                    <a:pt x="735" y="91"/>
                    <a:pt x="737" y="71"/>
                  </a:cubicBezTo>
                  <a:cubicBezTo>
                    <a:pt x="745" y="73"/>
                    <a:pt x="751" y="75"/>
                    <a:pt x="758" y="76"/>
                  </a:cubicBezTo>
                  <a:cubicBezTo>
                    <a:pt x="769" y="78"/>
                    <a:pt x="774" y="74"/>
                    <a:pt x="774" y="62"/>
                  </a:cubicBezTo>
                  <a:cubicBezTo>
                    <a:pt x="775" y="50"/>
                    <a:pt x="769" y="38"/>
                    <a:pt x="758" y="32"/>
                  </a:cubicBezTo>
                  <a:cubicBezTo>
                    <a:pt x="748" y="27"/>
                    <a:pt x="734" y="29"/>
                    <a:pt x="726" y="40"/>
                  </a:cubicBezTo>
                  <a:cubicBezTo>
                    <a:pt x="719" y="48"/>
                    <a:pt x="713" y="59"/>
                    <a:pt x="710" y="69"/>
                  </a:cubicBezTo>
                  <a:cubicBezTo>
                    <a:pt x="695" y="123"/>
                    <a:pt x="716" y="167"/>
                    <a:pt x="751" y="208"/>
                  </a:cubicBezTo>
                  <a:close/>
                  <a:moveTo>
                    <a:pt x="402" y="313"/>
                  </a:moveTo>
                  <a:cubicBezTo>
                    <a:pt x="402" y="305"/>
                    <a:pt x="403" y="299"/>
                    <a:pt x="402" y="293"/>
                  </a:cubicBezTo>
                  <a:cubicBezTo>
                    <a:pt x="399" y="266"/>
                    <a:pt x="384" y="246"/>
                    <a:pt x="365" y="228"/>
                  </a:cubicBezTo>
                  <a:cubicBezTo>
                    <a:pt x="333" y="201"/>
                    <a:pt x="282" y="196"/>
                    <a:pt x="249" y="217"/>
                  </a:cubicBezTo>
                  <a:cubicBezTo>
                    <a:pt x="233" y="226"/>
                    <a:pt x="224" y="239"/>
                    <a:pt x="226" y="258"/>
                  </a:cubicBezTo>
                  <a:cubicBezTo>
                    <a:pt x="227" y="266"/>
                    <a:pt x="226" y="277"/>
                    <a:pt x="237" y="277"/>
                  </a:cubicBezTo>
                  <a:cubicBezTo>
                    <a:pt x="247" y="277"/>
                    <a:pt x="247" y="267"/>
                    <a:pt x="248" y="259"/>
                  </a:cubicBezTo>
                  <a:cubicBezTo>
                    <a:pt x="250" y="239"/>
                    <a:pt x="258" y="231"/>
                    <a:pt x="278" y="228"/>
                  </a:cubicBezTo>
                  <a:cubicBezTo>
                    <a:pt x="320" y="222"/>
                    <a:pt x="371" y="244"/>
                    <a:pt x="379" y="292"/>
                  </a:cubicBezTo>
                  <a:cubicBezTo>
                    <a:pt x="381" y="303"/>
                    <a:pt x="385" y="312"/>
                    <a:pt x="402" y="313"/>
                  </a:cubicBezTo>
                  <a:close/>
                  <a:moveTo>
                    <a:pt x="1000" y="795"/>
                  </a:moveTo>
                  <a:cubicBezTo>
                    <a:pt x="1014" y="810"/>
                    <a:pt x="1022" y="826"/>
                    <a:pt x="1043" y="824"/>
                  </a:cubicBezTo>
                  <a:cubicBezTo>
                    <a:pt x="1048" y="802"/>
                    <a:pt x="1044" y="783"/>
                    <a:pt x="1026" y="769"/>
                  </a:cubicBezTo>
                  <a:cubicBezTo>
                    <a:pt x="1006" y="752"/>
                    <a:pt x="992" y="756"/>
                    <a:pt x="983" y="782"/>
                  </a:cubicBezTo>
                  <a:cubicBezTo>
                    <a:pt x="980" y="789"/>
                    <a:pt x="978" y="796"/>
                    <a:pt x="975" y="802"/>
                  </a:cubicBezTo>
                  <a:cubicBezTo>
                    <a:pt x="968" y="815"/>
                    <a:pt x="959" y="826"/>
                    <a:pt x="945" y="831"/>
                  </a:cubicBezTo>
                  <a:cubicBezTo>
                    <a:pt x="941" y="825"/>
                    <a:pt x="938" y="820"/>
                    <a:pt x="934" y="815"/>
                  </a:cubicBezTo>
                  <a:cubicBezTo>
                    <a:pt x="921" y="820"/>
                    <a:pt x="920" y="831"/>
                    <a:pt x="919" y="840"/>
                  </a:cubicBezTo>
                  <a:cubicBezTo>
                    <a:pt x="916" y="857"/>
                    <a:pt x="924" y="865"/>
                    <a:pt x="941" y="860"/>
                  </a:cubicBezTo>
                  <a:cubicBezTo>
                    <a:pt x="972" y="850"/>
                    <a:pt x="998" y="836"/>
                    <a:pt x="1000" y="795"/>
                  </a:cubicBezTo>
                  <a:close/>
                  <a:moveTo>
                    <a:pt x="897" y="742"/>
                  </a:moveTo>
                  <a:cubicBezTo>
                    <a:pt x="877" y="749"/>
                    <a:pt x="860" y="763"/>
                    <a:pt x="849" y="780"/>
                  </a:cubicBezTo>
                  <a:cubicBezTo>
                    <a:pt x="845" y="787"/>
                    <a:pt x="840" y="794"/>
                    <a:pt x="845" y="802"/>
                  </a:cubicBezTo>
                  <a:cubicBezTo>
                    <a:pt x="850" y="810"/>
                    <a:pt x="858" y="807"/>
                    <a:pt x="865" y="806"/>
                  </a:cubicBezTo>
                  <a:cubicBezTo>
                    <a:pt x="867" y="805"/>
                    <a:pt x="868" y="806"/>
                    <a:pt x="870" y="806"/>
                  </a:cubicBezTo>
                  <a:cubicBezTo>
                    <a:pt x="870" y="812"/>
                    <a:pt x="869" y="818"/>
                    <a:pt x="870" y="824"/>
                  </a:cubicBezTo>
                  <a:cubicBezTo>
                    <a:pt x="871" y="832"/>
                    <a:pt x="871" y="840"/>
                    <a:pt x="874" y="847"/>
                  </a:cubicBezTo>
                  <a:cubicBezTo>
                    <a:pt x="876" y="852"/>
                    <a:pt x="883" y="855"/>
                    <a:pt x="888" y="856"/>
                  </a:cubicBezTo>
                  <a:cubicBezTo>
                    <a:pt x="892" y="856"/>
                    <a:pt x="896" y="850"/>
                    <a:pt x="899" y="846"/>
                  </a:cubicBezTo>
                  <a:cubicBezTo>
                    <a:pt x="901" y="843"/>
                    <a:pt x="902" y="839"/>
                    <a:pt x="903" y="835"/>
                  </a:cubicBezTo>
                  <a:cubicBezTo>
                    <a:pt x="909" y="804"/>
                    <a:pt x="906" y="774"/>
                    <a:pt x="897" y="742"/>
                  </a:cubicBezTo>
                  <a:close/>
                  <a:moveTo>
                    <a:pt x="661" y="546"/>
                  </a:moveTo>
                  <a:cubicBezTo>
                    <a:pt x="615" y="554"/>
                    <a:pt x="590" y="587"/>
                    <a:pt x="594" y="631"/>
                  </a:cubicBezTo>
                  <a:cubicBezTo>
                    <a:pt x="596" y="660"/>
                    <a:pt x="606" y="687"/>
                    <a:pt x="618" y="714"/>
                  </a:cubicBezTo>
                  <a:cubicBezTo>
                    <a:pt x="620" y="718"/>
                    <a:pt x="623" y="722"/>
                    <a:pt x="625" y="727"/>
                  </a:cubicBezTo>
                  <a:cubicBezTo>
                    <a:pt x="626" y="709"/>
                    <a:pt x="624" y="693"/>
                    <a:pt x="624" y="676"/>
                  </a:cubicBezTo>
                  <a:cubicBezTo>
                    <a:pt x="622" y="630"/>
                    <a:pt x="623" y="585"/>
                    <a:pt x="661" y="546"/>
                  </a:cubicBezTo>
                  <a:close/>
                  <a:moveTo>
                    <a:pt x="825" y="488"/>
                  </a:moveTo>
                  <a:cubicBezTo>
                    <a:pt x="853" y="504"/>
                    <a:pt x="877" y="524"/>
                    <a:pt x="895" y="551"/>
                  </a:cubicBezTo>
                  <a:cubicBezTo>
                    <a:pt x="914" y="577"/>
                    <a:pt x="925" y="605"/>
                    <a:pt x="928" y="640"/>
                  </a:cubicBezTo>
                  <a:cubicBezTo>
                    <a:pt x="958" y="573"/>
                    <a:pt x="921" y="495"/>
                    <a:pt x="825" y="488"/>
                  </a:cubicBezTo>
                  <a:close/>
                  <a:moveTo>
                    <a:pt x="520" y="853"/>
                  </a:moveTo>
                  <a:cubicBezTo>
                    <a:pt x="509" y="862"/>
                    <a:pt x="499" y="868"/>
                    <a:pt x="491" y="877"/>
                  </a:cubicBezTo>
                  <a:cubicBezTo>
                    <a:pt x="482" y="888"/>
                    <a:pt x="486" y="898"/>
                    <a:pt x="500" y="902"/>
                  </a:cubicBezTo>
                  <a:cubicBezTo>
                    <a:pt x="502" y="903"/>
                    <a:pt x="505" y="904"/>
                    <a:pt x="508" y="904"/>
                  </a:cubicBezTo>
                  <a:cubicBezTo>
                    <a:pt x="530" y="904"/>
                    <a:pt x="553" y="904"/>
                    <a:pt x="576" y="904"/>
                  </a:cubicBezTo>
                  <a:cubicBezTo>
                    <a:pt x="580" y="891"/>
                    <a:pt x="580" y="878"/>
                    <a:pt x="573" y="868"/>
                  </a:cubicBezTo>
                  <a:cubicBezTo>
                    <a:pt x="565" y="869"/>
                    <a:pt x="555" y="872"/>
                    <a:pt x="552" y="869"/>
                  </a:cubicBezTo>
                  <a:cubicBezTo>
                    <a:pt x="545" y="860"/>
                    <a:pt x="538" y="866"/>
                    <a:pt x="531" y="868"/>
                  </a:cubicBezTo>
                  <a:cubicBezTo>
                    <a:pt x="528" y="864"/>
                    <a:pt x="525" y="860"/>
                    <a:pt x="520" y="853"/>
                  </a:cubicBezTo>
                  <a:close/>
                  <a:moveTo>
                    <a:pt x="720" y="755"/>
                  </a:moveTo>
                  <a:cubicBezTo>
                    <a:pt x="702" y="702"/>
                    <a:pt x="691" y="649"/>
                    <a:pt x="690" y="591"/>
                  </a:cubicBezTo>
                  <a:cubicBezTo>
                    <a:pt x="651" y="641"/>
                    <a:pt x="666" y="720"/>
                    <a:pt x="720" y="755"/>
                  </a:cubicBezTo>
                  <a:close/>
                  <a:moveTo>
                    <a:pt x="974" y="361"/>
                  </a:moveTo>
                  <a:cubicBezTo>
                    <a:pt x="974" y="362"/>
                    <a:pt x="974" y="363"/>
                    <a:pt x="974" y="365"/>
                  </a:cubicBezTo>
                  <a:cubicBezTo>
                    <a:pt x="980" y="368"/>
                    <a:pt x="987" y="370"/>
                    <a:pt x="993" y="373"/>
                  </a:cubicBezTo>
                  <a:cubicBezTo>
                    <a:pt x="1007" y="381"/>
                    <a:pt x="1022" y="388"/>
                    <a:pt x="1035" y="397"/>
                  </a:cubicBezTo>
                  <a:cubicBezTo>
                    <a:pt x="1054" y="412"/>
                    <a:pt x="1061" y="432"/>
                    <a:pt x="1057" y="456"/>
                  </a:cubicBezTo>
                  <a:cubicBezTo>
                    <a:pt x="1057" y="460"/>
                    <a:pt x="1057" y="464"/>
                    <a:pt x="1057" y="468"/>
                  </a:cubicBezTo>
                  <a:cubicBezTo>
                    <a:pt x="1081" y="461"/>
                    <a:pt x="1089" y="448"/>
                    <a:pt x="1083" y="426"/>
                  </a:cubicBezTo>
                  <a:cubicBezTo>
                    <a:pt x="1073" y="393"/>
                    <a:pt x="1033" y="360"/>
                    <a:pt x="1000" y="357"/>
                  </a:cubicBezTo>
                  <a:cubicBezTo>
                    <a:pt x="991" y="357"/>
                    <a:pt x="983" y="359"/>
                    <a:pt x="974" y="361"/>
                  </a:cubicBezTo>
                  <a:close/>
                  <a:moveTo>
                    <a:pt x="303" y="277"/>
                  </a:moveTo>
                  <a:cubicBezTo>
                    <a:pt x="307" y="278"/>
                    <a:pt x="312" y="278"/>
                    <a:pt x="314" y="281"/>
                  </a:cubicBezTo>
                  <a:cubicBezTo>
                    <a:pt x="325" y="291"/>
                    <a:pt x="336" y="301"/>
                    <a:pt x="346" y="312"/>
                  </a:cubicBezTo>
                  <a:cubicBezTo>
                    <a:pt x="350" y="316"/>
                    <a:pt x="353" y="322"/>
                    <a:pt x="358" y="325"/>
                  </a:cubicBezTo>
                  <a:cubicBezTo>
                    <a:pt x="361" y="327"/>
                    <a:pt x="367" y="329"/>
                    <a:pt x="370" y="327"/>
                  </a:cubicBezTo>
                  <a:cubicBezTo>
                    <a:pt x="374" y="325"/>
                    <a:pt x="376" y="319"/>
                    <a:pt x="375" y="315"/>
                  </a:cubicBezTo>
                  <a:cubicBezTo>
                    <a:pt x="374" y="309"/>
                    <a:pt x="372" y="302"/>
                    <a:pt x="368" y="297"/>
                  </a:cubicBezTo>
                  <a:cubicBezTo>
                    <a:pt x="351" y="277"/>
                    <a:pt x="330" y="263"/>
                    <a:pt x="305" y="256"/>
                  </a:cubicBezTo>
                  <a:cubicBezTo>
                    <a:pt x="295" y="252"/>
                    <a:pt x="285" y="252"/>
                    <a:pt x="277" y="261"/>
                  </a:cubicBezTo>
                  <a:cubicBezTo>
                    <a:pt x="271" y="269"/>
                    <a:pt x="270" y="283"/>
                    <a:pt x="277" y="293"/>
                  </a:cubicBezTo>
                  <a:cubicBezTo>
                    <a:pt x="280" y="297"/>
                    <a:pt x="284" y="301"/>
                    <a:pt x="288" y="301"/>
                  </a:cubicBezTo>
                  <a:cubicBezTo>
                    <a:pt x="291" y="301"/>
                    <a:pt x="295" y="296"/>
                    <a:pt x="297" y="292"/>
                  </a:cubicBezTo>
                  <a:cubicBezTo>
                    <a:pt x="299" y="288"/>
                    <a:pt x="300" y="283"/>
                    <a:pt x="303" y="277"/>
                  </a:cubicBezTo>
                  <a:close/>
                  <a:moveTo>
                    <a:pt x="1056" y="706"/>
                  </a:moveTo>
                  <a:cubicBezTo>
                    <a:pt x="1052" y="730"/>
                    <a:pt x="1046" y="751"/>
                    <a:pt x="1045" y="771"/>
                  </a:cubicBezTo>
                  <a:cubicBezTo>
                    <a:pt x="1045" y="787"/>
                    <a:pt x="1051" y="803"/>
                    <a:pt x="1055" y="822"/>
                  </a:cubicBezTo>
                  <a:cubicBezTo>
                    <a:pt x="1074" y="808"/>
                    <a:pt x="1086" y="792"/>
                    <a:pt x="1089" y="770"/>
                  </a:cubicBezTo>
                  <a:cubicBezTo>
                    <a:pt x="1092" y="743"/>
                    <a:pt x="1080" y="724"/>
                    <a:pt x="1056" y="706"/>
                  </a:cubicBezTo>
                  <a:close/>
                  <a:moveTo>
                    <a:pt x="956" y="600"/>
                  </a:moveTo>
                  <a:cubicBezTo>
                    <a:pt x="976" y="569"/>
                    <a:pt x="974" y="537"/>
                    <a:pt x="952" y="509"/>
                  </a:cubicBezTo>
                  <a:cubicBezTo>
                    <a:pt x="937" y="489"/>
                    <a:pt x="915" y="477"/>
                    <a:pt x="893" y="467"/>
                  </a:cubicBezTo>
                  <a:cubicBezTo>
                    <a:pt x="889" y="465"/>
                    <a:pt x="885" y="465"/>
                    <a:pt x="881" y="464"/>
                  </a:cubicBezTo>
                  <a:cubicBezTo>
                    <a:pt x="922" y="500"/>
                    <a:pt x="946" y="544"/>
                    <a:pt x="956" y="600"/>
                  </a:cubicBezTo>
                  <a:close/>
                  <a:moveTo>
                    <a:pt x="899" y="690"/>
                  </a:moveTo>
                  <a:cubicBezTo>
                    <a:pt x="898" y="688"/>
                    <a:pt x="896" y="687"/>
                    <a:pt x="895" y="686"/>
                  </a:cubicBezTo>
                  <a:cubicBezTo>
                    <a:pt x="889" y="688"/>
                    <a:pt x="883" y="689"/>
                    <a:pt x="879" y="692"/>
                  </a:cubicBezTo>
                  <a:cubicBezTo>
                    <a:pt x="855" y="710"/>
                    <a:pt x="837" y="733"/>
                    <a:pt x="826" y="761"/>
                  </a:cubicBezTo>
                  <a:cubicBezTo>
                    <a:pt x="824" y="767"/>
                    <a:pt x="819" y="775"/>
                    <a:pt x="827" y="778"/>
                  </a:cubicBezTo>
                  <a:cubicBezTo>
                    <a:pt x="831" y="780"/>
                    <a:pt x="838" y="776"/>
                    <a:pt x="843" y="775"/>
                  </a:cubicBezTo>
                  <a:cubicBezTo>
                    <a:pt x="845" y="775"/>
                    <a:pt x="846" y="773"/>
                    <a:pt x="847" y="773"/>
                  </a:cubicBezTo>
                  <a:cubicBezTo>
                    <a:pt x="868" y="756"/>
                    <a:pt x="884" y="735"/>
                    <a:pt x="895" y="710"/>
                  </a:cubicBezTo>
                  <a:cubicBezTo>
                    <a:pt x="898" y="704"/>
                    <a:pt x="898" y="697"/>
                    <a:pt x="899" y="690"/>
                  </a:cubicBezTo>
                  <a:close/>
                  <a:moveTo>
                    <a:pt x="277" y="349"/>
                  </a:moveTo>
                  <a:cubicBezTo>
                    <a:pt x="280" y="354"/>
                    <a:pt x="281" y="358"/>
                    <a:pt x="284" y="360"/>
                  </a:cubicBezTo>
                  <a:cubicBezTo>
                    <a:pt x="304" y="374"/>
                    <a:pt x="324" y="388"/>
                    <a:pt x="344" y="400"/>
                  </a:cubicBezTo>
                  <a:cubicBezTo>
                    <a:pt x="347" y="402"/>
                    <a:pt x="355" y="401"/>
                    <a:pt x="358" y="398"/>
                  </a:cubicBezTo>
                  <a:cubicBezTo>
                    <a:pt x="372" y="384"/>
                    <a:pt x="386" y="369"/>
                    <a:pt x="398" y="353"/>
                  </a:cubicBezTo>
                  <a:cubicBezTo>
                    <a:pt x="402" y="349"/>
                    <a:pt x="405" y="343"/>
                    <a:pt x="397" y="336"/>
                  </a:cubicBezTo>
                  <a:cubicBezTo>
                    <a:pt x="373" y="344"/>
                    <a:pt x="365" y="369"/>
                    <a:pt x="350" y="386"/>
                  </a:cubicBezTo>
                  <a:cubicBezTo>
                    <a:pt x="303" y="345"/>
                    <a:pt x="302" y="344"/>
                    <a:pt x="277" y="349"/>
                  </a:cubicBezTo>
                  <a:close/>
                  <a:moveTo>
                    <a:pt x="1137" y="437"/>
                  </a:moveTo>
                  <a:cubicBezTo>
                    <a:pt x="1137" y="443"/>
                    <a:pt x="1136" y="445"/>
                    <a:pt x="1136" y="448"/>
                  </a:cubicBezTo>
                  <a:cubicBezTo>
                    <a:pt x="1136" y="477"/>
                    <a:pt x="1134" y="506"/>
                    <a:pt x="1121" y="534"/>
                  </a:cubicBezTo>
                  <a:cubicBezTo>
                    <a:pt x="1117" y="542"/>
                    <a:pt x="1117" y="551"/>
                    <a:pt x="1116" y="559"/>
                  </a:cubicBezTo>
                  <a:cubicBezTo>
                    <a:pt x="1116" y="562"/>
                    <a:pt x="1120" y="567"/>
                    <a:pt x="1123" y="568"/>
                  </a:cubicBezTo>
                  <a:cubicBezTo>
                    <a:pt x="1126" y="569"/>
                    <a:pt x="1131" y="567"/>
                    <a:pt x="1133" y="564"/>
                  </a:cubicBezTo>
                  <a:cubicBezTo>
                    <a:pt x="1167" y="528"/>
                    <a:pt x="1169" y="482"/>
                    <a:pt x="1137" y="437"/>
                  </a:cubicBezTo>
                  <a:close/>
                  <a:moveTo>
                    <a:pt x="813" y="538"/>
                  </a:moveTo>
                  <a:cubicBezTo>
                    <a:pt x="824" y="555"/>
                    <a:pt x="834" y="569"/>
                    <a:pt x="842" y="583"/>
                  </a:cubicBezTo>
                  <a:cubicBezTo>
                    <a:pt x="850" y="597"/>
                    <a:pt x="857" y="612"/>
                    <a:pt x="862" y="627"/>
                  </a:cubicBezTo>
                  <a:cubicBezTo>
                    <a:pt x="868" y="642"/>
                    <a:pt x="871" y="658"/>
                    <a:pt x="876" y="675"/>
                  </a:cubicBezTo>
                  <a:cubicBezTo>
                    <a:pt x="903" y="631"/>
                    <a:pt x="887" y="573"/>
                    <a:pt x="813" y="538"/>
                  </a:cubicBezTo>
                  <a:close/>
                  <a:moveTo>
                    <a:pt x="1015" y="593"/>
                  </a:moveTo>
                  <a:cubicBezTo>
                    <a:pt x="1006" y="609"/>
                    <a:pt x="1002" y="624"/>
                    <a:pt x="1002" y="639"/>
                  </a:cubicBezTo>
                  <a:cubicBezTo>
                    <a:pt x="1003" y="654"/>
                    <a:pt x="1012" y="661"/>
                    <a:pt x="1026" y="656"/>
                  </a:cubicBezTo>
                  <a:cubicBezTo>
                    <a:pt x="1049" y="648"/>
                    <a:pt x="1070" y="622"/>
                    <a:pt x="1071" y="597"/>
                  </a:cubicBezTo>
                  <a:cubicBezTo>
                    <a:pt x="1072" y="593"/>
                    <a:pt x="1069" y="588"/>
                    <a:pt x="1066" y="586"/>
                  </a:cubicBezTo>
                  <a:cubicBezTo>
                    <a:pt x="1065" y="585"/>
                    <a:pt x="1059" y="588"/>
                    <a:pt x="1056" y="590"/>
                  </a:cubicBezTo>
                  <a:cubicBezTo>
                    <a:pt x="1054" y="592"/>
                    <a:pt x="1053" y="596"/>
                    <a:pt x="1051" y="598"/>
                  </a:cubicBezTo>
                  <a:cubicBezTo>
                    <a:pt x="1037" y="620"/>
                    <a:pt x="1029" y="619"/>
                    <a:pt x="1015" y="593"/>
                  </a:cubicBezTo>
                  <a:close/>
                  <a:moveTo>
                    <a:pt x="898" y="145"/>
                  </a:moveTo>
                  <a:cubicBezTo>
                    <a:pt x="902" y="150"/>
                    <a:pt x="907" y="154"/>
                    <a:pt x="910" y="159"/>
                  </a:cubicBezTo>
                  <a:cubicBezTo>
                    <a:pt x="914" y="166"/>
                    <a:pt x="918" y="174"/>
                    <a:pt x="919" y="183"/>
                  </a:cubicBezTo>
                  <a:cubicBezTo>
                    <a:pt x="921" y="201"/>
                    <a:pt x="912" y="212"/>
                    <a:pt x="894" y="207"/>
                  </a:cubicBezTo>
                  <a:cubicBezTo>
                    <a:pt x="886" y="206"/>
                    <a:pt x="878" y="205"/>
                    <a:pt x="871" y="211"/>
                  </a:cubicBezTo>
                  <a:cubicBezTo>
                    <a:pt x="888" y="233"/>
                    <a:pt x="906" y="236"/>
                    <a:pt x="926" y="221"/>
                  </a:cubicBezTo>
                  <a:cubicBezTo>
                    <a:pt x="945" y="206"/>
                    <a:pt x="949" y="166"/>
                    <a:pt x="933" y="148"/>
                  </a:cubicBezTo>
                  <a:cubicBezTo>
                    <a:pt x="924" y="139"/>
                    <a:pt x="913" y="138"/>
                    <a:pt x="898" y="145"/>
                  </a:cubicBezTo>
                  <a:close/>
                  <a:moveTo>
                    <a:pt x="497" y="789"/>
                  </a:moveTo>
                  <a:cubicBezTo>
                    <a:pt x="516" y="776"/>
                    <a:pt x="535" y="788"/>
                    <a:pt x="554" y="781"/>
                  </a:cubicBezTo>
                  <a:cubicBezTo>
                    <a:pt x="551" y="774"/>
                    <a:pt x="549" y="767"/>
                    <a:pt x="545" y="762"/>
                  </a:cubicBezTo>
                  <a:cubicBezTo>
                    <a:pt x="537" y="749"/>
                    <a:pt x="527" y="747"/>
                    <a:pt x="514" y="755"/>
                  </a:cubicBezTo>
                  <a:cubicBezTo>
                    <a:pt x="503" y="762"/>
                    <a:pt x="491" y="768"/>
                    <a:pt x="480" y="774"/>
                  </a:cubicBezTo>
                  <a:cubicBezTo>
                    <a:pt x="470" y="780"/>
                    <a:pt x="460" y="785"/>
                    <a:pt x="456" y="797"/>
                  </a:cubicBezTo>
                  <a:cubicBezTo>
                    <a:pt x="479" y="808"/>
                    <a:pt x="501" y="808"/>
                    <a:pt x="519" y="797"/>
                  </a:cubicBezTo>
                  <a:cubicBezTo>
                    <a:pt x="512" y="794"/>
                    <a:pt x="506" y="792"/>
                    <a:pt x="497" y="789"/>
                  </a:cubicBezTo>
                  <a:close/>
                  <a:moveTo>
                    <a:pt x="666" y="872"/>
                  </a:moveTo>
                  <a:cubicBezTo>
                    <a:pt x="698" y="834"/>
                    <a:pt x="687" y="791"/>
                    <a:pt x="645" y="776"/>
                  </a:cubicBezTo>
                  <a:cubicBezTo>
                    <a:pt x="644" y="809"/>
                    <a:pt x="640" y="843"/>
                    <a:pt x="666" y="872"/>
                  </a:cubicBezTo>
                  <a:close/>
                  <a:moveTo>
                    <a:pt x="798" y="93"/>
                  </a:moveTo>
                  <a:cubicBezTo>
                    <a:pt x="785" y="89"/>
                    <a:pt x="772" y="90"/>
                    <a:pt x="759" y="96"/>
                  </a:cubicBezTo>
                  <a:cubicBezTo>
                    <a:pt x="739" y="106"/>
                    <a:pt x="735" y="140"/>
                    <a:pt x="751" y="155"/>
                  </a:cubicBezTo>
                  <a:cubicBezTo>
                    <a:pt x="757" y="161"/>
                    <a:pt x="772" y="162"/>
                    <a:pt x="779" y="157"/>
                  </a:cubicBezTo>
                  <a:cubicBezTo>
                    <a:pt x="788" y="150"/>
                    <a:pt x="781" y="144"/>
                    <a:pt x="778" y="138"/>
                  </a:cubicBezTo>
                  <a:cubicBezTo>
                    <a:pt x="771" y="123"/>
                    <a:pt x="772" y="118"/>
                    <a:pt x="787" y="111"/>
                  </a:cubicBezTo>
                  <a:cubicBezTo>
                    <a:pt x="794" y="107"/>
                    <a:pt x="801" y="103"/>
                    <a:pt x="798" y="93"/>
                  </a:cubicBezTo>
                  <a:close/>
                  <a:moveTo>
                    <a:pt x="814" y="722"/>
                  </a:moveTo>
                  <a:cubicBezTo>
                    <a:pt x="860" y="676"/>
                    <a:pt x="849" y="614"/>
                    <a:pt x="790" y="593"/>
                  </a:cubicBezTo>
                  <a:cubicBezTo>
                    <a:pt x="820" y="634"/>
                    <a:pt x="826" y="676"/>
                    <a:pt x="814" y="722"/>
                  </a:cubicBezTo>
                  <a:close/>
                  <a:moveTo>
                    <a:pt x="874" y="345"/>
                  </a:moveTo>
                  <a:cubicBezTo>
                    <a:pt x="880" y="308"/>
                    <a:pt x="858" y="275"/>
                    <a:pt x="825" y="270"/>
                  </a:cubicBezTo>
                  <a:cubicBezTo>
                    <a:pt x="821" y="306"/>
                    <a:pt x="839" y="336"/>
                    <a:pt x="874" y="345"/>
                  </a:cubicBezTo>
                  <a:close/>
                  <a:moveTo>
                    <a:pt x="900" y="131"/>
                  </a:moveTo>
                  <a:cubicBezTo>
                    <a:pt x="901" y="114"/>
                    <a:pt x="898" y="99"/>
                    <a:pt x="892" y="84"/>
                  </a:cubicBezTo>
                  <a:cubicBezTo>
                    <a:pt x="885" y="69"/>
                    <a:pt x="875" y="58"/>
                    <a:pt x="857" y="59"/>
                  </a:cubicBezTo>
                  <a:cubicBezTo>
                    <a:pt x="838" y="59"/>
                    <a:pt x="824" y="69"/>
                    <a:pt x="813" y="85"/>
                  </a:cubicBezTo>
                  <a:cubicBezTo>
                    <a:pt x="828" y="96"/>
                    <a:pt x="828" y="96"/>
                    <a:pt x="840" y="87"/>
                  </a:cubicBezTo>
                  <a:cubicBezTo>
                    <a:pt x="859" y="73"/>
                    <a:pt x="878" y="80"/>
                    <a:pt x="884" y="104"/>
                  </a:cubicBezTo>
                  <a:cubicBezTo>
                    <a:pt x="885" y="110"/>
                    <a:pt x="885" y="117"/>
                    <a:pt x="886" y="123"/>
                  </a:cubicBezTo>
                  <a:cubicBezTo>
                    <a:pt x="887" y="130"/>
                    <a:pt x="890" y="135"/>
                    <a:pt x="900" y="131"/>
                  </a:cubicBezTo>
                  <a:close/>
                  <a:moveTo>
                    <a:pt x="1017" y="521"/>
                  </a:moveTo>
                  <a:cubicBezTo>
                    <a:pt x="1036" y="519"/>
                    <a:pt x="1041" y="514"/>
                    <a:pt x="1041" y="497"/>
                  </a:cubicBezTo>
                  <a:cubicBezTo>
                    <a:pt x="1041" y="466"/>
                    <a:pt x="1024" y="442"/>
                    <a:pt x="1004" y="420"/>
                  </a:cubicBezTo>
                  <a:cubicBezTo>
                    <a:pt x="1000" y="416"/>
                    <a:pt x="995" y="413"/>
                    <a:pt x="991" y="410"/>
                  </a:cubicBezTo>
                  <a:cubicBezTo>
                    <a:pt x="1005" y="446"/>
                    <a:pt x="1024" y="479"/>
                    <a:pt x="1017" y="521"/>
                  </a:cubicBezTo>
                  <a:close/>
                  <a:moveTo>
                    <a:pt x="235" y="351"/>
                  </a:moveTo>
                  <a:cubicBezTo>
                    <a:pt x="220" y="364"/>
                    <a:pt x="215" y="385"/>
                    <a:pt x="222" y="400"/>
                  </a:cubicBezTo>
                  <a:cubicBezTo>
                    <a:pt x="231" y="417"/>
                    <a:pt x="255" y="425"/>
                    <a:pt x="279" y="418"/>
                  </a:cubicBezTo>
                  <a:cubicBezTo>
                    <a:pt x="294" y="414"/>
                    <a:pt x="298" y="409"/>
                    <a:pt x="298" y="392"/>
                  </a:cubicBezTo>
                  <a:cubicBezTo>
                    <a:pt x="293" y="393"/>
                    <a:pt x="289" y="393"/>
                    <a:pt x="285" y="394"/>
                  </a:cubicBezTo>
                  <a:cubicBezTo>
                    <a:pt x="279" y="396"/>
                    <a:pt x="274" y="399"/>
                    <a:pt x="268" y="401"/>
                  </a:cubicBezTo>
                  <a:cubicBezTo>
                    <a:pt x="247" y="409"/>
                    <a:pt x="239" y="404"/>
                    <a:pt x="239" y="382"/>
                  </a:cubicBezTo>
                  <a:cubicBezTo>
                    <a:pt x="238" y="377"/>
                    <a:pt x="239" y="371"/>
                    <a:pt x="239" y="366"/>
                  </a:cubicBezTo>
                  <a:cubicBezTo>
                    <a:pt x="238" y="361"/>
                    <a:pt x="236" y="356"/>
                    <a:pt x="235" y="351"/>
                  </a:cubicBezTo>
                  <a:close/>
                  <a:moveTo>
                    <a:pt x="481" y="624"/>
                  </a:moveTo>
                  <a:cubicBezTo>
                    <a:pt x="495" y="629"/>
                    <a:pt x="502" y="627"/>
                    <a:pt x="512" y="614"/>
                  </a:cubicBezTo>
                  <a:cubicBezTo>
                    <a:pt x="519" y="605"/>
                    <a:pt x="519" y="594"/>
                    <a:pt x="511" y="585"/>
                  </a:cubicBezTo>
                  <a:cubicBezTo>
                    <a:pt x="502" y="572"/>
                    <a:pt x="479" y="565"/>
                    <a:pt x="464" y="570"/>
                  </a:cubicBezTo>
                  <a:cubicBezTo>
                    <a:pt x="459" y="572"/>
                    <a:pt x="455" y="576"/>
                    <a:pt x="450" y="580"/>
                  </a:cubicBezTo>
                  <a:cubicBezTo>
                    <a:pt x="463" y="585"/>
                    <a:pt x="473" y="588"/>
                    <a:pt x="482" y="593"/>
                  </a:cubicBezTo>
                  <a:cubicBezTo>
                    <a:pt x="495" y="603"/>
                    <a:pt x="495" y="612"/>
                    <a:pt x="481" y="624"/>
                  </a:cubicBezTo>
                  <a:close/>
                  <a:moveTo>
                    <a:pt x="379" y="614"/>
                  </a:moveTo>
                  <a:cubicBezTo>
                    <a:pt x="364" y="583"/>
                    <a:pt x="342" y="568"/>
                    <a:pt x="316" y="570"/>
                  </a:cubicBezTo>
                  <a:cubicBezTo>
                    <a:pt x="319" y="600"/>
                    <a:pt x="343" y="617"/>
                    <a:pt x="379" y="614"/>
                  </a:cubicBezTo>
                  <a:close/>
                  <a:moveTo>
                    <a:pt x="269" y="601"/>
                  </a:moveTo>
                  <a:cubicBezTo>
                    <a:pt x="290" y="640"/>
                    <a:pt x="323" y="663"/>
                    <a:pt x="349" y="656"/>
                  </a:cubicBezTo>
                  <a:cubicBezTo>
                    <a:pt x="330" y="628"/>
                    <a:pt x="304" y="613"/>
                    <a:pt x="269" y="601"/>
                  </a:cubicBezTo>
                  <a:close/>
                  <a:moveTo>
                    <a:pt x="477" y="878"/>
                  </a:moveTo>
                  <a:cubicBezTo>
                    <a:pt x="495" y="857"/>
                    <a:pt x="510" y="838"/>
                    <a:pt x="526" y="818"/>
                  </a:cubicBezTo>
                  <a:cubicBezTo>
                    <a:pt x="485" y="809"/>
                    <a:pt x="463" y="831"/>
                    <a:pt x="477" y="878"/>
                  </a:cubicBezTo>
                  <a:close/>
                  <a:moveTo>
                    <a:pt x="1047" y="351"/>
                  </a:moveTo>
                  <a:cubicBezTo>
                    <a:pt x="1020" y="314"/>
                    <a:pt x="976" y="306"/>
                    <a:pt x="956" y="333"/>
                  </a:cubicBezTo>
                  <a:cubicBezTo>
                    <a:pt x="986" y="339"/>
                    <a:pt x="1016" y="345"/>
                    <a:pt x="1047" y="351"/>
                  </a:cubicBezTo>
                  <a:close/>
                  <a:moveTo>
                    <a:pt x="595" y="566"/>
                  </a:moveTo>
                  <a:cubicBezTo>
                    <a:pt x="563" y="580"/>
                    <a:pt x="549" y="639"/>
                    <a:pt x="582" y="674"/>
                  </a:cubicBezTo>
                  <a:cubicBezTo>
                    <a:pt x="582" y="656"/>
                    <a:pt x="581" y="638"/>
                    <a:pt x="583" y="621"/>
                  </a:cubicBezTo>
                  <a:cubicBezTo>
                    <a:pt x="585" y="602"/>
                    <a:pt x="591" y="585"/>
                    <a:pt x="595" y="566"/>
                  </a:cubicBezTo>
                  <a:close/>
                  <a:moveTo>
                    <a:pt x="828" y="450"/>
                  </a:moveTo>
                  <a:cubicBezTo>
                    <a:pt x="846" y="444"/>
                    <a:pt x="860" y="419"/>
                    <a:pt x="860" y="393"/>
                  </a:cubicBezTo>
                  <a:cubicBezTo>
                    <a:pt x="822" y="396"/>
                    <a:pt x="809" y="421"/>
                    <a:pt x="828" y="450"/>
                  </a:cubicBezTo>
                  <a:close/>
                  <a:moveTo>
                    <a:pt x="733" y="528"/>
                  </a:moveTo>
                  <a:cubicBezTo>
                    <a:pt x="746" y="519"/>
                    <a:pt x="746" y="504"/>
                    <a:pt x="745" y="491"/>
                  </a:cubicBezTo>
                  <a:cubicBezTo>
                    <a:pt x="745" y="479"/>
                    <a:pt x="746" y="465"/>
                    <a:pt x="732" y="459"/>
                  </a:cubicBezTo>
                  <a:cubicBezTo>
                    <a:pt x="715" y="478"/>
                    <a:pt x="716" y="512"/>
                    <a:pt x="733" y="528"/>
                  </a:cubicBezTo>
                  <a:close/>
                  <a:moveTo>
                    <a:pt x="492" y="411"/>
                  </a:moveTo>
                  <a:cubicBezTo>
                    <a:pt x="489" y="426"/>
                    <a:pt x="498" y="433"/>
                    <a:pt x="507" y="438"/>
                  </a:cubicBezTo>
                  <a:cubicBezTo>
                    <a:pt x="517" y="444"/>
                    <a:pt x="528" y="447"/>
                    <a:pt x="538" y="450"/>
                  </a:cubicBezTo>
                  <a:cubicBezTo>
                    <a:pt x="545" y="451"/>
                    <a:pt x="547" y="443"/>
                    <a:pt x="544" y="436"/>
                  </a:cubicBezTo>
                  <a:cubicBezTo>
                    <a:pt x="537" y="420"/>
                    <a:pt x="513" y="408"/>
                    <a:pt x="492" y="411"/>
                  </a:cubicBezTo>
                  <a:close/>
                  <a:moveTo>
                    <a:pt x="428" y="556"/>
                  </a:moveTo>
                  <a:cubicBezTo>
                    <a:pt x="406" y="545"/>
                    <a:pt x="387" y="537"/>
                    <a:pt x="363" y="541"/>
                  </a:cubicBezTo>
                  <a:cubicBezTo>
                    <a:pt x="372" y="571"/>
                    <a:pt x="394" y="576"/>
                    <a:pt x="428" y="556"/>
                  </a:cubicBezTo>
                  <a:close/>
                  <a:moveTo>
                    <a:pt x="636" y="893"/>
                  </a:moveTo>
                  <a:cubicBezTo>
                    <a:pt x="653" y="866"/>
                    <a:pt x="646" y="846"/>
                    <a:pt x="619" y="841"/>
                  </a:cubicBezTo>
                  <a:cubicBezTo>
                    <a:pt x="612" y="867"/>
                    <a:pt x="617" y="883"/>
                    <a:pt x="636" y="893"/>
                  </a:cubicBezTo>
                  <a:close/>
                  <a:moveTo>
                    <a:pt x="261" y="687"/>
                  </a:moveTo>
                  <a:cubicBezTo>
                    <a:pt x="251" y="687"/>
                    <a:pt x="243" y="694"/>
                    <a:pt x="242" y="704"/>
                  </a:cubicBezTo>
                  <a:cubicBezTo>
                    <a:pt x="242" y="715"/>
                    <a:pt x="250" y="724"/>
                    <a:pt x="261" y="724"/>
                  </a:cubicBezTo>
                  <a:cubicBezTo>
                    <a:pt x="270" y="724"/>
                    <a:pt x="279" y="716"/>
                    <a:pt x="279" y="706"/>
                  </a:cubicBezTo>
                  <a:cubicBezTo>
                    <a:pt x="280" y="696"/>
                    <a:pt x="271" y="687"/>
                    <a:pt x="261" y="687"/>
                  </a:cubicBezTo>
                  <a:close/>
                  <a:moveTo>
                    <a:pt x="364" y="712"/>
                  </a:moveTo>
                  <a:cubicBezTo>
                    <a:pt x="364" y="702"/>
                    <a:pt x="356" y="694"/>
                    <a:pt x="346" y="693"/>
                  </a:cubicBezTo>
                  <a:cubicBezTo>
                    <a:pt x="335" y="693"/>
                    <a:pt x="327" y="701"/>
                    <a:pt x="327" y="711"/>
                  </a:cubicBezTo>
                  <a:cubicBezTo>
                    <a:pt x="327" y="722"/>
                    <a:pt x="335" y="730"/>
                    <a:pt x="346" y="730"/>
                  </a:cubicBezTo>
                  <a:cubicBezTo>
                    <a:pt x="356" y="729"/>
                    <a:pt x="364" y="721"/>
                    <a:pt x="364" y="712"/>
                  </a:cubicBezTo>
                  <a:close/>
                  <a:moveTo>
                    <a:pt x="292" y="757"/>
                  </a:moveTo>
                  <a:cubicBezTo>
                    <a:pt x="293" y="746"/>
                    <a:pt x="286" y="739"/>
                    <a:pt x="276" y="738"/>
                  </a:cubicBezTo>
                  <a:cubicBezTo>
                    <a:pt x="265" y="737"/>
                    <a:pt x="256" y="745"/>
                    <a:pt x="256" y="756"/>
                  </a:cubicBezTo>
                  <a:cubicBezTo>
                    <a:pt x="255" y="766"/>
                    <a:pt x="265" y="775"/>
                    <a:pt x="275" y="775"/>
                  </a:cubicBezTo>
                  <a:cubicBezTo>
                    <a:pt x="284" y="775"/>
                    <a:pt x="292" y="766"/>
                    <a:pt x="292" y="757"/>
                  </a:cubicBezTo>
                  <a:close/>
                  <a:moveTo>
                    <a:pt x="768" y="551"/>
                  </a:moveTo>
                  <a:cubicBezTo>
                    <a:pt x="752" y="537"/>
                    <a:pt x="735" y="541"/>
                    <a:pt x="718" y="543"/>
                  </a:cubicBezTo>
                  <a:cubicBezTo>
                    <a:pt x="712" y="544"/>
                    <a:pt x="704" y="546"/>
                    <a:pt x="705" y="555"/>
                  </a:cubicBezTo>
                  <a:cubicBezTo>
                    <a:pt x="727" y="567"/>
                    <a:pt x="751" y="566"/>
                    <a:pt x="768" y="551"/>
                  </a:cubicBezTo>
                  <a:close/>
                  <a:moveTo>
                    <a:pt x="331" y="681"/>
                  </a:moveTo>
                  <a:cubicBezTo>
                    <a:pt x="331" y="672"/>
                    <a:pt x="323" y="663"/>
                    <a:pt x="313" y="663"/>
                  </a:cubicBezTo>
                  <a:cubicBezTo>
                    <a:pt x="303" y="662"/>
                    <a:pt x="294" y="671"/>
                    <a:pt x="294" y="681"/>
                  </a:cubicBezTo>
                  <a:cubicBezTo>
                    <a:pt x="294" y="692"/>
                    <a:pt x="301" y="699"/>
                    <a:pt x="312" y="700"/>
                  </a:cubicBezTo>
                  <a:cubicBezTo>
                    <a:pt x="322" y="700"/>
                    <a:pt x="331" y="691"/>
                    <a:pt x="331" y="681"/>
                  </a:cubicBezTo>
                  <a:close/>
                  <a:moveTo>
                    <a:pt x="1074" y="525"/>
                  </a:moveTo>
                  <a:cubicBezTo>
                    <a:pt x="1060" y="553"/>
                    <a:pt x="1070" y="572"/>
                    <a:pt x="1104" y="577"/>
                  </a:cubicBezTo>
                  <a:cubicBezTo>
                    <a:pt x="1097" y="558"/>
                    <a:pt x="1094" y="538"/>
                    <a:pt x="1074" y="525"/>
                  </a:cubicBezTo>
                  <a:close/>
                  <a:moveTo>
                    <a:pt x="345" y="754"/>
                  </a:moveTo>
                  <a:cubicBezTo>
                    <a:pt x="345" y="744"/>
                    <a:pt x="338" y="736"/>
                    <a:pt x="328" y="735"/>
                  </a:cubicBezTo>
                  <a:cubicBezTo>
                    <a:pt x="318" y="735"/>
                    <a:pt x="308" y="743"/>
                    <a:pt x="308" y="753"/>
                  </a:cubicBezTo>
                  <a:cubicBezTo>
                    <a:pt x="308" y="763"/>
                    <a:pt x="317" y="772"/>
                    <a:pt x="327" y="772"/>
                  </a:cubicBezTo>
                  <a:cubicBezTo>
                    <a:pt x="337" y="772"/>
                    <a:pt x="345" y="764"/>
                    <a:pt x="345" y="754"/>
                  </a:cubicBezTo>
                  <a:close/>
                  <a:moveTo>
                    <a:pt x="222" y="641"/>
                  </a:moveTo>
                  <a:cubicBezTo>
                    <a:pt x="218" y="663"/>
                    <a:pt x="230" y="675"/>
                    <a:pt x="257" y="678"/>
                  </a:cubicBezTo>
                  <a:cubicBezTo>
                    <a:pt x="258" y="655"/>
                    <a:pt x="248" y="645"/>
                    <a:pt x="222" y="641"/>
                  </a:cubicBezTo>
                  <a:close/>
                  <a:moveTo>
                    <a:pt x="539" y="208"/>
                  </a:moveTo>
                  <a:cubicBezTo>
                    <a:pt x="542" y="231"/>
                    <a:pt x="568" y="264"/>
                    <a:pt x="590" y="272"/>
                  </a:cubicBezTo>
                  <a:cubicBezTo>
                    <a:pt x="578" y="245"/>
                    <a:pt x="561" y="225"/>
                    <a:pt x="539" y="208"/>
                  </a:cubicBezTo>
                  <a:close/>
                  <a:moveTo>
                    <a:pt x="979" y="651"/>
                  </a:moveTo>
                  <a:cubicBezTo>
                    <a:pt x="965" y="651"/>
                    <a:pt x="954" y="651"/>
                    <a:pt x="942" y="651"/>
                  </a:cubicBezTo>
                  <a:cubicBezTo>
                    <a:pt x="945" y="668"/>
                    <a:pt x="952" y="679"/>
                    <a:pt x="965" y="689"/>
                  </a:cubicBezTo>
                  <a:cubicBezTo>
                    <a:pt x="972" y="677"/>
                    <a:pt x="980" y="666"/>
                    <a:pt x="979" y="651"/>
                  </a:cubicBezTo>
                  <a:close/>
                  <a:moveTo>
                    <a:pt x="893" y="339"/>
                  </a:moveTo>
                  <a:cubicBezTo>
                    <a:pt x="916" y="341"/>
                    <a:pt x="935" y="330"/>
                    <a:pt x="942" y="311"/>
                  </a:cubicBezTo>
                  <a:cubicBezTo>
                    <a:pt x="921" y="307"/>
                    <a:pt x="902" y="317"/>
                    <a:pt x="893" y="339"/>
                  </a:cubicBezTo>
                  <a:close/>
                  <a:moveTo>
                    <a:pt x="586" y="843"/>
                  </a:moveTo>
                  <a:cubicBezTo>
                    <a:pt x="587" y="860"/>
                    <a:pt x="587" y="875"/>
                    <a:pt x="593" y="892"/>
                  </a:cubicBezTo>
                  <a:cubicBezTo>
                    <a:pt x="618" y="870"/>
                    <a:pt x="615" y="854"/>
                    <a:pt x="586" y="843"/>
                  </a:cubicBezTo>
                  <a:close/>
                  <a:moveTo>
                    <a:pt x="344" y="183"/>
                  </a:moveTo>
                  <a:cubicBezTo>
                    <a:pt x="359" y="189"/>
                    <a:pt x="378" y="178"/>
                    <a:pt x="392" y="158"/>
                  </a:cubicBezTo>
                  <a:cubicBezTo>
                    <a:pt x="370" y="151"/>
                    <a:pt x="364" y="154"/>
                    <a:pt x="344" y="183"/>
                  </a:cubicBezTo>
                  <a:close/>
                  <a:moveTo>
                    <a:pt x="911" y="280"/>
                  </a:moveTo>
                  <a:cubicBezTo>
                    <a:pt x="919" y="279"/>
                    <a:pt x="925" y="271"/>
                    <a:pt x="924" y="261"/>
                  </a:cubicBezTo>
                  <a:cubicBezTo>
                    <a:pt x="924" y="253"/>
                    <a:pt x="920" y="247"/>
                    <a:pt x="911" y="246"/>
                  </a:cubicBezTo>
                  <a:cubicBezTo>
                    <a:pt x="903" y="245"/>
                    <a:pt x="896" y="254"/>
                    <a:pt x="896" y="264"/>
                  </a:cubicBezTo>
                  <a:cubicBezTo>
                    <a:pt x="897" y="273"/>
                    <a:pt x="903" y="280"/>
                    <a:pt x="911" y="280"/>
                  </a:cubicBezTo>
                  <a:close/>
                  <a:moveTo>
                    <a:pt x="929" y="450"/>
                  </a:moveTo>
                  <a:cubicBezTo>
                    <a:pt x="929" y="440"/>
                    <a:pt x="924" y="433"/>
                    <a:pt x="916" y="433"/>
                  </a:cubicBezTo>
                  <a:cubicBezTo>
                    <a:pt x="908" y="433"/>
                    <a:pt x="902" y="441"/>
                    <a:pt x="902" y="451"/>
                  </a:cubicBezTo>
                  <a:cubicBezTo>
                    <a:pt x="903" y="460"/>
                    <a:pt x="908" y="468"/>
                    <a:pt x="915" y="469"/>
                  </a:cubicBezTo>
                  <a:cubicBezTo>
                    <a:pt x="923" y="469"/>
                    <a:pt x="929" y="461"/>
                    <a:pt x="929" y="450"/>
                  </a:cubicBezTo>
                  <a:close/>
                  <a:moveTo>
                    <a:pt x="844" y="142"/>
                  </a:moveTo>
                  <a:cubicBezTo>
                    <a:pt x="836" y="142"/>
                    <a:pt x="829" y="148"/>
                    <a:pt x="829" y="156"/>
                  </a:cubicBezTo>
                  <a:cubicBezTo>
                    <a:pt x="829" y="165"/>
                    <a:pt x="834" y="170"/>
                    <a:pt x="842" y="172"/>
                  </a:cubicBezTo>
                  <a:cubicBezTo>
                    <a:pt x="849" y="173"/>
                    <a:pt x="858" y="166"/>
                    <a:pt x="858" y="158"/>
                  </a:cubicBezTo>
                  <a:cubicBezTo>
                    <a:pt x="859" y="150"/>
                    <a:pt x="853" y="143"/>
                    <a:pt x="844" y="142"/>
                  </a:cubicBezTo>
                  <a:close/>
                  <a:moveTo>
                    <a:pt x="928" y="372"/>
                  </a:moveTo>
                  <a:cubicBezTo>
                    <a:pt x="927" y="364"/>
                    <a:pt x="920" y="357"/>
                    <a:pt x="912" y="357"/>
                  </a:cubicBezTo>
                  <a:cubicBezTo>
                    <a:pt x="903" y="357"/>
                    <a:pt x="896" y="365"/>
                    <a:pt x="897" y="373"/>
                  </a:cubicBezTo>
                  <a:cubicBezTo>
                    <a:pt x="897" y="380"/>
                    <a:pt x="904" y="386"/>
                    <a:pt x="912" y="386"/>
                  </a:cubicBezTo>
                  <a:cubicBezTo>
                    <a:pt x="920" y="386"/>
                    <a:pt x="928" y="380"/>
                    <a:pt x="928" y="372"/>
                  </a:cubicBezTo>
                  <a:close/>
                  <a:moveTo>
                    <a:pt x="444" y="260"/>
                  </a:moveTo>
                  <a:cubicBezTo>
                    <a:pt x="463" y="249"/>
                    <a:pt x="473" y="232"/>
                    <a:pt x="477" y="211"/>
                  </a:cubicBezTo>
                  <a:cubicBezTo>
                    <a:pt x="459" y="222"/>
                    <a:pt x="448" y="238"/>
                    <a:pt x="444" y="260"/>
                  </a:cubicBezTo>
                  <a:close/>
                  <a:moveTo>
                    <a:pt x="969" y="621"/>
                  </a:moveTo>
                  <a:cubicBezTo>
                    <a:pt x="969" y="635"/>
                    <a:pt x="977" y="643"/>
                    <a:pt x="986" y="652"/>
                  </a:cubicBezTo>
                  <a:cubicBezTo>
                    <a:pt x="993" y="642"/>
                    <a:pt x="1002" y="634"/>
                    <a:pt x="999" y="621"/>
                  </a:cubicBezTo>
                  <a:cubicBezTo>
                    <a:pt x="989" y="621"/>
                    <a:pt x="980" y="621"/>
                    <a:pt x="969" y="621"/>
                  </a:cubicBezTo>
                  <a:close/>
                  <a:moveTo>
                    <a:pt x="301" y="707"/>
                  </a:moveTo>
                  <a:cubicBezTo>
                    <a:pt x="293" y="706"/>
                    <a:pt x="287" y="712"/>
                    <a:pt x="287" y="720"/>
                  </a:cubicBezTo>
                  <a:cubicBezTo>
                    <a:pt x="287" y="728"/>
                    <a:pt x="291" y="732"/>
                    <a:pt x="299" y="734"/>
                  </a:cubicBezTo>
                  <a:cubicBezTo>
                    <a:pt x="306" y="735"/>
                    <a:pt x="314" y="729"/>
                    <a:pt x="314" y="722"/>
                  </a:cubicBezTo>
                  <a:cubicBezTo>
                    <a:pt x="315" y="714"/>
                    <a:pt x="309" y="707"/>
                    <a:pt x="301" y="707"/>
                  </a:cubicBezTo>
                  <a:close/>
                  <a:moveTo>
                    <a:pt x="927" y="288"/>
                  </a:moveTo>
                  <a:cubicBezTo>
                    <a:pt x="947" y="285"/>
                    <a:pt x="954" y="275"/>
                    <a:pt x="953" y="255"/>
                  </a:cubicBezTo>
                  <a:cubicBezTo>
                    <a:pt x="938" y="261"/>
                    <a:pt x="930" y="271"/>
                    <a:pt x="927" y="288"/>
                  </a:cubicBezTo>
                  <a:close/>
                  <a:moveTo>
                    <a:pt x="591" y="790"/>
                  </a:moveTo>
                  <a:cubicBezTo>
                    <a:pt x="578" y="783"/>
                    <a:pt x="573" y="782"/>
                    <a:pt x="568" y="786"/>
                  </a:cubicBezTo>
                  <a:cubicBezTo>
                    <a:pt x="559" y="794"/>
                    <a:pt x="559" y="803"/>
                    <a:pt x="563" y="816"/>
                  </a:cubicBezTo>
                  <a:cubicBezTo>
                    <a:pt x="574" y="806"/>
                    <a:pt x="582" y="798"/>
                    <a:pt x="591" y="790"/>
                  </a:cubicBezTo>
                  <a:close/>
                  <a:moveTo>
                    <a:pt x="624" y="85"/>
                  </a:moveTo>
                  <a:cubicBezTo>
                    <a:pt x="642" y="75"/>
                    <a:pt x="647" y="63"/>
                    <a:pt x="640" y="49"/>
                  </a:cubicBezTo>
                  <a:cubicBezTo>
                    <a:pt x="625" y="60"/>
                    <a:pt x="622" y="66"/>
                    <a:pt x="624" y="85"/>
                  </a:cubicBezTo>
                  <a:close/>
                  <a:moveTo>
                    <a:pt x="546" y="53"/>
                  </a:moveTo>
                  <a:cubicBezTo>
                    <a:pt x="555" y="71"/>
                    <a:pt x="562" y="76"/>
                    <a:pt x="580" y="74"/>
                  </a:cubicBezTo>
                  <a:cubicBezTo>
                    <a:pt x="573" y="57"/>
                    <a:pt x="565" y="52"/>
                    <a:pt x="546" y="53"/>
                  </a:cubicBezTo>
                  <a:close/>
                  <a:moveTo>
                    <a:pt x="586" y="39"/>
                  </a:moveTo>
                  <a:cubicBezTo>
                    <a:pt x="584" y="59"/>
                    <a:pt x="592" y="70"/>
                    <a:pt x="610" y="70"/>
                  </a:cubicBezTo>
                  <a:cubicBezTo>
                    <a:pt x="607" y="56"/>
                    <a:pt x="602" y="44"/>
                    <a:pt x="586" y="39"/>
                  </a:cubicBezTo>
                  <a:close/>
                  <a:moveTo>
                    <a:pt x="968" y="276"/>
                  </a:moveTo>
                  <a:cubicBezTo>
                    <a:pt x="954" y="284"/>
                    <a:pt x="946" y="290"/>
                    <a:pt x="946" y="306"/>
                  </a:cubicBezTo>
                  <a:cubicBezTo>
                    <a:pt x="961" y="302"/>
                    <a:pt x="967" y="294"/>
                    <a:pt x="968" y="276"/>
                  </a:cubicBezTo>
                  <a:close/>
                  <a:moveTo>
                    <a:pt x="897" y="406"/>
                  </a:moveTo>
                  <a:cubicBezTo>
                    <a:pt x="913" y="413"/>
                    <a:pt x="925" y="412"/>
                    <a:pt x="941" y="406"/>
                  </a:cubicBezTo>
                  <a:cubicBezTo>
                    <a:pt x="925" y="399"/>
                    <a:pt x="913" y="398"/>
                    <a:pt x="897" y="40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82600" y="3808011"/>
            <a:ext cx="1709911" cy="1704518"/>
            <a:chOff x="482600" y="3944279"/>
            <a:chExt cx="1709911" cy="1704518"/>
          </a:xfrm>
          <a:solidFill>
            <a:srgbClr val="F6E8AD"/>
          </a:solidFill>
          <a:effectLst/>
        </p:grpSpPr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482600" y="3944279"/>
              <a:ext cx="1709911" cy="1704518"/>
            </a:xfrm>
            <a:custGeom>
              <a:avLst/>
              <a:gdLst>
                <a:gd name="T0" fmla="*/ 0 w 1307"/>
                <a:gd name="T1" fmla="*/ 130 h 1303"/>
                <a:gd name="T2" fmla="*/ 9 w 1307"/>
                <a:gd name="T3" fmla="*/ 109 h 1303"/>
                <a:gd name="T4" fmla="*/ 123 w 1307"/>
                <a:gd name="T5" fmla="*/ 4 h 1303"/>
                <a:gd name="T6" fmla="*/ 153 w 1307"/>
                <a:gd name="T7" fmla="*/ 1 h 1303"/>
                <a:gd name="T8" fmla="*/ 1153 w 1307"/>
                <a:gd name="T9" fmla="*/ 0 h 1303"/>
                <a:gd name="T10" fmla="*/ 1307 w 1307"/>
                <a:gd name="T11" fmla="*/ 155 h 1303"/>
                <a:gd name="T12" fmla="*/ 1307 w 1307"/>
                <a:gd name="T13" fmla="*/ 1149 h 1303"/>
                <a:gd name="T14" fmla="*/ 1154 w 1307"/>
                <a:gd name="T15" fmla="*/ 1303 h 1303"/>
                <a:gd name="T16" fmla="*/ 156 w 1307"/>
                <a:gd name="T17" fmla="*/ 1303 h 1303"/>
                <a:gd name="T18" fmla="*/ 10 w 1307"/>
                <a:gd name="T19" fmla="*/ 1195 h 1303"/>
                <a:gd name="T20" fmla="*/ 0 w 1307"/>
                <a:gd name="T21" fmla="*/ 1169 h 1303"/>
                <a:gd name="T22" fmla="*/ 0 w 1307"/>
                <a:gd name="T23" fmla="*/ 130 h 1303"/>
                <a:gd name="T24" fmla="*/ 654 w 1307"/>
                <a:gd name="T25" fmla="*/ 1268 h 1303"/>
                <a:gd name="T26" fmla="*/ 1139 w 1307"/>
                <a:gd name="T27" fmla="*/ 1267 h 1303"/>
                <a:gd name="T28" fmla="*/ 1163 w 1307"/>
                <a:gd name="T29" fmla="*/ 1267 h 1303"/>
                <a:gd name="T30" fmla="*/ 1269 w 1307"/>
                <a:gd name="T31" fmla="*/ 1173 h 1303"/>
                <a:gd name="T32" fmla="*/ 1272 w 1307"/>
                <a:gd name="T33" fmla="*/ 1135 h 1303"/>
                <a:gd name="T34" fmla="*/ 1272 w 1307"/>
                <a:gd name="T35" fmla="*/ 163 h 1303"/>
                <a:gd name="T36" fmla="*/ 1272 w 1307"/>
                <a:gd name="T37" fmla="*/ 149 h 1303"/>
                <a:gd name="T38" fmla="*/ 1197 w 1307"/>
                <a:gd name="T39" fmla="*/ 44 h 1303"/>
                <a:gd name="T40" fmla="*/ 1140 w 1307"/>
                <a:gd name="T41" fmla="*/ 35 h 1303"/>
                <a:gd name="T42" fmla="*/ 176 w 1307"/>
                <a:gd name="T43" fmla="*/ 35 h 1303"/>
                <a:gd name="T44" fmla="*/ 144 w 1307"/>
                <a:gd name="T45" fmla="*/ 36 h 1303"/>
                <a:gd name="T46" fmla="*/ 44 w 1307"/>
                <a:gd name="T47" fmla="*/ 120 h 1303"/>
                <a:gd name="T48" fmla="*/ 39 w 1307"/>
                <a:gd name="T49" fmla="*/ 166 h 1303"/>
                <a:gd name="T50" fmla="*/ 39 w 1307"/>
                <a:gd name="T51" fmla="*/ 1136 h 1303"/>
                <a:gd name="T52" fmla="*/ 39 w 1307"/>
                <a:gd name="T53" fmla="*/ 1156 h 1303"/>
                <a:gd name="T54" fmla="*/ 131 w 1307"/>
                <a:gd name="T55" fmla="*/ 1265 h 1303"/>
                <a:gd name="T56" fmla="*/ 175 w 1307"/>
                <a:gd name="T57" fmla="*/ 1267 h 1303"/>
                <a:gd name="T58" fmla="*/ 654 w 1307"/>
                <a:gd name="T59" fmla="*/ 1268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07" h="1303">
                  <a:moveTo>
                    <a:pt x="0" y="130"/>
                  </a:moveTo>
                  <a:cubicBezTo>
                    <a:pt x="3" y="123"/>
                    <a:pt x="7" y="116"/>
                    <a:pt x="9" y="109"/>
                  </a:cubicBezTo>
                  <a:cubicBezTo>
                    <a:pt x="28" y="53"/>
                    <a:pt x="66" y="17"/>
                    <a:pt x="123" y="4"/>
                  </a:cubicBezTo>
                  <a:cubicBezTo>
                    <a:pt x="133" y="1"/>
                    <a:pt x="143" y="1"/>
                    <a:pt x="153" y="1"/>
                  </a:cubicBezTo>
                  <a:cubicBezTo>
                    <a:pt x="487" y="1"/>
                    <a:pt x="820" y="1"/>
                    <a:pt x="1153" y="0"/>
                  </a:cubicBezTo>
                  <a:cubicBezTo>
                    <a:pt x="1235" y="0"/>
                    <a:pt x="1307" y="68"/>
                    <a:pt x="1307" y="155"/>
                  </a:cubicBezTo>
                  <a:cubicBezTo>
                    <a:pt x="1307" y="486"/>
                    <a:pt x="1307" y="818"/>
                    <a:pt x="1307" y="1149"/>
                  </a:cubicBezTo>
                  <a:cubicBezTo>
                    <a:pt x="1307" y="1235"/>
                    <a:pt x="1240" y="1303"/>
                    <a:pt x="1154" y="1303"/>
                  </a:cubicBezTo>
                  <a:cubicBezTo>
                    <a:pt x="821" y="1303"/>
                    <a:pt x="489" y="1303"/>
                    <a:pt x="156" y="1303"/>
                  </a:cubicBezTo>
                  <a:cubicBezTo>
                    <a:pt x="87" y="1303"/>
                    <a:pt x="30" y="1260"/>
                    <a:pt x="10" y="1195"/>
                  </a:cubicBezTo>
                  <a:cubicBezTo>
                    <a:pt x="7" y="1186"/>
                    <a:pt x="3" y="1178"/>
                    <a:pt x="0" y="1169"/>
                  </a:cubicBezTo>
                  <a:cubicBezTo>
                    <a:pt x="0" y="823"/>
                    <a:pt x="0" y="477"/>
                    <a:pt x="0" y="130"/>
                  </a:cubicBezTo>
                  <a:close/>
                  <a:moveTo>
                    <a:pt x="654" y="1268"/>
                  </a:moveTo>
                  <a:cubicBezTo>
                    <a:pt x="815" y="1268"/>
                    <a:pt x="977" y="1268"/>
                    <a:pt x="1139" y="1267"/>
                  </a:cubicBezTo>
                  <a:cubicBezTo>
                    <a:pt x="1147" y="1267"/>
                    <a:pt x="1155" y="1268"/>
                    <a:pt x="1163" y="1267"/>
                  </a:cubicBezTo>
                  <a:cubicBezTo>
                    <a:pt x="1216" y="1263"/>
                    <a:pt x="1259" y="1225"/>
                    <a:pt x="1269" y="1173"/>
                  </a:cubicBezTo>
                  <a:cubicBezTo>
                    <a:pt x="1271" y="1160"/>
                    <a:pt x="1272" y="1148"/>
                    <a:pt x="1272" y="1135"/>
                  </a:cubicBezTo>
                  <a:cubicBezTo>
                    <a:pt x="1272" y="811"/>
                    <a:pt x="1272" y="487"/>
                    <a:pt x="1272" y="163"/>
                  </a:cubicBezTo>
                  <a:cubicBezTo>
                    <a:pt x="1272" y="158"/>
                    <a:pt x="1272" y="154"/>
                    <a:pt x="1272" y="149"/>
                  </a:cubicBezTo>
                  <a:cubicBezTo>
                    <a:pt x="1268" y="99"/>
                    <a:pt x="1243" y="62"/>
                    <a:pt x="1197" y="44"/>
                  </a:cubicBezTo>
                  <a:cubicBezTo>
                    <a:pt x="1179" y="37"/>
                    <a:pt x="1159" y="35"/>
                    <a:pt x="1140" y="35"/>
                  </a:cubicBezTo>
                  <a:cubicBezTo>
                    <a:pt x="818" y="35"/>
                    <a:pt x="497" y="35"/>
                    <a:pt x="176" y="35"/>
                  </a:cubicBezTo>
                  <a:cubicBezTo>
                    <a:pt x="165" y="35"/>
                    <a:pt x="154" y="35"/>
                    <a:pt x="144" y="36"/>
                  </a:cubicBezTo>
                  <a:cubicBezTo>
                    <a:pt x="96" y="41"/>
                    <a:pt x="56" y="74"/>
                    <a:pt x="44" y="120"/>
                  </a:cubicBezTo>
                  <a:cubicBezTo>
                    <a:pt x="40" y="135"/>
                    <a:pt x="39" y="151"/>
                    <a:pt x="39" y="166"/>
                  </a:cubicBezTo>
                  <a:cubicBezTo>
                    <a:pt x="39" y="489"/>
                    <a:pt x="39" y="813"/>
                    <a:pt x="39" y="1136"/>
                  </a:cubicBezTo>
                  <a:cubicBezTo>
                    <a:pt x="39" y="1143"/>
                    <a:pt x="39" y="1149"/>
                    <a:pt x="39" y="1156"/>
                  </a:cubicBezTo>
                  <a:cubicBezTo>
                    <a:pt x="41" y="1208"/>
                    <a:pt x="80" y="1255"/>
                    <a:pt x="131" y="1265"/>
                  </a:cubicBezTo>
                  <a:cubicBezTo>
                    <a:pt x="145" y="1268"/>
                    <a:pt x="160" y="1267"/>
                    <a:pt x="175" y="1267"/>
                  </a:cubicBezTo>
                  <a:cubicBezTo>
                    <a:pt x="334" y="1268"/>
                    <a:pt x="494" y="1268"/>
                    <a:pt x="654" y="12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553213" y="4234576"/>
              <a:ext cx="1575060" cy="1133240"/>
            </a:xfrm>
            <a:custGeom>
              <a:avLst/>
              <a:gdLst>
                <a:gd name="T0" fmla="*/ 409 w 1204"/>
                <a:gd name="T1" fmla="*/ 732 h 866"/>
                <a:gd name="T2" fmla="*/ 202 w 1204"/>
                <a:gd name="T3" fmla="*/ 675 h 866"/>
                <a:gd name="T4" fmla="*/ 19 w 1204"/>
                <a:gd name="T5" fmla="*/ 535 h 866"/>
                <a:gd name="T6" fmla="*/ 146 w 1204"/>
                <a:gd name="T7" fmla="*/ 389 h 866"/>
                <a:gd name="T8" fmla="*/ 563 w 1204"/>
                <a:gd name="T9" fmla="*/ 303 h 866"/>
                <a:gd name="T10" fmla="*/ 457 w 1204"/>
                <a:gd name="T11" fmla="*/ 9 h 866"/>
                <a:gd name="T12" fmla="*/ 645 w 1204"/>
                <a:gd name="T13" fmla="*/ 70 h 866"/>
                <a:gd name="T14" fmla="*/ 931 w 1204"/>
                <a:gd name="T15" fmla="*/ 61 h 866"/>
                <a:gd name="T16" fmla="*/ 1165 w 1204"/>
                <a:gd name="T17" fmla="*/ 409 h 866"/>
                <a:gd name="T18" fmla="*/ 996 w 1204"/>
                <a:gd name="T19" fmla="*/ 632 h 866"/>
                <a:gd name="T20" fmla="*/ 924 w 1204"/>
                <a:gd name="T21" fmla="*/ 816 h 866"/>
                <a:gd name="T22" fmla="*/ 652 w 1204"/>
                <a:gd name="T23" fmla="*/ 837 h 866"/>
                <a:gd name="T24" fmla="*/ 456 w 1204"/>
                <a:gd name="T25" fmla="*/ 751 h 866"/>
                <a:gd name="T26" fmla="*/ 1026 w 1204"/>
                <a:gd name="T27" fmla="*/ 451 h 866"/>
                <a:gd name="T28" fmla="*/ 1058 w 1204"/>
                <a:gd name="T29" fmla="*/ 752 h 866"/>
                <a:gd name="T30" fmla="*/ 933 w 1204"/>
                <a:gd name="T31" fmla="*/ 286 h 866"/>
                <a:gd name="T32" fmla="*/ 875 w 1204"/>
                <a:gd name="T33" fmla="*/ 170 h 866"/>
                <a:gd name="T34" fmla="*/ 756 w 1204"/>
                <a:gd name="T35" fmla="*/ 593 h 866"/>
                <a:gd name="T36" fmla="*/ 879 w 1204"/>
                <a:gd name="T37" fmla="*/ 694 h 866"/>
                <a:gd name="T38" fmla="*/ 786 w 1204"/>
                <a:gd name="T39" fmla="*/ 586 h 866"/>
                <a:gd name="T40" fmla="*/ 855 w 1204"/>
                <a:gd name="T41" fmla="*/ 480 h 866"/>
                <a:gd name="T42" fmla="*/ 459 w 1204"/>
                <a:gd name="T43" fmla="*/ 591 h 866"/>
                <a:gd name="T44" fmla="*/ 559 w 1204"/>
                <a:gd name="T45" fmla="*/ 750 h 866"/>
                <a:gd name="T46" fmla="*/ 808 w 1204"/>
                <a:gd name="T47" fmla="*/ 263 h 866"/>
                <a:gd name="T48" fmla="*/ 915 w 1204"/>
                <a:gd name="T49" fmla="*/ 331 h 866"/>
                <a:gd name="T50" fmla="*/ 697 w 1204"/>
                <a:gd name="T51" fmla="*/ 192 h 866"/>
                <a:gd name="T52" fmla="*/ 650 w 1204"/>
                <a:gd name="T53" fmla="*/ 90 h 866"/>
                <a:gd name="T54" fmla="*/ 985 w 1204"/>
                <a:gd name="T55" fmla="*/ 390 h 866"/>
                <a:gd name="T56" fmla="*/ 434 w 1204"/>
                <a:gd name="T57" fmla="*/ 361 h 866"/>
                <a:gd name="T58" fmla="*/ 1113 w 1204"/>
                <a:gd name="T59" fmla="*/ 379 h 866"/>
                <a:gd name="T60" fmla="*/ 1018 w 1204"/>
                <a:gd name="T61" fmla="*/ 207 h 866"/>
                <a:gd name="T62" fmla="*/ 628 w 1204"/>
                <a:gd name="T63" fmla="*/ 183 h 866"/>
                <a:gd name="T64" fmla="*/ 699 w 1204"/>
                <a:gd name="T65" fmla="*/ 326 h 866"/>
                <a:gd name="T66" fmla="*/ 1085 w 1204"/>
                <a:gd name="T67" fmla="*/ 226 h 866"/>
                <a:gd name="T68" fmla="*/ 940 w 1204"/>
                <a:gd name="T69" fmla="*/ 80 h 866"/>
                <a:gd name="T70" fmla="*/ 862 w 1204"/>
                <a:gd name="T71" fmla="*/ 82 h 866"/>
                <a:gd name="T72" fmla="*/ 984 w 1204"/>
                <a:gd name="T73" fmla="*/ 803 h 866"/>
                <a:gd name="T74" fmla="*/ 1080 w 1204"/>
                <a:gd name="T75" fmla="*/ 689 h 866"/>
                <a:gd name="T76" fmla="*/ 1054 w 1204"/>
                <a:gd name="T77" fmla="*/ 495 h 866"/>
                <a:gd name="T78" fmla="*/ 192 w 1204"/>
                <a:gd name="T79" fmla="*/ 557 h 866"/>
                <a:gd name="T80" fmla="*/ 251 w 1204"/>
                <a:gd name="T81" fmla="*/ 381 h 866"/>
                <a:gd name="T82" fmla="*/ 305 w 1204"/>
                <a:gd name="T83" fmla="*/ 393 h 866"/>
                <a:gd name="T84" fmla="*/ 323 w 1204"/>
                <a:gd name="T85" fmla="*/ 363 h 866"/>
                <a:gd name="T86" fmla="*/ 842 w 1204"/>
                <a:gd name="T87" fmla="*/ 240 h 866"/>
                <a:gd name="T88" fmla="*/ 300 w 1204"/>
                <a:gd name="T89" fmla="*/ 455 h 866"/>
                <a:gd name="T90" fmla="*/ 753 w 1204"/>
                <a:gd name="T91" fmla="*/ 347 h 866"/>
                <a:gd name="T92" fmla="*/ 1058 w 1204"/>
                <a:gd name="T93" fmla="*/ 438 h 866"/>
                <a:gd name="T94" fmla="*/ 779 w 1204"/>
                <a:gd name="T95" fmla="*/ 823 h 866"/>
                <a:gd name="T96" fmla="*/ 592 w 1204"/>
                <a:gd name="T97" fmla="*/ 567 h 866"/>
                <a:gd name="T98" fmla="*/ 680 w 1204"/>
                <a:gd name="T99" fmla="*/ 796 h 866"/>
                <a:gd name="T100" fmla="*/ 722 w 1204"/>
                <a:gd name="T101" fmla="*/ 188 h 866"/>
                <a:gd name="T102" fmla="*/ 751 w 1204"/>
                <a:gd name="T103" fmla="*/ 701 h 866"/>
                <a:gd name="T104" fmla="*/ 855 w 1204"/>
                <a:gd name="T105" fmla="*/ 126 h 866"/>
                <a:gd name="T106" fmla="*/ 850 w 1204"/>
                <a:gd name="T107" fmla="*/ 45 h 866"/>
                <a:gd name="T108" fmla="*/ 512 w 1204"/>
                <a:gd name="T109" fmla="*/ 688 h 866"/>
                <a:gd name="T110" fmla="*/ 750 w 1204"/>
                <a:gd name="T111" fmla="*/ 83 h 866"/>
                <a:gd name="T112" fmla="*/ 280 w 1204"/>
                <a:gd name="T113" fmla="*/ 403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04" h="866">
                  <a:moveTo>
                    <a:pt x="416" y="807"/>
                  </a:moveTo>
                  <a:cubicBezTo>
                    <a:pt x="402" y="804"/>
                    <a:pt x="388" y="798"/>
                    <a:pt x="386" y="784"/>
                  </a:cubicBezTo>
                  <a:cubicBezTo>
                    <a:pt x="383" y="769"/>
                    <a:pt x="397" y="760"/>
                    <a:pt x="408" y="753"/>
                  </a:cubicBezTo>
                  <a:cubicBezTo>
                    <a:pt x="416" y="746"/>
                    <a:pt x="426" y="741"/>
                    <a:pt x="436" y="735"/>
                  </a:cubicBezTo>
                  <a:cubicBezTo>
                    <a:pt x="429" y="712"/>
                    <a:pt x="434" y="694"/>
                    <a:pt x="464" y="686"/>
                  </a:cubicBezTo>
                  <a:cubicBezTo>
                    <a:pt x="444" y="670"/>
                    <a:pt x="426" y="658"/>
                    <a:pt x="403" y="661"/>
                  </a:cubicBezTo>
                  <a:cubicBezTo>
                    <a:pt x="376" y="663"/>
                    <a:pt x="367" y="701"/>
                    <a:pt x="379" y="720"/>
                  </a:cubicBezTo>
                  <a:cubicBezTo>
                    <a:pt x="381" y="722"/>
                    <a:pt x="385" y="723"/>
                    <a:pt x="390" y="725"/>
                  </a:cubicBezTo>
                  <a:cubicBezTo>
                    <a:pt x="394" y="716"/>
                    <a:pt x="398" y="708"/>
                    <a:pt x="402" y="700"/>
                  </a:cubicBezTo>
                  <a:cubicBezTo>
                    <a:pt x="417" y="713"/>
                    <a:pt x="418" y="721"/>
                    <a:pt x="409" y="732"/>
                  </a:cubicBezTo>
                  <a:cubicBezTo>
                    <a:pt x="401" y="743"/>
                    <a:pt x="386" y="745"/>
                    <a:pt x="375" y="735"/>
                  </a:cubicBezTo>
                  <a:cubicBezTo>
                    <a:pt x="368" y="727"/>
                    <a:pt x="362" y="716"/>
                    <a:pt x="358" y="706"/>
                  </a:cubicBezTo>
                  <a:cubicBezTo>
                    <a:pt x="350" y="679"/>
                    <a:pt x="353" y="673"/>
                    <a:pt x="377" y="658"/>
                  </a:cubicBezTo>
                  <a:cubicBezTo>
                    <a:pt x="382" y="655"/>
                    <a:pt x="388" y="651"/>
                    <a:pt x="395" y="647"/>
                  </a:cubicBezTo>
                  <a:cubicBezTo>
                    <a:pt x="391" y="641"/>
                    <a:pt x="387" y="636"/>
                    <a:pt x="382" y="629"/>
                  </a:cubicBezTo>
                  <a:cubicBezTo>
                    <a:pt x="369" y="640"/>
                    <a:pt x="357" y="650"/>
                    <a:pt x="344" y="661"/>
                  </a:cubicBezTo>
                  <a:cubicBezTo>
                    <a:pt x="329" y="644"/>
                    <a:pt x="313" y="628"/>
                    <a:pt x="298" y="611"/>
                  </a:cubicBezTo>
                  <a:cubicBezTo>
                    <a:pt x="288" y="599"/>
                    <a:pt x="275" y="593"/>
                    <a:pt x="260" y="592"/>
                  </a:cubicBezTo>
                  <a:cubicBezTo>
                    <a:pt x="228" y="589"/>
                    <a:pt x="201" y="610"/>
                    <a:pt x="198" y="642"/>
                  </a:cubicBezTo>
                  <a:cubicBezTo>
                    <a:pt x="197" y="653"/>
                    <a:pt x="199" y="665"/>
                    <a:pt x="202" y="675"/>
                  </a:cubicBezTo>
                  <a:cubicBezTo>
                    <a:pt x="207" y="689"/>
                    <a:pt x="222" y="692"/>
                    <a:pt x="231" y="681"/>
                  </a:cubicBezTo>
                  <a:cubicBezTo>
                    <a:pt x="238" y="674"/>
                    <a:pt x="242" y="665"/>
                    <a:pt x="247" y="657"/>
                  </a:cubicBezTo>
                  <a:cubicBezTo>
                    <a:pt x="257" y="673"/>
                    <a:pt x="254" y="688"/>
                    <a:pt x="237" y="699"/>
                  </a:cubicBezTo>
                  <a:cubicBezTo>
                    <a:pt x="223" y="709"/>
                    <a:pt x="207" y="705"/>
                    <a:pt x="197" y="688"/>
                  </a:cubicBezTo>
                  <a:cubicBezTo>
                    <a:pt x="186" y="672"/>
                    <a:pt x="185" y="653"/>
                    <a:pt x="185" y="634"/>
                  </a:cubicBezTo>
                  <a:cubicBezTo>
                    <a:pt x="185" y="628"/>
                    <a:pt x="186" y="622"/>
                    <a:pt x="187" y="614"/>
                  </a:cubicBezTo>
                  <a:cubicBezTo>
                    <a:pt x="181" y="614"/>
                    <a:pt x="176" y="614"/>
                    <a:pt x="171" y="615"/>
                  </a:cubicBezTo>
                  <a:cubicBezTo>
                    <a:pt x="137" y="621"/>
                    <a:pt x="103" y="625"/>
                    <a:pt x="69" y="616"/>
                  </a:cubicBezTo>
                  <a:cubicBezTo>
                    <a:pt x="40" y="609"/>
                    <a:pt x="18" y="594"/>
                    <a:pt x="7" y="565"/>
                  </a:cubicBezTo>
                  <a:cubicBezTo>
                    <a:pt x="0" y="549"/>
                    <a:pt x="3" y="542"/>
                    <a:pt x="19" y="535"/>
                  </a:cubicBezTo>
                  <a:cubicBezTo>
                    <a:pt x="36" y="528"/>
                    <a:pt x="44" y="532"/>
                    <a:pt x="52" y="552"/>
                  </a:cubicBezTo>
                  <a:cubicBezTo>
                    <a:pt x="46" y="552"/>
                    <a:pt x="40" y="551"/>
                    <a:pt x="35" y="552"/>
                  </a:cubicBezTo>
                  <a:cubicBezTo>
                    <a:pt x="22" y="554"/>
                    <a:pt x="18" y="563"/>
                    <a:pt x="26" y="574"/>
                  </a:cubicBezTo>
                  <a:cubicBezTo>
                    <a:pt x="39" y="591"/>
                    <a:pt x="56" y="601"/>
                    <a:pt x="80" y="600"/>
                  </a:cubicBezTo>
                  <a:cubicBezTo>
                    <a:pt x="76" y="578"/>
                    <a:pt x="62" y="561"/>
                    <a:pt x="67" y="537"/>
                  </a:cubicBezTo>
                  <a:cubicBezTo>
                    <a:pt x="85" y="549"/>
                    <a:pt x="99" y="570"/>
                    <a:pt x="126" y="557"/>
                  </a:cubicBezTo>
                  <a:cubicBezTo>
                    <a:pt x="114" y="536"/>
                    <a:pt x="91" y="518"/>
                    <a:pt x="95" y="489"/>
                  </a:cubicBezTo>
                  <a:cubicBezTo>
                    <a:pt x="122" y="492"/>
                    <a:pt x="136" y="511"/>
                    <a:pt x="151" y="529"/>
                  </a:cubicBezTo>
                  <a:cubicBezTo>
                    <a:pt x="159" y="514"/>
                    <a:pt x="165" y="429"/>
                    <a:pt x="161" y="388"/>
                  </a:cubicBezTo>
                  <a:cubicBezTo>
                    <a:pt x="156" y="388"/>
                    <a:pt x="151" y="389"/>
                    <a:pt x="146" y="389"/>
                  </a:cubicBezTo>
                  <a:cubicBezTo>
                    <a:pt x="131" y="389"/>
                    <a:pt x="115" y="390"/>
                    <a:pt x="101" y="387"/>
                  </a:cubicBezTo>
                  <a:cubicBezTo>
                    <a:pt x="68" y="381"/>
                    <a:pt x="52" y="361"/>
                    <a:pt x="52" y="328"/>
                  </a:cubicBezTo>
                  <a:cubicBezTo>
                    <a:pt x="53" y="308"/>
                    <a:pt x="57" y="289"/>
                    <a:pt x="65" y="270"/>
                  </a:cubicBezTo>
                  <a:cubicBezTo>
                    <a:pt x="68" y="272"/>
                    <a:pt x="71" y="274"/>
                    <a:pt x="74" y="276"/>
                  </a:cubicBezTo>
                  <a:cubicBezTo>
                    <a:pt x="102" y="303"/>
                    <a:pt x="136" y="309"/>
                    <a:pt x="173" y="301"/>
                  </a:cubicBezTo>
                  <a:cubicBezTo>
                    <a:pt x="190" y="297"/>
                    <a:pt x="208" y="291"/>
                    <a:pt x="223" y="282"/>
                  </a:cubicBezTo>
                  <a:cubicBezTo>
                    <a:pt x="301" y="239"/>
                    <a:pt x="399" y="261"/>
                    <a:pt x="453" y="309"/>
                  </a:cubicBezTo>
                  <a:cubicBezTo>
                    <a:pt x="465" y="321"/>
                    <a:pt x="481" y="330"/>
                    <a:pt x="497" y="336"/>
                  </a:cubicBezTo>
                  <a:cubicBezTo>
                    <a:pt x="507" y="341"/>
                    <a:pt x="521" y="341"/>
                    <a:pt x="532" y="340"/>
                  </a:cubicBezTo>
                  <a:cubicBezTo>
                    <a:pt x="551" y="337"/>
                    <a:pt x="562" y="323"/>
                    <a:pt x="563" y="303"/>
                  </a:cubicBezTo>
                  <a:cubicBezTo>
                    <a:pt x="563" y="282"/>
                    <a:pt x="569" y="261"/>
                    <a:pt x="584" y="241"/>
                  </a:cubicBezTo>
                  <a:cubicBezTo>
                    <a:pt x="564" y="239"/>
                    <a:pt x="546" y="237"/>
                    <a:pt x="529" y="234"/>
                  </a:cubicBezTo>
                  <a:cubicBezTo>
                    <a:pt x="486" y="228"/>
                    <a:pt x="443" y="220"/>
                    <a:pt x="403" y="202"/>
                  </a:cubicBezTo>
                  <a:cubicBezTo>
                    <a:pt x="382" y="193"/>
                    <a:pt x="362" y="181"/>
                    <a:pt x="344" y="168"/>
                  </a:cubicBezTo>
                  <a:cubicBezTo>
                    <a:pt x="330" y="158"/>
                    <a:pt x="321" y="144"/>
                    <a:pt x="317" y="127"/>
                  </a:cubicBezTo>
                  <a:cubicBezTo>
                    <a:pt x="325" y="117"/>
                    <a:pt x="336" y="115"/>
                    <a:pt x="346" y="114"/>
                  </a:cubicBezTo>
                  <a:cubicBezTo>
                    <a:pt x="378" y="111"/>
                    <a:pt x="410" y="109"/>
                    <a:pt x="442" y="106"/>
                  </a:cubicBezTo>
                  <a:cubicBezTo>
                    <a:pt x="448" y="106"/>
                    <a:pt x="454" y="106"/>
                    <a:pt x="463" y="106"/>
                  </a:cubicBezTo>
                  <a:cubicBezTo>
                    <a:pt x="454" y="71"/>
                    <a:pt x="435" y="39"/>
                    <a:pt x="445" y="1"/>
                  </a:cubicBezTo>
                  <a:cubicBezTo>
                    <a:pt x="450" y="4"/>
                    <a:pt x="454" y="6"/>
                    <a:pt x="457" y="9"/>
                  </a:cubicBezTo>
                  <a:cubicBezTo>
                    <a:pt x="486" y="36"/>
                    <a:pt x="514" y="62"/>
                    <a:pt x="542" y="89"/>
                  </a:cubicBezTo>
                  <a:cubicBezTo>
                    <a:pt x="546" y="93"/>
                    <a:pt x="552" y="97"/>
                    <a:pt x="557" y="98"/>
                  </a:cubicBezTo>
                  <a:cubicBezTo>
                    <a:pt x="573" y="102"/>
                    <a:pt x="578" y="95"/>
                    <a:pt x="573" y="79"/>
                  </a:cubicBezTo>
                  <a:cubicBezTo>
                    <a:pt x="563" y="76"/>
                    <a:pt x="553" y="74"/>
                    <a:pt x="542" y="71"/>
                  </a:cubicBezTo>
                  <a:cubicBezTo>
                    <a:pt x="539" y="70"/>
                    <a:pt x="537" y="67"/>
                    <a:pt x="530" y="63"/>
                  </a:cubicBezTo>
                  <a:cubicBezTo>
                    <a:pt x="544" y="59"/>
                    <a:pt x="554" y="56"/>
                    <a:pt x="565" y="53"/>
                  </a:cubicBezTo>
                  <a:cubicBezTo>
                    <a:pt x="557" y="36"/>
                    <a:pt x="543" y="23"/>
                    <a:pt x="544" y="0"/>
                  </a:cubicBezTo>
                  <a:cubicBezTo>
                    <a:pt x="552" y="4"/>
                    <a:pt x="559" y="7"/>
                    <a:pt x="565" y="11"/>
                  </a:cubicBezTo>
                  <a:cubicBezTo>
                    <a:pt x="582" y="25"/>
                    <a:pt x="600" y="40"/>
                    <a:pt x="616" y="56"/>
                  </a:cubicBezTo>
                  <a:cubicBezTo>
                    <a:pt x="624" y="64"/>
                    <a:pt x="632" y="70"/>
                    <a:pt x="645" y="70"/>
                  </a:cubicBezTo>
                  <a:cubicBezTo>
                    <a:pt x="661" y="71"/>
                    <a:pt x="677" y="74"/>
                    <a:pt x="692" y="79"/>
                  </a:cubicBezTo>
                  <a:cubicBezTo>
                    <a:pt x="703" y="81"/>
                    <a:pt x="713" y="88"/>
                    <a:pt x="724" y="93"/>
                  </a:cubicBezTo>
                  <a:cubicBezTo>
                    <a:pt x="755" y="57"/>
                    <a:pt x="797" y="55"/>
                    <a:pt x="842" y="60"/>
                  </a:cubicBezTo>
                  <a:cubicBezTo>
                    <a:pt x="841" y="53"/>
                    <a:pt x="840" y="47"/>
                    <a:pt x="840" y="41"/>
                  </a:cubicBezTo>
                  <a:cubicBezTo>
                    <a:pt x="840" y="35"/>
                    <a:pt x="840" y="29"/>
                    <a:pt x="842" y="23"/>
                  </a:cubicBezTo>
                  <a:cubicBezTo>
                    <a:pt x="845" y="13"/>
                    <a:pt x="855" y="7"/>
                    <a:pt x="865" y="8"/>
                  </a:cubicBezTo>
                  <a:cubicBezTo>
                    <a:pt x="876" y="9"/>
                    <a:pt x="880" y="16"/>
                    <a:pt x="882" y="25"/>
                  </a:cubicBezTo>
                  <a:cubicBezTo>
                    <a:pt x="883" y="31"/>
                    <a:pt x="883" y="37"/>
                    <a:pt x="883" y="43"/>
                  </a:cubicBezTo>
                  <a:cubicBezTo>
                    <a:pt x="884" y="48"/>
                    <a:pt x="884" y="54"/>
                    <a:pt x="884" y="59"/>
                  </a:cubicBezTo>
                  <a:cubicBezTo>
                    <a:pt x="901" y="60"/>
                    <a:pt x="916" y="60"/>
                    <a:pt x="931" y="61"/>
                  </a:cubicBezTo>
                  <a:cubicBezTo>
                    <a:pt x="948" y="63"/>
                    <a:pt x="963" y="70"/>
                    <a:pt x="974" y="84"/>
                  </a:cubicBezTo>
                  <a:cubicBezTo>
                    <a:pt x="984" y="96"/>
                    <a:pt x="997" y="100"/>
                    <a:pt x="1012" y="94"/>
                  </a:cubicBezTo>
                  <a:cubicBezTo>
                    <a:pt x="1033" y="87"/>
                    <a:pt x="1054" y="89"/>
                    <a:pt x="1075" y="96"/>
                  </a:cubicBezTo>
                  <a:cubicBezTo>
                    <a:pt x="1101" y="104"/>
                    <a:pt x="1117" y="124"/>
                    <a:pt x="1124" y="150"/>
                  </a:cubicBezTo>
                  <a:cubicBezTo>
                    <a:pt x="1131" y="173"/>
                    <a:pt x="1130" y="196"/>
                    <a:pt x="1127" y="220"/>
                  </a:cubicBezTo>
                  <a:cubicBezTo>
                    <a:pt x="1126" y="229"/>
                    <a:pt x="1124" y="238"/>
                    <a:pt x="1123" y="250"/>
                  </a:cubicBezTo>
                  <a:cubicBezTo>
                    <a:pt x="1131" y="250"/>
                    <a:pt x="1138" y="250"/>
                    <a:pt x="1145" y="250"/>
                  </a:cubicBezTo>
                  <a:cubicBezTo>
                    <a:pt x="1169" y="251"/>
                    <a:pt x="1185" y="262"/>
                    <a:pt x="1193" y="284"/>
                  </a:cubicBezTo>
                  <a:cubicBezTo>
                    <a:pt x="1201" y="308"/>
                    <a:pt x="1204" y="332"/>
                    <a:pt x="1189" y="356"/>
                  </a:cubicBezTo>
                  <a:cubicBezTo>
                    <a:pt x="1180" y="371"/>
                    <a:pt x="1174" y="389"/>
                    <a:pt x="1165" y="409"/>
                  </a:cubicBezTo>
                  <a:cubicBezTo>
                    <a:pt x="1157" y="405"/>
                    <a:pt x="1149" y="402"/>
                    <a:pt x="1137" y="398"/>
                  </a:cubicBezTo>
                  <a:cubicBezTo>
                    <a:pt x="1121" y="426"/>
                    <a:pt x="1101" y="452"/>
                    <a:pt x="1070" y="473"/>
                  </a:cubicBezTo>
                  <a:cubicBezTo>
                    <a:pt x="1077" y="478"/>
                    <a:pt x="1081" y="481"/>
                    <a:pt x="1086" y="484"/>
                  </a:cubicBezTo>
                  <a:cubicBezTo>
                    <a:pt x="1092" y="487"/>
                    <a:pt x="1099" y="489"/>
                    <a:pt x="1104" y="492"/>
                  </a:cubicBezTo>
                  <a:cubicBezTo>
                    <a:pt x="1114" y="499"/>
                    <a:pt x="1120" y="509"/>
                    <a:pt x="1117" y="522"/>
                  </a:cubicBezTo>
                  <a:cubicBezTo>
                    <a:pt x="1114" y="534"/>
                    <a:pt x="1103" y="542"/>
                    <a:pt x="1089" y="544"/>
                  </a:cubicBezTo>
                  <a:cubicBezTo>
                    <a:pt x="1065" y="547"/>
                    <a:pt x="1046" y="537"/>
                    <a:pt x="1032" y="518"/>
                  </a:cubicBezTo>
                  <a:cubicBezTo>
                    <a:pt x="1026" y="510"/>
                    <a:pt x="1021" y="501"/>
                    <a:pt x="1014" y="490"/>
                  </a:cubicBezTo>
                  <a:cubicBezTo>
                    <a:pt x="1013" y="516"/>
                    <a:pt x="1014" y="539"/>
                    <a:pt x="1012" y="562"/>
                  </a:cubicBezTo>
                  <a:cubicBezTo>
                    <a:pt x="1009" y="585"/>
                    <a:pt x="1002" y="608"/>
                    <a:pt x="996" y="632"/>
                  </a:cubicBezTo>
                  <a:cubicBezTo>
                    <a:pt x="1008" y="633"/>
                    <a:pt x="1020" y="634"/>
                    <a:pt x="1032" y="637"/>
                  </a:cubicBezTo>
                  <a:cubicBezTo>
                    <a:pt x="1042" y="639"/>
                    <a:pt x="1052" y="642"/>
                    <a:pt x="1061" y="647"/>
                  </a:cubicBezTo>
                  <a:cubicBezTo>
                    <a:pt x="1083" y="659"/>
                    <a:pt x="1094" y="677"/>
                    <a:pt x="1094" y="702"/>
                  </a:cubicBezTo>
                  <a:cubicBezTo>
                    <a:pt x="1095" y="730"/>
                    <a:pt x="1086" y="755"/>
                    <a:pt x="1073" y="781"/>
                  </a:cubicBezTo>
                  <a:cubicBezTo>
                    <a:pt x="1059" y="774"/>
                    <a:pt x="1045" y="768"/>
                    <a:pt x="1029" y="760"/>
                  </a:cubicBezTo>
                  <a:cubicBezTo>
                    <a:pt x="1029" y="770"/>
                    <a:pt x="1029" y="778"/>
                    <a:pt x="1028" y="785"/>
                  </a:cubicBezTo>
                  <a:cubicBezTo>
                    <a:pt x="1026" y="800"/>
                    <a:pt x="1025" y="816"/>
                    <a:pt x="1020" y="830"/>
                  </a:cubicBezTo>
                  <a:cubicBezTo>
                    <a:pt x="1015" y="847"/>
                    <a:pt x="1004" y="850"/>
                    <a:pt x="988" y="844"/>
                  </a:cubicBezTo>
                  <a:cubicBezTo>
                    <a:pt x="968" y="836"/>
                    <a:pt x="951" y="822"/>
                    <a:pt x="938" y="802"/>
                  </a:cubicBezTo>
                  <a:cubicBezTo>
                    <a:pt x="933" y="807"/>
                    <a:pt x="928" y="812"/>
                    <a:pt x="924" y="816"/>
                  </a:cubicBezTo>
                  <a:cubicBezTo>
                    <a:pt x="910" y="827"/>
                    <a:pt x="901" y="827"/>
                    <a:pt x="888" y="815"/>
                  </a:cubicBezTo>
                  <a:cubicBezTo>
                    <a:pt x="872" y="801"/>
                    <a:pt x="858" y="785"/>
                    <a:pt x="852" y="763"/>
                  </a:cubicBezTo>
                  <a:cubicBezTo>
                    <a:pt x="843" y="763"/>
                    <a:pt x="835" y="763"/>
                    <a:pt x="826" y="763"/>
                  </a:cubicBezTo>
                  <a:cubicBezTo>
                    <a:pt x="834" y="777"/>
                    <a:pt x="851" y="783"/>
                    <a:pt x="850" y="800"/>
                  </a:cubicBezTo>
                  <a:cubicBezTo>
                    <a:pt x="837" y="805"/>
                    <a:pt x="827" y="795"/>
                    <a:pt x="815" y="793"/>
                  </a:cubicBezTo>
                  <a:cubicBezTo>
                    <a:pt x="805" y="809"/>
                    <a:pt x="796" y="825"/>
                    <a:pt x="786" y="841"/>
                  </a:cubicBezTo>
                  <a:cubicBezTo>
                    <a:pt x="763" y="832"/>
                    <a:pt x="750" y="816"/>
                    <a:pt x="734" y="800"/>
                  </a:cubicBezTo>
                  <a:cubicBezTo>
                    <a:pt x="732" y="806"/>
                    <a:pt x="731" y="810"/>
                    <a:pt x="730" y="814"/>
                  </a:cubicBezTo>
                  <a:cubicBezTo>
                    <a:pt x="727" y="821"/>
                    <a:pt x="725" y="829"/>
                    <a:pt x="720" y="836"/>
                  </a:cubicBezTo>
                  <a:cubicBezTo>
                    <a:pt x="704" y="861"/>
                    <a:pt x="670" y="862"/>
                    <a:pt x="652" y="837"/>
                  </a:cubicBezTo>
                  <a:cubicBezTo>
                    <a:pt x="640" y="820"/>
                    <a:pt x="635" y="801"/>
                    <a:pt x="634" y="777"/>
                  </a:cubicBezTo>
                  <a:cubicBezTo>
                    <a:pt x="611" y="776"/>
                    <a:pt x="589" y="775"/>
                    <a:pt x="566" y="774"/>
                  </a:cubicBezTo>
                  <a:cubicBezTo>
                    <a:pt x="560" y="808"/>
                    <a:pt x="555" y="841"/>
                    <a:pt x="520" y="855"/>
                  </a:cubicBezTo>
                  <a:cubicBezTo>
                    <a:pt x="493" y="866"/>
                    <a:pt x="467" y="860"/>
                    <a:pt x="438" y="849"/>
                  </a:cubicBezTo>
                  <a:cubicBezTo>
                    <a:pt x="442" y="840"/>
                    <a:pt x="446" y="833"/>
                    <a:pt x="450" y="825"/>
                  </a:cubicBezTo>
                  <a:cubicBezTo>
                    <a:pt x="443" y="821"/>
                    <a:pt x="435" y="817"/>
                    <a:pt x="428" y="813"/>
                  </a:cubicBezTo>
                  <a:cubicBezTo>
                    <a:pt x="447" y="815"/>
                    <a:pt x="466" y="819"/>
                    <a:pt x="482" y="798"/>
                  </a:cubicBezTo>
                  <a:cubicBezTo>
                    <a:pt x="474" y="797"/>
                    <a:pt x="469" y="797"/>
                    <a:pt x="464" y="796"/>
                  </a:cubicBezTo>
                  <a:cubicBezTo>
                    <a:pt x="448" y="792"/>
                    <a:pt x="444" y="785"/>
                    <a:pt x="449" y="769"/>
                  </a:cubicBezTo>
                  <a:cubicBezTo>
                    <a:pt x="451" y="763"/>
                    <a:pt x="454" y="757"/>
                    <a:pt x="456" y="751"/>
                  </a:cubicBezTo>
                  <a:cubicBezTo>
                    <a:pt x="437" y="748"/>
                    <a:pt x="423" y="755"/>
                    <a:pt x="413" y="770"/>
                  </a:cubicBezTo>
                  <a:cubicBezTo>
                    <a:pt x="406" y="783"/>
                    <a:pt x="405" y="796"/>
                    <a:pt x="416" y="807"/>
                  </a:cubicBezTo>
                  <a:close/>
                  <a:moveTo>
                    <a:pt x="1033" y="460"/>
                  </a:moveTo>
                  <a:cubicBezTo>
                    <a:pt x="1033" y="465"/>
                    <a:pt x="1033" y="469"/>
                    <a:pt x="1033" y="474"/>
                  </a:cubicBezTo>
                  <a:cubicBezTo>
                    <a:pt x="1033" y="480"/>
                    <a:pt x="1037" y="483"/>
                    <a:pt x="1043" y="483"/>
                  </a:cubicBezTo>
                  <a:cubicBezTo>
                    <a:pt x="1056" y="483"/>
                    <a:pt x="1063" y="474"/>
                    <a:pt x="1063" y="459"/>
                  </a:cubicBezTo>
                  <a:cubicBezTo>
                    <a:pt x="1053" y="460"/>
                    <a:pt x="1042" y="460"/>
                    <a:pt x="1032" y="461"/>
                  </a:cubicBezTo>
                  <a:cubicBezTo>
                    <a:pt x="1040" y="450"/>
                    <a:pt x="1049" y="440"/>
                    <a:pt x="1043" y="423"/>
                  </a:cubicBezTo>
                  <a:cubicBezTo>
                    <a:pt x="1038" y="422"/>
                    <a:pt x="1033" y="422"/>
                    <a:pt x="1026" y="420"/>
                  </a:cubicBezTo>
                  <a:cubicBezTo>
                    <a:pt x="1026" y="432"/>
                    <a:pt x="1025" y="442"/>
                    <a:pt x="1026" y="451"/>
                  </a:cubicBezTo>
                  <a:cubicBezTo>
                    <a:pt x="1026" y="454"/>
                    <a:pt x="1030" y="457"/>
                    <a:pt x="1033" y="460"/>
                  </a:cubicBezTo>
                  <a:close/>
                  <a:moveTo>
                    <a:pt x="693" y="738"/>
                  </a:moveTo>
                  <a:cubicBezTo>
                    <a:pt x="697" y="735"/>
                    <a:pt x="701" y="732"/>
                    <a:pt x="709" y="726"/>
                  </a:cubicBezTo>
                  <a:cubicBezTo>
                    <a:pt x="682" y="722"/>
                    <a:pt x="660" y="720"/>
                    <a:pt x="635" y="716"/>
                  </a:cubicBezTo>
                  <a:cubicBezTo>
                    <a:pt x="654" y="740"/>
                    <a:pt x="666" y="743"/>
                    <a:pt x="694" y="738"/>
                  </a:cubicBezTo>
                  <a:cubicBezTo>
                    <a:pt x="679" y="751"/>
                    <a:pt x="670" y="766"/>
                    <a:pt x="673" y="786"/>
                  </a:cubicBezTo>
                  <a:cubicBezTo>
                    <a:pt x="690" y="775"/>
                    <a:pt x="715" y="748"/>
                    <a:pt x="721" y="733"/>
                  </a:cubicBezTo>
                  <a:cubicBezTo>
                    <a:pt x="711" y="735"/>
                    <a:pt x="702" y="737"/>
                    <a:pt x="693" y="738"/>
                  </a:cubicBezTo>
                  <a:close/>
                  <a:moveTo>
                    <a:pt x="1013" y="738"/>
                  </a:moveTo>
                  <a:cubicBezTo>
                    <a:pt x="1027" y="745"/>
                    <a:pt x="1039" y="759"/>
                    <a:pt x="1058" y="752"/>
                  </a:cubicBezTo>
                  <a:cubicBezTo>
                    <a:pt x="1051" y="728"/>
                    <a:pt x="1027" y="706"/>
                    <a:pt x="1002" y="703"/>
                  </a:cubicBezTo>
                  <a:cubicBezTo>
                    <a:pt x="1001" y="716"/>
                    <a:pt x="1010" y="727"/>
                    <a:pt x="1014" y="738"/>
                  </a:cubicBezTo>
                  <a:cubicBezTo>
                    <a:pt x="1009" y="736"/>
                    <a:pt x="1005" y="734"/>
                    <a:pt x="1001" y="732"/>
                  </a:cubicBezTo>
                  <a:cubicBezTo>
                    <a:pt x="998" y="754"/>
                    <a:pt x="994" y="776"/>
                    <a:pt x="991" y="797"/>
                  </a:cubicBezTo>
                  <a:cubicBezTo>
                    <a:pt x="990" y="806"/>
                    <a:pt x="995" y="810"/>
                    <a:pt x="1005" y="813"/>
                  </a:cubicBezTo>
                  <a:cubicBezTo>
                    <a:pt x="1008" y="808"/>
                    <a:pt x="1012" y="802"/>
                    <a:pt x="1014" y="797"/>
                  </a:cubicBezTo>
                  <a:cubicBezTo>
                    <a:pt x="1020" y="777"/>
                    <a:pt x="1019" y="757"/>
                    <a:pt x="1013" y="738"/>
                  </a:cubicBezTo>
                  <a:close/>
                  <a:moveTo>
                    <a:pt x="928" y="258"/>
                  </a:moveTo>
                  <a:cubicBezTo>
                    <a:pt x="927" y="262"/>
                    <a:pt x="926" y="266"/>
                    <a:pt x="925" y="270"/>
                  </a:cubicBezTo>
                  <a:cubicBezTo>
                    <a:pt x="923" y="277"/>
                    <a:pt x="925" y="283"/>
                    <a:pt x="933" y="286"/>
                  </a:cubicBezTo>
                  <a:cubicBezTo>
                    <a:pt x="940" y="289"/>
                    <a:pt x="946" y="285"/>
                    <a:pt x="949" y="279"/>
                  </a:cubicBezTo>
                  <a:cubicBezTo>
                    <a:pt x="952" y="269"/>
                    <a:pt x="955" y="260"/>
                    <a:pt x="956" y="250"/>
                  </a:cubicBezTo>
                  <a:cubicBezTo>
                    <a:pt x="957" y="247"/>
                    <a:pt x="954" y="241"/>
                    <a:pt x="952" y="240"/>
                  </a:cubicBezTo>
                  <a:cubicBezTo>
                    <a:pt x="948" y="240"/>
                    <a:pt x="943" y="242"/>
                    <a:pt x="940" y="244"/>
                  </a:cubicBezTo>
                  <a:cubicBezTo>
                    <a:pt x="937" y="246"/>
                    <a:pt x="934" y="249"/>
                    <a:pt x="931" y="252"/>
                  </a:cubicBezTo>
                  <a:cubicBezTo>
                    <a:pt x="932" y="246"/>
                    <a:pt x="935" y="238"/>
                    <a:pt x="932" y="235"/>
                  </a:cubicBezTo>
                  <a:cubicBezTo>
                    <a:pt x="922" y="223"/>
                    <a:pt x="925" y="210"/>
                    <a:pt x="925" y="197"/>
                  </a:cubicBezTo>
                  <a:cubicBezTo>
                    <a:pt x="924" y="187"/>
                    <a:pt x="924" y="177"/>
                    <a:pt x="922" y="167"/>
                  </a:cubicBezTo>
                  <a:cubicBezTo>
                    <a:pt x="918" y="152"/>
                    <a:pt x="907" y="144"/>
                    <a:pt x="889" y="144"/>
                  </a:cubicBezTo>
                  <a:cubicBezTo>
                    <a:pt x="885" y="152"/>
                    <a:pt x="881" y="160"/>
                    <a:pt x="875" y="170"/>
                  </a:cubicBezTo>
                  <a:cubicBezTo>
                    <a:pt x="883" y="171"/>
                    <a:pt x="887" y="171"/>
                    <a:pt x="891" y="172"/>
                  </a:cubicBezTo>
                  <a:cubicBezTo>
                    <a:pt x="910" y="173"/>
                    <a:pt x="913" y="179"/>
                    <a:pt x="908" y="198"/>
                  </a:cubicBezTo>
                  <a:cubicBezTo>
                    <a:pt x="904" y="212"/>
                    <a:pt x="901" y="226"/>
                    <a:pt x="901" y="241"/>
                  </a:cubicBezTo>
                  <a:cubicBezTo>
                    <a:pt x="900" y="261"/>
                    <a:pt x="908" y="266"/>
                    <a:pt x="928" y="258"/>
                  </a:cubicBezTo>
                  <a:close/>
                  <a:moveTo>
                    <a:pt x="626" y="550"/>
                  </a:moveTo>
                  <a:cubicBezTo>
                    <a:pt x="646" y="564"/>
                    <a:pt x="670" y="573"/>
                    <a:pt x="695" y="579"/>
                  </a:cubicBezTo>
                  <a:cubicBezTo>
                    <a:pt x="713" y="584"/>
                    <a:pt x="720" y="596"/>
                    <a:pt x="722" y="612"/>
                  </a:cubicBezTo>
                  <a:cubicBezTo>
                    <a:pt x="723" y="619"/>
                    <a:pt x="724" y="626"/>
                    <a:pt x="724" y="632"/>
                  </a:cubicBezTo>
                  <a:cubicBezTo>
                    <a:pt x="726" y="633"/>
                    <a:pt x="728" y="633"/>
                    <a:pt x="729" y="634"/>
                  </a:cubicBezTo>
                  <a:cubicBezTo>
                    <a:pt x="738" y="620"/>
                    <a:pt x="747" y="607"/>
                    <a:pt x="756" y="593"/>
                  </a:cubicBezTo>
                  <a:cubicBezTo>
                    <a:pt x="771" y="603"/>
                    <a:pt x="780" y="617"/>
                    <a:pt x="785" y="632"/>
                  </a:cubicBezTo>
                  <a:cubicBezTo>
                    <a:pt x="790" y="648"/>
                    <a:pt x="793" y="664"/>
                    <a:pt x="797" y="682"/>
                  </a:cubicBezTo>
                  <a:cubicBezTo>
                    <a:pt x="804" y="682"/>
                    <a:pt x="811" y="681"/>
                    <a:pt x="817" y="682"/>
                  </a:cubicBezTo>
                  <a:cubicBezTo>
                    <a:pt x="824" y="682"/>
                    <a:pt x="832" y="683"/>
                    <a:pt x="839" y="685"/>
                  </a:cubicBezTo>
                  <a:cubicBezTo>
                    <a:pt x="862" y="692"/>
                    <a:pt x="867" y="708"/>
                    <a:pt x="852" y="727"/>
                  </a:cubicBezTo>
                  <a:cubicBezTo>
                    <a:pt x="849" y="732"/>
                    <a:pt x="844" y="736"/>
                    <a:pt x="840" y="740"/>
                  </a:cubicBezTo>
                  <a:cubicBezTo>
                    <a:pt x="837" y="743"/>
                    <a:pt x="834" y="747"/>
                    <a:pt x="831" y="750"/>
                  </a:cubicBezTo>
                  <a:cubicBezTo>
                    <a:pt x="838" y="753"/>
                    <a:pt x="845" y="753"/>
                    <a:pt x="849" y="751"/>
                  </a:cubicBezTo>
                  <a:cubicBezTo>
                    <a:pt x="867" y="742"/>
                    <a:pt x="877" y="726"/>
                    <a:pt x="883" y="708"/>
                  </a:cubicBezTo>
                  <a:cubicBezTo>
                    <a:pt x="885" y="704"/>
                    <a:pt x="882" y="698"/>
                    <a:pt x="879" y="694"/>
                  </a:cubicBezTo>
                  <a:cubicBezTo>
                    <a:pt x="876" y="690"/>
                    <a:pt x="872" y="689"/>
                    <a:pt x="866" y="685"/>
                  </a:cubicBezTo>
                  <a:cubicBezTo>
                    <a:pt x="871" y="678"/>
                    <a:pt x="875" y="671"/>
                    <a:pt x="881" y="666"/>
                  </a:cubicBezTo>
                  <a:cubicBezTo>
                    <a:pt x="909" y="634"/>
                    <a:pt x="931" y="599"/>
                    <a:pt x="938" y="557"/>
                  </a:cubicBezTo>
                  <a:cubicBezTo>
                    <a:pt x="943" y="533"/>
                    <a:pt x="944" y="509"/>
                    <a:pt x="935" y="481"/>
                  </a:cubicBezTo>
                  <a:cubicBezTo>
                    <a:pt x="932" y="487"/>
                    <a:pt x="930" y="489"/>
                    <a:pt x="928" y="492"/>
                  </a:cubicBezTo>
                  <a:cubicBezTo>
                    <a:pt x="913" y="523"/>
                    <a:pt x="889" y="544"/>
                    <a:pt x="856" y="555"/>
                  </a:cubicBezTo>
                  <a:cubicBezTo>
                    <a:pt x="848" y="558"/>
                    <a:pt x="843" y="563"/>
                    <a:pt x="842" y="572"/>
                  </a:cubicBezTo>
                  <a:cubicBezTo>
                    <a:pt x="840" y="580"/>
                    <a:pt x="841" y="590"/>
                    <a:pt x="830" y="598"/>
                  </a:cubicBezTo>
                  <a:cubicBezTo>
                    <a:pt x="827" y="587"/>
                    <a:pt x="824" y="579"/>
                    <a:pt x="821" y="570"/>
                  </a:cubicBezTo>
                  <a:cubicBezTo>
                    <a:pt x="809" y="573"/>
                    <a:pt x="802" y="587"/>
                    <a:pt x="786" y="586"/>
                  </a:cubicBezTo>
                  <a:cubicBezTo>
                    <a:pt x="789" y="574"/>
                    <a:pt x="791" y="564"/>
                    <a:pt x="794" y="554"/>
                  </a:cubicBezTo>
                  <a:cubicBezTo>
                    <a:pt x="785" y="551"/>
                    <a:pt x="775" y="549"/>
                    <a:pt x="767" y="546"/>
                  </a:cubicBezTo>
                  <a:cubicBezTo>
                    <a:pt x="766" y="533"/>
                    <a:pt x="775" y="533"/>
                    <a:pt x="781" y="529"/>
                  </a:cubicBezTo>
                  <a:cubicBezTo>
                    <a:pt x="806" y="517"/>
                    <a:pt x="832" y="505"/>
                    <a:pt x="856" y="491"/>
                  </a:cubicBezTo>
                  <a:cubicBezTo>
                    <a:pt x="866" y="486"/>
                    <a:pt x="874" y="477"/>
                    <a:pt x="882" y="469"/>
                  </a:cubicBezTo>
                  <a:cubicBezTo>
                    <a:pt x="885" y="465"/>
                    <a:pt x="887" y="456"/>
                    <a:pt x="884" y="453"/>
                  </a:cubicBezTo>
                  <a:cubicBezTo>
                    <a:pt x="881" y="448"/>
                    <a:pt x="873" y="443"/>
                    <a:pt x="867" y="442"/>
                  </a:cubicBezTo>
                  <a:cubicBezTo>
                    <a:pt x="858" y="441"/>
                    <a:pt x="842" y="459"/>
                    <a:pt x="840" y="470"/>
                  </a:cubicBezTo>
                  <a:cubicBezTo>
                    <a:pt x="845" y="472"/>
                    <a:pt x="850" y="474"/>
                    <a:pt x="855" y="476"/>
                  </a:cubicBezTo>
                  <a:cubicBezTo>
                    <a:pt x="855" y="478"/>
                    <a:pt x="855" y="479"/>
                    <a:pt x="855" y="480"/>
                  </a:cubicBezTo>
                  <a:cubicBezTo>
                    <a:pt x="848" y="481"/>
                    <a:pt x="841" y="483"/>
                    <a:pt x="835" y="482"/>
                  </a:cubicBezTo>
                  <a:cubicBezTo>
                    <a:pt x="827" y="479"/>
                    <a:pt x="821" y="473"/>
                    <a:pt x="812" y="468"/>
                  </a:cubicBezTo>
                  <a:cubicBezTo>
                    <a:pt x="760" y="483"/>
                    <a:pt x="706" y="479"/>
                    <a:pt x="650" y="464"/>
                  </a:cubicBezTo>
                  <a:cubicBezTo>
                    <a:pt x="650" y="480"/>
                    <a:pt x="653" y="495"/>
                    <a:pt x="649" y="509"/>
                  </a:cubicBezTo>
                  <a:cubicBezTo>
                    <a:pt x="645" y="523"/>
                    <a:pt x="635" y="535"/>
                    <a:pt x="626" y="550"/>
                  </a:cubicBezTo>
                  <a:close/>
                  <a:moveTo>
                    <a:pt x="666" y="681"/>
                  </a:moveTo>
                  <a:cubicBezTo>
                    <a:pt x="663" y="669"/>
                    <a:pt x="659" y="659"/>
                    <a:pt x="658" y="648"/>
                  </a:cubicBezTo>
                  <a:cubicBezTo>
                    <a:pt x="657" y="637"/>
                    <a:pt x="660" y="626"/>
                    <a:pt x="662" y="613"/>
                  </a:cubicBezTo>
                  <a:cubicBezTo>
                    <a:pt x="592" y="615"/>
                    <a:pt x="526" y="602"/>
                    <a:pt x="462" y="583"/>
                  </a:cubicBezTo>
                  <a:cubicBezTo>
                    <a:pt x="460" y="587"/>
                    <a:pt x="459" y="589"/>
                    <a:pt x="459" y="591"/>
                  </a:cubicBezTo>
                  <a:cubicBezTo>
                    <a:pt x="458" y="599"/>
                    <a:pt x="458" y="607"/>
                    <a:pt x="458" y="615"/>
                  </a:cubicBezTo>
                  <a:cubicBezTo>
                    <a:pt x="457" y="624"/>
                    <a:pt x="457" y="633"/>
                    <a:pt x="454" y="641"/>
                  </a:cubicBezTo>
                  <a:cubicBezTo>
                    <a:pt x="448" y="662"/>
                    <a:pt x="450" y="667"/>
                    <a:pt x="475" y="671"/>
                  </a:cubicBezTo>
                  <a:cubicBezTo>
                    <a:pt x="478" y="663"/>
                    <a:pt x="481" y="655"/>
                    <a:pt x="484" y="648"/>
                  </a:cubicBezTo>
                  <a:cubicBezTo>
                    <a:pt x="494" y="628"/>
                    <a:pt x="509" y="620"/>
                    <a:pt x="530" y="626"/>
                  </a:cubicBezTo>
                  <a:cubicBezTo>
                    <a:pt x="540" y="628"/>
                    <a:pt x="549" y="632"/>
                    <a:pt x="558" y="637"/>
                  </a:cubicBezTo>
                  <a:cubicBezTo>
                    <a:pt x="582" y="652"/>
                    <a:pt x="582" y="672"/>
                    <a:pt x="558" y="688"/>
                  </a:cubicBezTo>
                  <a:cubicBezTo>
                    <a:pt x="556" y="689"/>
                    <a:pt x="554" y="690"/>
                    <a:pt x="551" y="691"/>
                  </a:cubicBezTo>
                  <a:cubicBezTo>
                    <a:pt x="540" y="697"/>
                    <a:pt x="537" y="702"/>
                    <a:pt x="542" y="713"/>
                  </a:cubicBezTo>
                  <a:cubicBezTo>
                    <a:pt x="547" y="726"/>
                    <a:pt x="552" y="738"/>
                    <a:pt x="559" y="750"/>
                  </a:cubicBezTo>
                  <a:cubicBezTo>
                    <a:pt x="561" y="754"/>
                    <a:pt x="567" y="759"/>
                    <a:pt x="572" y="760"/>
                  </a:cubicBezTo>
                  <a:cubicBezTo>
                    <a:pt x="590" y="761"/>
                    <a:pt x="609" y="762"/>
                    <a:pt x="628" y="762"/>
                  </a:cubicBezTo>
                  <a:cubicBezTo>
                    <a:pt x="634" y="762"/>
                    <a:pt x="640" y="757"/>
                    <a:pt x="649" y="754"/>
                  </a:cubicBezTo>
                  <a:cubicBezTo>
                    <a:pt x="640" y="746"/>
                    <a:pt x="634" y="742"/>
                    <a:pt x="628" y="737"/>
                  </a:cubicBezTo>
                  <a:cubicBezTo>
                    <a:pt x="607" y="719"/>
                    <a:pt x="609" y="703"/>
                    <a:pt x="634" y="692"/>
                  </a:cubicBezTo>
                  <a:cubicBezTo>
                    <a:pt x="644" y="687"/>
                    <a:pt x="656" y="684"/>
                    <a:pt x="666" y="681"/>
                  </a:cubicBezTo>
                  <a:close/>
                  <a:moveTo>
                    <a:pt x="827" y="299"/>
                  </a:moveTo>
                  <a:cubicBezTo>
                    <a:pt x="824" y="293"/>
                    <a:pt x="822" y="289"/>
                    <a:pt x="820" y="285"/>
                  </a:cubicBezTo>
                  <a:cubicBezTo>
                    <a:pt x="819" y="281"/>
                    <a:pt x="818" y="276"/>
                    <a:pt x="816" y="272"/>
                  </a:cubicBezTo>
                  <a:cubicBezTo>
                    <a:pt x="814" y="268"/>
                    <a:pt x="810" y="262"/>
                    <a:pt x="808" y="263"/>
                  </a:cubicBezTo>
                  <a:cubicBezTo>
                    <a:pt x="800" y="264"/>
                    <a:pt x="791" y="265"/>
                    <a:pt x="786" y="270"/>
                  </a:cubicBezTo>
                  <a:cubicBezTo>
                    <a:pt x="782" y="274"/>
                    <a:pt x="782" y="283"/>
                    <a:pt x="782" y="290"/>
                  </a:cubicBezTo>
                  <a:cubicBezTo>
                    <a:pt x="783" y="294"/>
                    <a:pt x="786" y="297"/>
                    <a:pt x="788" y="301"/>
                  </a:cubicBezTo>
                  <a:cubicBezTo>
                    <a:pt x="808" y="335"/>
                    <a:pt x="814" y="374"/>
                    <a:pt x="819" y="412"/>
                  </a:cubicBezTo>
                  <a:cubicBezTo>
                    <a:pt x="820" y="423"/>
                    <a:pt x="817" y="433"/>
                    <a:pt x="806" y="440"/>
                  </a:cubicBezTo>
                  <a:cubicBezTo>
                    <a:pt x="801" y="443"/>
                    <a:pt x="798" y="451"/>
                    <a:pt x="794" y="456"/>
                  </a:cubicBezTo>
                  <a:cubicBezTo>
                    <a:pt x="806" y="465"/>
                    <a:pt x="811" y="460"/>
                    <a:pt x="816" y="452"/>
                  </a:cubicBezTo>
                  <a:cubicBezTo>
                    <a:pt x="828" y="430"/>
                    <a:pt x="847" y="422"/>
                    <a:pt x="871" y="423"/>
                  </a:cubicBezTo>
                  <a:cubicBezTo>
                    <a:pt x="881" y="424"/>
                    <a:pt x="890" y="425"/>
                    <a:pt x="899" y="425"/>
                  </a:cubicBezTo>
                  <a:cubicBezTo>
                    <a:pt x="909" y="394"/>
                    <a:pt x="915" y="363"/>
                    <a:pt x="915" y="331"/>
                  </a:cubicBezTo>
                  <a:cubicBezTo>
                    <a:pt x="915" y="317"/>
                    <a:pt x="911" y="303"/>
                    <a:pt x="907" y="289"/>
                  </a:cubicBezTo>
                  <a:cubicBezTo>
                    <a:pt x="903" y="273"/>
                    <a:pt x="897" y="258"/>
                    <a:pt x="892" y="243"/>
                  </a:cubicBezTo>
                  <a:cubicBezTo>
                    <a:pt x="890" y="237"/>
                    <a:pt x="889" y="230"/>
                    <a:pt x="888" y="224"/>
                  </a:cubicBezTo>
                  <a:cubicBezTo>
                    <a:pt x="875" y="256"/>
                    <a:pt x="856" y="279"/>
                    <a:pt x="827" y="299"/>
                  </a:cubicBezTo>
                  <a:close/>
                  <a:moveTo>
                    <a:pt x="586" y="105"/>
                  </a:moveTo>
                  <a:cubicBezTo>
                    <a:pt x="630" y="141"/>
                    <a:pt x="663" y="184"/>
                    <a:pt x="679" y="238"/>
                  </a:cubicBezTo>
                  <a:cubicBezTo>
                    <a:pt x="692" y="240"/>
                    <a:pt x="704" y="241"/>
                    <a:pt x="715" y="244"/>
                  </a:cubicBezTo>
                  <a:cubicBezTo>
                    <a:pt x="725" y="247"/>
                    <a:pt x="735" y="252"/>
                    <a:pt x="746" y="256"/>
                  </a:cubicBezTo>
                  <a:cubicBezTo>
                    <a:pt x="756" y="223"/>
                    <a:pt x="735" y="198"/>
                    <a:pt x="707" y="194"/>
                  </a:cubicBezTo>
                  <a:cubicBezTo>
                    <a:pt x="704" y="193"/>
                    <a:pt x="700" y="193"/>
                    <a:pt x="697" y="192"/>
                  </a:cubicBezTo>
                  <a:cubicBezTo>
                    <a:pt x="687" y="188"/>
                    <a:pt x="684" y="184"/>
                    <a:pt x="689" y="173"/>
                  </a:cubicBezTo>
                  <a:cubicBezTo>
                    <a:pt x="693" y="163"/>
                    <a:pt x="699" y="152"/>
                    <a:pt x="703" y="141"/>
                  </a:cubicBezTo>
                  <a:cubicBezTo>
                    <a:pt x="707" y="133"/>
                    <a:pt x="710" y="124"/>
                    <a:pt x="711" y="114"/>
                  </a:cubicBezTo>
                  <a:cubicBezTo>
                    <a:pt x="712" y="103"/>
                    <a:pt x="710" y="102"/>
                    <a:pt x="695" y="101"/>
                  </a:cubicBezTo>
                  <a:cubicBezTo>
                    <a:pt x="694" y="109"/>
                    <a:pt x="692" y="116"/>
                    <a:pt x="690" y="127"/>
                  </a:cubicBezTo>
                  <a:cubicBezTo>
                    <a:pt x="682" y="117"/>
                    <a:pt x="676" y="110"/>
                    <a:pt x="670" y="102"/>
                  </a:cubicBezTo>
                  <a:cubicBezTo>
                    <a:pt x="651" y="115"/>
                    <a:pt x="666" y="128"/>
                    <a:pt x="664" y="140"/>
                  </a:cubicBezTo>
                  <a:cubicBezTo>
                    <a:pt x="657" y="142"/>
                    <a:pt x="654" y="139"/>
                    <a:pt x="655" y="132"/>
                  </a:cubicBezTo>
                  <a:cubicBezTo>
                    <a:pt x="655" y="122"/>
                    <a:pt x="656" y="112"/>
                    <a:pt x="655" y="102"/>
                  </a:cubicBezTo>
                  <a:cubicBezTo>
                    <a:pt x="655" y="98"/>
                    <a:pt x="653" y="92"/>
                    <a:pt x="650" y="90"/>
                  </a:cubicBezTo>
                  <a:cubicBezTo>
                    <a:pt x="634" y="78"/>
                    <a:pt x="599" y="86"/>
                    <a:pt x="586" y="105"/>
                  </a:cubicBezTo>
                  <a:close/>
                  <a:moveTo>
                    <a:pt x="1012" y="376"/>
                  </a:moveTo>
                  <a:cubicBezTo>
                    <a:pt x="1006" y="365"/>
                    <a:pt x="1006" y="365"/>
                    <a:pt x="1009" y="360"/>
                  </a:cubicBezTo>
                  <a:cubicBezTo>
                    <a:pt x="1016" y="344"/>
                    <a:pt x="1015" y="331"/>
                    <a:pt x="1002" y="319"/>
                  </a:cubicBezTo>
                  <a:cubicBezTo>
                    <a:pt x="993" y="311"/>
                    <a:pt x="982" y="306"/>
                    <a:pt x="971" y="301"/>
                  </a:cubicBezTo>
                  <a:cubicBezTo>
                    <a:pt x="960" y="297"/>
                    <a:pt x="954" y="300"/>
                    <a:pt x="952" y="312"/>
                  </a:cubicBezTo>
                  <a:cubicBezTo>
                    <a:pt x="949" y="330"/>
                    <a:pt x="950" y="349"/>
                    <a:pt x="955" y="369"/>
                  </a:cubicBezTo>
                  <a:cubicBezTo>
                    <a:pt x="964" y="364"/>
                    <a:pt x="972" y="359"/>
                    <a:pt x="980" y="358"/>
                  </a:cubicBezTo>
                  <a:cubicBezTo>
                    <a:pt x="990" y="356"/>
                    <a:pt x="994" y="361"/>
                    <a:pt x="999" y="377"/>
                  </a:cubicBezTo>
                  <a:cubicBezTo>
                    <a:pt x="995" y="381"/>
                    <a:pt x="989" y="385"/>
                    <a:pt x="985" y="390"/>
                  </a:cubicBezTo>
                  <a:cubicBezTo>
                    <a:pt x="983" y="394"/>
                    <a:pt x="981" y="401"/>
                    <a:pt x="983" y="404"/>
                  </a:cubicBezTo>
                  <a:cubicBezTo>
                    <a:pt x="992" y="420"/>
                    <a:pt x="1002" y="436"/>
                    <a:pt x="1013" y="453"/>
                  </a:cubicBezTo>
                  <a:cubicBezTo>
                    <a:pt x="1014" y="433"/>
                    <a:pt x="1016" y="415"/>
                    <a:pt x="1017" y="397"/>
                  </a:cubicBezTo>
                  <a:cubicBezTo>
                    <a:pt x="1036" y="399"/>
                    <a:pt x="1042" y="395"/>
                    <a:pt x="1046" y="377"/>
                  </a:cubicBezTo>
                  <a:cubicBezTo>
                    <a:pt x="1049" y="364"/>
                    <a:pt x="1044" y="357"/>
                    <a:pt x="1025" y="351"/>
                  </a:cubicBezTo>
                  <a:cubicBezTo>
                    <a:pt x="1021" y="358"/>
                    <a:pt x="1018" y="366"/>
                    <a:pt x="1012" y="376"/>
                  </a:cubicBezTo>
                  <a:close/>
                  <a:moveTo>
                    <a:pt x="434" y="361"/>
                  </a:moveTo>
                  <a:cubicBezTo>
                    <a:pt x="402" y="377"/>
                    <a:pt x="387" y="418"/>
                    <a:pt x="395" y="455"/>
                  </a:cubicBezTo>
                  <a:cubicBezTo>
                    <a:pt x="403" y="488"/>
                    <a:pt x="428" y="513"/>
                    <a:pt x="457" y="514"/>
                  </a:cubicBezTo>
                  <a:cubicBezTo>
                    <a:pt x="431" y="466"/>
                    <a:pt x="417" y="417"/>
                    <a:pt x="434" y="361"/>
                  </a:cubicBezTo>
                  <a:close/>
                  <a:moveTo>
                    <a:pt x="429" y="172"/>
                  </a:moveTo>
                  <a:cubicBezTo>
                    <a:pt x="462" y="159"/>
                    <a:pt x="491" y="174"/>
                    <a:pt x="521" y="179"/>
                  </a:cubicBezTo>
                  <a:cubicBezTo>
                    <a:pt x="500" y="149"/>
                    <a:pt x="439" y="139"/>
                    <a:pt x="399" y="156"/>
                  </a:cubicBezTo>
                  <a:cubicBezTo>
                    <a:pt x="401" y="198"/>
                    <a:pt x="443" y="226"/>
                    <a:pt x="482" y="211"/>
                  </a:cubicBezTo>
                  <a:cubicBezTo>
                    <a:pt x="463" y="202"/>
                    <a:pt x="443" y="193"/>
                    <a:pt x="429" y="172"/>
                  </a:cubicBezTo>
                  <a:close/>
                  <a:moveTo>
                    <a:pt x="1152" y="397"/>
                  </a:moveTo>
                  <a:cubicBezTo>
                    <a:pt x="1164" y="374"/>
                    <a:pt x="1156" y="360"/>
                    <a:pt x="1145" y="347"/>
                  </a:cubicBezTo>
                  <a:cubicBezTo>
                    <a:pt x="1137" y="337"/>
                    <a:pt x="1128" y="327"/>
                    <a:pt x="1112" y="332"/>
                  </a:cubicBezTo>
                  <a:cubicBezTo>
                    <a:pt x="1113" y="338"/>
                    <a:pt x="1112" y="344"/>
                    <a:pt x="1115" y="347"/>
                  </a:cubicBezTo>
                  <a:cubicBezTo>
                    <a:pt x="1124" y="359"/>
                    <a:pt x="1120" y="369"/>
                    <a:pt x="1113" y="379"/>
                  </a:cubicBezTo>
                  <a:cubicBezTo>
                    <a:pt x="1106" y="390"/>
                    <a:pt x="1098" y="400"/>
                    <a:pt x="1089" y="411"/>
                  </a:cubicBezTo>
                  <a:cubicBezTo>
                    <a:pt x="1081" y="420"/>
                    <a:pt x="1079" y="430"/>
                    <a:pt x="1085" y="441"/>
                  </a:cubicBezTo>
                  <a:cubicBezTo>
                    <a:pt x="1104" y="431"/>
                    <a:pt x="1104" y="431"/>
                    <a:pt x="1133" y="369"/>
                  </a:cubicBezTo>
                  <a:cubicBezTo>
                    <a:pt x="1139" y="379"/>
                    <a:pt x="1145" y="387"/>
                    <a:pt x="1152" y="397"/>
                  </a:cubicBezTo>
                  <a:close/>
                  <a:moveTo>
                    <a:pt x="291" y="522"/>
                  </a:moveTo>
                  <a:cubicBezTo>
                    <a:pt x="306" y="532"/>
                    <a:pt x="321" y="540"/>
                    <a:pt x="335" y="551"/>
                  </a:cubicBezTo>
                  <a:cubicBezTo>
                    <a:pt x="348" y="562"/>
                    <a:pt x="359" y="574"/>
                    <a:pt x="372" y="587"/>
                  </a:cubicBezTo>
                  <a:cubicBezTo>
                    <a:pt x="383" y="561"/>
                    <a:pt x="379" y="539"/>
                    <a:pt x="359" y="524"/>
                  </a:cubicBezTo>
                  <a:cubicBezTo>
                    <a:pt x="339" y="508"/>
                    <a:pt x="311" y="507"/>
                    <a:pt x="291" y="522"/>
                  </a:cubicBezTo>
                  <a:close/>
                  <a:moveTo>
                    <a:pt x="1018" y="207"/>
                  </a:moveTo>
                  <a:cubicBezTo>
                    <a:pt x="1012" y="214"/>
                    <a:pt x="1008" y="219"/>
                    <a:pt x="1004" y="223"/>
                  </a:cubicBezTo>
                  <a:cubicBezTo>
                    <a:pt x="995" y="233"/>
                    <a:pt x="986" y="244"/>
                    <a:pt x="974" y="252"/>
                  </a:cubicBezTo>
                  <a:cubicBezTo>
                    <a:pt x="960" y="261"/>
                    <a:pt x="955" y="273"/>
                    <a:pt x="955" y="290"/>
                  </a:cubicBezTo>
                  <a:cubicBezTo>
                    <a:pt x="977" y="292"/>
                    <a:pt x="996" y="287"/>
                    <a:pt x="1009" y="271"/>
                  </a:cubicBezTo>
                  <a:cubicBezTo>
                    <a:pt x="1024" y="253"/>
                    <a:pt x="1024" y="232"/>
                    <a:pt x="1018" y="207"/>
                  </a:cubicBezTo>
                  <a:close/>
                  <a:moveTo>
                    <a:pt x="628" y="183"/>
                  </a:moveTo>
                  <a:cubicBezTo>
                    <a:pt x="605" y="148"/>
                    <a:pt x="550" y="116"/>
                    <a:pt x="511" y="113"/>
                  </a:cubicBezTo>
                  <a:cubicBezTo>
                    <a:pt x="505" y="136"/>
                    <a:pt x="519" y="159"/>
                    <a:pt x="549" y="172"/>
                  </a:cubicBezTo>
                  <a:cubicBezTo>
                    <a:pt x="546" y="162"/>
                    <a:pt x="544" y="152"/>
                    <a:pt x="540" y="139"/>
                  </a:cubicBezTo>
                  <a:cubicBezTo>
                    <a:pt x="575" y="148"/>
                    <a:pt x="600" y="168"/>
                    <a:pt x="628" y="183"/>
                  </a:cubicBezTo>
                  <a:close/>
                  <a:moveTo>
                    <a:pt x="699" y="326"/>
                  </a:moveTo>
                  <a:cubicBezTo>
                    <a:pt x="696" y="322"/>
                    <a:pt x="693" y="319"/>
                    <a:pt x="690" y="317"/>
                  </a:cubicBezTo>
                  <a:cubicBezTo>
                    <a:pt x="684" y="312"/>
                    <a:pt x="678" y="308"/>
                    <a:pt x="670" y="312"/>
                  </a:cubicBezTo>
                  <a:cubicBezTo>
                    <a:pt x="662" y="316"/>
                    <a:pt x="661" y="323"/>
                    <a:pt x="662" y="331"/>
                  </a:cubicBezTo>
                  <a:cubicBezTo>
                    <a:pt x="665" y="342"/>
                    <a:pt x="666" y="355"/>
                    <a:pt x="671" y="365"/>
                  </a:cubicBezTo>
                  <a:cubicBezTo>
                    <a:pt x="679" y="382"/>
                    <a:pt x="693" y="391"/>
                    <a:pt x="711" y="391"/>
                  </a:cubicBezTo>
                  <a:cubicBezTo>
                    <a:pt x="718" y="391"/>
                    <a:pt x="727" y="388"/>
                    <a:pt x="732" y="383"/>
                  </a:cubicBezTo>
                  <a:cubicBezTo>
                    <a:pt x="738" y="376"/>
                    <a:pt x="734" y="368"/>
                    <a:pt x="728" y="361"/>
                  </a:cubicBezTo>
                  <a:cubicBezTo>
                    <a:pt x="703" y="370"/>
                    <a:pt x="694" y="369"/>
                    <a:pt x="687" y="358"/>
                  </a:cubicBezTo>
                  <a:cubicBezTo>
                    <a:pt x="681" y="347"/>
                    <a:pt x="683" y="341"/>
                    <a:pt x="699" y="326"/>
                  </a:cubicBezTo>
                  <a:close/>
                  <a:moveTo>
                    <a:pt x="1168" y="368"/>
                  </a:moveTo>
                  <a:cubicBezTo>
                    <a:pt x="1186" y="351"/>
                    <a:pt x="1193" y="328"/>
                    <a:pt x="1185" y="305"/>
                  </a:cubicBezTo>
                  <a:cubicBezTo>
                    <a:pt x="1180" y="290"/>
                    <a:pt x="1174" y="274"/>
                    <a:pt x="1155" y="268"/>
                  </a:cubicBezTo>
                  <a:cubicBezTo>
                    <a:pt x="1146" y="306"/>
                    <a:pt x="1152" y="353"/>
                    <a:pt x="1168" y="368"/>
                  </a:cubicBezTo>
                  <a:close/>
                  <a:moveTo>
                    <a:pt x="1089" y="252"/>
                  </a:moveTo>
                  <a:cubicBezTo>
                    <a:pt x="1103" y="243"/>
                    <a:pt x="1109" y="235"/>
                    <a:pt x="1113" y="220"/>
                  </a:cubicBezTo>
                  <a:cubicBezTo>
                    <a:pt x="1119" y="195"/>
                    <a:pt x="1116" y="171"/>
                    <a:pt x="1109" y="147"/>
                  </a:cubicBezTo>
                  <a:cubicBezTo>
                    <a:pt x="1106" y="136"/>
                    <a:pt x="1098" y="131"/>
                    <a:pt x="1085" y="132"/>
                  </a:cubicBezTo>
                  <a:cubicBezTo>
                    <a:pt x="1087" y="138"/>
                    <a:pt x="1088" y="144"/>
                    <a:pt x="1089" y="150"/>
                  </a:cubicBezTo>
                  <a:cubicBezTo>
                    <a:pt x="1096" y="175"/>
                    <a:pt x="1098" y="201"/>
                    <a:pt x="1085" y="226"/>
                  </a:cubicBezTo>
                  <a:cubicBezTo>
                    <a:pt x="1081" y="235"/>
                    <a:pt x="1084" y="243"/>
                    <a:pt x="1089" y="252"/>
                  </a:cubicBezTo>
                  <a:close/>
                  <a:moveTo>
                    <a:pt x="544" y="402"/>
                  </a:moveTo>
                  <a:cubicBezTo>
                    <a:pt x="536" y="417"/>
                    <a:pt x="536" y="432"/>
                    <a:pt x="538" y="447"/>
                  </a:cubicBezTo>
                  <a:cubicBezTo>
                    <a:pt x="542" y="475"/>
                    <a:pt x="571" y="498"/>
                    <a:pt x="607" y="471"/>
                  </a:cubicBezTo>
                  <a:cubicBezTo>
                    <a:pt x="575" y="458"/>
                    <a:pt x="554" y="435"/>
                    <a:pt x="544" y="402"/>
                  </a:cubicBezTo>
                  <a:close/>
                  <a:moveTo>
                    <a:pt x="940" y="80"/>
                  </a:moveTo>
                  <a:cubicBezTo>
                    <a:pt x="911" y="73"/>
                    <a:pt x="883" y="82"/>
                    <a:pt x="871" y="99"/>
                  </a:cubicBezTo>
                  <a:cubicBezTo>
                    <a:pt x="860" y="114"/>
                    <a:pt x="860" y="134"/>
                    <a:pt x="872" y="153"/>
                  </a:cubicBezTo>
                  <a:cubicBezTo>
                    <a:pt x="881" y="139"/>
                    <a:pt x="891" y="128"/>
                    <a:pt x="899" y="115"/>
                  </a:cubicBezTo>
                  <a:cubicBezTo>
                    <a:pt x="907" y="99"/>
                    <a:pt x="916" y="83"/>
                    <a:pt x="940" y="80"/>
                  </a:cubicBezTo>
                  <a:close/>
                  <a:moveTo>
                    <a:pt x="496" y="752"/>
                  </a:moveTo>
                  <a:cubicBezTo>
                    <a:pt x="496" y="741"/>
                    <a:pt x="493" y="732"/>
                    <a:pt x="496" y="726"/>
                  </a:cubicBezTo>
                  <a:cubicBezTo>
                    <a:pt x="500" y="720"/>
                    <a:pt x="509" y="716"/>
                    <a:pt x="516" y="712"/>
                  </a:cubicBezTo>
                  <a:cubicBezTo>
                    <a:pt x="501" y="701"/>
                    <a:pt x="492" y="699"/>
                    <a:pt x="478" y="700"/>
                  </a:cubicBezTo>
                  <a:cubicBezTo>
                    <a:pt x="464" y="702"/>
                    <a:pt x="457" y="709"/>
                    <a:pt x="456" y="723"/>
                  </a:cubicBezTo>
                  <a:cubicBezTo>
                    <a:pt x="455" y="738"/>
                    <a:pt x="461" y="747"/>
                    <a:pt x="474" y="750"/>
                  </a:cubicBezTo>
                  <a:cubicBezTo>
                    <a:pt x="481" y="752"/>
                    <a:pt x="488" y="752"/>
                    <a:pt x="496" y="752"/>
                  </a:cubicBezTo>
                  <a:close/>
                  <a:moveTo>
                    <a:pt x="812" y="112"/>
                  </a:moveTo>
                  <a:cubicBezTo>
                    <a:pt x="833" y="122"/>
                    <a:pt x="859" y="110"/>
                    <a:pt x="863" y="91"/>
                  </a:cubicBezTo>
                  <a:cubicBezTo>
                    <a:pt x="864" y="88"/>
                    <a:pt x="863" y="83"/>
                    <a:pt x="862" y="82"/>
                  </a:cubicBezTo>
                  <a:cubicBezTo>
                    <a:pt x="853" y="77"/>
                    <a:pt x="845" y="72"/>
                    <a:pt x="835" y="69"/>
                  </a:cubicBezTo>
                  <a:cubicBezTo>
                    <a:pt x="827" y="66"/>
                    <a:pt x="817" y="62"/>
                    <a:pt x="804" y="70"/>
                  </a:cubicBezTo>
                  <a:cubicBezTo>
                    <a:pt x="822" y="82"/>
                    <a:pt x="821" y="96"/>
                    <a:pt x="812" y="112"/>
                  </a:cubicBezTo>
                  <a:close/>
                  <a:moveTo>
                    <a:pt x="103" y="591"/>
                  </a:moveTo>
                  <a:cubicBezTo>
                    <a:pt x="111" y="610"/>
                    <a:pt x="127" y="613"/>
                    <a:pt x="144" y="613"/>
                  </a:cubicBezTo>
                  <a:cubicBezTo>
                    <a:pt x="160" y="614"/>
                    <a:pt x="175" y="612"/>
                    <a:pt x="184" y="595"/>
                  </a:cubicBezTo>
                  <a:cubicBezTo>
                    <a:pt x="162" y="579"/>
                    <a:pt x="124" y="577"/>
                    <a:pt x="103" y="591"/>
                  </a:cubicBezTo>
                  <a:close/>
                  <a:moveTo>
                    <a:pt x="927" y="783"/>
                  </a:moveTo>
                  <a:cubicBezTo>
                    <a:pt x="947" y="795"/>
                    <a:pt x="957" y="819"/>
                    <a:pt x="984" y="819"/>
                  </a:cubicBezTo>
                  <a:cubicBezTo>
                    <a:pt x="984" y="811"/>
                    <a:pt x="984" y="806"/>
                    <a:pt x="984" y="803"/>
                  </a:cubicBezTo>
                  <a:cubicBezTo>
                    <a:pt x="973" y="796"/>
                    <a:pt x="963" y="791"/>
                    <a:pt x="954" y="784"/>
                  </a:cubicBezTo>
                  <a:cubicBezTo>
                    <a:pt x="945" y="777"/>
                    <a:pt x="936" y="769"/>
                    <a:pt x="927" y="761"/>
                  </a:cubicBezTo>
                  <a:cubicBezTo>
                    <a:pt x="921" y="766"/>
                    <a:pt x="913" y="774"/>
                    <a:pt x="906" y="781"/>
                  </a:cubicBezTo>
                  <a:cubicBezTo>
                    <a:pt x="896" y="789"/>
                    <a:pt x="887" y="781"/>
                    <a:pt x="876" y="778"/>
                  </a:cubicBezTo>
                  <a:cubicBezTo>
                    <a:pt x="888" y="803"/>
                    <a:pt x="896" y="804"/>
                    <a:pt x="927" y="783"/>
                  </a:cubicBezTo>
                  <a:close/>
                  <a:moveTo>
                    <a:pt x="870" y="752"/>
                  </a:moveTo>
                  <a:cubicBezTo>
                    <a:pt x="902" y="755"/>
                    <a:pt x="937" y="730"/>
                    <a:pt x="951" y="694"/>
                  </a:cubicBezTo>
                  <a:cubicBezTo>
                    <a:pt x="915" y="702"/>
                    <a:pt x="888" y="718"/>
                    <a:pt x="870" y="752"/>
                  </a:cubicBezTo>
                  <a:close/>
                  <a:moveTo>
                    <a:pt x="1066" y="749"/>
                  </a:moveTo>
                  <a:cubicBezTo>
                    <a:pt x="1086" y="732"/>
                    <a:pt x="1090" y="713"/>
                    <a:pt x="1080" y="689"/>
                  </a:cubicBezTo>
                  <a:cubicBezTo>
                    <a:pt x="1072" y="667"/>
                    <a:pt x="1055" y="654"/>
                    <a:pt x="1037" y="655"/>
                  </a:cubicBezTo>
                  <a:cubicBezTo>
                    <a:pt x="1052" y="684"/>
                    <a:pt x="1067" y="712"/>
                    <a:pt x="1066" y="749"/>
                  </a:cubicBezTo>
                  <a:close/>
                  <a:moveTo>
                    <a:pt x="628" y="355"/>
                  </a:moveTo>
                  <a:cubicBezTo>
                    <a:pt x="621" y="380"/>
                    <a:pt x="623" y="399"/>
                    <a:pt x="635" y="417"/>
                  </a:cubicBezTo>
                  <a:cubicBezTo>
                    <a:pt x="649" y="436"/>
                    <a:pt x="670" y="438"/>
                    <a:pt x="691" y="418"/>
                  </a:cubicBezTo>
                  <a:cubicBezTo>
                    <a:pt x="656" y="413"/>
                    <a:pt x="642" y="386"/>
                    <a:pt x="628" y="355"/>
                  </a:cubicBezTo>
                  <a:close/>
                  <a:moveTo>
                    <a:pt x="1084" y="533"/>
                  </a:moveTo>
                  <a:cubicBezTo>
                    <a:pt x="1087" y="531"/>
                    <a:pt x="1095" y="528"/>
                    <a:pt x="1098" y="522"/>
                  </a:cubicBezTo>
                  <a:cubicBezTo>
                    <a:pt x="1102" y="515"/>
                    <a:pt x="1096" y="508"/>
                    <a:pt x="1090" y="504"/>
                  </a:cubicBezTo>
                  <a:cubicBezTo>
                    <a:pt x="1079" y="496"/>
                    <a:pt x="1067" y="492"/>
                    <a:pt x="1054" y="495"/>
                  </a:cubicBezTo>
                  <a:cubicBezTo>
                    <a:pt x="1041" y="498"/>
                    <a:pt x="1038" y="507"/>
                    <a:pt x="1046" y="517"/>
                  </a:cubicBezTo>
                  <a:cubicBezTo>
                    <a:pt x="1055" y="528"/>
                    <a:pt x="1067" y="531"/>
                    <a:pt x="1084" y="533"/>
                  </a:cubicBezTo>
                  <a:close/>
                  <a:moveTo>
                    <a:pt x="650" y="793"/>
                  </a:moveTo>
                  <a:cubicBezTo>
                    <a:pt x="652" y="814"/>
                    <a:pt x="659" y="829"/>
                    <a:pt x="674" y="840"/>
                  </a:cubicBezTo>
                  <a:cubicBezTo>
                    <a:pt x="679" y="843"/>
                    <a:pt x="686" y="845"/>
                    <a:pt x="692" y="844"/>
                  </a:cubicBezTo>
                  <a:cubicBezTo>
                    <a:pt x="708" y="843"/>
                    <a:pt x="714" y="828"/>
                    <a:pt x="707" y="807"/>
                  </a:cubicBezTo>
                  <a:cubicBezTo>
                    <a:pt x="678" y="818"/>
                    <a:pt x="676" y="818"/>
                    <a:pt x="650" y="793"/>
                  </a:cubicBezTo>
                  <a:close/>
                  <a:moveTo>
                    <a:pt x="246" y="578"/>
                  </a:moveTo>
                  <a:cubicBezTo>
                    <a:pt x="246" y="576"/>
                    <a:pt x="246" y="575"/>
                    <a:pt x="245" y="573"/>
                  </a:cubicBezTo>
                  <a:cubicBezTo>
                    <a:pt x="228" y="568"/>
                    <a:pt x="210" y="562"/>
                    <a:pt x="192" y="557"/>
                  </a:cubicBezTo>
                  <a:cubicBezTo>
                    <a:pt x="179" y="553"/>
                    <a:pt x="178" y="554"/>
                    <a:pt x="171" y="570"/>
                  </a:cubicBezTo>
                  <a:cubicBezTo>
                    <a:pt x="175" y="572"/>
                    <a:pt x="180" y="575"/>
                    <a:pt x="184" y="577"/>
                  </a:cubicBezTo>
                  <a:cubicBezTo>
                    <a:pt x="193" y="582"/>
                    <a:pt x="202" y="587"/>
                    <a:pt x="211" y="590"/>
                  </a:cubicBezTo>
                  <a:cubicBezTo>
                    <a:pt x="215" y="592"/>
                    <a:pt x="220" y="592"/>
                    <a:pt x="224" y="590"/>
                  </a:cubicBezTo>
                  <a:cubicBezTo>
                    <a:pt x="232" y="587"/>
                    <a:pt x="239" y="582"/>
                    <a:pt x="246" y="578"/>
                  </a:cubicBezTo>
                  <a:close/>
                  <a:moveTo>
                    <a:pt x="248" y="423"/>
                  </a:moveTo>
                  <a:cubicBezTo>
                    <a:pt x="248" y="422"/>
                    <a:pt x="248" y="420"/>
                    <a:pt x="247" y="419"/>
                  </a:cubicBezTo>
                  <a:cubicBezTo>
                    <a:pt x="241" y="414"/>
                    <a:pt x="230" y="409"/>
                    <a:pt x="229" y="402"/>
                  </a:cubicBezTo>
                  <a:cubicBezTo>
                    <a:pt x="227" y="391"/>
                    <a:pt x="241" y="393"/>
                    <a:pt x="247" y="388"/>
                  </a:cubicBezTo>
                  <a:cubicBezTo>
                    <a:pt x="249" y="386"/>
                    <a:pt x="251" y="383"/>
                    <a:pt x="251" y="381"/>
                  </a:cubicBezTo>
                  <a:cubicBezTo>
                    <a:pt x="250" y="379"/>
                    <a:pt x="247" y="376"/>
                    <a:pt x="245" y="375"/>
                  </a:cubicBezTo>
                  <a:cubicBezTo>
                    <a:pt x="231" y="370"/>
                    <a:pt x="210" y="382"/>
                    <a:pt x="207" y="396"/>
                  </a:cubicBezTo>
                  <a:cubicBezTo>
                    <a:pt x="205" y="406"/>
                    <a:pt x="211" y="420"/>
                    <a:pt x="222" y="427"/>
                  </a:cubicBezTo>
                  <a:cubicBezTo>
                    <a:pt x="231" y="432"/>
                    <a:pt x="238" y="431"/>
                    <a:pt x="248" y="423"/>
                  </a:cubicBezTo>
                  <a:close/>
                  <a:moveTo>
                    <a:pt x="307" y="434"/>
                  </a:moveTo>
                  <a:cubicBezTo>
                    <a:pt x="309" y="438"/>
                    <a:pt x="309" y="439"/>
                    <a:pt x="309" y="439"/>
                  </a:cubicBezTo>
                  <a:cubicBezTo>
                    <a:pt x="323" y="446"/>
                    <a:pt x="332" y="444"/>
                    <a:pt x="342" y="432"/>
                  </a:cubicBezTo>
                  <a:cubicBezTo>
                    <a:pt x="351" y="421"/>
                    <a:pt x="352" y="410"/>
                    <a:pt x="345" y="401"/>
                  </a:cubicBezTo>
                  <a:cubicBezTo>
                    <a:pt x="336" y="389"/>
                    <a:pt x="320" y="383"/>
                    <a:pt x="309" y="388"/>
                  </a:cubicBezTo>
                  <a:cubicBezTo>
                    <a:pt x="307" y="389"/>
                    <a:pt x="305" y="392"/>
                    <a:pt x="305" y="393"/>
                  </a:cubicBezTo>
                  <a:cubicBezTo>
                    <a:pt x="305" y="396"/>
                    <a:pt x="307" y="399"/>
                    <a:pt x="310" y="401"/>
                  </a:cubicBezTo>
                  <a:cubicBezTo>
                    <a:pt x="316" y="405"/>
                    <a:pt x="323" y="408"/>
                    <a:pt x="332" y="414"/>
                  </a:cubicBezTo>
                  <a:cubicBezTo>
                    <a:pt x="322" y="422"/>
                    <a:pt x="315" y="428"/>
                    <a:pt x="307" y="434"/>
                  </a:cubicBezTo>
                  <a:close/>
                  <a:moveTo>
                    <a:pt x="537" y="824"/>
                  </a:moveTo>
                  <a:cubicBezTo>
                    <a:pt x="522" y="823"/>
                    <a:pt x="508" y="836"/>
                    <a:pt x="491" y="825"/>
                  </a:cubicBezTo>
                  <a:cubicBezTo>
                    <a:pt x="494" y="817"/>
                    <a:pt x="498" y="809"/>
                    <a:pt x="501" y="800"/>
                  </a:cubicBezTo>
                  <a:cubicBezTo>
                    <a:pt x="486" y="804"/>
                    <a:pt x="478" y="809"/>
                    <a:pt x="473" y="817"/>
                  </a:cubicBezTo>
                  <a:cubicBezTo>
                    <a:pt x="467" y="827"/>
                    <a:pt x="470" y="840"/>
                    <a:pt x="479" y="845"/>
                  </a:cubicBezTo>
                  <a:cubicBezTo>
                    <a:pt x="496" y="854"/>
                    <a:pt x="527" y="843"/>
                    <a:pt x="537" y="824"/>
                  </a:cubicBezTo>
                  <a:close/>
                  <a:moveTo>
                    <a:pt x="323" y="363"/>
                  </a:moveTo>
                  <a:cubicBezTo>
                    <a:pt x="320" y="350"/>
                    <a:pt x="315" y="340"/>
                    <a:pt x="304" y="335"/>
                  </a:cubicBezTo>
                  <a:cubicBezTo>
                    <a:pt x="291" y="328"/>
                    <a:pt x="270" y="336"/>
                    <a:pt x="266" y="350"/>
                  </a:cubicBezTo>
                  <a:cubicBezTo>
                    <a:pt x="265" y="354"/>
                    <a:pt x="267" y="359"/>
                    <a:pt x="269" y="362"/>
                  </a:cubicBezTo>
                  <a:cubicBezTo>
                    <a:pt x="270" y="363"/>
                    <a:pt x="276" y="362"/>
                    <a:pt x="279" y="360"/>
                  </a:cubicBezTo>
                  <a:cubicBezTo>
                    <a:pt x="298" y="348"/>
                    <a:pt x="298" y="348"/>
                    <a:pt x="304" y="370"/>
                  </a:cubicBezTo>
                  <a:cubicBezTo>
                    <a:pt x="305" y="371"/>
                    <a:pt x="305" y="373"/>
                    <a:pt x="305" y="374"/>
                  </a:cubicBezTo>
                  <a:cubicBezTo>
                    <a:pt x="308" y="380"/>
                    <a:pt x="315" y="380"/>
                    <a:pt x="318" y="375"/>
                  </a:cubicBezTo>
                  <a:cubicBezTo>
                    <a:pt x="320" y="371"/>
                    <a:pt x="322" y="366"/>
                    <a:pt x="323" y="363"/>
                  </a:cubicBezTo>
                  <a:close/>
                  <a:moveTo>
                    <a:pt x="860" y="189"/>
                  </a:moveTo>
                  <a:cubicBezTo>
                    <a:pt x="859" y="208"/>
                    <a:pt x="853" y="225"/>
                    <a:pt x="842" y="240"/>
                  </a:cubicBezTo>
                  <a:cubicBezTo>
                    <a:pt x="836" y="248"/>
                    <a:pt x="839" y="255"/>
                    <a:pt x="844" y="262"/>
                  </a:cubicBezTo>
                  <a:cubicBezTo>
                    <a:pt x="867" y="248"/>
                    <a:pt x="879" y="221"/>
                    <a:pt x="874" y="197"/>
                  </a:cubicBezTo>
                  <a:cubicBezTo>
                    <a:pt x="872" y="190"/>
                    <a:pt x="870" y="186"/>
                    <a:pt x="860" y="189"/>
                  </a:cubicBezTo>
                  <a:close/>
                  <a:moveTo>
                    <a:pt x="272" y="469"/>
                  </a:moveTo>
                  <a:cubicBezTo>
                    <a:pt x="269" y="460"/>
                    <a:pt x="267" y="454"/>
                    <a:pt x="264" y="448"/>
                  </a:cubicBezTo>
                  <a:cubicBezTo>
                    <a:pt x="263" y="444"/>
                    <a:pt x="259" y="442"/>
                    <a:pt x="256" y="439"/>
                  </a:cubicBezTo>
                  <a:cubicBezTo>
                    <a:pt x="253" y="442"/>
                    <a:pt x="249" y="445"/>
                    <a:pt x="248" y="449"/>
                  </a:cubicBezTo>
                  <a:cubicBezTo>
                    <a:pt x="243" y="464"/>
                    <a:pt x="259" y="485"/>
                    <a:pt x="276" y="485"/>
                  </a:cubicBezTo>
                  <a:cubicBezTo>
                    <a:pt x="289" y="484"/>
                    <a:pt x="302" y="476"/>
                    <a:pt x="303" y="465"/>
                  </a:cubicBezTo>
                  <a:cubicBezTo>
                    <a:pt x="304" y="462"/>
                    <a:pt x="303" y="457"/>
                    <a:pt x="300" y="455"/>
                  </a:cubicBezTo>
                  <a:cubicBezTo>
                    <a:pt x="298" y="453"/>
                    <a:pt x="293" y="454"/>
                    <a:pt x="290" y="456"/>
                  </a:cubicBezTo>
                  <a:cubicBezTo>
                    <a:pt x="285" y="459"/>
                    <a:pt x="280" y="463"/>
                    <a:pt x="272" y="469"/>
                  </a:cubicBezTo>
                  <a:close/>
                  <a:moveTo>
                    <a:pt x="577" y="546"/>
                  </a:moveTo>
                  <a:cubicBezTo>
                    <a:pt x="551" y="549"/>
                    <a:pt x="540" y="558"/>
                    <a:pt x="535" y="582"/>
                  </a:cubicBezTo>
                  <a:cubicBezTo>
                    <a:pt x="548" y="587"/>
                    <a:pt x="560" y="586"/>
                    <a:pt x="571" y="577"/>
                  </a:cubicBezTo>
                  <a:cubicBezTo>
                    <a:pt x="580" y="569"/>
                    <a:pt x="580" y="557"/>
                    <a:pt x="577" y="546"/>
                  </a:cubicBezTo>
                  <a:close/>
                  <a:moveTo>
                    <a:pt x="753" y="347"/>
                  </a:moveTo>
                  <a:cubicBezTo>
                    <a:pt x="759" y="327"/>
                    <a:pt x="755" y="310"/>
                    <a:pt x="741" y="299"/>
                  </a:cubicBezTo>
                  <a:cubicBezTo>
                    <a:pt x="729" y="287"/>
                    <a:pt x="710" y="284"/>
                    <a:pt x="695" y="290"/>
                  </a:cubicBezTo>
                  <a:cubicBezTo>
                    <a:pt x="727" y="308"/>
                    <a:pt x="727" y="308"/>
                    <a:pt x="753" y="347"/>
                  </a:cubicBezTo>
                  <a:close/>
                  <a:moveTo>
                    <a:pt x="761" y="704"/>
                  </a:moveTo>
                  <a:cubicBezTo>
                    <a:pt x="788" y="683"/>
                    <a:pt x="788" y="654"/>
                    <a:pt x="761" y="634"/>
                  </a:cubicBezTo>
                  <a:cubicBezTo>
                    <a:pt x="761" y="658"/>
                    <a:pt x="761" y="680"/>
                    <a:pt x="761" y="704"/>
                  </a:cubicBezTo>
                  <a:close/>
                  <a:moveTo>
                    <a:pt x="112" y="329"/>
                  </a:moveTo>
                  <a:cubicBezTo>
                    <a:pt x="94" y="327"/>
                    <a:pt x="88" y="329"/>
                    <a:pt x="84" y="336"/>
                  </a:cubicBezTo>
                  <a:cubicBezTo>
                    <a:pt x="80" y="343"/>
                    <a:pt x="81" y="356"/>
                    <a:pt x="87" y="362"/>
                  </a:cubicBezTo>
                  <a:cubicBezTo>
                    <a:pt x="97" y="371"/>
                    <a:pt x="108" y="373"/>
                    <a:pt x="123" y="370"/>
                  </a:cubicBezTo>
                  <a:cubicBezTo>
                    <a:pt x="114" y="356"/>
                    <a:pt x="102" y="346"/>
                    <a:pt x="112" y="329"/>
                  </a:cubicBezTo>
                  <a:close/>
                  <a:moveTo>
                    <a:pt x="1047" y="392"/>
                  </a:moveTo>
                  <a:cubicBezTo>
                    <a:pt x="1040" y="412"/>
                    <a:pt x="1053" y="424"/>
                    <a:pt x="1058" y="438"/>
                  </a:cubicBezTo>
                  <a:cubicBezTo>
                    <a:pt x="1059" y="440"/>
                    <a:pt x="1065" y="439"/>
                    <a:pt x="1069" y="439"/>
                  </a:cubicBezTo>
                  <a:cubicBezTo>
                    <a:pt x="1071" y="430"/>
                    <a:pt x="1072" y="422"/>
                    <a:pt x="1073" y="415"/>
                  </a:cubicBezTo>
                  <a:cubicBezTo>
                    <a:pt x="1074" y="407"/>
                    <a:pt x="1075" y="399"/>
                    <a:pt x="1075" y="391"/>
                  </a:cubicBezTo>
                  <a:cubicBezTo>
                    <a:pt x="1068" y="391"/>
                    <a:pt x="1062" y="391"/>
                    <a:pt x="1057" y="391"/>
                  </a:cubicBezTo>
                  <a:cubicBezTo>
                    <a:pt x="1054" y="391"/>
                    <a:pt x="1051" y="392"/>
                    <a:pt x="1047" y="392"/>
                  </a:cubicBezTo>
                  <a:close/>
                  <a:moveTo>
                    <a:pt x="720" y="691"/>
                  </a:moveTo>
                  <a:cubicBezTo>
                    <a:pt x="732" y="655"/>
                    <a:pt x="717" y="628"/>
                    <a:pt x="685" y="627"/>
                  </a:cubicBezTo>
                  <a:cubicBezTo>
                    <a:pt x="696" y="648"/>
                    <a:pt x="707" y="667"/>
                    <a:pt x="720" y="691"/>
                  </a:cubicBezTo>
                  <a:close/>
                  <a:moveTo>
                    <a:pt x="748" y="758"/>
                  </a:moveTo>
                  <a:cubicBezTo>
                    <a:pt x="733" y="792"/>
                    <a:pt x="745" y="816"/>
                    <a:pt x="779" y="823"/>
                  </a:cubicBezTo>
                  <a:cubicBezTo>
                    <a:pt x="769" y="802"/>
                    <a:pt x="759" y="782"/>
                    <a:pt x="748" y="758"/>
                  </a:cubicBezTo>
                  <a:close/>
                  <a:moveTo>
                    <a:pt x="640" y="708"/>
                  </a:moveTo>
                  <a:cubicBezTo>
                    <a:pt x="662" y="712"/>
                    <a:pt x="683" y="715"/>
                    <a:pt x="707" y="719"/>
                  </a:cubicBezTo>
                  <a:cubicBezTo>
                    <a:pt x="693" y="689"/>
                    <a:pt x="668" y="685"/>
                    <a:pt x="640" y="708"/>
                  </a:cubicBezTo>
                  <a:close/>
                  <a:moveTo>
                    <a:pt x="833" y="706"/>
                  </a:moveTo>
                  <a:cubicBezTo>
                    <a:pt x="812" y="715"/>
                    <a:pt x="791" y="725"/>
                    <a:pt x="771" y="738"/>
                  </a:cubicBezTo>
                  <a:cubicBezTo>
                    <a:pt x="804" y="750"/>
                    <a:pt x="822" y="741"/>
                    <a:pt x="833" y="706"/>
                  </a:cubicBezTo>
                  <a:close/>
                  <a:moveTo>
                    <a:pt x="592" y="567"/>
                  </a:moveTo>
                  <a:cubicBezTo>
                    <a:pt x="599" y="599"/>
                    <a:pt x="627" y="610"/>
                    <a:pt x="663" y="599"/>
                  </a:cubicBezTo>
                  <a:cubicBezTo>
                    <a:pt x="641" y="589"/>
                    <a:pt x="617" y="578"/>
                    <a:pt x="592" y="567"/>
                  </a:cubicBezTo>
                  <a:close/>
                  <a:moveTo>
                    <a:pt x="808" y="198"/>
                  </a:moveTo>
                  <a:cubicBezTo>
                    <a:pt x="798" y="215"/>
                    <a:pt x="789" y="231"/>
                    <a:pt x="780" y="247"/>
                  </a:cubicBezTo>
                  <a:cubicBezTo>
                    <a:pt x="779" y="249"/>
                    <a:pt x="780" y="255"/>
                    <a:pt x="782" y="256"/>
                  </a:cubicBezTo>
                  <a:cubicBezTo>
                    <a:pt x="785" y="257"/>
                    <a:pt x="790" y="258"/>
                    <a:pt x="792" y="256"/>
                  </a:cubicBezTo>
                  <a:cubicBezTo>
                    <a:pt x="804" y="247"/>
                    <a:pt x="811" y="235"/>
                    <a:pt x="814" y="221"/>
                  </a:cubicBezTo>
                  <a:cubicBezTo>
                    <a:pt x="816" y="213"/>
                    <a:pt x="815" y="206"/>
                    <a:pt x="808" y="198"/>
                  </a:cubicBezTo>
                  <a:close/>
                  <a:moveTo>
                    <a:pt x="788" y="821"/>
                  </a:moveTo>
                  <a:cubicBezTo>
                    <a:pt x="797" y="784"/>
                    <a:pt x="786" y="763"/>
                    <a:pt x="754" y="756"/>
                  </a:cubicBezTo>
                  <a:cubicBezTo>
                    <a:pt x="765" y="777"/>
                    <a:pt x="775" y="797"/>
                    <a:pt x="788" y="821"/>
                  </a:cubicBezTo>
                  <a:close/>
                  <a:moveTo>
                    <a:pt x="680" y="796"/>
                  </a:moveTo>
                  <a:cubicBezTo>
                    <a:pt x="717" y="792"/>
                    <a:pt x="736" y="771"/>
                    <a:pt x="727" y="743"/>
                  </a:cubicBezTo>
                  <a:cubicBezTo>
                    <a:pt x="712" y="760"/>
                    <a:pt x="697" y="776"/>
                    <a:pt x="680" y="796"/>
                  </a:cubicBezTo>
                  <a:close/>
                  <a:moveTo>
                    <a:pt x="829" y="696"/>
                  </a:moveTo>
                  <a:cubicBezTo>
                    <a:pt x="797" y="685"/>
                    <a:pt x="772" y="699"/>
                    <a:pt x="768" y="731"/>
                  </a:cubicBezTo>
                  <a:cubicBezTo>
                    <a:pt x="789" y="719"/>
                    <a:pt x="808" y="708"/>
                    <a:pt x="829" y="696"/>
                  </a:cubicBezTo>
                  <a:close/>
                  <a:moveTo>
                    <a:pt x="677" y="629"/>
                  </a:moveTo>
                  <a:cubicBezTo>
                    <a:pt x="668" y="666"/>
                    <a:pt x="683" y="690"/>
                    <a:pt x="712" y="691"/>
                  </a:cubicBezTo>
                  <a:cubicBezTo>
                    <a:pt x="701" y="671"/>
                    <a:pt x="690" y="652"/>
                    <a:pt x="677" y="629"/>
                  </a:cubicBezTo>
                  <a:close/>
                  <a:moveTo>
                    <a:pt x="707" y="167"/>
                  </a:moveTo>
                  <a:cubicBezTo>
                    <a:pt x="711" y="176"/>
                    <a:pt x="709" y="188"/>
                    <a:pt x="722" y="188"/>
                  </a:cubicBezTo>
                  <a:cubicBezTo>
                    <a:pt x="731" y="189"/>
                    <a:pt x="741" y="188"/>
                    <a:pt x="751" y="187"/>
                  </a:cubicBezTo>
                  <a:cubicBezTo>
                    <a:pt x="746" y="164"/>
                    <a:pt x="734" y="158"/>
                    <a:pt x="707" y="167"/>
                  </a:cubicBezTo>
                  <a:close/>
                  <a:moveTo>
                    <a:pt x="542" y="680"/>
                  </a:moveTo>
                  <a:cubicBezTo>
                    <a:pt x="551" y="681"/>
                    <a:pt x="558" y="673"/>
                    <a:pt x="559" y="664"/>
                  </a:cubicBezTo>
                  <a:cubicBezTo>
                    <a:pt x="559" y="654"/>
                    <a:pt x="552" y="645"/>
                    <a:pt x="542" y="645"/>
                  </a:cubicBezTo>
                  <a:cubicBezTo>
                    <a:pt x="534" y="645"/>
                    <a:pt x="526" y="652"/>
                    <a:pt x="525" y="661"/>
                  </a:cubicBezTo>
                  <a:cubicBezTo>
                    <a:pt x="524" y="671"/>
                    <a:pt x="532" y="680"/>
                    <a:pt x="542" y="680"/>
                  </a:cubicBezTo>
                  <a:close/>
                  <a:moveTo>
                    <a:pt x="751" y="701"/>
                  </a:moveTo>
                  <a:cubicBezTo>
                    <a:pt x="751" y="679"/>
                    <a:pt x="754" y="658"/>
                    <a:pt x="750" y="635"/>
                  </a:cubicBezTo>
                  <a:cubicBezTo>
                    <a:pt x="728" y="658"/>
                    <a:pt x="728" y="682"/>
                    <a:pt x="751" y="701"/>
                  </a:cubicBezTo>
                  <a:close/>
                  <a:moveTo>
                    <a:pt x="1058" y="235"/>
                  </a:moveTo>
                  <a:cubicBezTo>
                    <a:pt x="1071" y="210"/>
                    <a:pt x="1062" y="196"/>
                    <a:pt x="1033" y="196"/>
                  </a:cubicBezTo>
                  <a:cubicBezTo>
                    <a:pt x="1033" y="214"/>
                    <a:pt x="1039" y="228"/>
                    <a:pt x="1058" y="235"/>
                  </a:cubicBezTo>
                  <a:close/>
                  <a:moveTo>
                    <a:pt x="754" y="193"/>
                  </a:moveTo>
                  <a:cubicBezTo>
                    <a:pt x="746" y="222"/>
                    <a:pt x="750" y="237"/>
                    <a:pt x="768" y="244"/>
                  </a:cubicBezTo>
                  <a:cubicBezTo>
                    <a:pt x="776" y="222"/>
                    <a:pt x="773" y="208"/>
                    <a:pt x="754" y="193"/>
                  </a:cubicBezTo>
                  <a:close/>
                  <a:moveTo>
                    <a:pt x="820" y="126"/>
                  </a:moveTo>
                  <a:cubicBezTo>
                    <a:pt x="830" y="142"/>
                    <a:pt x="838" y="154"/>
                    <a:pt x="845" y="166"/>
                  </a:cubicBezTo>
                  <a:cubicBezTo>
                    <a:pt x="847" y="166"/>
                    <a:pt x="848" y="166"/>
                    <a:pt x="849" y="166"/>
                  </a:cubicBezTo>
                  <a:cubicBezTo>
                    <a:pt x="851" y="153"/>
                    <a:pt x="853" y="140"/>
                    <a:pt x="855" y="126"/>
                  </a:cubicBezTo>
                  <a:cubicBezTo>
                    <a:pt x="842" y="126"/>
                    <a:pt x="832" y="126"/>
                    <a:pt x="820" y="126"/>
                  </a:cubicBezTo>
                  <a:close/>
                  <a:moveTo>
                    <a:pt x="240" y="522"/>
                  </a:moveTo>
                  <a:cubicBezTo>
                    <a:pt x="222" y="522"/>
                    <a:pt x="209" y="522"/>
                    <a:pt x="191" y="522"/>
                  </a:cubicBezTo>
                  <a:cubicBezTo>
                    <a:pt x="201" y="533"/>
                    <a:pt x="209" y="541"/>
                    <a:pt x="217" y="551"/>
                  </a:cubicBezTo>
                  <a:cubicBezTo>
                    <a:pt x="225" y="541"/>
                    <a:pt x="231" y="534"/>
                    <a:pt x="240" y="522"/>
                  </a:cubicBezTo>
                  <a:close/>
                  <a:moveTo>
                    <a:pt x="850" y="45"/>
                  </a:moveTo>
                  <a:cubicBezTo>
                    <a:pt x="851" y="56"/>
                    <a:pt x="855" y="63"/>
                    <a:pt x="862" y="63"/>
                  </a:cubicBezTo>
                  <a:cubicBezTo>
                    <a:pt x="869" y="63"/>
                    <a:pt x="875" y="54"/>
                    <a:pt x="875" y="43"/>
                  </a:cubicBezTo>
                  <a:cubicBezTo>
                    <a:pt x="875" y="33"/>
                    <a:pt x="869" y="25"/>
                    <a:pt x="863" y="25"/>
                  </a:cubicBezTo>
                  <a:cubicBezTo>
                    <a:pt x="855" y="25"/>
                    <a:pt x="850" y="33"/>
                    <a:pt x="850" y="45"/>
                  </a:cubicBezTo>
                  <a:close/>
                  <a:moveTo>
                    <a:pt x="743" y="122"/>
                  </a:moveTo>
                  <a:cubicBezTo>
                    <a:pt x="716" y="126"/>
                    <a:pt x="710" y="134"/>
                    <a:pt x="717" y="157"/>
                  </a:cubicBezTo>
                  <a:cubicBezTo>
                    <a:pt x="735" y="157"/>
                    <a:pt x="737" y="154"/>
                    <a:pt x="743" y="122"/>
                  </a:cubicBezTo>
                  <a:close/>
                  <a:moveTo>
                    <a:pt x="403" y="566"/>
                  </a:moveTo>
                  <a:cubicBezTo>
                    <a:pt x="412" y="582"/>
                    <a:pt x="421" y="598"/>
                    <a:pt x="430" y="615"/>
                  </a:cubicBezTo>
                  <a:cubicBezTo>
                    <a:pt x="439" y="581"/>
                    <a:pt x="430" y="565"/>
                    <a:pt x="403" y="566"/>
                  </a:cubicBezTo>
                  <a:close/>
                  <a:moveTo>
                    <a:pt x="333" y="599"/>
                  </a:moveTo>
                  <a:cubicBezTo>
                    <a:pt x="331" y="571"/>
                    <a:pt x="314" y="558"/>
                    <a:pt x="285" y="562"/>
                  </a:cubicBezTo>
                  <a:cubicBezTo>
                    <a:pt x="301" y="574"/>
                    <a:pt x="317" y="587"/>
                    <a:pt x="333" y="599"/>
                  </a:cubicBezTo>
                  <a:close/>
                  <a:moveTo>
                    <a:pt x="512" y="688"/>
                  </a:moveTo>
                  <a:cubicBezTo>
                    <a:pt x="512" y="674"/>
                    <a:pt x="512" y="661"/>
                    <a:pt x="512" y="646"/>
                  </a:cubicBezTo>
                  <a:cubicBezTo>
                    <a:pt x="500" y="652"/>
                    <a:pt x="490" y="659"/>
                    <a:pt x="491" y="672"/>
                  </a:cubicBezTo>
                  <a:cubicBezTo>
                    <a:pt x="491" y="684"/>
                    <a:pt x="503" y="686"/>
                    <a:pt x="512" y="688"/>
                  </a:cubicBezTo>
                  <a:close/>
                  <a:moveTo>
                    <a:pt x="1034" y="241"/>
                  </a:moveTo>
                  <a:cubicBezTo>
                    <a:pt x="1028" y="250"/>
                    <a:pt x="1021" y="257"/>
                    <a:pt x="1028" y="267"/>
                  </a:cubicBezTo>
                  <a:cubicBezTo>
                    <a:pt x="1033" y="272"/>
                    <a:pt x="1045" y="268"/>
                    <a:pt x="1055" y="259"/>
                  </a:cubicBezTo>
                  <a:cubicBezTo>
                    <a:pt x="1056" y="257"/>
                    <a:pt x="1057" y="255"/>
                    <a:pt x="1058" y="252"/>
                  </a:cubicBezTo>
                  <a:cubicBezTo>
                    <a:pt x="1050" y="249"/>
                    <a:pt x="1042" y="245"/>
                    <a:pt x="1034" y="241"/>
                  </a:cubicBezTo>
                  <a:close/>
                  <a:moveTo>
                    <a:pt x="769" y="102"/>
                  </a:moveTo>
                  <a:cubicBezTo>
                    <a:pt x="770" y="78"/>
                    <a:pt x="769" y="77"/>
                    <a:pt x="750" y="83"/>
                  </a:cubicBezTo>
                  <a:cubicBezTo>
                    <a:pt x="750" y="89"/>
                    <a:pt x="751" y="95"/>
                    <a:pt x="752" y="102"/>
                  </a:cubicBezTo>
                  <a:cubicBezTo>
                    <a:pt x="758" y="102"/>
                    <a:pt x="763" y="102"/>
                    <a:pt x="769" y="102"/>
                  </a:cubicBezTo>
                  <a:close/>
                  <a:moveTo>
                    <a:pt x="827" y="254"/>
                  </a:moveTo>
                  <a:cubicBezTo>
                    <a:pt x="832" y="238"/>
                    <a:pt x="837" y="223"/>
                    <a:pt x="828" y="207"/>
                  </a:cubicBezTo>
                  <a:cubicBezTo>
                    <a:pt x="821" y="222"/>
                    <a:pt x="817" y="237"/>
                    <a:pt x="827" y="254"/>
                  </a:cubicBezTo>
                  <a:close/>
                  <a:moveTo>
                    <a:pt x="280" y="403"/>
                  </a:moveTo>
                  <a:cubicBezTo>
                    <a:pt x="278" y="406"/>
                    <a:pt x="274" y="410"/>
                    <a:pt x="272" y="415"/>
                  </a:cubicBezTo>
                  <a:cubicBezTo>
                    <a:pt x="271" y="421"/>
                    <a:pt x="278" y="429"/>
                    <a:pt x="284" y="426"/>
                  </a:cubicBezTo>
                  <a:cubicBezTo>
                    <a:pt x="289" y="425"/>
                    <a:pt x="294" y="420"/>
                    <a:pt x="295" y="415"/>
                  </a:cubicBezTo>
                  <a:cubicBezTo>
                    <a:pt x="298" y="409"/>
                    <a:pt x="290" y="403"/>
                    <a:pt x="280" y="403"/>
                  </a:cubicBezTo>
                  <a:close/>
                  <a:moveTo>
                    <a:pt x="810" y="94"/>
                  </a:moveTo>
                  <a:cubicBezTo>
                    <a:pt x="801" y="91"/>
                    <a:pt x="792" y="88"/>
                    <a:pt x="780" y="84"/>
                  </a:cubicBezTo>
                  <a:cubicBezTo>
                    <a:pt x="784" y="96"/>
                    <a:pt x="786" y="104"/>
                    <a:pt x="796" y="106"/>
                  </a:cubicBezTo>
                  <a:cubicBezTo>
                    <a:pt x="804" y="107"/>
                    <a:pt x="809" y="104"/>
                    <a:pt x="810" y="94"/>
                  </a:cubicBezTo>
                  <a:close/>
                  <a:moveTo>
                    <a:pt x="725" y="349"/>
                  </a:moveTo>
                  <a:cubicBezTo>
                    <a:pt x="718" y="344"/>
                    <a:pt x="713" y="340"/>
                    <a:pt x="709" y="340"/>
                  </a:cubicBezTo>
                  <a:cubicBezTo>
                    <a:pt x="706" y="341"/>
                    <a:pt x="700" y="346"/>
                    <a:pt x="699" y="349"/>
                  </a:cubicBezTo>
                  <a:cubicBezTo>
                    <a:pt x="698" y="356"/>
                    <a:pt x="704" y="360"/>
                    <a:pt x="711" y="359"/>
                  </a:cubicBezTo>
                  <a:cubicBezTo>
                    <a:pt x="715" y="358"/>
                    <a:pt x="718" y="354"/>
                    <a:pt x="725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8094777" y="3806050"/>
            <a:ext cx="1705008" cy="1708440"/>
            <a:chOff x="8146930" y="3947221"/>
            <a:chExt cx="1705008" cy="1708440"/>
          </a:xfrm>
          <a:solidFill>
            <a:srgbClr val="F6E8AD"/>
          </a:solidFill>
          <a:effectLst/>
        </p:grpSpPr>
        <p:sp>
          <p:nvSpPr>
            <p:cNvPr id="12" name="Freeform 10"/>
            <p:cNvSpPr>
              <a:spLocks noEditPoints="1"/>
            </p:cNvSpPr>
            <p:nvPr/>
          </p:nvSpPr>
          <p:spPr bwMode="auto">
            <a:xfrm>
              <a:off x="8146930" y="3947221"/>
              <a:ext cx="1705008" cy="1708440"/>
            </a:xfrm>
            <a:custGeom>
              <a:avLst/>
              <a:gdLst>
                <a:gd name="T0" fmla="*/ 133 w 1303"/>
                <a:gd name="T1" fmla="*/ 1306 h 1306"/>
                <a:gd name="T2" fmla="*/ 107 w 1303"/>
                <a:gd name="T3" fmla="*/ 1297 h 1306"/>
                <a:gd name="T4" fmla="*/ 0 w 1303"/>
                <a:gd name="T5" fmla="*/ 1152 h 1306"/>
                <a:gd name="T6" fmla="*/ 0 w 1303"/>
                <a:gd name="T7" fmla="*/ 152 h 1306"/>
                <a:gd name="T8" fmla="*/ 150 w 1303"/>
                <a:gd name="T9" fmla="*/ 1 h 1306"/>
                <a:gd name="T10" fmla="*/ 1150 w 1303"/>
                <a:gd name="T11" fmla="*/ 0 h 1306"/>
                <a:gd name="T12" fmla="*/ 1303 w 1303"/>
                <a:gd name="T13" fmla="*/ 154 h 1306"/>
                <a:gd name="T14" fmla="*/ 1303 w 1303"/>
                <a:gd name="T15" fmla="*/ 1150 h 1306"/>
                <a:gd name="T16" fmla="*/ 1191 w 1303"/>
                <a:gd name="T17" fmla="*/ 1298 h 1306"/>
                <a:gd name="T18" fmla="*/ 1171 w 1303"/>
                <a:gd name="T19" fmla="*/ 1306 h 1306"/>
                <a:gd name="T20" fmla="*/ 133 w 1303"/>
                <a:gd name="T21" fmla="*/ 1306 h 1306"/>
                <a:gd name="T22" fmla="*/ 35 w 1303"/>
                <a:gd name="T23" fmla="*/ 650 h 1306"/>
                <a:gd name="T24" fmla="*/ 35 w 1303"/>
                <a:gd name="T25" fmla="*/ 690 h 1306"/>
                <a:gd name="T26" fmla="*/ 35 w 1303"/>
                <a:gd name="T27" fmla="*/ 1147 h 1306"/>
                <a:gd name="T28" fmla="*/ 151 w 1303"/>
                <a:gd name="T29" fmla="*/ 1268 h 1306"/>
                <a:gd name="T30" fmla="*/ 184 w 1303"/>
                <a:gd name="T31" fmla="*/ 1268 h 1306"/>
                <a:gd name="T32" fmla="*/ 1131 w 1303"/>
                <a:gd name="T33" fmla="*/ 1268 h 1306"/>
                <a:gd name="T34" fmla="*/ 1163 w 1303"/>
                <a:gd name="T35" fmla="*/ 1267 h 1306"/>
                <a:gd name="T36" fmla="*/ 1245 w 1303"/>
                <a:gd name="T37" fmla="*/ 1220 h 1306"/>
                <a:gd name="T38" fmla="*/ 1268 w 1303"/>
                <a:gd name="T39" fmla="*/ 1141 h 1306"/>
                <a:gd name="T40" fmla="*/ 1268 w 1303"/>
                <a:gd name="T41" fmla="*/ 163 h 1306"/>
                <a:gd name="T42" fmla="*/ 1268 w 1303"/>
                <a:gd name="T43" fmla="*/ 151 h 1306"/>
                <a:gd name="T44" fmla="*/ 1157 w 1303"/>
                <a:gd name="T45" fmla="*/ 36 h 1306"/>
                <a:gd name="T46" fmla="*/ 1125 w 1303"/>
                <a:gd name="T47" fmla="*/ 36 h 1306"/>
                <a:gd name="T48" fmla="*/ 175 w 1303"/>
                <a:gd name="T49" fmla="*/ 36 h 1306"/>
                <a:gd name="T50" fmla="*/ 141 w 1303"/>
                <a:gd name="T51" fmla="*/ 36 h 1306"/>
                <a:gd name="T52" fmla="*/ 92 w 1303"/>
                <a:gd name="T53" fmla="*/ 53 h 1306"/>
                <a:gd name="T54" fmla="*/ 35 w 1303"/>
                <a:gd name="T55" fmla="*/ 157 h 1306"/>
                <a:gd name="T56" fmla="*/ 35 w 1303"/>
                <a:gd name="T57" fmla="*/ 650 h 1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03" h="1306">
                  <a:moveTo>
                    <a:pt x="133" y="1306"/>
                  </a:moveTo>
                  <a:cubicBezTo>
                    <a:pt x="124" y="1303"/>
                    <a:pt x="115" y="1300"/>
                    <a:pt x="107" y="1297"/>
                  </a:cubicBezTo>
                  <a:cubicBezTo>
                    <a:pt x="43" y="1276"/>
                    <a:pt x="0" y="1219"/>
                    <a:pt x="0" y="1152"/>
                  </a:cubicBezTo>
                  <a:cubicBezTo>
                    <a:pt x="0" y="818"/>
                    <a:pt x="0" y="485"/>
                    <a:pt x="0" y="152"/>
                  </a:cubicBezTo>
                  <a:cubicBezTo>
                    <a:pt x="0" y="68"/>
                    <a:pt x="66" y="1"/>
                    <a:pt x="150" y="1"/>
                  </a:cubicBezTo>
                  <a:cubicBezTo>
                    <a:pt x="484" y="0"/>
                    <a:pt x="817" y="1"/>
                    <a:pt x="1150" y="0"/>
                  </a:cubicBezTo>
                  <a:cubicBezTo>
                    <a:pt x="1230" y="0"/>
                    <a:pt x="1303" y="65"/>
                    <a:pt x="1303" y="154"/>
                  </a:cubicBezTo>
                  <a:cubicBezTo>
                    <a:pt x="1303" y="486"/>
                    <a:pt x="1303" y="818"/>
                    <a:pt x="1303" y="1150"/>
                  </a:cubicBezTo>
                  <a:cubicBezTo>
                    <a:pt x="1303" y="1220"/>
                    <a:pt x="1258" y="1278"/>
                    <a:pt x="1191" y="1298"/>
                  </a:cubicBezTo>
                  <a:cubicBezTo>
                    <a:pt x="1184" y="1300"/>
                    <a:pt x="1178" y="1303"/>
                    <a:pt x="1171" y="1306"/>
                  </a:cubicBezTo>
                  <a:cubicBezTo>
                    <a:pt x="825" y="1306"/>
                    <a:pt x="479" y="1306"/>
                    <a:pt x="133" y="1306"/>
                  </a:cubicBezTo>
                  <a:close/>
                  <a:moveTo>
                    <a:pt x="35" y="650"/>
                  </a:moveTo>
                  <a:cubicBezTo>
                    <a:pt x="35" y="663"/>
                    <a:pt x="35" y="677"/>
                    <a:pt x="35" y="690"/>
                  </a:cubicBezTo>
                  <a:cubicBezTo>
                    <a:pt x="35" y="842"/>
                    <a:pt x="35" y="995"/>
                    <a:pt x="35" y="1147"/>
                  </a:cubicBezTo>
                  <a:cubicBezTo>
                    <a:pt x="35" y="1216"/>
                    <a:pt x="83" y="1265"/>
                    <a:pt x="151" y="1268"/>
                  </a:cubicBezTo>
                  <a:cubicBezTo>
                    <a:pt x="162" y="1268"/>
                    <a:pt x="173" y="1268"/>
                    <a:pt x="184" y="1268"/>
                  </a:cubicBezTo>
                  <a:cubicBezTo>
                    <a:pt x="499" y="1268"/>
                    <a:pt x="815" y="1268"/>
                    <a:pt x="1131" y="1268"/>
                  </a:cubicBezTo>
                  <a:cubicBezTo>
                    <a:pt x="1142" y="1268"/>
                    <a:pt x="1153" y="1268"/>
                    <a:pt x="1163" y="1267"/>
                  </a:cubicBezTo>
                  <a:cubicBezTo>
                    <a:pt x="1197" y="1263"/>
                    <a:pt x="1224" y="1247"/>
                    <a:pt x="1245" y="1220"/>
                  </a:cubicBezTo>
                  <a:cubicBezTo>
                    <a:pt x="1262" y="1197"/>
                    <a:pt x="1268" y="1170"/>
                    <a:pt x="1268" y="1141"/>
                  </a:cubicBezTo>
                  <a:cubicBezTo>
                    <a:pt x="1268" y="815"/>
                    <a:pt x="1268" y="489"/>
                    <a:pt x="1268" y="163"/>
                  </a:cubicBezTo>
                  <a:cubicBezTo>
                    <a:pt x="1268" y="159"/>
                    <a:pt x="1268" y="155"/>
                    <a:pt x="1268" y="151"/>
                  </a:cubicBezTo>
                  <a:cubicBezTo>
                    <a:pt x="1265" y="89"/>
                    <a:pt x="1219" y="40"/>
                    <a:pt x="1157" y="36"/>
                  </a:cubicBezTo>
                  <a:cubicBezTo>
                    <a:pt x="1146" y="35"/>
                    <a:pt x="1136" y="36"/>
                    <a:pt x="1125" y="36"/>
                  </a:cubicBezTo>
                  <a:cubicBezTo>
                    <a:pt x="808" y="36"/>
                    <a:pt x="492" y="35"/>
                    <a:pt x="175" y="36"/>
                  </a:cubicBezTo>
                  <a:cubicBezTo>
                    <a:pt x="164" y="36"/>
                    <a:pt x="152" y="36"/>
                    <a:pt x="141" y="36"/>
                  </a:cubicBezTo>
                  <a:cubicBezTo>
                    <a:pt x="123" y="37"/>
                    <a:pt x="107" y="43"/>
                    <a:pt x="92" y="53"/>
                  </a:cubicBezTo>
                  <a:cubicBezTo>
                    <a:pt x="54" y="77"/>
                    <a:pt x="35" y="112"/>
                    <a:pt x="35" y="157"/>
                  </a:cubicBezTo>
                  <a:cubicBezTo>
                    <a:pt x="35" y="321"/>
                    <a:pt x="35" y="486"/>
                    <a:pt x="35" y="6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1"/>
            <p:cNvSpPr>
              <a:spLocks noEditPoints="1"/>
            </p:cNvSpPr>
            <p:nvPr/>
          </p:nvSpPr>
          <p:spPr bwMode="auto">
            <a:xfrm>
              <a:off x="8215091" y="4250758"/>
              <a:ext cx="1560840" cy="1091068"/>
            </a:xfrm>
            <a:custGeom>
              <a:avLst/>
              <a:gdLst>
                <a:gd name="T0" fmla="*/ 528 w 1193"/>
                <a:gd name="T1" fmla="*/ 775 h 834"/>
                <a:gd name="T2" fmla="*/ 343 w 1193"/>
                <a:gd name="T3" fmla="*/ 730 h 834"/>
                <a:gd name="T4" fmla="*/ 275 w 1193"/>
                <a:gd name="T5" fmla="*/ 731 h 834"/>
                <a:gd name="T6" fmla="*/ 89 w 1193"/>
                <a:gd name="T7" fmla="*/ 704 h 834"/>
                <a:gd name="T8" fmla="*/ 74 w 1193"/>
                <a:gd name="T9" fmla="*/ 615 h 834"/>
                <a:gd name="T10" fmla="*/ 52 w 1193"/>
                <a:gd name="T11" fmla="*/ 466 h 834"/>
                <a:gd name="T12" fmla="*/ 48 w 1193"/>
                <a:gd name="T13" fmla="*/ 355 h 834"/>
                <a:gd name="T14" fmla="*/ 75 w 1193"/>
                <a:gd name="T15" fmla="*/ 245 h 834"/>
                <a:gd name="T16" fmla="*/ 234 w 1193"/>
                <a:gd name="T17" fmla="*/ 202 h 834"/>
                <a:gd name="T18" fmla="*/ 414 w 1193"/>
                <a:gd name="T19" fmla="*/ 322 h 834"/>
                <a:gd name="T20" fmla="*/ 551 w 1193"/>
                <a:gd name="T21" fmla="*/ 43 h 834"/>
                <a:gd name="T22" fmla="*/ 880 w 1193"/>
                <a:gd name="T23" fmla="*/ 271 h 834"/>
                <a:gd name="T24" fmla="*/ 1047 w 1193"/>
                <a:gd name="T25" fmla="*/ 113 h 834"/>
                <a:gd name="T26" fmla="*/ 1178 w 1193"/>
                <a:gd name="T27" fmla="*/ 231 h 834"/>
                <a:gd name="T28" fmla="*/ 1085 w 1193"/>
                <a:gd name="T29" fmla="*/ 554 h 834"/>
                <a:gd name="T30" fmla="*/ 997 w 1193"/>
                <a:gd name="T31" fmla="*/ 596 h 834"/>
                <a:gd name="T32" fmla="*/ 668 w 1193"/>
                <a:gd name="T33" fmla="*/ 699 h 834"/>
                <a:gd name="T34" fmla="*/ 793 w 1193"/>
                <a:gd name="T35" fmla="*/ 711 h 834"/>
                <a:gd name="T36" fmla="*/ 657 w 1193"/>
                <a:gd name="T37" fmla="*/ 644 h 834"/>
                <a:gd name="T38" fmla="*/ 452 w 1193"/>
                <a:gd name="T39" fmla="*/ 535 h 834"/>
                <a:gd name="T40" fmla="*/ 314 w 1193"/>
                <a:gd name="T41" fmla="*/ 407 h 834"/>
                <a:gd name="T42" fmla="*/ 118 w 1193"/>
                <a:gd name="T43" fmla="*/ 647 h 834"/>
                <a:gd name="T44" fmla="*/ 33 w 1193"/>
                <a:gd name="T45" fmla="*/ 697 h 834"/>
                <a:gd name="T46" fmla="*/ 721 w 1193"/>
                <a:gd name="T47" fmla="*/ 411 h 834"/>
                <a:gd name="T48" fmla="*/ 780 w 1193"/>
                <a:gd name="T49" fmla="*/ 504 h 834"/>
                <a:gd name="T50" fmla="*/ 210 w 1193"/>
                <a:gd name="T51" fmla="*/ 585 h 834"/>
                <a:gd name="T52" fmla="*/ 1092 w 1193"/>
                <a:gd name="T53" fmla="*/ 284 h 834"/>
                <a:gd name="T54" fmla="*/ 589 w 1193"/>
                <a:gd name="T55" fmla="*/ 368 h 834"/>
                <a:gd name="T56" fmla="*/ 533 w 1193"/>
                <a:gd name="T57" fmla="*/ 379 h 834"/>
                <a:gd name="T58" fmla="*/ 359 w 1193"/>
                <a:gd name="T59" fmla="*/ 505 h 834"/>
                <a:gd name="T60" fmla="*/ 296 w 1193"/>
                <a:gd name="T61" fmla="*/ 577 h 834"/>
                <a:gd name="T62" fmla="*/ 994 w 1193"/>
                <a:gd name="T63" fmla="*/ 212 h 834"/>
                <a:gd name="T64" fmla="*/ 391 w 1193"/>
                <a:gd name="T65" fmla="*/ 602 h 834"/>
                <a:gd name="T66" fmla="*/ 153 w 1193"/>
                <a:gd name="T67" fmla="*/ 363 h 834"/>
                <a:gd name="T68" fmla="*/ 346 w 1193"/>
                <a:gd name="T69" fmla="*/ 750 h 834"/>
                <a:gd name="T70" fmla="*/ 472 w 1193"/>
                <a:gd name="T71" fmla="*/ 246 h 834"/>
                <a:gd name="T72" fmla="*/ 1042 w 1193"/>
                <a:gd name="T73" fmla="*/ 430 h 834"/>
                <a:gd name="T74" fmla="*/ 1013 w 1193"/>
                <a:gd name="T75" fmla="*/ 469 h 834"/>
                <a:gd name="T76" fmla="*/ 875 w 1193"/>
                <a:gd name="T77" fmla="*/ 459 h 834"/>
                <a:gd name="T78" fmla="*/ 912 w 1193"/>
                <a:gd name="T79" fmla="*/ 354 h 834"/>
                <a:gd name="T80" fmla="*/ 104 w 1193"/>
                <a:gd name="T81" fmla="*/ 494 h 834"/>
                <a:gd name="T82" fmla="*/ 507 w 1193"/>
                <a:gd name="T83" fmla="*/ 658 h 834"/>
                <a:gd name="T84" fmla="*/ 479 w 1193"/>
                <a:gd name="T85" fmla="*/ 113 h 834"/>
                <a:gd name="T86" fmla="*/ 486 w 1193"/>
                <a:gd name="T87" fmla="*/ 177 h 834"/>
                <a:gd name="T88" fmla="*/ 107 w 1193"/>
                <a:gd name="T89" fmla="*/ 388 h 834"/>
                <a:gd name="T90" fmla="*/ 281 w 1193"/>
                <a:gd name="T91" fmla="*/ 386 h 834"/>
                <a:gd name="T92" fmla="*/ 130 w 1193"/>
                <a:gd name="T93" fmla="*/ 270 h 834"/>
                <a:gd name="T94" fmla="*/ 251 w 1193"/>
                <a:gd name="T95" fmla="*/ 324 h 834"/>
                <a:gd name="T96" fmla="*/ 325 w 1193"/>
                <a:gd name="T97" fmla="*/ 425 h 834"/>
                <a:gd name="T98" fmla="*/ 249 w 1193"/>
                <a:gd name="T99" fmla="*/ 471 h 834"/>
                <a:gd name="T100" fmla="*/ 469 w 1193"/>
                <a:gd name="T101" fmla="*/ 602 h 834"/>
                <a:gd name="T102" fmla="*/ 738 w 1193"/>
                <a:gd name="T103" fmla="*/ 628 h 834"/>
                <a:gd name="T104" fmla="*/ 869 w 1193"/>
                <a:gd name="T105" fmla="*/ 624 h 834"/>
                <a:gd name="T106" fmla="*/ 456 w 1193"/>
                <a:gd name="T107" fmla="*/ 648 h 834"/>
                <a:gd name="T108" fmla="*/ 593 w 1193"/>
                <a:gd name="T109" fmla="*/ 575 h 834"/>
                <a:gd name="T110" fmla="*/ 199 w 1193"/>
                <a:gd name="T111" fmla="*/ 320 h 834"/>
                <a:gd name="T112" fmla="*/ 954 w 1193"/>
                <a:gd name="T113" fmla="*/ 434 h 834"/>
                <a:gd name="T114" fmla="*/ 153 w 1193"/>
                <a:gd name="T115" fmla="*/ 694 h 834"/>
                <a:gd name="T116" fmla="*/ 511 w 1193"/>
                <a:gd name="T117" fmla="*/ 40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93" h="834">
                  <a:moveTo>
                    <a:pt x="672" y="756"/>
                  </a:moveTo>
                  <a:cubicBezTo>
                    <a:pt x="678" y="768"/>
                    <a:pt x="685" y="781"/>
                    <a:pt x="689" y="794"/>
                  </a:cubicBezTo>
                  <a:cubicBezTo>
                    <a:pt x="694" y="809"/>
                    <a:pt x="689" y="821"/>
                    <a:pt x="673" y="834"/>
                  </a:cubicBezTo>
                  <a:cubicBezTo>
                    <a:pt x="675" y="810"/>
                    <a:pt x="670" y="791"/>
                    <a:pt x="653" y="779"/>
                  </a:cubicBezTo>
                  <a:cubicBezTo>
                    <a:pt x="633" y="764"/>
                    <a:pt x="610" y="759"/>
                    <a:pt x="583" y="759"/>
                  </a:cubicBezTo>
                  <a:cubicBezTo>
                    <a:pt x="582" y="767"/>
                    <a:pt x="581" y="774"/>
                    <a:pt x="580" y="781"/>
                  </a:cubicBezTo>
                  <a:cubicBezTo>
                    <a:pt x="577" y="795"/>
                    <a:pt x="570" y="806"/>
                    <a:pt x="555" y="809"/>
                  </a:cubicBezTo>
                  <a:cubicBezTo>
                    <a:pt x="540" y="813"/>
                    <a:pt x="528" y="807"/>
                    <a:pt x="519" y="796"/>
                  </a:cubicBezTo>
                  <a:cubicBezTo>
                    <a:pt x="509" y="785"/>
                    <a:pt x="509" y="772"/>
                    <a:pt x="517" y="758"/>
                  </a:cubicBezTo>
                  <a:cubicBezTo>
                    <a:pt x="521" y="764"/>
                    <a:pt x="524" y="770"/>
                    <a:pt x="528" y="775"/>
                  </a:cubicBezTo>
                  <a:cubicBezTo>
                    <a:pt x="536" y="785"/>
                    <a:pt x="544" y="786"/>
                    <a:pt x="553" y="780"/>
                  </a:cubicBezTo>
                  <a:cubicBezTo>
                    <a:pt x="562" y="775"/>
                    <a:pt x="565" y="766"/>
                    <a:pt x="560" y="756"/>
                  </a:cubicBezTo>
                  <a:cubicBezTo>
                    <a:pt x="559" y="752"/>
                    <a:pt x="556" y="747"/>
                    <a:pt x="553" y="744"/>
                  </a:cubicBezTo>
                  <a:cubicBezTo>
                    <a:pt x="531" y="720"/>
                    <a:pt x="502" y="712"/>
                    <a:pt x="469" y="711"/>
                  </a:cubicBezTo>
                  <a:cubicBezTo>
                    <a:pt x="472" y="724"/>
                    <a:pt x="475" y="735"/>
                    <a:pt x="477" y="746"/>
                  </a:cubicBezTo>
                  <a:cubicBezTo>
                    <a:pt x="481" y="773"/>
                    <a:pt x="469" y="795"/>
                    <a:pt x="443" y="805"/>
                  </a:cubicBezTo>
                  <a:cubicBezTo>
                    <a:pt x="419" y="814"/>
                    <a:pt x="394" y="814"/>
                    <a:pt x="370" y="806"/>
                  </a:cubicBezTo>
                  <a:cubicBezTo>
                    <a:pt x="341" y="795"/>
                    <a:pt x="327" y="775"/>
                    <a:pt x="326" y="745"/>
                  </a:cubicBezTo>
                  <a:cubicBezTo>
                    <a:pt x="325" y="738"/>
                    <a:pt x="326" y="730"/>
                    <a:pt x="326" y="719"/>
                  </a:cubicBezTo>
                  <a:cubicBezTo>
                    <a:pt x="333" y="724"/>
                    <a:pt x="338" y="727"/>
                    <a:pt x="343" y="730"/>
                  </a:cubicBezTo>
                  <a:cubicBezTo>
                    <a:pt x="376" y="752"/>
                    <a:pt x="403" y="743"/>
                    <a:pt x="420" y="703"/>
                  </a:cubicBezTo>
                  <a:cubicBezTo>
                    <a:pt x="406" y="699"/>
                    <a:pt x="391" y="696"/>
                    <a:pt x="375" y="691"/>
                  </a:cubicBezTo>
                  <a:cubicBezTo>
                    <a:pt x="378" y="681"/>
                    <a:pt x="381" y="672"/>
                    <a:pt x="384" y="660"/>
                  </a:cubicBezTo>
                  <a:cubicBezTo>
                    <a:pt x="367" y="664"/>
                    <a:pt x="351" y="670"/>
                    <a:pt x="335" y="672"/>
                  </a:cubicBezTo>
                  <a:cubicBezTo>
                    <a:pt x="319" y="675"/>
                    <a:pt x="302" y="675"/>
                    <a:pt x="284" y="676"/>
                  </a:cubicBezTo>
                  <a:cubicBezTo>
                    <a:pt x="284" y="684"/>
                    <a:pt x="284" y="692"/>
                    <a:pt x="284" y="699"/>
                  </a:cubicBezTo>
                  <a:cubicBezTo>
                    <a:pt x="283" y="700"/>
                    <a:pt x="282" y="701"/>
                    <a:pt x="280" y="702"/>
                  </a:cubicBezTo>
                  <a:cubicBezTo>
                    <a:pt x="276" y="695"/>
                    <a:pt x="272" y="688"/>
                    <a:pt x="268" y="681"/>
                  </a:cubicBezTo>
                  <a:cubicBezTo>
                    <a:pt x="266" y="683"/>
                    <a:pt x="265" y="684"/>
                    <a:pt x="263" y="685"/>
                  </a:cubicBezTo>
                  <a:cubicBezTo>
                    <a:pt x="267" y="700"/>
                    <a:pt x="270" y="715"/>
                    <a:pt x="275" y="731"/>
                  </a:cubicBezTo>
                  <a:cubicBezTo>
                    <a:pt x="257" y="732"/>
                    <a:pt x="250" y="721"/>
                    <a:pt x="244" y="710"/>
                  </a:cubicBezTo>
                  <a:cubicBezTo>
                    <a:pt x="237" y="701"/>
                    <a:pt x="232" y="690"/>
                    <a:pt x="226" y="679"/>
                  </a:cubicBezTo>
                  <a:cubicBezTo>
                    <a:pt x="214" y="692"/>
                    <a:pt x="214" y="711"/>
                    <a:pt x="194" y="717"/>
                  </a:cubicBezTo>
                  <a:cubicBezTo>
                    <a:pt x="195" y="698"/>
                    <a:pt x="197" y="682"/>
                    <a:pt x="199" y="664"/>
                  </a:cubicBezTo>
                  <a:cubicBezTo>
                    <a:pt x="188" y="664"/>
                    <a:pt x="189" y="672"/>
                    <a:pt x="186" y="677"/>
                  </a:cubicBezTo>
                  <a:cubicBezTo>
                    <a:pt x="182" y="685"/>
                    <a:pt x="180" y="693"/>
                    <a:pt x="175" y="700"/>
                  </a:cubicBezTo>
                  <a:cubicBezTo>
                    <a:pt x="169" y="708"/>
                    <a:pt x="161" y="710"/>
                    <a:pt x="151" y="708"/>
                  </a:cubicBezTo>
                  <a:cubicBezTo>
                    <a:pt x="142" y="706"/>
                    <a:pt x="137" y="699"/>
                    <a:pt x="135" y="690"/>
                  </a:cubicBezTo>
                  <a:cubicBezTo>
                    <a:pt x="133" y="683"/>
                    <a:pt x="133" y="675"/>
                    <a:pt x="133" y="668"/>
                  </a:cubicBezTo>
                  <a:cubicBezTo>
                    <a:pt x="108" y="669"/>
                    <a:pt x="92" y="682"/>
                    <a:pt x="89" y="704"/>
                  </a:cubicBezTo>
                  <a:cubicBezTo>
                    <a:pt x="89" y="708"/>
                    <a:pt x="90" y="712"/>
                    <a:pt x="89" y="716"/>
                  </a:cubicBezTo>
                  <a:cubicBezTo>
                    <a:pt x="88" y="724"/>
                    <a:pt x="85" y="725"/>
                    <a:pt x="77" y="720"/>
                  </a:cubicBezTo>
                  <a:cubicBezTo>
                    <a:pt x="73" y="717"/>
                    <a:pt x="69" y="716"/>
                    <a:pt x="64" y="715"/>
                  </a:cubicBezTo>
                  <a:cubicBezTo>
                    <a:pt x="54" y="712"/>
                    <a:pt x="43" y="712"/>
                    <a:pt x="32" y="709"/>
                  </a:cubicBezTo>
                  <a:cubicBezTo>
                    <a:pt x="17" y="704"/>
                    <a:pt x="11" y="693"/>
                    <a:pt x="16" y="678"/>
                  </a:cubicBezTo>
                  <a:cubicBezTo>
                    <a:pt x="20" y="666"/>
                    <a:pt x="26" y="656"/>
                    <a:pt x="32" y="644"/>
                  </a:cubicBezTo>
                  <a:cubicBezTo>
                    <a:pt x="32" y="644"/>
                    <a:pt x="32" y="643"/>
                    <a:pt x="31" y="642"/>
                  </a:cubicBezTo>
                  <a:cubicBezTo>
                    <a:pt x="27" y="638"/>
                    <a:pt x="17" y="641"/>
                    <a:pt x="18" y="631"/>
                  </a:cubicBezTo>
                  <a:cubicBezTo>
                    <a:pt x="19" y="621"/>
                    <a:pt x="27" y="624"/>
                    <a:pt x="33" y="623"/>
                  </a:cubicBezTo>
                  <a:cubicBezTo>
                    <a:pt x="46" y="620"/>
                    <a:pt x="58" y="618"/>
                    <a:pt x="74" y="615"/>
                  </a:cubicBezTo>
                  <a:cubicBezTo>
                    <a:pt x="65" y="608"/>
                    <a:pt x="58" y="603"/>
                    <a:pt x="52" y="598"/>
                  </a:cubicBezTo>
                  <a:cubicBezTo>
                    <a:pt x="40" y="586"/>
                    <a:pt x="27" y="574"/>
                    <a:pt x="17" y="560"/>
                  </a:cubicBezTo>
                  <a:cubicBezTo>
                    <a:pt x="1" y="539"/>
                    <a:pt x="0" y="511"/>
                    <a:pt x="31" y="491"/>
                  </a:cubicBezTo>
                  <a:cubicBezTo>
                    <a:pt x="36" y="497"/>
                    <a:pt x="41" y="502"/>
                    <a:pt x="47" y="508"/>
                  </a:cubicBezTo>
                  <a:cubicBezTo>
                    <a:pt x="70" y="529"/>
                    <a:pt x="94" y="545"/>
                    <a:pt x="127" y="543"/>
                  </a:cubicBezTo>
                  <a:cubicBezTo>
                    <a:pt x="150" y="541"/>
                    <a:pt x="168" y="530"/>
                    <a:pt x="186" y="509"/>
                  </a:cubicBezTo>
                  <a:cubicBezTo>
                    <a:pt x="176" y="509"/>
                    <a:pt x="169" y="510"/>
                    <a:pt x="163" y="509"/>
                  </a:cubicBezTo>
                  <a:cubicBezTo>
                    <a:pt x="137" y="508"/>
                    <a:pt x="111" y="508"/>
                    <a:pt x="85" y="505"/>
                  </a:cubicBezTo>
                  <a:cubicBezTo>
                    <a:pt x="74" y="504"/>
                    <a:pt x="63" y="500"/>
                    <a:pt x="53" y="495"/>
                  </a:cubicBezTo>
                  <a:cubicBezTo>
                    <a:pt x="37" y="486"/>
                    <a:pt x="37" y="475"/>
                    <a:pt x="52" y="466"/>
                  </a:cubicBezTo>
                  <a:cubicBezTo>
                    <a:pt x="73" y="452"/>
                    <a:pt x="97" y="448"/>
                    <a:pt x="121" y="446"/>
                  </a:cubicBezTo>
                  <a:cubicBezTo>
                    <a:pt x="129" y="445"/>
                    <a:pt x="138" y="444"/>
                    <a:pt x="146" y="443"/>
                  </a:cubicBezTo>
                  <a:cubicBezTo>
                    <a:pt x="146" y="442"/>
                    <a:pt x="146" y="440"/>
                    <a:pt x="147" y="438"/>
                  </a:cubicBezTo>
                  <a:cubicBezTo>
                    <a:pt x="136" y="434"/>
                    <a:pt x="125" y="429"/>
                    <a:pt x="114" y="426"/>
                  </a:cubicBezTo>
                  <a:cubicBezTo>
                    <a:pt x="89" y="420"/>
                    <a:pt x="64" y="415"/>
                    <a:pt x="39" y="410"/>
                  </a:cubicBezTo>
                  <a:cubicBezTo>
                    <a:pt x="18" y="406"/>
                    <a:pt x="18" y="406"/>
                    <a:pt x="17" y="384"/>
                  </a:cubicBezTo>
                  <a:cubicBezTo>
                    <a:pt x="17" y="369"/>
                    <a:pt x="17" y="355"/>
                    <a:pt x="17" y="339"/>
                  </a:cubicBezTo>
                  <a:cubicBezTo>
                    <a:pt x="27" y="339"/>
                    <a:pt x="37" y="339"/>
                    <a:pt x="48" y="339"/>
                  </a:cubicBezTo>
                  <a:cubicBezTo>
                    <a:pt x="49" y="343"/>
                    <a:pt x="50" y="347"/>
                    <a:pt x="51" y="352"/>
                  </a:cubicBezTo>
                  <a:cubicBezTo>
                    <a:pt x="50" y="353"/>
                    <a:pt x="49" y="355"/>
                    <a:pt x="48" y="355"/>
                  </a:cubicBezTo>
                  <a:cubicBezTo>
                    <a:pt x="40" y="357"/>
                    <a:pt x="32" y="361"/>
                    <a:pt x="34" y="371"/>
                  </a:cubicBezTo>
                  <a:cubicBezTo>
                    <a:pt x="36" y="381"/>
                    <a:pt x="43" y="388"/>
                    <a:pt x="53" y="390"/>
                  </a:cubicBezTo>
                  <a:cubicBezTo>
                    <a:pt x="67" y="392"/>
                    <a:pt x="79" y="388"/>
                    <a:pt x="91" y="380"/>
                  </a:cubicBezTo>
                  <a:cubicBezTo>
                    <a:pt x="92" y="352"/>
                    <a:pt x="76" y="332"/>
                    <a:pt x="53" y="331"/>
                  </a:cubicBezTo>
                  <a:cubicBezTo>
                    <a:pt x="39" y="302"/>
                    <a:pt x="42" y="290"/>
                    <a:pt x="65" y="285"/>
                  </a:cubicBezTo>
                  <a:cubicBezTo>
                    <a:pt x="65" y="291"/>
                    <a:pt x="65" y="297"/>
                    <a:pt x="65" y="302"/>
                  </a:cubicBezTo>
                  <a:cubicBezTo>
                    <a:pt x="66" y="318"/>
                    <a:pt x="75" y="322"/>
                    <a:pt x="88" y="314"/>
                  </a:cubicBezTo>
                  <a:cubicBezTo>
                    <a:pt x="103" y="304"/>
                    <a:pt x="111" y="290"/>
                    <a:pt x="111" y="272"/>
                  </a:cubicBezTo>
                  <a:cubicBezTo>
                    <a:pt x="111" y="265"/>
                    <a:pt x="110" y="259"/>
                    <a:pt x="109" y="251"/>
                  </a:cubicBezTo>
                  <a:cubicBezTo>
                    <a:pt x="97" y="249"/>
                    <a:pt x="86" y="247"/>
                    <a:pt x="75" y="245"/>
                  </a:cubicBezTo>
                  <a:cubicBezTo>
                    <a:pt x="71" y="224"/>
                    <a:pt x="73" y="216"/>
                    <a:pt x="87" y="211"/>
                  </a:cubicBezTo>
                  <a:cubicBezTo>
                    <a:pt x="103" y="205"/>
                    <a:pt x="112" y="209"/>
                    <a:pt x="123" y="228"/>
                  </a:cubicBezTo>
                  <a:cubicBezTo>
                    <a:pt x="127" y="229"/>
                    <a:pt x="131" y="229"/>
                    <a:pt x="136" y="229"/>
                  </a:cubicBezTo>
                  <a:cubicBezTo>
                    <a:pt x="148" y="230"/>
                    <a:pt x="157" y="236"/>
                    <a:pt x="161" y="248"/>
                  </a:cubicBezTo>
                  <a:cubicBezTo>
                    <a:pt x="167" y="266"/>
                    <a:pt x="175" y="267"/>
                    <a:pt x="188" y="254"/>
                  </a:cubicBezTo>
                  <a:cubicBezTo>
                    <a:pt x="199" y="244"/>
                    <a:pt x="200" y="239"/>
                    <a:pt x="197" y="221"/>
                  </a:cubicBezTo>
                  <a:cubicBezTo>
                    <a:pt x="186" y="221"/>
                    <a:pt x="174" y="221"/>
                    <a:pt x="164" y="221"/>
                  </a:cubicBezTo>
                  <a:cubicBezTo>
                    <a:pt x="149" y="195"/>
                    <a:pt x="158" y="178"/>
                    <a:pt x="186" y="176"/>
                  </a:cubicBezTo>
                  <a:cubicBezTo>
                    <a:pt x="190" y="176"/>
                    <a:pt x="195" y="176"/>
                    <a:pt x="200" y="176"/>
                  </a:cubicBezTo>
                  <a:cubicBezTo>
                    <a:pt x="218" y="177"/>
                    <a:pt x="228" y="185"/>
                    <a:pt x="234" y="202"/>
                  </a:cubicBezTo>
                  <a:cubicBezTo>
                    <a:pt x="240" y="224"/>
                    <a:pt x="235" y="244"/>
                    <a:pt x="231" y="266"/>
                  </a:cubicBezTo>
                  <a:cubicBezTo>
                    <a:pt x="228" y="281"/>
                    <a:pt x="225" y="296"/>
                    <a:pt x="224" y="311"/>
                  </a:cubicBezTo>
                  <a:cubicBezTo>
                    <a:pt x="223" y="318"/>
                    <a:pt x="224" y="325"/>
                    <a:pt x="225" y="332"/>
                  </a:cubicBezTo>
                  <a:cubicBezTo>
                    <a:pt x="226" y="333"/>
                    <a:pt x="228" y="333"/>
                    <a:pt x="229" y="334"/>
                  </a:cubicBezTo>
                  <a:cubicBezTo>
                    <a:pt x="233" y="329"/>
                    <a:pt x="237" y="324"/>
                    <a:pt x="241" y="319"/>
                  </a:cubicBezTo>
                  <a:cubicBezTo>
                    <a:pt x="255" y="299"/>
                    <a:pt x="270" y="279"/>
                    <a:pt x="291" y="265"/>
                  </a:cubicBezTo>
                  <a:cubicBezTo>
                    <a:pt x="301" y="258"/>
                    <a:pt x="310" y="250"/>
                    <a:pt x="325" y="254"/>
                  </a:cubicBezTo>
                  <a:cubicBezTo>
                    <a:pt x="329" y="289"/>
                    <a:pt x="309" y="314"/>
                    <a:pt x="291" y="345"/>
                  </a:cubicBezTo>
                  <a:cubicBezTo>
                    <a:pt x="334" y="334"/>
                    <a:pt x="373" y="333"/>
                    <a:pt x="409" y="363"/>
                  </a:cubicBezTo>
                  <a:cubicBezTo>
                    <a:pt x="411" y="347"/>
                    <a:pt x="413" y="335"/>
                    <a:pt x="414" y="322"/>
                  </a:cubicBezTo>
                  <a:cubicBezTo>
                    <a:pt x="417" y="302"/>
                    <a:pt x="423" y="283"/>
                    <a:pt x="435" y="266"/>
                  </a:cubicBezTo>
                  <a:cubicBezTo>
                    <a:pt x="455" y="235"/>
                    <a:pt x="440" y="197"/>
                    <a:pt x="403" y="193"/>
                  </a:cubicBezTo>
                  <a:cubicBezTo>
                    <a:pt x="370" y="189"/>
                    <a:pt x="348" y="169"/>
                    <a:pt x="328" y="147"/>
                  </a:cubicBezTo>
                  <a:cubicBezTo>
                    <a:pt x="321" y="140"/>
                    <a:pt x="317" y="132"/>
                    <a:pt x="313" y="123"/>
                  </a:cubicBezTo>
                  <a:cubicBezTo>
                    <a:pt x="306" y="104"/>
                    <a:pt x="315" y="87"/>
                    <a:pt x="334" y="83"/>
                  </a:cubicBezTo>
                  <a:cubicBezTo>
                    <a:pt x="351" y="80"/>
                    <a:pt x="368" y="79"/>
                    <a:pt x="384" y="78"/>
                  </a:cubicBezTo>
                  <a:cubicBezTo>
                    <a:pt x="409" y="77"/>
                    <a:pt x="432" y="74"/>
                    <a:pt x="455" y="63"/>
                  </a:cubicBezTo>
                  <a:cubicBezTo>
                    <a:pt x="474" y="54"/>
                    <a:pt x="489" y="41"/>
                    <a:pt x="499" y="21"/>
                  </a:cubicBezTo>
                  <a:cubicBezTo>
                    <a:pt x="510" y="1"/>
                    <a:pt x="521" y="0"/>
                    <a:pt x="536" y="17"/>
                  </a:cubicBezTo>
                  <a:cubicBezTo>
                    <a:pt x="542" y="24"/>
                    <a:pt x="547" y="34"/>
                    <a:pt x="551" y="43"/>
                  </a:cubicBezTo>
                  <a:cubicBezTo>
                    <a:pt x="565" y="70"/>
                    <a:pt x="584" y="76"/>
                    <a:pt x="610" y="60"/>
                  </a:cubicBezTo>
                  <a:cubicBezTo>
                    <a:pt x="616" y="57"/>
                    <a:pt x="620" y="53"/>
                    <a:pt x="626" y="50"/>
                  </a:cubicBezTo>
                  <a:cubicBezTo>
                    <a:pt x="641" y="42"/>
                    <a:pt x="652" y="47"/>
                    <a:pt x="655" y="64"/>
                  </a:cubicBezTo>
                  <a:cubicBezTo>
                    <a:pt x="657" y="73"/>
                    <a:pt x="656" y="83"/>
                    <a:pt x="655" y="92"/>
                  </a:cubicBezTo>
                  <a:cubicBezTo>
                    <a:pt x="651" y="120"/>
                    <a:pt x="644" y="149"/>
                    <a:pt x="642" y="177"/>
                  </a:cubicBezTo>
                  <a:cubicBezTo>
                    <a:pt x="640" y="202"/>
                    <a:pt x="642" y="227"/>
                    <a:pt x="645" y="251"/>
                  </a:cubicBezTo>
                  <a:cubicBezTo>
                    <a:pt x="646" y="264"/>
                    <a:pt x="652" y="276"/>
                    <a:pt x="657" y="287"/>
                  </a:cubicBezTo>
                  <a:cubicBezTo>
                    <a:pt x="667" y="304"/>
                    <a:pt x="682" y="314"/>
                    <a:pt x="702" y="314"/>
                  </a:cubicBezTo>
                  <a:cubicBezTo>
                    <a:pt x="759" y="316"/>
                    <a:pt x="815" y="309"/>
                    <a:pt x="866" y="278"/>
                  </a:cubicBezTo>
                  <a:cubicBezTo>
                    <a:pt x="871" y="276"/>
                    <a:pt x="875" y="273"/>
                    <a:pt x="880" y="271"/>
                  </a:cubicBezTo>
                  <a:cubicBezTo>
                    <a:pt x="897" y="263"/>
                    <a:pt x="907" y="252"/>
                    <a:pt x="912" y="233"/>
                  </a:cubicBezTo>
                  <a:cubicBezTo>
                    <a:pt x="915" y="216"/>
                    <a:pt x="927" y="202"/>
                    <a:pt x="936" y="185"/>
                  </a:cubicBezTo>
                  <a:cubicBezTo>
                    <a:pt x="920" y="183"/>
                    <a:pt x="903" y="182"/>
                    <a:pt x="883" y="181"/>
                  </a:cubicBezTo>
                  <a:cubicBezTo>
                    <a:pt x="900" y="164"/>
                    <a:pt x="919" y="167"/>
                    <a:pt x="936" y="162"/>
                  </a:cubicBezTo>
                  <a:cubicBezTo>
                    <a:pt x="932" y="156"/>
                    <a:pt x="929" y="150"/>
                    <a:pt x="924" y="143"/>
                  </a:cubicBezTo>
                  <a:cubicBezTo>
                    <a:pt x="941" y="129"/>
                    <a:pt x="961" y="134"/>
                    <a:pt x="979" y="132"/>
                  </a:cubicBezTo>
                  <a:cubicBezTo>
                    <a:pt x="982" y="127"/>
                    <a:pt x="984" y="121"/>
                    <a:pt x="988" y="119"/>
                  </a:cubicBezTo>
                  <a:cubicBezTo>
                    <a:pt x="993" y="116"/>
                    <a:pt x="1000" y="118"/>
                    <a:pt x="1006" y="119"/>
                  </a:cubicBezTo>
                  <a:cubicBezTo>
                    <a:pt x="1016" y="121"/>
                    <a:pt x="1025" y="123"/>
                    <a:pt x="1035" y="126"/>
                  </a:cubicBezTo>
                  <a:cubicBezTo>
                    <a:pt x="1039" y="121"/>
                    <a:pt x="1043" y="113"/>
                    <a:pt x="1047" y="113"/>
                  </a:cubicBezTo>
                  <a:cubicBezTo>
                    <a:pt x="1054" y="112"/>
                    <a:pt x="1061" y="117"/>
                    <a:pt x="1067" y="121"/>
                  </a:cubicBezTo>
                  <a:cubicBezTo>
                    <a:pt x="1073" y="125"/>
                    <a:pt x="1078" y="130"/>
                    <a:pt x="1085" y="136"/>
                  </a:cubicBezTo>
                  <a:cubicBezTo>
                    <a:pt x="1088" y="130"/>
                    <a:pt x="1091" y="124"/>
                    <a:pt x="1094" y="118"/>
                  </a:cubicBezTo>
                  <a:cubicBezTo>
                    <a:pt x="1110" y="125"/>
                    <a:pt x="1114" y="142"/>
                    <a:pt x="1125" y="154"/>
                  </a:cubicBezTo>
                  <a:cubicBezTo>
                    <a:pt x="1129" y="149"/>
                    <a:pt x="1134" y="144"/>
                    <a:pt x="1141" y="135"/>
                  </a:cubicBezTo>
                  <a:cubicBezTo>
                    <a:pt x="1144" y="151"/>
                    <a:pt x="1146" y="163"/>
                    <a:pt x="1149" y="177"/>
                  </a:cubicBezTo>
                  <a:cubicBezTo>
                    <a:pt x="1152" y="174"/>
                    <a:pt x="1156" y="172"/>
                    <a:pt x="1162" y="168"/>
                  </a:cubicBezTo>
                  <a:cubicBezTo>
                    <a:pt x="1164" y="177"/>
                    <a:pt x="1165" y="185"/>
                    <a:pt x="1166" y="193"/>
                  </a:cubicBezTo>
                  <a:cubicBezTo>
                    <a:pt x="1167" y="201"/>
                    <a:pt x="1163" y="211"/>
                    <a:pt x="1176" y="216"/>
                  </a:cubicBezTo>
                  <a:cubicBezTo>
                    <a:pt x="1178" y="217"/>
                    <a:pt x="1178" y="226"/>
                    <a:pt x="1178" y="231"/>
                  </a:cubicBezTo>
                  <a:cubicBezTo>
                    <a:pt x="1177" y="243"/>
                    <a:pt x="1176" y="256"/>
                    <a:pt x="1175" y="269"/>
                  </a:cubicBezTo>
                  <a:cubicBezTo>
                    <a:pt x="1181" y="270"/>
                    <a:pt x="1186" y="271"/>
                    <a:pt x="1191" y="272"/>
                  </a:cubicBezTo>
                  <a:cubicBezTo>
                    <a:pt x="1193" y="291"/>
                    <a:pt x="1178" y="302"/>
                    <a:pt x="1173" y="317"/>
                  </a:cubicBezTo>
                  <a:cubicBezTo>
                    <a:pt x="1179" y="319"/>
                    <a:pt x="1184" y="320"/>
                    <a:pt x="1191" y="321"/>
                  </a:cubicBezTo>
                  <a:cubicBezTo>
                    <a:pt x="1185" y="336"/>
                    <a:pt x="1171" y="341"/>
                    <a:pt x="1161" y="353"/>
                  </a:cubicBezTo>
                  <a:cubicBezTo>
                    <a:pt x="1171" y="354"/>
                    <a:pt x="1179" y="356"/>
                    <a:pt x="1192" y="359"/>
                  </a:cubicBezTo>
                  <a:cubicBezTo>
                    <a:pt x="1185" y="367"/>
                    <a:pt x="1181" y="373"/>
                    <a:pt x="1175" y="376"/>
                  </a:cubicBezTo>
                  <a:cubicBezTo>
                    <a:pt x="1160" y="387"/>
                    <a:pt x="1145" y="396"/>
                    <a:pt x="1129" y="405"/>
                  </a:cubicBezTo>
                  <a:cubicBezTo>
                    <a:pt x="1121" y="410"/>
                    <a:pt x="1117" y="416"/>
                    <a:pt x="1115" y="425"/>
                  </a:cubicBezTo>
                  <a:cubicBezTo>
                    <a:pt x="1105" y="468"/>
                    <a:pt x="1094" y="511"/>
                    <a:pt x="1085" y="554"/>
                  </a:cubicBezTo>
                  <a:cubicBezTo>
                    <a:pt x="1082" y="567"/>
                    <a:pt x="1081" y="583"/>
                    <a:pt x="1085" y="596"/>
                  </a:cubicBezTo>
                  <a:cubicBezTo>
                    <a:pt x="1095" y="628"/>
                    <a:pt x="1097" y="660"/>
                    <a:pt x="1094" y="693"/>
                  </a:cubicBezTo>
                  <a:cubicBezTo>
                    <a:pt x="1093" y="705"/>
                    <a:pt x="1090" y="717"/>
                    <a:pt x="1086" y="728"/>
                  </a:cubicBezTo>
                  <a:cubicBezTo>
                    <a:pt x="1079" y="746"/>
                    <a:pt x="1071" y="751"/>
                    <a:pt x="1052" y="748"/>
                  </a:cubicBezTo>
                  <a:cubicBezTo>
                    <a:pt x="1050" y="748"/>
                    <a:pt x="1047" y="748"/>
                    <a:pt x="1046" y="746"/>
                  </a:cubicBezTo>
                  <a:cubicBezTo>
                    <a:pt x="1034" y="728"/>
                    <a:pt x="1014" y="734"/>
                    <a:pt x="997" y="731"/>
                  </a:cubicBezTo>
                  <a:cubicBezTo>
                    <a:pt x="994" y="731"/>
                    <a:pt x="992" y="730"/>
                    <a:pt x="989" y="730"/>
                  </a:cubicBezTo>
                  <a:cubicBezTo>
                    <a:pt x="984" y="721"/>
                    <a:pt x="987" y="714"/>
                    <a:pt x="993" y="706"/>
                  </a:cubicBezTo>
                  <a:cubicBezTo>
                    <a:pt x="1004" y="691"/>
                    <a:pt x="1013" y="675"/>
                    <a:pt x="1016" y="655"/>
                  </a:cubicBezTo>
                  <a:cubicBezTo>
                    <a:pt x="1019" y="633"/>
                    <a:pt x="1013" y="613"/>
                    <a:pt x="997" y="596"/>
                  </a:cubicBezTo>
                  <a:cubicBezTo>
                    <a:pt x="982" y="580"/>
                    <a:pt x="964" y="567"/>
                    <a:pt x="942" y="562"/>
                  </a:cubicBezTo>
                  <a:cubicBezTo>
                    <a:pt x="941" y="563"/>
                    <a:pt x="939" y="564"/>
                    <a:pt x="939" y="565"/>
                  </a:cubicBezTo>
                  <a:cubicBezTo>
                    <a:pt x="931" y="595"/>
                    <a:pt x="922" y="624"/>
                    <a:pt x="916" y="654"/>
                  </a:cubicBezTo>
                  <a:cubicBezTo>
                    <a:pt x="912" y="674"/>
                    <a:pt x="913" y="696"/>
                    <a:pt x="912" y="718"/>
                  </a:cubicBezTo>
                  <a:cubicBezTo>
                    <a:pt x="896" y="719"/>
                    <a:pt x="879" y="721"/>
                    <a:pt x="862" y="723"/>
                  </a:cubicBezTo>
                  <a:cubicBezTo>
                    <a:pt x="838" y="725"/>
                    <a:pt x="815" y="731"/>
                    <a:pt x="793" y="743"/>
                  </a:cubicBezTo>
                  <a:cubicBezTo>
                    <a:pt x="787" y="746"/>
                    <a:pt x="779" y="748"/>
                    <a:pt x="772" y="749"/>
                  </a:cubicBezTo>
                  <a:cubicBezTo>
                    <a:pt x="739" y="751"/>
                    <a:pt x="705" y="754"/>
                    <a:pt x="672" y="756"/>
                  </a:cubicBezTo>
                  <a:cubicBezTo>
                    <a:pt x="685" y="739"/>
                    <a:pt x="687" y="721"/>
                    <a:pt x="671" y="704"/>
                  </a:cubicBezTo>
                  <a:cubicBezTo>
                    <a:pt x="670" y="702"/>
                    <a:pt x="669" y="701"/>
                    <a:pt x="668" y="699"/>
                  </a:cubicBezTo>
                  <a:cubicBezTo>
                    <a:pt x="673" y="700"/>
                    <a:pt x="678" y="700"/>
                    <a:pt x="683" y="701"/>
                  </a:cubicBezTo>
                  <a:cubicBezTo>
                    <a:pt x="683" y="675"/>
                    <a:pt x="665" y="652"/>
                    <a:pt x="641" y="648"/>
                  </a:cubicBezTo>
                  <a:cubicBezTo>
                    <a:pt x="642" y="655"/>
                    <a:pt x="642" y="661"/>
                    <a:pt x="645" y="667"/>
                  </a:cubicBezTo>
                  <a:cubicBezTo>
                    <a:pt x="649" y="675"/>
                    <a:pt x="655" y="683"/>
                    <a:pt x="661" y="692"/>
                  </a:cubicBezTo>
                  <a:cubicBezTo>
                    <a:pt x="652" y="691"/>
                    <a:pt x="646" y="679"/>
                    <a:pt x="635" y="685"/>
                  </a:cubicBezTo>
                  <a:cubicBezTo>
                    <a:pt x="614" y="697"/>
                    <a:pt x="592" y="709"/>
                    <a:pt x="568" y="722"/>
                  </a:cubicBezTo>
                  <a:cubicBezTo>
                    <a:pt x="575" y="728"/>
                    <a:pt x="581" y="733"/>
                    <a:pt x="586" y="737"/>
                  </a:cubicBezTo>
                  <a:cubicBezTo>
                    <a:pt x="612" y="755"/>
                    <a:pt x="642" y="759"/>
                    <a:pt x="672" y="756"/>
                  </a:cubicBezTo>
                  <a:close/>
                  <a:moveTo>
                    <a:pt x="772" y="710"/>
                  </a:moveTo>
                  <a:cubicBezTo>
                    <a:pt x="781" y="710"/>
                    <a:pt x="787" y="710"/>
                    <a:pt x="793" y="711"/>
                  </a:cubicBezTo>
                  <a:cubicBezTo>
                    <a:pt x="800" y="711"/>
                    <a:pt x="805" y="708"/>
                    <a:pt x="808" y="701"/>
                  </a:cubicBezTo>
                  <a:cubicBezTo>
                    <a:pt x="817" y="679"/>
                    <a:pt x="826" y="658"/>
                    <a:pt x="834" y="635"/>
                  </a:cubicBezTo>
                  <a:cubicBezTo>
                    <a:pt x="837" y="626"/>
                    <a:pt x="838" y="614"/>
                    <a:pt x="838" y="604"/>
                  </a:cubicBezTo>
                  <a:cubicBezTo>
                    <a:pt x="838" y="580"/>
                    <a:pt x="819" y="565"/>
                    <a:pt x="795" y="568"/>
                  </a:cubicBezTo>
                  <a:cubicBezTo>
                    <a:pt x="785" y="569"/>
                    <a:pt x="775" y="573"/>
                    <a:pt x="765" y="572"/>
                  </a:cubicBezTo>
                  <a:cubicBezTo>
                    <a:pt x="749" y="572"/>
                    <a:pt x="731" y="571"/>
                    <a:pt x="716" y="567"/>
                  </a:cubicBezTo>
                  <a:cubicBezTo>
                    <a:pt x="700" y="562"/>
                    <a:pt x="685" y="560"/>
                    <a:pt x="669" y="561"/>
                  </a:cubicBezTo>
                  <a:cubicBezTo>
                    <a:pt x="654" y="562"/>
                    <a:pt x="638" y="565"/>
                    <a:pt x="633" y="580"/>
                  </a:cubicBezTo>
                  <a:cubicBezTo>
                    <a:pt x="628" y="597"/>
                    <a:pt x="625" y="617"/>
                    <a:pt x="634" y="635"/>
                  </a:cubicBezTo>
                  <a:cubicBezTo>
                    <a:pt x="639" y="643"/>
                    <a:pt x="648" y="645"/>
                    <a:pt x="657" y="644"/>
                  </a:cubicBezTo>
                  <a:cubicBezTo>
                    <a:pt x="666" y="643"/>
                    <a:pt x="668" y="636"/>
                    <a:pt x="670" y="628"/>
                  </a:cubicBezTo>
                  <a:cubicBezTo>
                    <a:pt x="671" y="620"/>
                    <a:pt x="674" y="612"/>
                    <a:pt x="676" y="602"/>
                  </a:cubicBezTo>
                  <a:cubicBezTo>
                    <a:pt x="689" y="613"/>
                    <a:pt x="699" y="622"/>
                    <a:pt x="709" y="632"/>
                  </a:cubicBezTo>
                  <a:cubicBezTo>
                    <a:pt x="713" y="627"/>
                    <a:pt x="716" y="624"/>
                    <a:pt x="719" y="620"/>
                  </a:cubicBezTo>
                  <a:cubicBezTo>
                    <a:pt x="734" y="602"/>
                    <a:pt x="744" y="604"/>
                    <a:pt x="752" y="627"/>
                  </a:cubicBezTo>
                  <a:cubicBezTo>
                    <a:pt x="755" y="635"/>
                    <a:pt x="757" y="643"/>
                    <a:pt x="759" y="652"/>
                  </a:cubicBezTo>
                  <a:cubicBezTo>
                    <a:pt x="761" y="657"/>
                    <a:pt x="762" y="662"/>
                    <a:pt x="763" y="667"/>
                  </a:cubicBezTo>
                  <a:cubicBezTo>
                    <a:pt x="776" y="666"/>
                    <a:pt x="787" y="654"/>
                    <a:pt x="801" y="661"/>
                  </a:cubicBezTo>
                  <a:cubicBezTo>
                    <a:pt x="799" y="681"/>
                    <a:pt x="782" y="691"/>
                    <a:pt x="772" y="710"/>
                  </a:cubicBezTo>
                  <a:close/>
                  <a:moveTo>
                    <a:pt x="452" y="535"/>
                  </a:moveTo>
                  <a:cubicBezTo>
                    <a:pt x="453" y="534"/>
                    <a:pt x="455" y="533"/>
                    <a:pt x="457" y="532"/>
                  </a:cubicBezTo>
                  <a:cubicBezTo>
                    <a:pt x="457" y="516"/>
                    <a:pt x="458" y="501"/>
                    <a:pt x="459" y="486"/>
                  </a:cubicBezTo>
                  <a:cubicBezTo>
                    <a:pt x="460" y="477"/>
                    <a:pt x="457" y="471"/>
                    <a:pt x="452" y="464"/>
                  </a:cubicBezTo>
                  <a:cubicBezTo>
                    <a:pt x="443" y="450"/>
                    <a:pt x="436" y="435"/>
                    <a:pt x="427" y="418"/>
                  </a:cubicBezTo>
                  <a:cubicBezTo>
                    <a:pt x="422" y="416"/>
                    <a:pt x="413" y="413"/>
                    <a:pt x="404" y="410"/>
                  </a:cubicBezTo>
                  <a:cubicBezTo>
                    <a:pt x="413" y="400"/>
                    <a:pt x="414" y="398"/>
                    <a:pt x="410" y="390"/>
                  </a:cubicBezTo>
                  <a:cubicBezTo>
                    <a:pt x="404" y="378"/>
                    <a:pt x="394" y="370"/>
                    <a:pt x="380" y="365"/>
                  </a:cubicBezTo>
                  <a:cubicBezTo>
                    <a:pt x="355" y="357"/>
                    <a:pt x="330" y="361"/>
                    <a:pt x="305" y="368"/>
                  </a:cubicBezTo>
                  <a:cubicBezTo>
                    <a:pt x="300" y="370"/>
                    <a:pt x="296" y="377"/>
                    <a:pt x="291" y="382"/>
                  </a:cubicBezTo>
                  <a:cubicBezTo>
                    <a:pt x="300" y="391"/>
                    <a:pt x="307" y="399"/>
                    <a:pt x="314" y="407"/>
                  </a:cubicBezTo>
                  <a:cubicBezTo>
                    <a:pt x="320" y="402"/>
                    <a:pt x="323" y="398"/>
                    <a:pt x="328" y="395"/>
                  </a:cubicBezTo>
                  <a:cubicBezTo>
                    <a:pt x="337" y="388"/>
                    <a:pt x="346" y="388"/>
                    <a:pt x="356" y="393"/>
                  </a:cubicBezTo>
                  <a:cubicBezTo>
                    <a:pt x="385" y="407"/>
                    <a:pt x="397" y="440"/>
                    <a:pt x="383" y="470"/>
                  </a:cubicBezTo>
                  <a:cubicBezTo>
                    <a:pt x="380" y="476"/>
                    <a:pt x="377" y="482"/>
                    <a:pt x="373" y="489"/>
                  </a:cubicBezTo>
                  <a:cubicBezTo>
                    <a:pt x="376" y="489"/>
                    <a:pt x="377" y="490"/>
                    <a:pt x="378" y="490"/>
                  </a:cubicBezTo>
                  <a:cubicBezTo>
                    <a:pt x="407" y="488"/>
                    <a:pt x="430" y="496"/>
                    <a:pt x="440" y="526"/>
                  </a:cubicBezTo>
                  <a:cubicBezTo>
                    <a:pt x="442" y="530"/>
                    <a:pt x="448" y="532"/>
                    <a:pt x="452" y="535"/>
                  </a:cubicBezTo>
                  <a:close/>
                  <a:moveTo>
                    <a:pt x="33" y="697"/>
                  </a:moveTo>
                  <a:cubicBezTo>
                    <a:pt x="48" y="697"/>
                    <a:pt x="60" y="697"/>
                    <a:pt x="73" y="697"/>
                  </a:cubicBezTo>
                  <a:cubicBezTo>
                    <a:pt x="82" y="674"/>
                    <a:pt x="100" y="660"/>
                    <a:pt x="118" y="647"/>
                  </a:cubicBezTo>
                  <a:cubicBezTo>
                    <a:pt x="139" y="633"/>
                    <a:pt x="160" y="620"/>
                    <a:pt x="181" y="606"/>
                  </a:cubicBezTo>
                  <a:cubicBezTo>
                    <a:pt x="181" y="606"/>
                    <a:pt x="181" y="604"/>
                    <a:pt x="182" y="602"/>
                  </a:cubicBezTo>
                  <a:cubicBezTo>
                    <a:pt x="177" y="600"/>
                    <a:pt x="173" y="599"/>
                    <a:pt x="168" y="597"/>
                  </a:cubicBezTo>
                  <a:cubicBezTo>
                    <a:pt x="195" y="570"/>
                    <a:pt x="198" y="563"/>
                    <a:pt x="190" y="546"/>
                  </a:cubicBezTo>
                  <a:cubicBezTo>
                    <a:pt x="187" y="550"/>
                    <a:pt x="185" y="553"/>
                    <a:pt x="182" y="556"/>
                  </a:cubicBezTo>
                  <a:cubicBezTo>
                    <a:pt x="150" y="588"/>
                    <a:pt x="116" y="591"/>
                    <a:pt x="79" y="567"/>
                  </a:cubicBezTo>
                  <a:cubicBezTo>
                    <a:pt x="70" y="561"/>
                    <a:pt x="62" y="554"/>
                    <a:pt x="54" y="547"/>
                  </a:cubicBezTo>
                  <a:cubicBezTo>
                    <a:pt x="46" y="539"/>
                    <a:pt x="41" y="539"/>
                    <a:pt x="35" y="547"/>
                  </a:cubicBezTo>
                  <a:cubicBezTo>
                    <a:pt x="47" y="585"/>
                    <a:pt x="77" y="604"/>
                    <a:pt x="112" y="621"/>
                  </a:cubicBezTo>
                  <a:cubicBezTo>
                    <a:pt x="78" y="640"/>
                    <a:pt x="42" y="652"/>
                    <a:pt x="33" y="697"/>
                  </a:cubicBezTo>
                  <a:close/>
                  <a:moveTo>
                    <a:pt x="781" y="453"/>
                  </a:moveTo>
                  <a:cubicBezTo>
                    <a:pt x="772" y="443"/>
                    <a:pt x="773" y="433"/>
                    <a:pt x="777" y="423"/>
                  </a:cubicBezTo>
                  <a:cubicBezTo>
                    <a:pt x="781" y="416"/>
                    <a:pt x="785" y="408"/>
                    <a:pt x="790" y="400"/>
                  </a:cubicBezTo>
                  <a:cubicBezTo>
                    <a:pt x="800" y="384"/>
                    <a:pt x="811" y="368"/>
                    <a:pt x="822" y="351"/>
                  </a:cubicBezTo>
                  <a:cubicBezTo>
                    <a:pt x="816" y="347"/>
                    <a:pt x="812" y="344"/>
                    <a:pt x="808" y="342"/>
                  </a:cubicBezTo>
                  <a:cubicBezTo>
                    <a:pt x="794" y="364"/>
                    <a:pt x="780" y="384"/>
                    <a:pt x="766" y="406"/>
                  </a:cubicBezTo>
                  <a:cubicBezTo>
                    <a:pt x="762" y="402"/>
                    <a:pt x="760" y="399"/>
                    <a:pt x="757" y="398"/>
                  </a:cubicBezTo>
                  <a:cubicBezTo>
                    <a:pt x="747" y="394"/>
                    <a:pt x="737" y="391"/>
                    <a:pt x="727" y="389"/>
                  </a:cubicBezTo>
                  <a:cubicBezTo>
                    <a:pt x="723" y="389"/>
                    <a:pt x="716" y="394"/>
                    <a:pt x="715" y="397"/>
                  </a:cubicBezTo>
                  <a:cubicBezTo>
                    <a:pt x="715" y="401"/>
                    <a:pt x="718" y="407"/>
                    <a:pt x="721" y="411"/>
                  </a:cubicBezTo>
                  <a:cubicBezTo>
                    <a:pt x="722" y="413"/>
                    <a:pt x="726" y="413"/>
                    <a:pt x="728" y="414"/>
                  </a:cubicBezTo>
                  <a:cubicBezTo>
                    <a:pt x="742" y="420"/>
                    <a:pt x="744" y="426"/>
                    <a:pt x="733" y="435"/>
                  </a:cubicBezTo>
                  <a:cubicBezTo>
                    <a:pt x="718" y="448"/>
                    <a:pt x="701" y="458"/>
                    <a:pt x="685" y="469"/>
                  </a:cubicBezTo>
                  <a:cubicBezTo>
                    <a:pt x="680" y="473"/>
                    <a:pt x="673" y="476"/>
                    <a:pt x="667" y="479"/>
                  </a:cubicBezTo>
                  <a:cubicBezTo>
                    <a:pt x="677" y="484"/>
                    <a:pt x="686" y="485"/>
                    <a:pt x="694" y="486"/>
                  </a:cubicBezTo>
                  <a:cubicBezTo>
                    <a:pt x="710" y="488"/>
                    <a:pt x="725" y="489"/>
                    <a:pt x="740" y="491"/>
                  </a:cubicBezTo>
                  <a:cubicBezTo>
                    <a:pt x="758" y="494"/>
                    <a:pt x="761" y="500"/>
                    <a:pt x="753" y="516"/>
                  </a:cubicBezTo>
                  <a:cubicBezTo>
                    <a:pt x="751" y="520"/>
                    <a:pt x="749" y="524"/>
                    <a:pt x="747" y="527"/>
                  </a:cubicBezTo>
                  <a:cubicBezTo>
                    <a:pt x="753" y="535"/>
                    <a:pt x="760" y="537"/>
                    <a:pt x="768" y="534"/>
                  </a:cubicBezTo>
                  <a:cubicBezTo>
                    <a:pt x="781" y="529"/>
                    <a:pt x="776" y="516"/>
                    <a:pt x="780" y="504"/>
                  </a:cubicBezTo>
                  <a:cubicBezTo>
                    <a:pt x="788" y="507"/>
                    <a:pt x="796" y="509"/>
                    <a:pt x="802" y="513"/>
                  </a:cubicBezTo>
                  <a:cubicBezTo>
                    <a:pt x="810" y="517"/>
                    <a:pt x="816" y="524"/>
                    <a:pt x="823" y="529"/>
                  </a:cubicBezTo>
                  <a:cubicBezTo>
                    <a:pt x="828" y="534"/>
                    <a:pt x="834" y="536"/>
                    <a:pt x="842" y="529"/>
                  </a:cubicBezTo>
                  <a:cubicBezTo>
                    <a:pt x="836" y="522"/>
                    <a:pt x="832" y="515"/>
                    <a:pt x="825" y="510"/>
                  </a:cubicBezTo>
                  <a:cubicBezTo>
                    <a:pt x="803" y="490"/>
                    <a:pt x="776" y="481"/>
                    <a:pt x="748" y="474"/>
                  </a:cubicBezTo>
                  <a:cubicBezTo>
                    <a:pt x="743" y="472"/>
                    <a:pt x="738" y="471"/>
                    <a:pt x="733" y="469"/>
                  </a:cubicBezTo>
                  <a:cubicBezTo>
                    <a:pt x="733" y="468"/>
                    <a:pt x="733" y="467"/>
                    <a:pt x="733" y="465"/>
                  </a:cubicBezTo>
                  <a:cubicBezTo>
                    <a:pt x="748" y="462"/>
                    <a:pt x="763" y="458"/>
                    <a:pt x="781" y="453"/>
                  </a:cubicBezTo>
                  <a:close/>
                  <a:moveTo>
                    <a:pt x="216" y="506"/>
                  </a:moveTo>
                  <a:cubicBezTo>
                    <a:pt x="214" y="535"/>
                    <a:pt x="211" y="560"/>
                    <a:pt x="210" y="585"/>
                  </a:cubicBezTo>
                  <a:cubicBezTo>
                    <a:pt x="209" y="590"/>
                    <a:pt x="211" y="596"/>
                    <a:pt x="214" y="600"/>
                  </a:cubicBezTo>
                  <a:cubicBezTo>
                    <a:pt x="229" y="621"/>
                    <a:pt x="246" y="640"/>
                    <a:pt x="267" y="654"/>
                  </a:cubicBezTo>
                  <a:cubicBezTo>
                    <a:pt x="284" y="664"/>
                    <a:pt x="302" y="670"/>
                    <a:pt x="321" y="667"/>
                  </a:cubicBezTo>
                  <a:cubicBezTo>
                    <a:pt x="334" y="665"/>
                    <a:pt x="348" y="662"/>
                    <a:pt x="355" y="650"/>
                  </a:cubicBezTo>
                  <a:cubicBezTo>
                    <a:pt x="334" y="645"/>
                    <a:pt x="313" y="642"/>
                    <a:pt x="294" y="635"/>
                  </a:cubicBezTo>
                  <a:cubicBezTo>
                    <a:pt x="263" y="624"/>
                    <a:pt x="254" y="603"/>
                    <a:pt x="262" y="568"/>
                  </a:cubicBezTo>
                  <a:cubicBezTo>
                    <a:pt x="269" y="569"/>
                    <a:pt x="278" y="570"/>
                    <a:pt x="289" y="571"/>
                  </a:cubicBezTo>
                  <a:cubicBezTo>
                    <a:pt x="284" y="563"/>
                    <a:pt x="283" y="557"/>
                    <a:pt x="278" y="553"/>
                  </a:cubicBezTo>
                  <a:cubicBezTo>
                    <a:pt x="259" y="538"/>
                    <a:pt x="238" y="523"/>
                    <a:pt x="216" y="506"/>
                  </a:cubicBezTo>
                  <a:close/>
                  <a:moveTo>
                    <a:pt x="1092" y="284"/>
                  </a:moveTo>
                  <a:cubicBezTo>
                    <a:pt x="1091" y="280"/>
                    <a:pt x="1090" y="271"/>
                    <a:pt x="1085" y="266"/>
                  </a:cubicBezTo>
                  <a:cubicBezTo>
                    <a:pt x="1046" y="227"/>
                    <a:pt x="996" y="221"/>
                    <a:pt x="952" y="260"/>
                  </a:cubicBezTo>
                  <a:cubicBezTo>
                    <a:pt x="949" y="262"/>
                    <a:pt x="946" y="269"/>
                    <a:pt x="947" y="273"/>
                  </a:cubicBezTo>
                  <a:cubicBezTo>
                    <a:pt x="948" y="277"/>
                    <a:pt x="955" y="280"/>
                    <a:pt x="959" y="281"/>
                  </a:cubicBezTo>
                  <a:cubicBezTo>
                    <a:pt x="993" y="284"/>
                    <a:pt x="1024" y="294"/>
                    <a:pt x="1052" y="315"/>
                  </a:cubicBezTo>
                  <a:cubicBezTo>
                    <a:pt x="1069" y="327"/>
                    <a:pt x="1087" y="319"/>
                    <a:pt x="1091" y="298"/>
                  </a:cubicBezTo>
                  <a:cubicBezTo>
                    <a:pt x="1092" y="295"/>
                    <a:pt x="1091" y="291"/>
                    <a:pt x="1092" y="284"/>
                  </a:cubicBezTo>
                  <a:close/>
                  <a:moveTo>
                    <a:pt x="639" y="425"/>
                  </a:moveTo>
                  <a:cubicBezTo>
                    <a:pt x="626" y="416"/>
                    <a:pt x="616" y="408"/>
                    <a:pt x="607" y="400"/>
                  </a:cubicBezTo>
                  <a:cubicBezTo>
                    <a:pt x="597" y="392"/>
                    <a:pt x="588" y="383"/>
                    <a:pt x="589" y="368"/>
                  </a:cubicBezTo>
                  <a:cubicBezTo>
                    <a:pt x="653" y="387"/>
                    <a:pt x="669" y="387"/>
                    <a:pt x="687" y="368"/>
                  </a:cubicBezTo>
                  <a:cubicBezTo>
                    <a:pt x="683" y="367"/>
                    <a:pt x="680" y="366"/>
                    <a:pt x="677" y="366"/>
                  </a:cubicBezTo>
                  <a:cubicBezTo>
                    <a:pt x="645" y="365"/>
                    <a:pt x="616" y="358"/>
                    <a:pt x="591" y="338"/>
                  </a:cubicBezTo>
                  <a:cubicBezTo>
                    <a:pt x="587" y="335"/>
                    <a:pt x="581" y="334"/>
                    <a:pt x="572" y="331"/>
                  </a:cubicBezTo>
                  <a:cubicBezTo>
                    <a:pt x="576" y="346"/>
                    <a:pt x="574" y="355"/>
                    <a:pt x="563" y="362"/>
                  </a:cubicBezTo>
                  <a:cubicBezTo>
                    <a:pt x="550" y="371"/>
                    <a:pt x="546" y="354"/>
                    <a:pt x="536" y="352"/>
                  </a:cubicBezTo>
                  <a:cubicBezTo>
                    <a:pt x="522" y="365"/>
                    <a:pt x="513" y="380"/>
                    <a:pt x="509" y="399"/>
                  </a:cubicBezTo>
                  <a:cubicBezTo>
                    <a:pt x="506" y="416"/>
                    <a:pt x="513" y="426"/>
                    <a:pt x="530" y="432"/>
                  </a:cubicBezTo>
                  <a:cubicBezTo>
                    <a:pt x="530" y="424"/>
                    <a:pt x="530" y="416"/>
                    <a:pt x="530" y="408"/>
                  </a:cubicBezTo>
                  <a:cubicBezTo>
                    <a:pt x="530" y="400"/>
                    <a:pt x="532" y="392"/>
                    <a:pt x="533" y="379"/>
                  </a:cubicBezTo>
                  <a:cubicBezTo>
                    <a:pt x="539" y="396"/>
                    <a:pt x="542" y="409"/>
                    <a:pt x="549" y="420"/>
                  </a:cubicBezTo>
                  <a:cubicBezTo>
                    <a:pt x="556" y="433"/>
                    <a:pt x="568" y="439"/>
                    <a:pt x="585" y="435"/>
                  </a:cubicBezTo>
                  <a:cubicBezTo>
                    <a:pt x="577" y="420"/>
                    <a:pt x="570" y="406"/>
                    <a:pt x="564" y="392"/>
                  </a:cubicBezTo>
                  <a:cubicBezTo>
                    <a:pt x="585" y="410"/>
                    <a:pt x="605" y="428"/>
                    <a:pt x="639" y="425"/>
                  </a:cubicBezTo>
                  <a:close/>
                  <a:moveTo>
                    <a:pt x="375" y="616"/>
                  </a:moveTo>
                  <a:cubicBezTo>
                    <a:pt x="368" y="606"/>
                    <a:pt x="362" y="598"/>
                    <a:pt x="355" y="589"/>
                  </a:cubicBezTo>
                  <a:cubicBezTo>
                    <a:pt x="360" y="589"/>
                    <a:pt x="364" y="589"/>
                    <a:pt x="369" y="589"/>
                  </a:cubicBezTo>
                  <a:cubicBezTo>
                    <a:pt x="366" y="571"/>
                    <a:pt x="364" y="555"/>
                    <a:pt x="362" y="537"/>
                  </a:cubicBezTo>
                  <a:cubicBezTo>
                    <a:pt x="351" y="539"/>
                    <a:pt x="341" y="540"/>
                    <a:pt x="334" y="541"/>
                  </a:cubicBezTo>
                  <a:cubicBezTo>
                    <a:pt x="342" y="529"/>
                    <a:pt x="351" y="517"/>
                    <a:pt x="359" y="505"/>
                  </a:cubicBezTo>
                  <a:cubicBezTo>
                    <a:pt x="363" y="499"/>
                    <a:pt x="365" y="491"/>
                    <a:pt x="357" y="487"/>
                  </a:cubicBezTo>
                  <a:cubicBezTo>
                    <a:pt x="349" y="483"/>
                    <a:pt x="346" y="490"/>
                    <a:pt x="343" y="496"/>
                  </a:cubicBezTo>
                  <a:cubicBezTo>
                    <a:pt x="338" y="507"/>
                    <a:pt x="330" y="514"/>
                    <a:pt x="316" y="515"/>
                  </a:cubicBezTo>
                  <a:cubicBezTo>
                    <a:pt x="305" y="516"/>
                    <a:pt x="302" y="528"/>
                    <a:pt x="308" y="538"/>
                  </a:cubicBezTo>
                  <a:cubicBezTo>
                    <a:pt x="310" y="540"/>
                    <a:pt x="311" y="542"/>
                    <a:pt x="313" y="544"/>
                  </a:cubicBezTo>
                  <a:cubicBezTo>
                    <a:pt x="312" y="545"/>
                    <a:pt x="311" y="546"/>
                    <a:pt x="310" y="547"/>
                  </a:cubicBezTo>
                  <a:cubicBezTo>
                    <a:pt x="305" y="541"/>
                    <a:pt x="299" y="537"/>
                    <a:pt x="295" y="531"/>
                  </a:cubicBezTo>
                  <a:cubicBezTo>
                    <a:pt x="288" y="522"/>
                    <a:pt x="280" y="521"/>
                    <a:pt x="271" y="530"/>
                  </a:cubicBezTo>
                  <a:cubicBezTo>
                    <a:pt x="275" y="536"/>
                    <a:pt x="278" y="541"/>
                    <a:pt x="282" y="546"/>
                  </a:cubicBezTo>
                  <a:cubicBezTo>
                    <a:pt x="290" y="555"/>
                    <a:pt x="295" y="565"/>
                    <a:pt x="296" y="577"/>
                  </a:cubicBezTo>
                  <a:cubicBezTo>
                    <a:pt x="297" y="596"/>
                    <a:pt x="311" y="603"/>
                    <a:pt x="326" y="611"/>
                  </a:cubicBezTo>
                  <a:cubicBezTo>
                    <a:pt x="327" y="603"/>
                    <a:pt x="328" y="597"/>
                    <a:pt x="329" y="589"/>
                  </a:cubicBezTo>
                  <a:cubicBezTo>
                    <a:pt x="341" y="602"/>
                    <a:pt x="352" y="613"/>
                    <a:pt x="365" y="627"/>
                  </a:cubicBezTo>
                  <a:cubicBezTo>
                    <a:pt x="369" y="623"/>
                    <a:pt x="372" y="619"/>
                    <a:pt x="375" y="616"/>
                  </a:cubicBezTo>
                  <a:close/>
                  <a:moveTo>
                    <a:pt x="1100" y="327"/>
                  </a:moveTo>
                  <a:cubicBezTo>
                    <a:pt x="1125" y="322"/>
                    <a:pt x="1138" y="307"/>
                    <a:pt x="1137" y="282"/>
                  </a:cubicBezTo>
                  <a:cubicBezTo>
                    <a:pt x="1136" y="251"/>
                    <a:pt x="1125" y="225"/>
                    <a:pt x="1099" y="206"/>
                  </a:cubicBezTo>
                  <a:cubicBezTo>
                    <a:pt x="1069" y="184"/>
                    <a:pt x="1035" y="180"/>
                    <a:pt x="999" y="189"/>
                  </a:cubicBezTo>
                  <a:cubicBezTo>
                    <a:pt x="989" y="191"/>
                    <a:pt x="978" y="197"/>
                    <a:pt x="972" y="211"/>
                  </a:cubicBezTo>
                  <a:cubicBezTo>
                    <a:pt x="981" y="211"/>
                    <a:pt x="987" y="211"/>
                    <a:pt x="994" y="212"/>
                  </a:cubicBezTo>
                  <a:cubicBezTo>
                    <a:pt x="1015" y="213"/>
                    <a:pt x="1037" y="213"/>
                    <a:pt x="1057" y="217"/>
                  </a:cubicBezTo>
                  <a:cubicBezTo>
                    <a:pt x="1097" y="226"/>
                    <a:pt x="1121" y="272"/>
                    <a:pt x="1106" y="310"/>
                  </a:cubicBezTo>
                  <a:cubicBezTo>
                    <a:pt x="1104" y="316"/>
                    <a:pt x="1102" y="321"/>
                    <a:pt x="1100" y="327"/>
                  </a:cubicBezTo>
                  <a:close/>
                  <a:moveTo>
                    <a:pt x="412" y="565"/>
                  </a:moveTo>
                  <a:cubicBezTo>
                    <a:pt x="419" y="560"/>
                    <a:pt x="426" y="557"/>
                    <a:pt x="430" y="551"/>
                  </a:cubicBezTo>
                  <a:cubicBezTo>
                    <a:pt x="437" y="543"/>
                    <a:pt x="436" y="533"/>
                    <a:pt x="429" y="524"/>
                  </a:cubicBezTo>
                  <a:cubicBezTo>
                    <a:pt x="422" y="514"/>
                    <a:pt x="408" y="510"/>
                    <a:pt x="396" y="514"/>
                  </a:cubicBezTo>
                  <a:cubicBezTo>
                    <a:pt x="384" y="518"/>
                    <a:pt x="378" y="525"/>
                    <a:pt x="378" y="537"/>
                  </a:cubicBezTo>
                  <a:cubicBezTo>
                    <a:pt x="377" y="547"/>
                    <a:pt x="377" y="557"/>
                    <a:pt x="379" y="567"/>
                  </a:cubicBezTo>
                  <a:cubicBezTo>
                    <a:pt x="382" y="579"/>
                    <a:pt x="385" y="592"/>
                    <a:pt x="391" y="602"/>
                  </a:cubicBezTo>
                  <a:cubicBezTo>
                    <a:pt x="400" y="617"/>
                    <a:pt x="412" y="618"/>
                    <a:pt x="425" y="608"/>
                  </a:cubicBezTo>
                  <a:cubicBezTo>
                    <a:pt x="437" y="598"/>
                    <a:pt x="445" y="587"/>
                    <a:pt x="446" y="569"/>
                  </a:cubicBezTo>
                  <a:cubicBezTo>
                    <a:pt x="432" y="574"/>
                    <a:pt x="421" y="575"/>
                    <a:pt x="412" y="565"/>
                  </a:cubicBezTo>
                  <a:close/>
                  <a:moveTo>
                    <a:pt x="209" y="394"/>
                  </a:moveTo>
                  <a:cubicBezTo>
                    <a:pt x="213" y="385"/>
                    <a:pt x="210" y="378"/>
                    <a:pt x="204" y="374"/>
                  </a:cubicBezTo>
                  <a:cubicBezTo>
                    <a:pt x="197" y="369"/>
                    <a:pt x="190" y="365"/>
                    <a:pt x="183" y="362"/>
                  </a:cubicBezTo>
                  <a:cubicBezTo>
                    <a:pt x="174" y="359"/>
                    <a:pt x="167" y="356"/>
                    <a:pt x="166" y="345"/>
                  </a:cubicBezTo>
                  <a:cubicBezTo>
                    <a:pt x="164" y="335"/>
                    <a:pt x="156" y="331"/>
                    <a:pt x="146" y="331"/>
                  </a:cubicBezTo>
                  <a:cubicBezTo>
                    <a:pt x="135" y="330"/>
                    <a:pt x="123" y="332"/>
                    <a:pt x="114" y="341"/>
                  </a:cubicBezTo>
                  <a:cubicBezTo>
                    <a:pt x="121" y="359"/>
                    <a:pt x="142" y="352"/>
                    <a:pt x="153" y="363"/>
                  </a:cubicBezTo>
                  <a:cubicBezTo>
                    <a:pt x="142" y="368"/>
                    <a:pt x="135" y="365"/>
                    <a:pt x="127" y="360"/>
                  </a:cubicBezTo>
                  <a:cubicBezTo>
                    <a:pt x="120" y="355"/>
                    <a:pt x="113" y="354"/>
                    <a:pt x="106" y="359"/>
                  </a:cubicBezTo>
                  <a:cubicBezTo>
                    <a:pt x="105" y="370"/>
                    <a:pt x="112" y="373"/>
                    <a:pt x="120" y="376"/>
                  </a:cubicBezTo>
                  <a:cubicBezTo>
                    <a:pt x="144" y="382"/>
                    <a:pt x="165" y="393"/>
                    <a:pt x="180" y="414"/>
                  </a:cubicBezTo>
                  <a:cubicBezTo>
                    <a:pt x="185" y="422"/>
                    <a:pt x="193" y="425"/>
                    <a:pt x="203" y="420"/>
                  </a:cubicBezTo>
                  <a:cubicBezTo>
                    <a:pt x="196" y="407"/>
                    <a:pt x="189" y="396"/>
                    <a:pt x="182" y="384"/>
                  </a:cubicBezTo>
                  <a:cubicBezTo>
                    <a:pt x="188" y="384"/>
                    <a:pt x="192" y="386"/>
                    <a:pt x="196" y="388"/>
                  </a:cubicBezTo>
                  <a:cubicBezTo>
                    <a:pt x="200" y="389"/>
                    <a:pt x="204" y="392"/>
                    <a:pt x="209" y="394"/>
                  </a:cubicBezTo>
                  <a:close/>
                  <a:moveTo>
                    <a:pt x="351" y="744"/>
                  </a:moveTo>
                  <a:cubicBezTo>
                    <a:pt x="349" y="747"/>
                    <a:pt x="347" y="748"/>
                    <a:pt x="346" y="750"/>
                  </a:cubicBezTo>
                  <a:cubicBezTo>
                    <a:pt x="345" y="752"/>
                    <a:pt x="345" y="754"/>
                    <a:pt x="344" y="756"/>
                  </a:cubicBezTo>
                  <a:cubicBezTo>
                    <a:pt x="343" y="772"/>
                    <a:pt x="353" y="787"/>
                    <a:pt x="370" y="792"/>
                  </a:cubicBezTo>
                  <a:cubicBezTo>
                    <a:pt x="385" y="796"/>
                    <a:pt x="400" y="797"/>
                    <a:pt x="415" y="797"/>
                  </a:cubicBezTo>
                  <a:cubicBezTo>
                    <a:pt x="442" y="796"/>
                    <a:pt x="466" y="773"/>
                    <a:pt x="471" y="747"/>
                  </a:cubicBezTo>
                  <a:cubicBezTo>
                    <a:pt x="472" y="742"/>
                    <a:pt x="469" y="734"/>
                    <a:pt x="467" y="733"/>
                  </a:cubicBezTo>
                  <a:cubicBezTo>
                    <a:pt x="462" y="732"/>
                    <a:pt x="455" y="734"/>
                    <a:pt x="451" y="737"/>
                  </a:cubicBezTo>
                  <a:cubicBezTo>
                    <a:pt x="446" y="741"/>
                    <a:pt x="442" y="748"/>
                    <a:pt x="437" y="753"/>
                  </a:cubicBezTo>
                  <a:cubicBezTo>
                    <a:pt x="415" y="776"/>
                    <a:pt x="390" y="777"/>
                    <a:pt x="366" y="757"/>
                  </a:cubicBezTo>
                  <a:cubicBezTo>
                    <a:pt x="361" y="753"/>
                    <a:pt x="357" y="749"/>
                    <a:pt x="351" y="744"/>
                  </a:cubicBezTo>
                  <a:close/>
                  <a:moveTo>
                    <a:pt x="472" y="246"/>
                  </a:moveTo>
                  <a:cubicBezTo>
                    <a:pt x="471" y="267"/>
                    <a:pt x="473" y="270"/>
                    <a:pt x="491" y="272"/>
                  </a:cubicBezTo>
                  <a:cubicBezTo>
                    <a:pt x="531" y="277"/>
                    <a:pt x="568" y="266"/>
                    <a:pt x="604" y="251"/>
                  </a:cubicBezTo>
                  <a:cubicBezTo>
                    <a:pt x="618" y="245"/>
                    <a:pt x="617" y="237"/>
                    <a:pt x="602" y="226"/>
                  </a:cubicBezTo>
                  <a:cubicBezTo>
                    <a:pt x="562" y="249"/>
                    <a:pt x="516" y="245"/>
                    <a:pt x="472" y="246"/>
                  </a:cubicBezTo>
                  <a:close/>
                  <a:moveTo>
                    <a:pt x="984" y="372"/>
                  </a:moveTo>
                  <a:cubicBezTo>
                    <a:pt x="992" y="373"/>
                    <a:pt x="994" y="374"/>
                    <a:pt x="996" y="374"/>
                  </a:cubicBezTo>
                  <a:cubicBezTo>
                    <a:pt x="1027" y="375"/>
                    <a:pt x="1034" y="386"/>
                    <a:pt x="1023" y="415"/>
                  </a:cubicBezTo>
                  <a:cubicBezTo>
                    <a:pt x="1022" y="419"/>
                    <a:pt x="1020" y="423"/>
                    <a:pt x="1018" y="428"/>
                  </a:cubicBezTo>
                  <a:cubicBezTo>
                    <a:pt x="1017" y="432"/>
                    <a:pt x="1015" y="436"/>
                    <a:pt x="1013" y="443"/>
                  </a:cubicBezTo>
                  <a:cubicBezTo>
                    <a:pt x="1025" y="438"/>
                    <a:pt x="1034" y="435"/>
                    <a:pt x="1042" y="430"/>
                  </a:cubicBezTo>
                  <a:cubicBezTo>
                    <a:pt x="1051" y="425"/>
                    <a:pt x="1057" y="417"/>
                    <a:pt x="1057" y="406"/>
                  </a:cubicBezTo>
                  <a:cubicBezTo>
                    <a:pt x="1057" y="388"/>
                    <a:pt x="1051" y="372"/>
                    <a:pt x="1038" y="359"/>
                  </a:cubicBezTo>
                  <a:cubicBezTo>
                    <a:pt x="1029" y="349"/>
                    <a:pt x="1019" y="347"/>
                    <a:pt x="1007" y="354"/>
                  </a:cubicBezTo>
                  <a:cubicBezTo>
                    <a:pt x="1000" y="358"/>
                    <a:pt x="994" y="364"/>
                    <a:pt x="984" y="372"/>
                  </a:cubicBezTo>
                  <a:close/>
                  <a:moveTo>
                    <a:pt x="953" y="500"/>
                  </a:moveTo>
                  <a:cubicBezTo>
                    <a:pt x="970" y="538"/>
                    <a:pt x="994" y="544"/>
                    <a:pt x="1023" y="521"/>
                  </a:cubicBezTo>
                  <a:cubicBezTo>
                    <a:pt x="1028" y="517"/>
                    <a:pt x="1032" y="513"/>
                    <a:pt x="1036" y="508"/>
                  </a:cubicBezTo>
                  <a:cubicBezTo>
                    <a:pt x="1046" y="494"/>
                    <a:pt x="1045" y="481"/>
                    <a:pt x="1032" y="469"/>
                  </a:cubicBezTo>
                  <a:cubicBezTo>
                    <a:pt x="1027" y="465"/>
                    <a:pt x="1020" y="461"/>
                    <a:pt x="1011" y="456"/>
                  </a:cubicBezTo>
                  <a:cubicBezTo>
                    <a:pt x="1012" y="463"/>
                    <a:pt x="1012" y="466"/>
                    <a:pt x="1013" y="469"/>
                  </a:cubicBezTo>
                  <a:cubicBezTo>
                    <a:pt x="1019" y="497"/>
                    <a:pt x="1009" y="507"/>
                    <a:pt x="981" y="504"/>
                  </a:cubicBezTo>
                  <a:cubicBezTo>
                    <a:pt x="972" y="503"/>
                    <a:pt x="964" y="501"/>
                    <a:pt x="953" y="500"/>
                  </a:cubicBezTo>
                  <a:close/>
                  <a:moveTo>
                    <a:pt x="875" y="459"/>
                  </a:moveTo>
                  <a:cubicBezTo>
                    <a:pt x="845" y="488"/>
                    <a:pt x="848" y="513"/>
                    <a:pt x="881" y="532"/>
                  </a:cubicBezTo>
                  <a:cubicBezTo>
                    <a:pt x="885" y="534"/>
                    <a:pt x="889" y="537"/>
                    <a:pt x="894" y="538"/>
                  </a:cubicBezTo>
                  <a:cubicBezTo>
                    <a:pt x="904" y="541"/>
                    <a:pt x="915" y="543"/>
                    <a:pt x="924" y="534"/>
                  </a:cubicBezTo>
                  <a:cubicBezTo>
                    <a:pt x="933" y="525"/>
                    <a:pt x="937" y="514"/>
                    <a:pt x="934" y="499"/>
                  </a:cubicBezTo>
                  <a:cubicBezTo>
                    <a:pt x="930" y="501"/>
                    <a:pt x="927" y="502"/>
                    <a:pt x="925" y="504"/>
                  </a:cubicBezTo>
                  <a:cubicBezTo>
                    <a:pt x="903" y="519"/>
                    <a:pt x="891" y="515"/>
                    <a:pt x="882" y="490"/>
                  </a:cubicBezTo>
                  <a:cubicBezTo>
                    <a:pt x="879" y="481"/>
                    <a:pt x="878" y="471"/>
                    <a:pt x="875" y="459"/>
                  </a:cubicBezTo>
                  <a:close/>
                  <a:moveTo>
                    <a:pt x="879" y="371"/>
                  </a:moveTo>
                  <a:cubicBezTo>
                    <a:pt x="842" y="356"/>
                    <a:pt x="818" y="371"/>
                    <a:pt x="816" y="409"/>
                  </a:cubicBezTo>
                  <a:cubicBezTo>
                    <a:pt x="816" y="411"/>
                    <a:pt x="816" y="414"/>
                    <a:pt x="816" y="417"/>
                  </a:cubicBezTo>
                  <a:cubicBezTo>
                    <a:pt x="816" y="429"/>
                    <a:pt x="819" y="441"/>
                    <a:pt x="831" y="447"/>
                  </a:cubicBezTo>
                  <a:cubicBezTo>
                    <a:pt x="844" y="453"/>
                    <a:pt x="856" y="450"/>
                    <a:pt x="870" y="442"/>
                  </a:cubicBezTo>
                  <a:cubicBezTo>
                    <a:pt x="865" y="439"/>
                    <a:pt x="862" y="437"/>
                    <a:pt x="859" y="435"/>
                  </a:cubicBezTo>
                  <a:cubicBezTo>
                    <a:pt x="837" y="422"/>
                    <a:pt x="836" y="409"/>
                    <a:pt x="854" y="391"/>
                  </a:cubicBezTo>
                  <a:cubicBezTo>
                    <a:pt x="861" y="385"/>
                    <a:pt x="870" y="379"/>
                    <a:pt x="879" y="371"/>
                  </a:cubicBezTo>
                  <a:close/>
                  <a:moveTo>
                    <a:pt x="905" y="374"/>
                  </a:moveTo>
                  <a:cubicBezTo>
                    <a:pt x="909" y="365"/>
                    <a:pt x="910" y="359"/>
                    <a:pt x="912" y="354"/>
                  </a:cubicBezTo>
                  <a:cubicBezTo>
                    <a:pt x="919" y="338"/>
                    <a:pt x="929" y="334"/>
                    <a:pt x="944" y="342"/>
                  </a:cubicBezTo>
                  <a:cubicBezTo>
                    <a:pt x="952" y="346"/>
                    <a:pt x="958" y="352"/>
                    <a:pt x="965" y="357"/>
                  </a:cubicBezTo>
                  <a:cubicBezTo>
                    <a:pt x="969" y="359"/>
                    <a:pt x="972" y="362"/>
                    <a:pt x="979" y="367"/>
                  </a:cubicBezTo>
                  <a:cubicBezTo>
                    <a:pt x="978" y="355"/>
                    <a:pt x="979" y="346"/>
                    <a:pt x="977" y="338"/>
                  </a:cubicBezTo>
                  <a:cubicBezTo>
                    <a:pt x="974" y="325"/>
                    <a:pt x="966" y="315"/>
                    <a:pt x="952" y="313"/>
                  </a:cubicBezTo>
                  <a:cubicBezTo>
                    <a:pt x="940" y="312"/>
                    <a:pt x="927" y="312"/>
                    <a:pt x="916" y="315"/>
                  </a:cubicBezTo>
                  <a:cubicBezTo>
                    <a:pt x="894" y="321"/>
                    <a:pt x="887" y="337"/>
                    <a:pt x="896" y="358"/>
                  </a:cubicBezTo>
                  <a:cubicBezTo>
                    <a:pt x="898" y="362"/>
                    <a:pt x="901" y="366"/>
                    <a:pt x="905" y="374"/>
                  </a:cubicBezTo>
                  <a:close/>
                  <a:moveTo>
                    <a:pt x="89" y="474"/>
                  </a:moveTo>
                  <a:cubicBezTo>
                    <a:pt x="87" y="488"/>
                    <a:pt x="95" y="493"/>
                    <a:pt x="104" y="494"/>
                  </a:cubicBezTo>
                  <a:cubicBezTo>
                    <a:pt x="125" y="494"/>
                    <a:pt x="146" y="495"/>
                    <a:pt x="166" y="493"/>
                  </a:cubicBezTo>
                  <a:cubicBezTo>
                    <a:pt x="177" y="493"/>
                    <a:pt x="188" y="488"/>
                    <a:pt x="197" y="476"/>
                  </a:cubicBezTo>
                  <a:cubicBezTo>
                    <a:pt x="160" y="457"/>
                    <a:pt x="125" y="462"/>
                    <a:pt x="89" y="474"/>
                  </a:cubicBezTo>
                  <a:close/>
                  <a:moveTo>
                    <a:pt x="559" y="620"/>
                  </a:moveTo>
                  <a:cubicBezTo>
                    <a:pt x="563" y="596"/>
                    <a:pt x="564" y="574"/>
                    <a:pt x="561" y="552"/>
                  </a:cubicBezTo>
                  <a:cubicBezTo>
                    <a:pt x="531" y="558"/>
                    <a:pt x="510" y="578"/>
                    <a:pt x="504" y="604"/>
                  </a:cubicBezTo>
                  <a:cubicBezTo>
                    <a:pt x="521" y="612"/>
                    <a:pt x="544" y="598"/>
                    <a:pt x="559" y="620"/>
                  </a:cubicBezTo>
                  <a:close/>
                  <a:moveTo>
                    <a:pt x="542" y="680"/>
                  </a:moveTo>
                  <a:cubicBezTo>
                    <a:pt x="534" y="680"/>
                    <a:pt x="530" y="680"/>
                    <a:pt x="526" y="680"/>
                  </a:cubicBezTo>
                  <a:cubicBezTo>
                    <a:pt x="507" y="680"/>
                    <a:pt x="505" y="677"/>
                    <a:pt x="507" y="658"/>
                  </a:cubicBezTo>
                  <a:cubicBezTo>
                    <a:pt x="507" y="652"/>
                    <a:pt x="507" y="645"/>
                    <a:pt x="504" y="641"/>
                  </a:cubicBezTo>
                  <a:cubicBezTo>
                    <a:pt x="500" y="634"/>
                    <a:pt x="491" y="629"/>
                    <a:pt x="482" y="631"/>
                  </a:cubicBezTo>
                  <a:cubicBezTo>
                    <a:pt x="472" y="633"/>
                    <a:pt x="468" y="641"/>
                    <a:pt x="467" y="650"/>
                  </a:cubicBezTo>
                  <a:cubicBezTo>
                    <a:pt x="466" y="666"/>
                    <a:pt x="471" y="680"/>
                    <a:pt x="485" y="688"/>
                  </a:cubicBezTo>
                  <a:cubicBezTo>
                    <a:pt x="501" y="697"/>
                    <a:pt x="518" y="699"/>
                    <a:pt x="535" y="691"/>
                  </a:cubicBezTo>
                  <a:cubicBezTo>
                    <a:pt x="537" y="690"/>
                    <a:pt x="539" y="686"/>
                    <a:pt x="542" y="680"/>
                  </a:cubicBezTo>
                  <a:close/>
                  <a:moveTo>
                    <a:pt x="517" y="133"/>
                  </a:moveTo>
                  <a:cubicBezTo>
                    <a:pt x="515" y="133"/>
                    <a:pt x="514" y="134"/>
                    <a:pt x="512" y="134"/>
                  </a:cubicBezTo>
                  <a:cubicBezTo>
                    <a:pt x="507" y="127"/>
                    <a:pt x="503" y="120"/>
                    <a:pt x="497" y="112"/>
                  </a:cubicBezTo>
                  <a:cubicBezTo>
                    <a:pt x="492" y="112"/>
                    <a:pt x="486" y="113"/>
                    <a:pt x="479" y="113"/>
                  </a:cubicBezTo>
                  <a:cubicBezTo>
                    <a:pt x="477" y="133"/>
                    <a:pt x="488" y="142"/>
                    <a:pt x="501" y="147"/>
                  </a:cubicBezTo>
                  <a:cubicBezTo>
                    <a:pt x="515" y="151"/>
                    <a:pt x="530" y="152"/>
                    <a:pt x="545" y="152"/>
                  </a:cubicBezTo>
                  <a:cubicBezTo>
                    <a:pt x="561" y="152"/>
                    <a:pt x="566" y="142"/>
                    <a:pt x="560" y="126"/>
                  </a:cubicBezTo>
                  <a:cubicBezTo>
                    <a:pt x="553" y="123"/>
                    <a:pt x="546" y="122"/>
                    <a:pt x="540" y="118"/>
                  </a:cubicBezTo>
                  <a:cubicBezTo>
                    <a:pt x="527" y="109"/>
                    <a:pt x="522" y="111"/>
                    <a:pt x="519" y="126"/>
                  </a:cubicBezTo>
                  <a:cubicBezTo>
                    <a:pt x="518" y="128"/>
                    <a:pt x="517" y="130"/>
                    <a:pt x="517" y="133"/>
                  </a:cubicBezTo>
                  <a:close/>
                  <a:moveTo>
                    <a:pt x="577" y="174"/>
                  </a:moveTo>
                  <a:cubicBezTo>
                    <a:pt x="566" y="173"/>
                    <a:pt x="558" y="175"/>
                    <a:pt x="549" y="182"/>
                  </a:cubicBezTo>
                  <a:cubicBezTo>
                    <a:pt x="532" y="196"/>
                    <a:pt x="514" y="195"/>
                    <a:pt x="496" y="184"/>
                  </a:cubicBezTo>
                  <a:cubicBezTo>
                    <a:pt x="492" y="182"/>
                    <a:pt x="490" y="179"/>
                    <a:pt x="486" y="177"/>
                  </a:cubicBezTo>
                  <a:cubicBezTo>
                    <a:pt x="479" y="173"/>
                    <a:pt x="473" y="173"/>
                    <a:pt x="467" y="179"/>
                  </a:cubicBezTo>
                  <a:cubicBezTo>
                    <a:pt x="480" y="204"/>
                    <a:pt x="506" y="216"/>
                    <a:pt x="536" y="212"/>
                  </a:cubicBezTo>
                  <a:cubicBezTo>
                    <a:pt x="559" y="209"/>
                    <a:pt x="573" y="196"/>
                    <a:pt x="577" y="174"/>
                  </a:cubicBezTo>
                  <a:close/>
                  <a:moveTo>
                    <a:pt x="72" y="404"/>
                  </a:moveTo>
                  <a:cubicBezTo>
                    <a:pt x="74" y="405"/>
                    <a:pt x="75" y="406"/>
                    <a:pt x="75" y="406"/>
                  </a:cubicBezTo>
                  <a:cubicBezTo>
                    <a:pt x="80" y="406"/>
                    <a:pt x="85" y="406"/>
                    <a:pt x="89" y="407"/>
                  </a:cubicBezTo>
                  <a:cubicBezTo>
                    <a:pt x="121" y="411"/>
                    <a:pt x="153" y="415"/>
                    <a:pt x="175" y="443"/>
                  </a:cubicBezTo>
                  <a:cubicBezTo>
                    <a:pt x="177" y="446"/>
                    <a:pt x="184" y="445"/>
                    <a:pt x="191" y="446"/>
                  </a:cubicBezTo>
                  <a:cubicBezTo>
                    <a:pt x="185" y="427"/>
                    <a:pt x="175" y="415"/>
                    <a:pt x="163" y="406"/>
                  </a:cubicBezTo>
                  <a:cubicBezTo>
                    <a:pt x="146" y="394"/>
                    <a:pt x="127" y="389"/>
                    <a:pt x="107" y="388"/>
                  </a:cubicBezTo>
                  <a:cubicBezTo>
                    <a:pt x="92" y="387"/>
                    <a:pt x="83" y="395"/>
                    <a:pt x="72" y="404"/>
                  </a:cubicBezTo>
                  <a:close/>
                  <a:moveTo>
                    <a:pt x="830" y="709"/>
                  </a:moveTo>
                  <a:cubicBezTo>
                    <a:pt x="841" y="703"/>
                    <a:pt x="850" y="694"/>
                    <a:pt x="860" y="694"/>
                  </a:cubicBezTo>
                  <a:cubicBezTo>
                    <a:pt x="869" y="693"/>
                    <a:pt x="879" y="700"/>
                    <a:pt x="890" y="704"/>
                  </a:cubicBezTo>
                  <a:cubicBezTo>
                    <a:pt x="891" y="697"/>
                    <a:pt x="894" y="689"/>
                    <a:pt x="893" y="681"/>
                  </a:cubicBezTo>
                  <a:cubicBezTo>
                    <a:pt x="892" y="669"/>
                    <a:pt x="883" y="661"/>
                    <a:pt x="870" y="661"/>
                  </a:cubicBezTo>
                  <a:cubicBezTo>
                    <a:pt x="845" y="660"/>
                    <a:pt x="827" y="680"/>
                    <a:pt x="830" y="709"/>
                  </a:cubicBezTo>
                  <a:close/>
                  <a:moveTo>
                    <a:pt x="265" y="435"/>
                  </a:moveTo>
                  <a:cubicBezTo>
                    <a:pt x="266" y="412"/>
                    <a:pt x="266" y="412"/>
                    <a:pt x="293" y="397"/>
                  </a:cubicBezTo>
                  <a:cubicBezTo>
                    <a:pt x="288" y="393"/>
                    <a:pt x="285" y="387"/>
                    <a:pt x="281" y="386"/>
                  </a:cubicBezTo>
                  <a:cubicBezTo>
                    <a:pt x="261" y="379"/>
                    <a:pt x="239" y="395"/>
                    <a:pt x="238" y="416"/>
                  </a:cubicBezTo>
                  <a:cubicBezTo>
                    <a:pt x="238" y="434"/>
                    <a:pt x="245" y="439"/>
                    <a:pt x="265" y="435"/>
                  </a:cubicBezTo>
                  <a:close/>
                  <a:moveTo>
                    <a:pt x="1060" y="729"/>
                  </a:moveTo>
                  <a:cubicBezTo>
                    <a:pt x="1071" y="713"/>
                    <a:pt x="1073" y="699"/>
                    <a:pt x="1065" y="688"/>
                  </a:cubicBezTo>
                  <a:cubicBezTo>
                    <a:pt x="1060" y="680"/>
                    <a:pt x="1049" y="677"/>
                    <a:pt x="1038" y="680"/>
                  </a:cubicBezTo>
                  <a:cubicBezTo>
                    <a:pt x="1025" y="683"/>
                    <a:pt x="1018" y="694"/>
                    <a:pt x="1018" y="715"/>
                  </a:cubicBezTo>
                  <a:cubicBezTo>
                    <a:pt x="1027" y="713"/>
                    <a:pt x="1035" y="710"/>
                    <a:pt x="1045" y="708"/>
                  </a:cubicBezTo>
                  <a:cubicBezTo>
                    <a:pt x="1050" y="715"/>
                    <a:pt x="1055" y="722"/>
                    <a:pt x="1060" y="729"/>
                  </a:cubicBezTo>
                  <a:close/>
                  <a:moveTo>
                    <a:pt x="155" y="278"/>
                  </a:moveTo>
                  <a:cubicBezTo>
                    <a:pt x="142" y="270"/>
                    <a:pt x="142" y="270"/>
                    <a:pt x="130" y="270"/>
                  </a:cubicBezTo>
                  <a:cubicBezTo>
                    <a:pt x="134" y="291"/>
                    <a:pt x="147" y="304"/>
                    <a:pt x="163" y="315"/>
                  </a:cubicBezTo>
                  <a:cubicBezTo>
                    <a:pt x="169" y="319"/>
                    <a:pt x="177" y="321"/>
                    <a:pt x="181" y="315"/>
                  </a:cubicBezTo>
                  <a:cubicBezTo>
                    <a:pt x="184" y="311"/>
                    <a:pt x="185" y="302"/>
                    <a:pt x="183" y="297"/>
                  </a:cubicBezTo>
                  <a:cubicBezTo>
                    <a:pt x="179" y="287"/>
                    <a:pt x="172" y="279"/>
                    <a:pt x="166" y="270"/>
                  </a:cubicBezTo>
                  <a:cubicBezTo>
                    <a:pt x="165" y="269"/>
                    <a:pt x="164" y="269"/>
                    <a:pt x="162" y="269"/>
                  </a:cubicBezTo>
                  <a:cubicBezTo>
                    <a:pt x="160" y="272"/>
                    <a:pt x="158" y="274"/>
                    <a:pt x="155" y="278"/>
                  </a:cubicBezTo>
                  <a:close/>
                  <a:moveTo>
                    <a:pt x="251" y="353"/>
                  </a:moveTo>
                  <a:cubicBezTo>
                    <a:pt x="271" y="343"/>
                    <a:pt x="294" y="315"/>
                    <a:pt x="298" y="296"/>
                  </a:cubicBezTo>
                  <a:cubicBezTo>
                    <a:pt x="298" y="292"/>
                    <a:pt x="296" y="288"/>
                    <a:pt x="294" y="283"/>
                  </a:cubicBezTo>
                  <a:cubicBezTo>
                    <a:pt x="275" y="294"/>
                    <a:pt x="261" y="308"/>
                    <a:pt x="251" y="324"/>
                  </a:cubicBezTo>
                  <a:cubicBezTo>
                    <a:pt x="246" y="334"/>
                    <a:pt x="242" y="344"/>
                    <a:pt x="251" y="353"/>
                  </a:cubicBezTo>
                  <a:close/>
                  <a:moveTo>
                    <a:pt x="1047" y="530"/>
                  </a:moveTo>
                  <a:cubicBezTo>
                    <a:pt x="1031" y="535"/>
                    <a:pt x="1020" y="543"/>
                    <a:pt x="1010" y="553"/>
                  </a:cubicBezTo>
                  <a:cubicBezTo>
                    <a:pt x="1006" y="557"/>
                    <a:pt x="1003" y="563"/>
                    <a:pt x="1001" y="568"/>
                  </a:cubicBezTo>
                  <a:cubicBezTo>
                    <a:pt x="999" y="575"/>
                    <a:pt x="1003" y="582"/>
                    <a:pt x="1009" y="585"/>
                  </a:cubicBezTo>
                  <a:cubicBezTo>
                    <a:pt x="1013" y="586"/>
                    <a:pt x="1021" y="586"/>
                    <a:pt x="1024" y="584"/>
                  </a:cubicBezTo>
                  <a:cubicBezTo>
                    <a:pt x="1039" y="570"/>
                    <a:pt x="1047" y="552"/>
                    <a:pt x="1047" y="530"/>
                  </a:cubicBezTo>
                  <a:close/>
                  <a:moveTo>
                    <a:pt x="327" y="409"/>
                  </a:moveTo>
                  <a:cubicBezTo>
                    <a:pt x="326" y="410"/>
                    <a:pt x="320" y="412"/>
                    <a:pt x="320" y="414"/>
                  </a:cubicBezTo>
                  <a:cubicBezTo>
                    <a:pt x="320" y="418"/>
                    <a:pt x="322" y="424"/>
                    <a:pt x="325" y="425"/>
                  </a:cubicBezTo>
                  <a:cubicBezTo>
                    <a:pt x="340" y="430"/>
                    <a:pt x="351" y="438"/>
                    <a:pt x="352" y="456"/>
                  </a:cubicBezTo>
                  <a:cubicBezTo>
                    <a:pt x="352" y="458"/>
                    <a:pt x="357" y="461"/>
                    <a:pt x="359" y="461"/>
                  </a:cubicBezTo>
                  <a:cubicBezTo>
                    <a:pt x="364" y="462"/>
                    <a:pt x="371" y="462"/>
                    <a:pt x="372" y="460"/>
                  </a:cubicBezTo>
                  <a:cubicBezTo>
                    <a:pt x="375" y="455"/>
                    <a:pt x="377" y="447"/>
                    <a:pt x="376" y="442"/>
                  </a:cubicBezTo>
                  <a:cubicBezTo>
                    <a:pt x="373" y="428"/>
                    <a:pt x="345" y="409"/>
                    <a:pt x="327" y="409"/>
                  </a:cubicBezTo>
                  <a:close/>
                  <a:moveTo>
                    <a:pt x="223" y="472"/>
                  </a:moveTo>
                  <a:cubicBezTo>
                    <a:pt x="223" y="485"/>
                    <a:pt x="239" y="507"/>
                    <a:pt x="253" y="515"/>
                  </a:cubicBezTo>
                  <a:cubicBezTo>
                    <a:pt x="258" y="517"/>
                    <a:pt x="263" y="519"/>
                    <a:pt x="268" y="514"/>
                  </a:cubicBezTo>
                  <a:cubicBezTo>
                    <a:pt x="272" y="508"/>
                    <a:pt x="269" y="504"/>
                    <a:pt x="264" y="500"/>
                  </a:cubicBezTo>
                  <a:cubicBezTo>
                    <a:pt x="255" y="493"/>
                    <a:pt x="249" y="484"/>
                    <a:pt x="249" y="471"/>
                  </a:cubicBezTo>
                  <a:cubicBezTo>
                    <a:pt x="250" y="459"/>
                    <a:pt x="245" y="453"/>
                    <a:pt x="237" y="453"/>
                  </a:cubicBezTo>
                  <a:cubicBezTo>
                    <a:pt x="229" y="453"/>
                    <a:pt x="222" y="462"/>
                    <a:pt x="223" y="472"/>
                  </a:cubicBezTo>
                  <a:close/>
                  <a:moveTo>
                    <a:pt x="469" y="602"/>
                  </a:moveTo>
                  <a:cubicBezTo>
                    <a:pt x="469" y="599"/>
                    <a:pt x="468" y="596"/>
                    <a:pt x="469" y="593"/>
                  </a:cubicBezTo>
                  <a:cubicBezTo>
                    <a:pt x="469" y="579"/>
                    <a:pt x="470" y="578"/>
                    <a:pt x="483" y="578"/>
                  </a:cubicBezTo>
                  <a:cubicBezTo>
                    <a:pt x="485" y="578"/>
                    <a:pt x="487" y="578"/>
                    <a:pt x="489" y="578"/>
                  </a:cubicBezTo>
                  <a:cubicBezTo>
                    <a:pt x="499" y="577"/>
                    <a:pt x="506" y="569"/>
                    <a:pt x="505" y="561"/>
                  </a:cubicBezTo>
                  <a:cubicBezTo>
                    <a:pt x="505" y="553"/>
                    <a:pt x="497" y="547"/>
                    <a:pt x="488" y="547"/>
                  </a:cubicBezTo>
                  <a:cubicBezTo>
                    <a:pt x="477" y="546"/>
                    <a:pt x="463" y="554"/>
                    <a:pt x="460" y="565"/>
                  </a:cubicBezTo>
                  <a:cubicBezTo>
                    <a:pt x="456" y="578"/>
                    <a:pt x="452" y="592"/>
                    <a:pt x="469" y="602"/>
                  </a:cubicBezTo>
                  <a:close/>
                  <a:moveTo>
                    <a:pt x="577" y="128"/>
                  </a:moveTo>
                  <a:cubicBezTo>
                    <a:pt x="562" y="86"/>
                    <a:pt x="504" y="67"/>
                    <a:pt x="478" y="99"/>
                  </a:cubicBezTo>
                  <a:cubicBezTo>
                    <a:pt x="517" y="93"/>
                    <a:pt x="550" y="103"/>
                    <a:pt x="577" y="128"/>
                  </a:cubicBezTo>
                  <a:close/>
                  <a:moveTo>
                    <a:pt x="551" y="658"/>
                  </a:moveTo>
                  <a:cubicBezTo>
                    <a:pt x="552" y="623"/>
                    <a:pt x="537" y="608"/>
                    <a:pt x="513" y="621"/>
                  </a:cubicBezTo>
                  <a:cubicBezTo>
                    <a:pt x="516" y="633"/>
                    <a:pt x="519" y="646"/>
                    <a:pt x="522" y="658"/>
                  </a:cubicBezTo>
                  <a:cubicBezTo>
                    <a:pt x="529" y="659"/>
                    <a:pt x="535" y="659"/>
                    <a:pt x="540" y="659"/>
                  </a:cubicBezTo>
                  <a:cubicBezTo>
                    <a:pt x="543" y="659"/>
                    <a:pt x="546" y="659"/>
                    <a:pt x="551" y="658"/>
                  </a:cubicBezTo>
                  <a:close/>
                  <a:moveTo>
                    <a:pt x="722" y="690"/>
                  </a:moveTo>
                  <a:cubicBezTo>
                    <a:pt x="743" y="678"/>
                    <a:pt x="751" y="646"/>
                    <a:pt x="738" y="628"/>
                  </a:cubicBezTo>
                  <a:cubicBezTo>
                    <a:pt x="719" y="641"/>
                    <a:pt x="711" y="671"/>
                    <a:pt x="722" y="690"/>
                  </a:cubicBezTo>
                  <a:close/>
                  <a:moveTo>
                    <a:pt x="738" y="717"/>
                  </a:moveTo>
                  <a:cubicBezTo>
                    <a:pt x="764" y="712"/>
                    <a:pt x="784" y="690"/>
                    <a:pt x="782" y="670"/>
                  </a:cubicBezTo>
                  <a:cubicBezTo>
                    <a:pt x="759" y="672"/>
                    <a:pt x="738" y="694"/>
                    <a:pt x="738" y="717"/>
                  </a:cubicBezTo>
                  <a:close/>
                  <a:moveTo>
                    <a:pt x="869" y="624"/>
                  </a:moveTo>
                  <a:cubicBezTo>
                    <a:pt x="895" y="623"/>
                    <a:pt x="901" y="617"/>
                    <a:pt x="901" y="597"/>
                  </a:cubicBezTo>
                  <a:cubicBezTo>
                    <a:pt x="902" y="580"/>
                    <a:pt x="892" y="570"/>
                    <a:pt x="874" y="568"/>
                  </a:cubicBezTo>
                  <a:cubicBezTo>
                    <a:pt x="872" y="583"/>
                    <a:pt x="872" y="583"/>
                    <a:pt x="879" y="595"/>
                  </a:cubicBezTo>
                  <a:cubicBezTo>
                    <a:pt x="883" y="602"/>
                    <a:pt x="883" y="608"/>
                    <a:pt x="878" y="613"/>
                  </a:cubicBezTo>
                  <a:cubicBezTo>
                    <a:pt x="876" y="616"/>
                    <a:pt x="873" y="619"/>
                    <a:pt x="869" y="624"/>
                  </a:cubicBezTo>
                  <a:close/>
                  <a:moveTo>
                    <a:pt x="703" y="693"/>
                  </a:moveTo>
                  <a:cubicBezTo>
                    <a:pt x="714" y="672"/>
                    <a:pt x="703" y="639"/>
                    <a:pt x="683" y="631"/>
                  </a:cubicBezTo>
                  <a:cubicBezTo>
                    <a:pt x="675" y="652"/>
                    <a:pt x="682" y="677"/>
                    <a:pt x="703" y="693"/>
                  </a:cubicBezTo>
                  <a:close/>
                  <a:moveTo>
                    <a:pt x="524" y="339"/>
                  </a:moveTo>
                  <a:cubicBezTo>
                    <a:pt x="499" y="339"/>
                    <a:pt x="481" y="355"/>
                    <a:pt x="480" y="379"/>
                  </a:cubicBezTo>
                  <a:cubicBezTo>
                    <a:pt x="479" y="389"/>
                    <a:pt x="484" y="392"/>
                    <a:pt x="492" y="392"/>
                  </a:cubicBezTo>
                  <a:cubicBezTo>
                    <a:pt x="503" y="374"/>
                    <a:pt x="513" y="356"/>
                    <a:pt x="524" y="339"/>
                  </a:cubicBezTo>
                  <a:close/>
                  <a:moveTo>
                    <a:pt x="407" y="669"/>
                  </a:moveTo>
                  <a:cubicBezTo>
                    <a:pt x="423" y="670"/>
                    <a:pt x="437" y="670"/>
                    <a:pt x="451" y="671"/>
                  </a:cubicBezTo>
                  <a:cubicBezTo>
                    <a:pt x="453" y="662"/>
                    <a:pt x="454" y="656"/>
                    <a:pt x="456" y="648"/>
                  </a:cubicBezTo>
                  <a:cubicBezTo>
                    <a:pt x="439" y="648"/>
                    <a:pt x="424" y="648"/>
                    <a:pt x="408" y="648"/>
                  </a:cubicBezTo>
                  <a:cubicBezTo>
                    <a:pt x="408" y="652"/>
                    <a:pt x="407" y="655"/>
                    <a:pt x="407" y="659"/>
                  </a:cubicBezTo>
                  <a:cubicBezTo>
                    <a:pt x="407" y="661"/>
                    <a:pt x="407" y="664"/>
                    <a:pt x="407" y="669"/>
                  </a:cubicBezTo>
                  <a:close/>
                  <a:moveTo>
                    <a:pt x="593" y="575"/>
                  </a:moveTo>
                  <a:cubicBezTo>
                    <a:pt x="600" y="574"/>
                    <a:pt x="604" y="573"/>
                    <a:pt x="609" y="572"/>
                  </a:cubicBezTo>
                  <a:cubicBezTo>
                    <a:pt x="616" y="570"/>
                    <a:pt x="618" y="564"/>
                    <a:pt x="617" y="558"/>
                  </a:cubicBezTo>
                  <a:cubicBezTo>
                    <a:pt x="617" y="551"/>
                    <a:pt x="611" y="548"/>
                    <a:pt x="604" y="548"/>
                  </a:cubicBezTo>
                  <a:cubicBezTo>
                    <a:pt x="594" y="548"/>
                    <a:pt x="585" y="555"/>
                    <a:pt x="582" y="565"/>
                  </a:cubicBezTo>
                  <a:cubicBezTo>
                    <a:pt x="578" y="577"/>
                    <a:pt x="581" y="586"/>
                    <a:pt x="591" y="594"/>
                  </a:cubicBezTo>
                  <a:cubicBezTo>
                    <a:pt x="592" y="588"/>
                    <a:pt x="592" y="582"/>
                    <a:pt x="593" y="575"/>
                  </a:cubicBezTo>
                  <a:close/>
                  <a:moveTo>
                    <a:pt x="576" y="689"/>
                  </a:moveTo>
                  <a:cubicBezTo>
                    <a:pt x="583" y="688"/>
                    <a:pt x="590" y="689"/>
                    <a:pt x="594" y="686"/>
                  </a:cubicBezTo>
                  <a:cubicBezTo>
                    <a:pt x="597" y="684"/>
                    <a:pt x="601" y="677"/>
                    <a:pt x="600" y="673"/>
                  </a:cubicBezTo>
                  <a:cubicBezTo>
                    <a:pt x="600" y="670"/>
                    <a:pt x="595" y="665"/>
                    <a:pt x="590" y="663"/>
                  </a:cubicBezTo>
                  <a:cubicBezTo>
                    <a:pt x="581" y="661"/>
                    <a:pt x="569" y="669"/>
                    <a:pt x="565" y="679"/>
                  </a:cubicBezTo>
                  <a:cubicBezTo>
                    <a:pt x="561" y="691"/>
                    <a:pt x="564" y="702"/>
                    <a:pt x="575" y="709"/>
                  </a:cubicBezTo>
                  <a:cubicBezTo>
                    <a:pt x="575" y="703"/>
                    <a:pt x="576" y="697"/>
                    <a:pt x="576" y="689"/>
                  </a:cubicBezTo>
                  <a:close/>
                  <a:moveTo>
                    <a:pt x="199" y="320"/>
                  </a:moveTo>
                  <a:cubicBezTo>
                    <a:pt x="214" y="299"/>
                    <a:pt x="221" y="265"/>
                    <a:pt x="214" y="246"/>
                  </a:cubicBezTo>
                  <a:cubicBezTo>
                    <a:pt x="200" y="265"/>
                    <a:pt x="194" y="293"/>
                    <a:pt x="199" y="320"/>
                  </a:cubicBezTo>
                  <a:close/>
                  <a:moveTo>
                    <a:pt x="525" y="314"/>
                  </a:moveTo>
                  <a:cubicBezTo>
                    <a:pt x="506" y="312"/>
                    <a:pt x="493" y="315"/>
                    <a:pt x="481" y="322"/>
                  </a:cubicBezTo>
                  <a:cubicBezTo>
                    <a:pt x="469" y="329"/>
                    <a:pt x="467" y="338"/>
                    <a:pt x="472" y="353"/>
                  </a:cubicBezTo>
                  <a:cubicBezTo>
                    <a:pt x="488" y="341"/>
                    <a:pt x="505" y="329"/>
                    <a:pt x="525" y="314"/>
                  </a:cubicBezTo>
                  <a:close/>
                  <a:moveTo>
                    <a:pt x="1062" y="643"/>
                  </a:moveTo>
                  <a:cubicBezTo>
                    <a:pt x="1064" y="642"/>
                    <a:pt x="1066" y="642"/>
                    <a:pt x="1068" y="641"/>
                  </a:cubicBezTo>
                  <a:cubicBezTo>
                    <a:pt x="1067" y="629"/>
                    <a:pt x="1067" y="616"/>
                    <a:pt x="1064" y="604"/>
                  </a:cubicBezTo>
                  <a:cubicBezTo>
                    <a:pt x="1062" y="593"/>
                    <a:pt x="1059" y="593"/>
                    <a:pt x="1044" y="597"/>
                  </a:cubicBezTo>
                  <a:cubicBezTo>
                    <a:pt x="1048" y="613"/>
                    <a:pt x="1044" y="632"/>
                    <a:pt x="1062" y="643"/>
                  </a:cubicBezTo>
                  <a:close/>
                  <a:moveTo>
                    <a:pt x="954" y="434"/>
                  </a:moveTo>
                  <a:cubicBezTo>
                    <a:pt x="954" y="426"/>
                    <a:pt x="947" y="419"/>
                    <a:pt x="939" y="419"/>
                  </a:cubicBezTo>
                  <a:cubicBezTo>
                    <a:pt x="931" y="419"/>
                    <a:pt x="923" y="426"/>
                    <a:pt x="923" y="434"/>
                  </a:cubicBezTo>
                  <a:cubicBezTo>
                    <a:pt x="922" y="443"/>
                    <a:pt x="930" y="450"/>
                    <a:pt x="939" y="450"/>
                  </a:cubicBezTo>
                  <a:cubicBezTo>
                    <a:pt x="948" y="450"/>
                    <a:pt x="954" y="443"/>
                    <a:pt x="954" y="434"/>
                  </a:cubicBezTo>
                  <a:close/>
                  <a:moveTo>
                    <a:pt x="320" y="469"/>
                  </a:moveTo>
                  <a:cubicBezTo>
                    <a:pt x="320" y="461"/>
                    <a:pt x="313" y="454"/>
                    <a:pt x="305" y="454"/>
                  </a:cubicBezTo>
                  <a:cubicBezTo>
                    <a:pt x="297" y="454"/>
                    <a:pt x="290" y="462"/>
                    <a:pt x="290" y="470"/>
                  </a:cubicBezTo>
                  <a:cubicBezTo>
                    <a:pt x="290" y="478"/>
                    <a:pt x="297" y="485"/>
                    <a:pt x="306" y="485"/>
                  </a:cubicBezTo>
                  <a:cubicBezTo>
                    <a:pt x="314" y="485"/>
                    <a:pt x="320" y="477"/>
                    <a:pt x="320" y="469"/>
                  </a:cubicBezTo>
                  <a:close/>
                  <a:moveTo>
                    <a:pt x="153" y="694"/>
                  </a:moveTo>
                  <a:cubicBezTo>
                    <a:pt x="173" y="680"/>
                    <a:pt x="180" y="664"/>
                    <a:pt x="176" y="646"/>
                  </a:cubicBezTo>
                  <a:cubicBezTo>
                    <a:pt x="161" y="658"/>
                    <a:pt x="156" y="673"/>
                    <a:pt x="153" y="694"/>
                  </a:cubicBezTo>
                  <a:close/>
                  <a:moveTo>
                    <a:pt x="633" y="104"/>
                  </a:moveTo>
                  <a:cubicBezTo>
                    <a:pt x="637" y="96"/>
                    <a:pt x="641" y="92"/>
                    <a:pt x="642" y="87"/>
                  </a:cubicBezTo>
                  <a:cubicBezTo>
                    <a:pt x="643" y="81"/>
                    <a:pt x="638" y="76"/>
                    <a:pt x="631" y="76"/>
                  </a:cubicBezTo>
                  <a:cubicBezTo>
                    <a:pt x="625" y="75"/>
                    <a:pt x="618" y="82"/>
                    <a:pt x="620" y="89"/>
                  </a:cubicBezTo>
                  <a:cubicBezTo>
                    <a:pt x="622" y="93"/>
                    <a:pt x="627" y="97"/>
                    <a:pt x="633" y="104"/>
                  </a:cubicBezTo>
                  <a:close/>
                  <a:moveTo>
                    <a:pt x="537" y="41"/>
                  </a:moveTo>
                  <a:cubicBezTo>
                    <a:pt x="531" y="35"/>
                    <a:pt x="528" y="30"/>
                    <a:pt x="524" y="28"/>
                  </a:cubicBezTo>
                  <a:cubicBezTo>
                    <a:pt x="518" y="25"/>
                    <a:pt x="511" y="32"/>
                    <a:pt x="511" y="40"/>
                  </a:cubicBezTo>
                  <a:cubicBezTo>
                    <a:pt x="512" y="46"/>
                    <a:pt x="515" y="52"/>
                    <a:pt x="522" y="51"/>
                  </a:cubicBezTo>
                  <a:cubicBezTo>
                    <a:pt x="526" y="50"/>
                    <a:pt x="531" y="46"/>
                    <a:pt x="537" y="41"/>
                  </a:cubicBezTo>
                  <a:close/>
                  <a:moveTo>
                    <a:pt x="337" y="109"/>
                  </a:moveTo>
                  <a:cubicBezTo>
                    <a:pt x="350" y="116"/>
                    <a:pt x="360" y="116"/>
                    <a:pt x="372" y="110"/>
                  </a:cubicBezTo>
                  <a:cubicBezTo>
                    <a:pt x="360" y="101"/>
                    <a:pt x="350" y="101"/>
                    <a:pt x="337" y="1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4290062" y="1949518"/>
            <a:ext cx="1701085" cy="1707460"/>
            <a:chOff x="4185365" y="2103439"/>
            <a:chExt cx="1701085" cy="1707460"/>
          </a:xfrm>
          <a:solidFill>
            <a:srgbClr val="F6E8AD"/>
          </a:solidFill>
          <a:effectLst/>
        </p:grpSpPr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4185365" y="2103439"/>
              <a:ext cx="1701085" cy="1707460"/>
            </a:xfrm>
            <a:custGeom>
              <a:avLst/>
              <a:gdLst>
                <a:gd name="T0" fmla="*/ 1300 w 1300"/>
                <a:gd name="T1" fmla="*/ 1187 h 1305"/>
                <a:gd name="T2" fmla="*/ 1293 w 1300"/>
                <a:gd name="T3" fmla="*/ 1207 h 1305"/>
                <a:gd name="T4" fmla="*/ 1165 w 1300"/>
                <a:gd name="T5" fmla="*/ 1303 h 1305"/>
                <a:gd name="T6" fmla="*/ 1103 w 1300"/>
                <a:gd name="T7" fmla="*/ 1305 h 1305"/>
                <a:gd name="T8" fmla="*/ 197 w 1300"/>
                <a:gd name="T9" fmla="*/ 1305 h 1305"/>
                <a:gd name="T10" fmla="*/ 139 w 1300"/>
                <a:gd name="T11" fmla="*/ 1303 h 1305"/>
                <a:gd name="T12" fmla="*/ 0 w 1300"/>
                <a:gd name="T13" fmla="*/ 1163 h 1305"/>
                <a:gd name="T14" fmla="*/ 0 w 1300"/>
                <a:gd name="T15" fmla="*/ 1151 h 1305"/>
                <a:gd name="T16" fmla="*/ 0 w 1300"/>
                <a:gd name="T17" fmla="*/ 153 h 1305"/>
                <a:gd name="T18" fmla="*/ 114 w 1300"/>
                <a:gd name="T19" fmla="*/ 6 h 1305"/>
                <a:gd name="T20" fmla="*/ 141 w 1300"/>
                <a:gd name="T21" fmla="*/ 0 h 1305"/>
                <a:gd name="T22" fmla="*/ 1159 w 1300"/>
                <a:gd name="T23" fmla="*/ 0 h 1305"/>
                <a:gd name="T24" fmla="*/ 1173 w 1300"/>
                <a:gd name="T25" fmla="*/ 3 h 1305"/>
                <a:gd name="T26" fmla="*/ 1287 w 1300"/>
                <a:gd name="T27" fmla="*/ 86 h 1305"/>
                <a:gd name="T28" fmla="*/ 1300 w 1300"/>
                <a:gd name="T29" fmla="*/ 121 h 1305"/>
                <a:gd name="T30" fmla="*/ 1300 w 1300"/>
                <a:gd name="T31" fmla="*/ 1187 h 1305"/>
                <a:gd name="T32" fmla="*/ 651 w 1300"/>
                <a:gd name="T33" fmla="*/ 1269 h 1305"/>
                <a:gd name="T34" fmla="*/ 848 w 1300"/>
                <a:gd name="T35" fmla="*/ 1269 h 1305"/>
                <a:gd name="T36" fmla="*/ 1150 w 1300"/>
                <a:gd name="T37" fmla="*/ 1269 h 1305"/>
                <a:gd name="T38" fmla="*/ 1259 w 1300"/>
                <a:gd name="T39" fmla="*/ 1194 h 1305"/>
                <a:gd name="T40" fmla="*/ 1267 w 1300"/>
                <a:gd name="T41" fmla="*/ 1143 h 1305"/>
                <a:gd name="T42" fmla="*/ 1268 w 1300"/>
                <a:gd name="T43" fmla="*/ 163 h 1305"/>
                <a:gd name="T44" fmla="*/ 1268 w 1300"/>
                <a:gd name="T45" fmla="*/ 149 h 1305"/>
                <a:gd name="T46" fmla="*/ 1184 w 1300"/>
                <a:gd name="T47" fmla="*/ 42 h 1305"/>
                <a:gd name="T48" fmla="*/ 1141 w 1300"/>
                <a:gd name="T49" fmla="*/ 36 h 1305"/>
                <a:gd name="T50" fmla="*/ 161 w 1300"/>
                <a:gd name="T51" fmla="*/ 36 h 1305"/>
                <a:gd name="T52" fmla="*/ 147 w 1300"/>
                <a:gd name="T53" fmla="*/ 36 h 1305"/>
                <a:gd name="T54" fmla="*/ 42 w 1300"/>
                <a:gd name="T55" fmla="*/ 115 h 1305"/>
                <a:gd name="T56" fmla="*/ 35 w 1300"/>
                <a:gd name="T57" fmla="*/ 162 h 1305"/>
                <a:gd name="T58" fmla="*/ 35 w 1300"/>
                <a:gd name="T59" fmla="*/ 1134 h 1305"/>
                <a:gd name="T60" fmla="*/ 35 w 1300"/>
                <a:gd name="T61" fmla="*/ 1156 h 1305"/>
                <a:gd name="T62" fmla="*/ 99 w 1300"/>
                <a:gd name="T63" fmla="*/ 1256 h 1305"/>
                <a:gd name="T64" fmla="*/ 160 w 1300"/>
                <a:gd name="T65" fmla="*/ 1269 h 1305"/>
                <a:gd name="T66" fmla="*/ 651 w 1300"/>
                <a:gd name="T67" fmla="*/ 1269 h 1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00" h="1305">
                  <a:moveTo>
                    <a:pt x="1300" y="1187"/>
                  </a:moveTo>
                  <a:cubicBezTo>
                    <a:pt x="1298" y="1194"/>
                    <a:pt x="1295" y="1201"/>
                    <a:pt x="1293" y="1207"/>
                  </a:cubicBezTo>
                  <a:cubicBezTo>
                    <a:pt x="1275" y="1259"/>
                    <a:pt x="1219" y="1301"/>
                    <a:pt x="1165" y="1303"/>
                  </a:cubicBezTo>
                  <a:cubicBezTo>
                    <a:pt x="1144" y="1304"/>
                    <a:pt x="1123" y="1305"/>
                    <a:pt x="1103" y="1305"/>
                  </a:cubicBezTo>
                  <a:cubicBezTo>
                    <a:pt x="801" y="1305"/>
                    <a:pt x="499" y="1305"/>
                    <a:pt x="197" y="1305"/>
                  </a:cubicBezTo>
                  <a:cubicBezTo>
                    <a:pt x="178" y="1305"/>
                    <a:pt x="158" y="1304"/>
                    <a:pt x="139" y="1303"/>
                  </a:cubicBezTo>
                  <a:cubicBezTo>
                    <a:pt x="67" y="1300"/>
                    <a:pt x="4" y="1236"/>
                    <a:pt x="0" y="1163"/>
                  </a:cubicBezTo>
                  <a:cubicBezTo>
                    <a:pt x="0" y="1159"/>
                    <a:pt x="0" y="1155"/>
                    <a:pt x="0" y="1151"/>
                  </a:cubicBezTo>
                  <a:cubicBezTo>
                    <a:pt x="0" y="819"/>
                    <a:pt x="0" y="486"/>
                    <a:pt x="0" y="153"/>
                  </a:cubicBezTo>
                  <a:cubicBezTo>
                    <a:pt x="0" y="83"/>
                    <a:pt x="47" y="22"/>
                    <a:pt x="114" y="6"/>
                  </a:cubicBezTo>
                  <a:cubicBezTo>
                    <a:pt x="123" y="4"/>
                    <a:pt x="132" y="2"/>
                    <a:pt x="141" y="0"/>
                  </a:cubicBezTo>
                  <a:cubicBezTo>
                    <a:pt x="480" y="0"/>
                    <a:pt x="820" y="0"/>
                    <a:pt x="1159" y="0"/>
                  </a:cubicBezTo>
                  <a:cubicBezTo>
                    <a:pt x="1164" y="1"/>
                    <a:pt x="1168" y="3"/>
                    <a:pt x="1173" y="3"/>
                  </a:cubicBezTo>
                  <a:cubicBezTo>
                    <a:pt x="1224" y="12"/>
                    <a:pt x="1263" y="39"/>
                    <a:pt x="1287" y="86"/>
                  </a:cubicBezTo>
                  <a:cubicBezTo>
                    <a:pt x="1292" y="97"/>
                    <a:pt x="1296" y="109"/>
                    <a:pt x="1300" y="121"/>
                  </a:cubicBezTo>
                  <a:cubicBezTo>
                    <a:pt x="1300" y="476"/>
                    <a:pt x="1300" y="832"/>
                    <a:pt x="1300" y="1187"/>
                  </a:cubicBezTo>
                  <a:close/>
                  <a:moveTo>
                    <a:pt x="651" y="1269"/>
                  </a:moveTo>
                  <a:cubicBezTo>
                    <a:pt x="716" y="1269"/>
                    <a:pt x="782" y="1269"/>
                    <a:pt x="848" y="1269"/>
                  </a:cubicBezTo>
                  <a:cubicBezTo>
                    <a:pt x="948" y="1269"/>
                    <a:pt x="1049" y="1269"/>
                    <a:pt x="1150" y="1269"/>
                  </a:cubicBezTo>
                  <a:cubicBezTo>
                    <a:pt x="1200" y="1268"/>
                    <a:pt x="1242" y="1241"/>
                    <a:pt x="1259" y="1194"/>
                  </a:cubicBezTo>
                  <a:cubicBezTo>
                    <a:pt x="1265" y="1179"/>
                    <a:pt x="1267" y="1160"/>
                    <a:pt x="1267" y="1143"/>
                  </a:cubicBezTo>
                  <a:cubicBezTo>
                    <a:pt x="1268" y="817"/>
                    <a:pt x="1268" y="490"/>
                    <a:pt x="1268" y="163"/>
                  </a:cubicBezTo>
                  <a:cubicBezTo>
                    <a:pt x="1268" y="159"/>
                    <a:pt x="1268" y="154"/>
                    <a:pt x="1268" y="149"/>
                  </a:cubicBezTo>
                  <a:cubicBezTo>
                    <a:pt x="1265" y="99"/>
                    <a:pt x="1233" y="56"/>
                    <a:pt x="1184" y="42"/>
                  </a:cubicBezTo>
                  <a:cubicBezTo>
                    <a:pt x="1170" y="38"/>
                    <a:pt x="1155" y="36"/>
                    <a:pt x="1141" y="36"/>
                  </a:cubicBezTo>
                  <a:cubicBezTo>
                    <a:pt x="814" y="36"/>
                    <a:pt x="487" y="36"/>
                    <a:pt x="161" y="36"/>
                  </a:cubicBezTo>
                  <a:cubicBezTo>
                    <a:pt x="156" y="36"/>
                    <a:pt x="151" y="36"/>
                    <a:pt x="147" y="36"/>
                  </a:cubicBezTo>
                  <a:cubicBezTo>
                    <a:pt x="96" y="41"/>
                    <a:pt x="60" y="67"/>
                    <a:pt x="42" y="115"/>
                  </a:cubicBezTo>
                  <a:cubicBezTo>
                    <a:pt x="37" y="130"/>
                    <a:pt x="35" y="146"/>
                    <a:pt x="35" y="162"/>
                  </a:cubicBezTo>
                  <a:cubicBezTo>
                    <a:pt x="35" y="486"/>
                    <a:pt x="35" y="810"/>
                    <a:pt x="35" y="1134"/>
                  </a:cubicBezTo>
                  <a:cubicBezTo>
                    <a:pt x="35" y="1141"/>
                    <a:pt x="35" y="1149"/>
                    <a:pt x="35" y="1156"/>
                  </a:cubicBezTo>
                  <a:cubicBezTo>
                    <a:pt x="38" y="1201"/>
                    <a:pt x="59" y="1235"/>
                    <a:pt x="99" y="1256"/>
                  </a:cubicBezTo>
                  <a:cubicBezTo>
                    <a:pt x="118" y="1266"/>
                    <a:pt x="138" y="1269"/>
                    <a:pt x="160" y="1269"/>
                  </a:cubicBezTo>
                  <a:cubicBezTo>
                    <a:pt x="323" y="1269"/>
                    <a:pt x="487" y="1269"/>
                    <a:pt x="651" y="12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3"/>
            <p:cNvSpPr>
              <a:spLocks noEditPoints="1"/>
            </p:cNvSpPr>
            <p:nvPr/>
          </p:nvSpPr>
          <p:spPr bwMode="auto">
            <a:xfrm>
              <a:off x="4296679" y="2340286"/>
              <a:ext cx="1486304" cy="1233765"/>
            </a:xfrm>
            <a:custGeom>
              <a:avLst/>
              <a:gdLst>
                <a:gd name="T0" fmla="*/ 118 w 1136"/>
                <a:gd name="T1" fmla="*/ 195 h 943"/>
                <a:gd name="T2" fmla="*/ 546 w 1136"/>
                <a:gd name="T3" fmla="*/ 111 h 943"/>
                <a:gd name="T4" fmla="*/ 905 w 1136"/>
                <a:gd name="T5" fmla="*/ 71 h 943"/>
                <a:gd name="T6" fmla="*/ 1052 w 1136"/>
                <a:gd name="T7" fmla="*/ 412 h 943"/>
                <a:gd name="T8" fmla="*/ 1054 w 1136"/>
                <a:gd name="T9" fmla="*/ 895 h 943"/>
                <a:gd name="T10" fmla="*/ 672 w 1136"/>
                <a:gd name="T11" fmla="*/ 837 h 943"/>
                <a:gd name="T12" fmla="*/ 94 w 1136"/>
                <a:gd name="T13" fmla="*/ 838 h 943"/>
                <a:gd name="T14" fmla="*/ 130 w 1136"/>
                <a:gd name="T15" fmla="*/ 377 h 943"/>
                <a:gd name="T16" fmla="*/ 267 w 1136"/>
                <a:gd name="T17" fmla="*/ 319 h 943"/>
                <a:gd name="T18" fmla="*/ 302 w 1136"/>
                <a:gd name="T19" fmla="*/ 157 h 943"/>
                <a:gd name="T20" fmla="*/ 483 w 1136"/>
                <a:gd name="T21" fmla="*/ 432 h 943"/>
                <a:gd name="T22" fmla="*/ 298 w 1136"/>
                <a:gd name="T23" fmla="*/ 535 h 943"/>
                <a:gd name="T24" fmla="*/ 447 w 1136"/>
                <a:gd name="T25" fmla="*/ 205 h 943"/>
                <a:gd name="T26" fmla="*/ 579 w 1136"/>
                <a:gd name="T27" fmla="*/ 330 h 943"/>
                <a:gd name="T28" fmla="*/ 279 w 1136"/>
                <a:gd name="T29" fmla="*/ 394 h 943"/>
                <a:gd name="T30" fmla="*/ 803 w 1136"/>
                <a:gd name="T31" fmla="*/ 542 h 943"/>
                <a:gd name="T32" fmla="*/ 571 w 1136"/>
                <a:gd name="T33" fmla="*/ 796 h 943"/>
                <a:gd name="T34" fmla="*/ 187 w 1136"/>
                <a:gd name="T35" fmla="*/ 347 h 943"/>
                <a:gd name="T36" fmla="*/ 786 w 1136"/>
                <a:gd name="T37" fmla="*/ 168 h 943"/>
                <a:gd name="T38" fmla="*/ 517 w 1136"/>
                <a:gd name="T39" fmla="*/ 626 h 943"/>
                <a:gd name="T40" fmla="*/ 290 w 1136"/>
                <a:gd name="T41" fmla="*/ 701 h 943"/>
                <a:gd name="T42" fmla="*/ 246 w 1136"/>
                <a:gd name="T43" fmla="*/ 904 h 943"/>
                <a:gd name="T44" fmla="*/ 1091 w 1136"/>
                <a:gd name="T45" fmla="*/ 849 h 943"/>
                <a:gd name="T46" fmla="*/ 455 w 1136"/>
                <a:gd name="T47" fmla="*/ 187 h 943"/>
                <a:gd name="T48" fmla="*/ 732 w 1136"/>
                <a:gd name="T49" fmla="*/ 851 h 943"/>
                <a:gd name="T50" fmla="*/ 904 w 1136"/>
                <a:gd name="T51" fmla="*/ 882 h 943"/>
                <a:gd name="T52" fmla="*/ 938 w 1136"/>
                <a:gd name="T53" fmla="*/ 858 h 943"/>
                <a:gd name="T54" fmla="*/ 196 w 1136"/>
                <a:gd name="T55" fmla="*/ 533 h 943"/>
                <a:gd name="T56" fmla="*/ 550 w 1136"/>
                <a:gd name="T57" fmla="*/ 637 h 943"/>
                <a:gd name="T58" fmla="*/ 831 w 1136"/>
                <a:gd name="T59" fmla="*/ 572 h 943"/>
                <a:gd name="T60" fmla="*/ 183 w 1136"/>
                <a:gd name="T61" fmla="*/ 737 h 943"/>
                <a:gd name="T62" fmla="*/ 336 w 1136"/>
                <a:gd name="T63" fmla="*/ 876 h 943"/>
                <a:gd name="T64" fmla="*/ 423 w 1136"/>
                <a:gd name="T65" fmla="*/ 585 h 943"/>
                <a:gd name="T66" fmla="*/ 951 w 1136"/>
                <a:gd name="T67" fmla="*/ 286 h 943"/>
                <a:gd name="T68" fmla="*/ 729 w 1136"/>
                <a:gd name="T69" fmla="*/ 294 h 943"/>
                <a:gd name="T70" fmla="*/ 775 w 1136"/>
                <a:gd name="T71" fmla="*/ 629 h 943"/>
                <a:gd name="T72" fmla="*/ 866 w 1136"/>
                <a:gd name="T73" fmla="*/ 337 h 943"/>
                <a:gd name="T74" fmla="*/ 353 w 1136"/>
                <a:gd name="T75" fmla="*/ 117 h 943"/>
                <a:gd name="T76" fmla="*/ 542 w 1136"/>
                <a:gd name="T77" fmla="*/ 188 h 943"/>
                <a:gd name="T78" fmla="*/ 119 w 1136"/>
                <a:gd name="T79" fmla="*/ 762 h 943"/>
                <a:gd name="T80" fmla="*/ 1061 w 1136"/>
                <a:gd name="T81" fmla="*/ 296 h 943"/>
                <a:gd name="T82" fmla="*/ 179 w 1136"/>
                <a:gd name="T83" fmla="*/ 147 h 943"/>
                <a:gd name="T84" fmla="*/ 68 w 1136"/>
                <a:gd name="T85" fmla="*/ 563 h 943"/>
                <a:gd name="T86" fmla="*/ 320 w 1136"/>
                <a:gd name="T87" fmla="*/ 650 h 943"/>
                <a:gd name="T88" fmla="*/ 612 w 1136"/>
                <a:gd name="T89" fmla="*/ 350 h 943"/>
                <a:gd name="T90" fmla="*/ 958 w 1136"/>
                <a:gd name="T91" fmla="*/ 674 h 943"/>
                <a:gd name="T92" fmla="*/ 639 w 1136"/>
                <a:gd name="T93" fmla="*/ 738 h 943"/>
                <a:gd name="T94" fmla="*/ 776 w 1136"/>
                <a:gd name="T95" fmla="*/ 682 h 943"/>
                <a:gd name="T96" fmla="*/ 938 w 1136"/>
                <a:gd name="T97" fmla="*/ 708 h 943"/>
                <a:gd name="T98" fmla="*/ 426 w 1136"/>
                <a:gd name="T99" fmla="*/ 297 h 943"/>
                <a:gd name="T100" fmla="*/ 663 w 1136"/>
                <a:gd name="T101" fmla="*/ 248 h 943"/>
                <a:gd name="T102" fmla="*/ 70 w 1136"/>
                <a:gd name="T103" fmla="*/ 751 h 943"/>
                <a:gd name="T104" fmla="*/ 926 w 1136"/>
                <a:gd name="T105" fmla="*/ 804 h 943"/>
                <a:gd name="T106" fmla="*/ 735 w 1136"/>
                <a:gd name="T107" fmla="*/ 234 h 943"/>
                <a:gd name="T108" fmla="*/ 909 w 1136"/>
                <a:gd name="T109" fmla="*/ 594 h 943"/>
                <a:gd name="T110" fmla="*/ 305 w 1136"/>
                <a:gd name="T111" fmla="*/ 425 h 943"/>
                <a:gd name="T112" fmla="*/ 654 w 1136"/>
                <a:gd name="T113" fmla="*/ 81 h 943"/>
                <a:gd name="T114" fmla="*/ 274 w 1136"/>
                <a:gd name="T115" fmla="*/ 455 h 943"/>
                <a:gd name="T116" fmla="*/ 885 w 1136"/>
                <a:gd name="T117" fmla="*/ 111 h 943"/>
                <a:gd name="T118" fmla="*/ 741 w 1136"/>
                <a:gd name="T119" fmla="*/ 475 h 943"/>
                <a:gd name="T120" fmla="*/ 392 w 1136"/>
                <a:gd name="T121" fmla="*/ 314 h 943"/>
                <a:gd name="T122" fmla="*/ 765 w 1136"/>
                <a:gd name="T123" fmla="*/ 422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6" h="943">
                  <a:moveTo>
                    <a:pt x="149" y="391"/>
                  </a:moveTo>
                  <a:cubicBezTo>
                    <a:pt x="127" y="385"/>
                    <a:pt x="106" y="384"/>
                    <a:pt x="83" y="387"/>
                  </a:cubicBezTo>
                  <a:cubicBezTo>
                    <a:pt x="49" y="392"/>
                    <a:pt x="21" y="375"/>
                    <a:pt x="14" y="346"/>
                  </a:cubicBezTo>
                  <a:cubicBezTo>
                    <a:pt x="5" y="310"/>
                    <a:pt x="16" y="281"/>
                    <a:pt x="48" y="262"/>
                  </a:cubicBezTo>
                  <a:cubicBezTo>
                    <a:pt x="63" y="254"/>
                    <a:pt x="79" y="255"/>
                    <a:pt x="95" y="259"/>
                  </a:cubicBezTo>
                  <a:cubicBezTo>
                    <a:pt x="102" y="261"/>
                    <a:pt x="108" y="264"/>
                    <a:pt x="114" y="266"/>
                  </a:cubicBezTo>
                  <a:cubicBezTo>
                    <a:pt x="124" y="248"/>
                    <a:pt x="123" y="242"/>
                    <a:pt x="106" y="235"/>
                  </a:cubicBezTo>
                  <a:cubicBezTo>
                    <a:pt x="84" y="225"/>
                    <a:pt x="62" y="224"/>
                    <a:pt x="39" y="222"/>
                  </a:cubicBezTo>
                  <a:cubicBezTo>
                    <a:pt x="34" y="221"/>
                    <a:pt x="29" y="222"/>
                    <a:pt x="25" y="221"/>
                  </a:cubicBezTo>
                  <a:cubicBezTo>
                    <a:pt x="8" y="218"/>
                    <a:pt x="0" y="199"/>
                    <a:pt x="10" y="186"/>
                  </a:cubicBezTo>
                  <a:cubicBezTo>
                    <a:pt x="19" y="173"/>
                    <a:pt x="30" y="165"/>
                    <a:pt x="47" y="165"/>
                  </a:cubicBezTo>
                  <a:cubicBezTo>
                    <a:pt x="75" y="166"/>
                    <a:pt x="97" y="178"/>
                    <a:pt x="118" y="195"/>
                  </a:cubicBezTo>
                  <a:cubicBezTo>
                    <a:pt x="123" y="200"/>
                    <a:pt x="129" y="204"/>
                    <a:pt x="134" y="209"/>
                  </a:cubicBezTo>
                  <a:cubicBezTo>
                    <a:pt x="144" y="191"/>
                    <a:pt x="144" y="191"/>
                    <a:pt x="132" y="179"/>
                  </a:cubicBezTo>
                  <a:cubicBezTo>
                    <a:pt x="104" y="152"/>
                    <a:pt x="100" y="122"/>
                    <a:pt x="118" y="89"/>
                  </a:cubicBezTo>
                  <a:cubicBezTo>
                    <a:pt x="137" y="55"/>
                    <a:pt x="165" y="42"/>
                    <a:pt x="203" y="51"/>
                  </a:cubicBezTo>
                  <a:cubicBezTo>
                    <a:pt x="225" y="57"/>
                    <a:pt x="243" y="68"/>
                    <a:pt x="259" y="82"/>
                  </a:cubicBezTo>
                  <a:cubicBezTo>
                    <a:pt x="265" y="87"/>
                    <a:pt x="270" y="91"/>
                    <a:pt x="278" y="98"/>
                  </a:cubicBezTo>
                  <a:cubicBezTo>
                    <a:pt x="279" y="91"/>
                    <a:pt x="281" y="87"/>
                    <a:pt x="281" y="83"/>
                  </a:cubicBezTo>
                  <a:cubicBezTo>
                    <a:pt x="285" y="39"/>
                    <a:pt x="313" y="11"/>
                    <a:pt x="356" y="4"/>
                  </a:cubicBezTo>
                  <a:cubicBezTo>
                    <a:pt x="378" y="0"/>
                    <a:pt x="397" y="5"/>
                    <a:pt x="415" y="17"/>
                  </a:cubicBezTo>
                  <a:cubicBezTo>
                    <a:pt x="444" y="36"/>
                    <a:pt x="452" y="59"/>
                    <a:pt x="440" y="92"/>
                  </a:cubicBezTo>
                  <a:cubicBezTo>
                    <a:pt x="436" y="102"/>
                    <a:pt x="434" y="109"/>
                    <a:pt x="446" y="116"/>
                  </a:cubicBezTo>
                  <a:cubicBezTo>
                    <a:pt x="478" y="91"/>
                    <a:pt x="511" y="90"/>
                    <a:pt x="546" y="111"/>
                  </a:cubicBezTo>
                  <a:cubicBezTo>
                    <a:pt x="576" y="130"/>
                    <a:pt x="583" y="158"/>
                    <a:pt x="579" y="192"/>
                  </a:cubicBezTo>
                  <a:cubicBezTo>
                    <a:pt x="588" y="197"/>
                    <a:pt x="597" y="202"/>
                    <a:pt x="608" y="208"/>
                  </a:cubicBezTo>
                  <a:cubicBezTo>
                    <a:pt x="623" y="186"/>
                    <a:pt x="623" y="164"/>
                    <a:pt x="617" y="142"/>
                  </a:cubicBezTo>
                  <a:cubicBezTo>
                    <a:pt x="615" y="133"/>
                    <a:pt x="608" y="125"/>
                    <a:pt x="605" y="116"/>
                  </a:cubicBezTo>
                  <a:cubicBezTo>
                    <a:pt x="601" y="104"/>
                    <a:pt x="597" y="92"/>
                    <a:pt x="596" y="80"/>
                  </a:cubicBezTo>
                  <a:cubicBezTo>
                    <a:pt x="595" y="67"/>
                    <a:pt x="602" y="56"/>
                    <a:pt x="615" y="51"/>
                  </a:cubicBezTo>
                  <a:cubicBezTo>
                    <a:pt x="632" y="46"/>
                    <a:pt x="650" y="44"/>
                    <a:pt x="667" y="55"/>
                  </a:cubicBezTo>
                  <a:cubicBezTo>
                    <a:pt x="690" y="70"/>
                    <a:pt x="713" y="86"/>
                    <a:pt x="725" y="113"/>
                  </a:cubicBezTo>
                  <a:cubicBezTo>
                    <a:pt x="759" y="99"/>
                    <a:pt x="791" y="103"/>
                    <a:pt x="823" y="120"/>
                  </a:cubicBezTo>
                  <a:cubicBezTo>
                    <a:pt x="825" y="116"/>
                    <a:pt x="827" y="112"/>
                    <a:pt x="828" y="107"/>
                  </a:cubicBezTo>
                  <a:cubicBezTo>
                    <a:pt x="838" y="73"/>
                    <a:pt x="856" y="62"/>
                    <a:pt x="891" y="68"/>
                  </a:cubicBezTo>
                  <a:cubicBezTo>
                    <a:pt x="896" y="69"/>
                    <a:pt x="901" y="70"/>
                    <a:pt x="905" y="71"/>
                  </a:cubicBezTo>
                  <a:cubicBezTo>
                    <a:pt x="946" y="82"/>
                    <a:pt x="962" y="109"/>
                    <a:pt x="952" y="150"/>
                  </a:cubicBezTo>
                  <a:cubicBezTo>
                    <a:pt x="949" y="162"/>
                    <a:pt x="943" y="174"/>
                    <a:pt x="938" y="188"/>
                  </a:cubicBezTo>
                  <a:cubicBezTo>
                    <a:pt x="943" y="192"/>
                    <a:pt x="948" y="195"/>
                    <a:pt x="953" y="200"/>
                  </a:cubicBezTo>
                  <a:cubicBezTo>
                    <a:pt x="961" y="206"/>
                    <a:pt x="968" y="207"/>
                    <a:pt x="978" y="202"/>
                  </a:cubicBezTo>
                  <a:cubicBezTo>
                    <a:pt x="1001" y="193"/>
                    <a:pt x="1024" y="188"/>
                    <a:pt x="1049" y="192"/>
                  </a:cubicBezTo>
                  <a:cubicBezTo>
                    <a:pt x="1090" y="200"/>
                    <a:pt x="1113" y="228"/>
                    <a:pt x="1126" y="264"/>
                  </a:cubicBezTo>
                  <a:cubicBezTo>
                    <a:pt x="1136" y="293"/>
                    <a:pt x="1110" y="347"/>
                    <a:pt x="1084" y="360"/>
                  </a:cubicBezTo>
                  <a:cubicBezTo>
                    <a:pt x="1067" y="369"/>
                    <a:pt x="1050" y="368"/>
                    <a:pt x="1033" y="363"/>
                  </a:cubicBezTo>
                  <a:cubicBezTo>
                    <a:pt x="1019" y="359"/>
                    <a:pt x="1005" y="353"/>
                    <a:pt x="989" y="347"/>
                  </a:cubicBezTo>
                  <a:cubicBezTo>
                    <a:pt x="988" y="362"/>
                    <a:pt x="987" y="376"/>
                    <a:pt x="986" y="391"/>
                  </a:cubicBezTo>
                  <a:cubicBezTo>
                    <a:pt x="1000" y="394"/>
                    <a:pt x="1012" y="395"/>
                    <a:pt x="1023" y="398"/>
                  </a:cubicBezTo>
                  <a:cubicBezTo>
                    <a:pt x="1033" y="401"/>
                    <a:pt x="1044" y="405"/>
                    <a:pt x="1052" y="412"/>
                  </a:cubicBezTo>
                  <a:cubicBezTo>
                    <a:pt x="1069" y="424"/>
                    <a:pt x="1074" y="442"/>
                    <a:pt x="1066" y="462"/>
                  </a:cubicBezTo>
                  <a:cubicBezTo>
                    <a:pt x="1057" y="485"/>
                    <a:pt x="1045" y="506"/>
                    <a:pt x="1022" y="517"/>
                  </a:cubicBezTo>
                  <a:cubicBezTo>
                    <a:pt x="1012" y="522"/>
                    <a:pt x="1000" y="524"/>
                    <a:pt x="988" y="528"/>
                  </a:cubicBezTo>
                  <a:cubicBezTo>
                    <a:pt x="988" y="529"/>
                    <a:pt x="987" y="531"/>
                    <a:pt x="987" y="532"/>
                  </a:cubicBezTo>
                  <a:cubicBezTo>
                    <a:pt x="991" y="574"/>
                    <a:pt x="986" y="616"/>
                    <a:pt x="978" y="658"/>
                  </a:cubicBezTo>
                  <a:cubicBezTo>
                    <a:pt x="973" y="685"/>
                    <a:pt x="974" y="713"/>
                    <a:pt x="981" y="740"/>
                  </a:cubicBezTo>
                  <a:cubicBezTo>
                    <a:pt x="986" y="757"/>
                    <a:pt x="994" y="772"/>
                    <a:pt x="1007" y="785"/>
                  </a:cubicBezTo>
                  <a:cubicBezTo>
                    <a:pt x="1018" y="795"/>
                    <a:pt x="1030" y="802"/>
                    <a:pt x="1046" y="801"/>
                  </a:cubicBezTo>
                  <a:cubicBezTo>
                    <a:pt x="1057" y="801"/>
                    <a:pt x="1069" y="803"/>
                    <a:pt x="1080" y="806"/>
                  </a:cubicBezTo>
                  <a:cubicBezTo>
                    <a:pt x="1097" y="812"/>
                    <a:pt x="1108" y="824"/>
                    <a:pt x="1110" y="843"/>
                  </a:cubicBezTo>
                  <a:cubicBezTo>
                    <a:pt x="1112" y="862"/>
                    <a:pt x="1106" y="880"/>
                    <a:pt x="1089" y="892"/>
                  </a:cubicBezTo>
                  <a:cubicBezTo>
                    <a:pt x="1078" y="900"/>
                    <a:pt x="1066" y="899"/>
                    <a:pt x="1054" y="895"/>
                  </a:cubicBezTo>
                  <a:cubicBezTo>
                    <a:pt x="1047" y="893"/>
                    <a:pt x="1039" y="889"/>
                    <a:pt x="1032" y="886"/>
                  </a:cubicBezTo>
                  <a:cubicBezTo>
                    <a:pt x="1014" y="907"/>
                    <a:pt x="1008" y="909"/>
                    <a:pt x="983" y="900"/>
                  </a:cubicBezTo>
                  <a:cubicBezTo>
                    <a:pt x="974" y="897"/>
                    <a:pt x="966" y="896"/>
                    <a:pt x="956" y="900"/>
                  </a:cubicBezTo>
                  <a:cubicBezTo>
                    <a:pt x="941" y="906"/>
                    <a:pt x="926" y="907"/>
                    <a:pt x="911" y="898"/>
                  </a:cubicBezTo>
                  <a:cubicBezTo>
                    <a:pt x="892" y="914"/>
                    <a:pt x="871" y="921"/>
                    <a:pt x="850" y="902"/>
                  </a:cubicBezTo>
                  <a:cubicBezTo>
                    <a:pt x="843" y="905"/>
                    <a:pt x="837" y="908"/>
                    <a:pt x="831" y="911"/>
                  </a:cubicBezTo>
                  <a:cubicBezTo>
                    <a:pt x="815" y="917"/>
                    <a:pt x="799" y="919"/>
                    <a:pt x="784" y="909"/>
                  </a:cubicBezTo>
                  <a:cubicBezTo>
                    <a:pt x="777" y="904"/>
                    <a:pt x="771" y="905"/>
                    <a:pt x="763" y="907"/>
                  </a:cubicBezTo>
                  <a:cubicBezTo>
                    <a:pt x="756" y="908"/>
                    <a:pt x="749" y="909"/>
                    <a:pt x="742" y="909"/>
                  </a:cubicBezTo>
                  <a:cubicBezTo>
                    <a:pt x="716" y="909"/>
                    <a:pt x="699" y="896"/>
                    <a:pt x="692" y="871"/>
                  </a:cubicBezTo>
                  <a:cubicBezTo>
                    <a:pt x="690" y="859"/>
                    <a:pt x="689" y="847"/>
                    <a:pt x="687" y="833"/>
                  </a:cubicBezTo>
                  <a:cubicBezTo>
                    <a:pt x="682" y="835"/>
                    <a:pt x="677" y="836"/>
                    <a:pt x="672" y="837"/>
                  </a:cubicBezTo>
                  <a:cubicBezTo>
                    <a:pt x="643" y="847"/>
                    <a:pt x="614" y="857"/>
                    <a:pt x="584" y="866"/>
                  </a:cubicBezTo>
                  <a:cubicBezTo>
                    <a:pt x="575" y="869"/>
                    <a:pt x="565" y="869"/>
                    <a:pt x="555" y="870"/>
                  </a:cubicBezTo>
                  <a:cubicBezTo>
                    <a:pt x="518" y="872"/>
                    <a:pt x="481" y="875"/>
                    <a:pt x="445" y="878"/>
                  </a:cubicBezTo>
                  <a:cubicBezTo>
                    <a:pt x="439" y="878"/>
                    <a:pt x="432" y="879"/>
                    <a:pt x="430" y="882"/>
                  </a:cubicBezTo>
                  <a:cubicBezTo>
                    <a:pt x="416" y="900"/>
                    <a:pt x="395" y="904"/>
                    <a:pt x="378" y="916"/>
                  </a:cubicBezTo>
                  <a:cubicBezTo>
                    <a:pt x="367" y="923"/>
                    <a:pt x="353" y="924"/>
                    <a:pt x="340" y="928"/>
                  </a:cubicBezTo>
                  <a:cubicBezTo>
                    <a:pt x="331" y="930"/>
                    <a:pt x="322" y="931"/>
                    <a:pt x="313" y="933"/>
                  </a:cubicBezTo>
                  <a:cubicBezTo>
                    <a:pt x="299" y="936"/>
                    <a:pt x="285" y="940"/>
                    <a:pt x="270" y="941"/>
                  </a:cubicBezTo>
                  <a:cubicBezTo>
                    <a:pt x="256" y="943"/>
                    <a:pt x="243" y="936"/>
                    <a:pt x="231" y="928"/>
                  </a:cubicBezTo>
                  <a:cubicBezTo>
                    <a:pt x="209" y="913"/>
                    <a:pt x="186" y="899"/>
                    <a:pt x="162" y="887"/>
                  </a:cubicBezTo>
                  <a:cubicBezTo>
                    <a:pt x="154" y="882"/>
                    <a:pt x="143" y="881"/>
                    <a:pt x="134" y="879"/>
                  </a:cubicBezTo>
                  <a:cubicBezTo>
                    <a:pt x="109" y="874"/>
                    <a:pt x="96" y="863"/>
                    <a:pt x="94" y="838"/>
                  </a:cubicBezTo>
                  <a:cubicBezTo>
                    <a:pt x="92" y="817"/>
                    <a:pt x="83" y="802"/>
                    <a:pt x="67" y="790"/>
                  </a:cubicBezTo>
                  <a:cubicBezTo>
                    <a:pt x="24" y="758"/>
                    <a:pt x="8" y="712"/>
                    <a:pt x="5" y="661"/>
                  </a:cubicBezTo>
                  <a:cubicBezTo>
                    <a:pt x="2" y="626"/>
                    <a:pt x="10" y="593"/>
                    <a:pt x="22" y="561"/>
                  </a:cubicBezTo>
                  <a:cubicBezTo>
                    <a:pt x="27" y="548"/>
                    <a:pt x="32" y="536"/>
                    <a:pt x="37" y="523"/>
                  </a:cubicBezTo>
                  <a:cubicBezTo>
                    <a:pt x="48" y="498"/>
                    <a:pt x="68" y="482"/>
                    <a:pt x="90" y="468"/>
                  </a:cubicBezTo>
                  <a:cubicBezTo>
                    <a:pt x="108" y="456"/>
                    <a:pt x="125" y="445"/>
                    <a:pt x="142" y="433"/>
                  </a:cubicBezTo>
                  <a:cubicBezTo>
                    <a:pt x="153" y="425"/>
                    <a:pt x="162" y="415"/>
                    <a:pt x="166" y="400"/>
                  </a:cubicBezTo>
                  <a:cubicBezTo>
                    <a:pt x="160" y="397"/>
                    <a:pt x="154" y="394"/>
                    <a:pt x="148" y="390"/>
                  </a:cubicBezTo>
                  <a:cubicBezTo>
                    <a:pt x="158" y="388"/>
                    <a:pt x="162" y="382"/>
                    <a:pt x="157" y="373"/>
                  </a:cubicBezTo>
                  <a:cubicBezTo>
                    <a:pt x="153" y="364"/>
                    <a:pt x="145" y="361"/>
                    <a:pt x="136" y="360"/>
                  </a:cubicBezTo>
                  <a:cubicBezTo>
                    <a:pt x="127" y="360"/>
                    <a:pt x="119" y="362"/>
                    <a:pt x="115" y="374"/>
                  </a:cubicBezTo>
                  <a:cubicBezTo>
                    <a:pt x="120" y="375"/>
                    <a:pt x="125" y="378"/>
                    <a:pt x="130" y="377"/>
                  </a:cubicBezTo>
                  <a:cubicBezTo>
                    <a:pt x="140" y="377"/>
                    <a:pt x="146" y="382"/>
                    <a:pt x="149" y="391"/>
                  </a:cubicBezTo>
                  <a:close/>
                  <a:moveTo>
                    <a:pt x="297" y="153"/>
                  </a:moveTo>
                  <a:cubicBezTo>
                    <a:pt x="291" y="152"/>
                    <a:pt x="284" y="152"/>
                    <a:pt x="278" y="151"/>
                  </a:cubicBezTo>
                  <a:cubicBezTo>
                    <a:pt x="276" y="157"/>
                    <a:pt x="275" y="161"/>
                    <a:pt x="273" y="165"/>
                  </a:cubicBezTo>
                  <a:cubicBezTo>
                    <a:pt x="264" y="192"/>
                    <a:pt x="245" y="208"/>
                    <a:pt x="215" y="210"/>
                  </a:cubicBezTo>
                  <a:cubicBezTo>
                    <a:pt x="200" y="211"/>
                    <a:pt x="184" y="208"/>
                    <a:pt x="168" y="206"/>
                  </a:cubicBezTo>
                  <a:cubicBezTo>
                    <a:pt x="163" y="206"/>
                    <a:pt x="158" y="205"/>
                    <a:pt x="153" y="205"/>
                  </a:cubicBezTo>
                  <a:cubicBezTo>
                    <a:pt x="150" y="214"/>
                    <a:pt x="153" y="220"/>
                    <a:pt x="159" y="225"/>
                  </a:cubicBezTo>
                  <a:cubicBezTo>
                    <a:pt x="188" y="251"/>
                    <a:pt x="211" y="280"/>
                    <a:pt x="213" y="320"/>
                  </a:cubicBezTo>
                  <a:cubicBezTo>
                    <a:pt x="214" y="326"/>
                    <a:pt x="219" y="333"/>
                    <a:pt x="224" y="336"/>
                  </a:cubicBezTo>
                  <a:cubicBezTo>
                    <a:pt x="231" y="340"/>
                    <a:pt x="236" y="332"/>
                    <a:pt x="240" y="327"/>
                  </a:cubicBezTo>
                  <a:cubicBezTo>
                    <a:pt x="248" y="316"/>
                    <a:pt x="255" y="314"/>
                    <a:pt x="267" y="319"/>
                  </a:cubicBezTo>
                  <a:cubicBezTo>
                    <a:pt x="272" y="321"/>
                    <a:pt x="277" y="325"/>
                    <a:pt x="281" y="327"/>
                  </a:cubicBezTo>
                  <a:cubicBezTo>
                    <a:pt x="303" y="340"/>
                    <a:pt x="326" y="339"/>
                    <a:pt x="349" y="331"/>
                  </a:cubicBezTo>
                  <a:cubicBezTo>
                    <a:pt x="357" y="329"/>
                    <a:pt x="360" y="324"/>
                    <a:pt x="360" y="316"/>
                  </a:cubicBezTo>
                  <a:cubicBezTo>
                    <a:pt x="360" y="309"/>
                    <a:pt x="355" y="304"/>
                    <a:pt x="348" y="302"/>
                  </a:cubicBezTo>
                  <a:cubicBezTo>
                    <a:pt x="342" y="301"/>
                    <a:pt x="336" y="302"/>
                    <a:pt x="330" y="301"/>
                  </a:cubicBezTo>
                  <a:cubicBezTo>
                    <a:pt x="313" y="299"/>
                    <a:pt x="295" y="298"/>
                    <a:pt x="278" y="296"/>
                  </a:cubicBezTo>
                  <a:cubicBezTo>
                    <a:pt x="268" y="294"/>
                    <a:pt x="257" y="291"/>
                    <a:pt x="254" y="278"/>
                  </a:cubicBezTo>
                  <a:cubicBezTo>
                    <a:pt x="262" y="270"/>
                    <a:pt x="262" y="270"/>
                    <a:pt x="274" y="269"/>
                  </a:cubicBezTo>
                  <a:cubicBezTo>
                    <a:pt x="295" y="265"/>
                    <a:pt x="301" y="258"/>
                    <a:pt x="293" y="238"/>
                  </a:cubicBezTo>
                  <a:cubicBezTo>
                    <a:pt x="289" y="226"/>
                    <a:pt x="290" y="217"/>
                    <a:pt x="300" y="210"/>
                  </a:cubicBezTo>
                  <a:cubicBezTo>
                    <a:pt x="313" y="200"/>
                    <a:pt x="312" y="188"/>
                    <a:pt x="308" y="174"/>
                  </a:cubicBezTo>
                  <a:cubicBezTo>
                    <a:pt x="306" y="168"/>
                    <a:pt x="304" y="163"/>
                    <a:pt x="302" y="157"/>
                  </a:cubicBezTo>
                  <a:cubicBezTo>
                    <a:pt x="311" y="163"/>
                    <a:pt x="320" y="170"/>
                    <a:pt x="330" y="175"/>
                  </a:cubicBezTo>
                  <a:cubicBezTo>
                    <a:pt x="336" y="177"/>
                    <a:pt x="343" y="176"/>
                    <a:pt x="349" y="175"/>
                  </a:cubicBezTo>
                  <a:cubicBezTo>
                    <a:pt x="353" y="174"/>
                    <a:pt x="357" y="168"/>
                    <a:pt x="357" y="165"/>
                  </a:cubicBezTo>
                  <a:cubicBezTo>
                    <a:pt x="357" y="161"/>
                    <a:pt x="353" y="155"/>
                    <a:pt x="350" y="155"/>
                  </a:cubicBezTo>
                  <a:cubicBezTo>
                    <a:pt x="329" y="151"/>
                    <a:pt x="313" y="141"/>
                    <a:pt x="301" y="124"/>
                  </a:cubicBezTo>
                  <a:cubicBezTo>
                    <a:pt x="301" y="123"/>
                    <a:pt x="300" y="123"/>
                    <a:pt x="300" y="123"/>
                  </a:cubicBezTo>
                  <a:cubicBezTo>
                    <a:pt x="295" y="122"/>
                    <a:pt x="289" y="120"/>
                    <a:pt x="287" y="123"/>
                  </a:cubicBezTo>
                  <a:cubicBezTo>
                    <a:pt x="284" y="125"/>
                    <a:pt x="283" y="132"/>
                    <a:pt x="285" y="135"/>
                  </a:cubicBezTo>
                  <a:cubicBezTo>
                    <a:pt x="288" y="141"/>
                    <a:pt x="293" y="147"/>
                    <a:pt x="297" y="153"/>
                  </a:cubicBezTo>
                  <a:close/>
                  <a:moveTo>
                    <a:pt x="515" y="449"/>
                  </a:moveTo>
                  <a:cubicBezTo>
                    <a:pt x="513" y="446"/>
                    <a:pt x="513" y="446"/>
                    <a:pt x="513" y="445"/>
                  </a:cubicBezTo>
                  <a:cubicBezTo>
                    <a:pt x="508" y="417"/>
                    <a:pt x="506" y="416"/>
                    <a:pt x="483" y="432"/>
                  </a:cubicBezTo>
                  <a:cubicBezTo>
                    <a:pt x="454" y="452"/>
                    <a:pt x="427" y="450"/>
                    <a:pt x="404" y="424"/>
                  </a:cubicBezTo>
                  <a:cubicBezTo>
                    <a:pt x="392" y="411"/>
                    <a:pt x="384" y="394"/>
                    <a:pt x="374" y="379"/>
                  </a:cubicBezTo>
                  <a:cubicBezTo>
                    <a:pt x="371" y="374"/>
                    <a:pt x="368" y="369"/>
                    <a:pt x="366" y="364"/>
                  </a:cubicBezTo>
                  <a:cubicBezTo>
                    <a:pt x="351" y="368"/>
                    <a:pt x="349" y="379"/>
                    <a:pt x="347" y="391"/>
                  </a:cubicBezTo>
                  <a:cubicBezTo>
                    <a:pt x="349" y="393"/>
                    <a:pt x="350" y="395"/>
                    <a:pt x="352" y="397"/>
                  </a:cubicBezTo>
                  <a:cubicBezTo>
                    <a:pt x="365" y="414"/>
                    <a:pt x="362" y="431"/>
                    <a:pt x="343" y="442"/>
                  </a:cubicBezTo>
                  <a:cubicBezTo>
                    <a:pt x="341" y="443"/>
                    <a:pt x="338" y="444"/>
                    <a:pt x="336" y="445"/>
                  </a:cubicBezTo>
                  <a:cubicBezTo>
                    <a:pt x="323" y="452"/>
                    <a:pt x="322" y="454"/>
                    <a:pt x="329" y="467"/>
                  </a:cubicBezTo>
                  <a:cubicBezTo>
                    <a:pt x="333" y="473"/>
                    <a:pt x="335" y="479"/>
                    <a:pt x="341" y="489"/>
                  </a:cubicBezTo>
                  <a:cubicBezTo>
                    <a:pt x="329" y="489"/>
                    <a:pt x="322" y="489"/>
                    <a:pt x="315" y="489"/>
                  </a:cubicBezTo>
                  <a:cubicBezTo>
                    <a:pt x="304" y="490"/>
                    <a:pt x="294" y="494"/>
                    <a:pt x="289" y="506"/>
                  </a:cubicBezTo>
                  <a:cubicBezTo>
                    <a:pt x="285" y="517"/>
                    <a:pt x="290" y="527"/>
                    <a:pt x="298" y="535"/>
                  </a:cubicBezTo>
                  <a:cubicBezTo>
                    <a:pt x="302" y="539"/>
                    <a:pt x="309" y="543"/>
                    <a:pt x="315" y="545"/>
                  </a:cubicBezTo>
                  <a:cubicBezTo>
                    <a:pt x="336" y="555"/>
                    <a:pt x="358" y="555"/>
                    <a:pt x="380" y="550"/>
                  </a:cubicBezTo>
                  <a:cubicBezTo>
                    <a:pt x="436" y="539"/>
                    <a:pt x="483" y="510"/>
                    <a:pt x="527" y="475"/>
                  </a:cubicBezTo>
                  <a:cubicBezTo>
                    <a:pt x="532" y="472"/>
                    <a:pt x="536" y="465"/>
                    <a:pt x="535" y="461"/>
                  </a:cubicBezTo>
                  <a:cubicBezTo>
                    <a:pt x="535" y="457"/>
                    <a:pt x="527" y="454"/>
                    <a:pt x="522" y="451"/>
                  </a:cubicBezTo>
                  <a:cubicBezTo>
                    <a:pt x="520" y="450"/>
                    <a:pt x="517" y="450"/>
                    <a:pt x="515" y="449"/>
                  </a:cubicBezTo>
                  <a:close/>
                  <a:moveTo>
                    <a:pt x="608" y="254"/>
                  </a:moveTo>
                  <a:cubicBezTo>
                    <a:pt x="607" y="247"/>
                    <a:pt x="605" y="236"/>
                    <a:pt x="603" y="226"/>
                  </a:cubicBezTo>
                  <a:cubicBezTo>
                    <a:pt x="601" y="217"/>
                    <a:pt x="597" y="210"/>
                    <a:pt x="587" y="207"/>
                  </a:cubicBezTo>
                  <a:cubicBezTo>
                    <a:pt x="576" y="205"/>
                    <a:pt x="572" y="213"/>
                    <a:pt x="566" y="220"/>
                  </a:cubicBezTo>
                  <a:cubicBezTo>
                    <a:pt x="546" y="246"/>
                    <a:pt x="522" y="252"/>
                    <a:pt x="492" y="239"/>
                  </a:cubicBezTo>
                  <a:cubicBezTo>
                    <a:pt x="474" y="231"/>
                    <a:pt x="460" y="220"/>
                    <a:pt x="447" y="205"/>
                  </a:cubicBezTo>
                  <a:cubicBezTo>
                    <a:pt x="437" y="194"/>
                    <a:pt x="425" y="187"/>
                    <a:pt x="410" y="184"/>
                  </a:cubicBezTo>
                  <a:cubicBezTo>
                    <a:pt x="366" y="176"/>
                    <a:pt x="351" y="198"/>
                    <a:pt x="333" y="230"/>
                  </a:cubicBezTo>
                  <a:cubicBezTo>
                    <a:pt x="325" y="243"/>
                    <a:pt x="335" y="256"/>
                    <a:pt x="350" y="256"/>
                  </a:cubicBezTo>
                  <a:cubicBezTo>
                    <a:pt x="353" y="257"/>
                    <a:pt x="356" y="256"/>
                    <a:pt x="358" y="256"/>
                  </a:cubicBezTo>
                  <a:cubicBezTo>
                    <a:pt x="367" y="254"/>
                    <a:pt x="374" y="257"/>
                    <a:pt x="379" y="264"/>
                  </a:cubicBezTo>
                  <a:cubicBezTo>
                    <a:pt x="384" y="272"/>
                    <a:pt x="393" y="275"/>
                    <a:pt x="402" y="274"/>
                  </a:cubicBezTo>
                  <a:cubicBezTo>
                    <a:pt x="412" y="274"/>
                    <a:pt x="422" y="273"/>
                    <a:pt x="432" y="271"/>
                  </a:cubicBezTo>
                  <a:cubicBezTo>
                    <a:pt x="459" y="267"/>
                    <a:pt x="482" y="274"/>
                    <a:pt x="502" y="292"/>
                  </a:cubicBezTo>
                  <a:cubicBezTo>
                    <a:pt x="515" y="304"/>
                    <a:pt x="524" y="317"/>
                    <a:pt x="527" y="335"/>
                  </a:cubicBezTo>
                  <a:cubicBezTo>
                    <a:pt x="531" y="358"/>
                    <a:pt x="542" y="368"/>
                    <a:pt x="560" y="371"/>
                  </a:cubicBezTo>
                  <a:cubicBezTo>
                    <a:pt x="574" y="373"/>
                    <a:pt x="580" y="368"/>
                    <a:pt x="580" y="354"/>
                  </a:cubicBezTo>
                  <a:cubicBezTo>
                    <a:pt x="580" y="346"/>
                    <a:pt x="578" y="337"/>
                    <a:pt x="579" y="330"/>
                  </a:cubicBezTo>
                  <a:cubicBezTo>
                    <a:pt x="581" y="322"/>
                    <a:pt x="583" y="311"/>
                    <a:pt x="589" y="306"/>
                  </a:cubicBezTo>
                  <a:cubicBezTo>
                    <a:pt x="604" y="293"/>
                    <a:pt x="606" y="276"/>
                    <a:pt x="608" y="254"/>
                  </a:cubicBezTo>
                  <a:close/>
                  <a:moveTo>
                    <a:pt x="104" y="508"/>
                  </a:moveTo>
                  <a:cubicBezTo>
                    <a:pt x="113" y="512"/>
                    <a:pt x="122" y="512"/>
                    <a:pt x="128" y="507"/>
                  </a:cubicBezTo>
                  <a:cubicBezTo>
                    <a:pt x="147" y="491"/>
                    <a:pt x="171" y="487"/>
                    <a:pt x="194" y="484"/>
                  </a:cubicBezTo>
                  <a:cubicBezTo>
                    <a:pt x="203" y="483"/>
                    <a:pt x="209" y="479"/>
                    <a:pt x="214" y="471"/>
                  </a:cubicBezTo>
                  <a:cubicBezTo>
                    <a:pt x="224" y="455"/>
                    <a:pt x="235" y="440"/>
                    <a:pt x="255" y="434"/>
                  </a:cubicBezTo>
                  <a:cubicBezTo>
                    <a:pt x="258" y="433"/>
                    <a:pt x="261" y="428"/>
                    <a:pt x="261" y="426"/>
                  </a:cubicBezTo>
                  <a:cubicBezTo>
                    <a:pt x="261" y="423"/>
                    <a:pt x="257" y="418"/>
                    <a:pt x="254" y="418"/>
                  </a:cubicBezTo>
                  <a:cubicBezTo>
                    <a:pt x="244" y="415"/>
                    <a:pt x="244" y="408"/>
                    <a:pt x="247" y="400"/>
                  </a:cubicBezTo>
                  <a:cubicBezTo>
                    <a:pt x="250" y="391"/>
                    <a:pt x="257" y="393"/>
                    <a:pt x="263" y="396"/>
                  </a:cubicBezTo>
                  <a:cubicBezTo>
                    <a:pt x="269" y="400"/>
                    <a:pt x="274" y="401"/>
                    <a:pt x="279" y="394"/>
                  </a:cubicBezTo>
                  <a:cubicBezTo>
                    <a:pt x="287" y="383"/>
                    <a:pt x="285" y="362"/>
                    <a:pt x="275" y="351"/>
                  </a:cubicBezTo>
                  <a:cubicBezTo>
                    <a:pt x="266" y="341"/>
                    <a:pt x="254" y="339"/>
                    <a:pt x="239" y="346"/>
                  </a:cubicBezTo>
                  <a:cubicBezTo>
                    <a:pt x="227" y="352"/>
                    <a:pt x="222" y="362"/>
                    <a:pt x="222" y="374"/>
                  </a:cubicBezTo>
                  <a:cubicBezTo>
                    <a:pt x="221" y="394"/>
                    <a:pt x="211" y="410"/>
                    <a:pt x="198" y="424"/>
                  </a:cubicBezTo>
                  <a:cubicBezTo>
                    <a:pt x="182" y="441"/>
                    <a:pt x="164" y="455"/>
                    <a:pt x="142" y="466"/>
                  </a:cubicBezTo>
                  <a:cubicBezTo>
                    <a:pt x="135" y="470"/>
                    <a:pt x="127" y="473"/>
                    <a:pt x="120" y="479"/>
                  </a:cubicBezTo>
                  <a:cubicBezTo>
                    <a:pt x="111" y="486"/>
                    <a:pt x="103" y="494"/>
                    <a:pt x="104" y="508"/>
                  </a:cubicBezTo>
                  <a:close/>
                  <a:moveTo>
                    <a:pt x="695" y="449"/>
                  </a:moveTo>
                  <a:cubicBezTo>
                    <a:pt x="688" y="460"/>
                    <a:pt x="680" y="486"/>
                    <a:pt x="679" y="498"/>
                  </a:cubicBezTo>
                  <a:cubicBezTo>
                    <a:pt x="677" y="519"/>
                    <a:pt x="686" y="528"/>
                    <a:pt x="707" y="528"/>
                  </a:cubicBezTo>
                  <a:cubicBezTo>
                    <a:pt x="723" y="529"/>
                    <a:pt x="739" y="528"/>
                    <a:pt x="755" y="531"/>
                  </a:cubicBezTo>
                  <a:cubicBezTo>
                    <a:pt x="771" y="533"/>
                    <a:pt x="787" y="538"/>
                    <a:pt x="803" y="542"/>
                  </a:cubicBezTo>
                  <a:cubicBezTo>
                    <a:pt x="821" y="547"/>
                    <a:pt x="835" y="542"/>
                    <a:pt x="840" y="527"/>
                  </a:cubicBezTo>
                  <a:cubicBezTo>
                    <a:pt x="844" y="515"/>
                    <a:pt x="844" y="503"/>
                    <a:pt x="847" y="490"/>
                  </a:cubicBezTo>
                  <a:cubicBezTo>
                    <a:pt x="831" y="487"/>
                    <a:pt x="830" y="495"/>
                    <a:pt x="828" y="504"/>
                  </a:cubicBezTo>
                  <a:cubicBezTo>
                    <a:pt x="825" y="523"/>
                    <a:pt x="819" y="528"/>
                    <a:pt x="799" y="524"/>
                  </a:cubicBezTo>
                  <a:cubicBezTo>
                    <a:pt x="796" y="523"/>
                    <a:pt x="791" y="522"/>
                    <a:pt x="788" y="520"/>
                  </a:cubicBezTo>
                  <a:cubicBezTo>
                    <a:pt x="764" y="506"/>
                    <a:pt x="738" y="506"/>
                    <a:pt x="712" y="507"/>
                  </a:cubicBezTo>
                  <a:cubicBezTo>
                    <a:pt x="705" y="507"/>
                    <a:pt x="698" y="505"/>
                    <a:pt x="691" y="504"/>
                  </a:cubicBezTo>
                  <a:cubicBezTo>
                    <a:pt x="703" y="465"/>
                    <a:pt x="703" y="465"/>
                    <a:pt x="695" y="449"/>
                  </a:cubicBezTo>
                  <a:close/>
                  <a:moveTo>
                    <a:pt x="511" y="633"/>
                  </a:moveTo>
                  <a:cubicBezTo>
                    <a:pt x="495" y="633"/>
                    <a:pt x="494" y="634"/>
                    <a:pt x="495" y="645"/>
                  </a:cubicBezTo>
                  <a:cubicBezTo>
                    <a:pt x="497" y="659"/>
                    <a:pt x="499" y="674"/>
                    <a:pt x="503" y="688"/>
                  </a:cubicBezTo>
                  <a:cubicBezTo>
                    <a:pt x="514" y="731"/>
                    <a:pt x="535" y="769"/>
                    <a:pt x="571" y="796"/>
                  </a:cubicBezTo>
                  <a:cubicBezTo>
                    <a:pt x="585" y="806"/>
                    <a:pt x="585" y="806"/>
                    <a:pt x="600" y="792"/>
                  </a:cubicBezTo>
                  <a:cubicBezTo>
                    <a:pt x="541" y="756"/>
                    <a:pt x="516" y="700"/>
                    <a:pt x="511" y="633"/>
                  </a:cubicBezTo>
                  <a:close/>
                  <a:moveTo>
                    <a:pt x="488" y="543"/>
                  </a:moveTo>
                  <a:cubicBezTo>
                    <a:pt x="487" y="542"/>
                    <a:pt x="485" y="542"/>
                    <a:pt x="483" y="542"/>
                  </a:cubicBezTo>
                  <a:cubicBezTo>
                    <a:pt x="442" y="582"/>
                    <a:pt x="449" y="668"/>
                    <a:pt x="484" y="719"/>
                  </a:cubicBezTo>
                  <a:cubicBezTo>
                    <a:pt x="496" y="712"/>
                    <a:pt x="494" y="703"/>
                    <a:pt x="489" y="692"/>
                  </a:cubicBezTo>
                  <a:cubicBezTo>
                    <a:pt x="472" y="654"/>
                    <a:pt x="468" y="615"/>
                    <a:pt x="485" y="575"/>
                  </a:cubicBezTo>
                  <a:cubicBezTo>
                    <a:pt x="489" y="566"/>
                    <a:pt x="487" y="554"/>
                    <a:pt x="488" y="543"/>
                  </a:cubicBezTo>
                  <a:close/>
                  <a:moveTo>
                    <a:pt x="156" y="336"/>
                  </a:moveTo>
                  <a:cubicBezTo>
                    <a:pt x="156" y="338"/>
                    <a:pt x="155" y="340"/>
                    <a:pt x="155" y="342"/>
                  </a:cubicBezTo>
                  <a:cubicBezTo>
                    <a:pt x="154" y="357"/>
                    <a:pt x="158" y="366"/>
                    <a:pt x="166" y="367"/>
                  </a:cubicBezTo>
                  <a:cubicBezTo>
                    <a:pt x="175" y="368"/>
                    <a:pt x="184" y="360"/>
                    <a:pt x="187" y="347"/>
                  </a:cubicBezTo>
                  <a:cubicBezTo>
                    <a:pt x="188" y="345"/>
                    <a:pt x="188" y="344"/>
                    <a:pt x="188" y="343"/>
                  </a:cubicBezTo>
                  <a:cubicBezTo>
                    <a:pt x="189" y="312"/>
                    <a:pt x="174" y="289"/>
                    <a:pt x="156" y="267"/>
                  </a:cubicBezTo>
                  <a:cubicBezTo>
                    <a:pt x="153" y="264"/>
                    <a:pt x="145" y="264"/>
                    <a:pt x="141" y="266"/>
                  </a:cubicBezTo>
                  <a:cubicBezTo>
                    <a:pt x="138" y="267"/>
                    <a:pt x="135" y="275"/>
                    <a:pt x="136" y="279"/>
                  </a:cubicBezTo>
                  <a:cubicBezTo>
                    <a:pt x="137" y="285"/>
                    <a:pt x="141" y="291"/>
                    <a:pt x="145" y="296"/>
                  </a:cubicBezTo>
                  <a:cubicBezTo>
                    <a:pt x="153" y="308"/>
                    <a:pt x="158" y="321"/>
                    <a:pt x="156" y="336"/>
                  </a:cubicBezTo>
                  <a:close/>
                  <a:moveTo>
                    <a:pt x="786" y="209"/>
                  </a:moveTo>
                  <a:cubicBezTo>
                    <a:pt x="799" y="209"/>
                    <a:pt x="810" y="209"/>
                    <a:pt x="820" y="209"/>
                  </a:cubicBezTo>
                  <a:cubicBezTo>
                    <a:pt x="828" y="209"/>
                    <a:pt x="832" y="205"/>
                    <a:pt x="836" y="198"/>
                  </a:cubicBezTo>
                  <a:cubicBezTo>
                    <a:pt x="844" y="180"/>
                    <a:pt x="841" y="161"/>
                    <a:pt x="826" y="145"/>
                  </a:cubicBezTo>
                  <a:cubicBezTo>
                    <a:pt x="812" y="146"/>
                    <a:pt x="799" y="147"/>
                    <a:pt x="786" y="149"/>
                  </a:cubicBezTo>
                  <a:cubicBezTo>
                    <a:pt x="786" y="156"/>
                    <a:pt x="786" y="163"/>
                    <a:pt x="786" y="168"/>
                  </a:cubicBezTo>
                  <a:cubicBezTo>
                    <a:pt x="796" y="175"/>
                    <a:pt x="809" y="166"/>
                    <a:pt x="818" y="180"/>
                  </a:cubicBezTo>
                  <a:cubicBezTo>
                    <a:pt x="806" y="182"/>
                    <a:pt x="797" y="183"/>
                    <a:pt x="786" y="184"/>
                  </a:cubicBezTo>
                  <a:cubicBezTo>
                    <a:pt x="786" y="192"/>
                    <a:pt x="786" y="199"/>
                    <a:pt x="786" y="209"/>
                  </a:cubicBezTo>
                  <a:close/>
                  <a:moveTo>
                    <a:pt x="517" y="626"/>
                  </a:moveTo>
                  <a:cubicBezTo>
                    <a:pt x="534" y="670"/>
                    <a:pt x="553" y="712"/>
                    <a:pt x="585" y="746"/>
                  </a:cubicBezTo>
                  <a:cubicBezTo>
                    <a:pt x="593" y="755"/>
                    <a:pt x="602" y="763"/>
                    <a:pt x="612" y="769"/>
                  </a:cubicBezTo>
                  <a:cubicBezTo>
                    <a:pt x="623" y="777"/>
                    <a:pt x="624" y="776"/>
                    <a:pt x="635" y="763"/>
                  </a:cubicBezTo>
                  <a:cubicBezTo>
                    <a:pt x="633" y="761"/>
                    <a:pt x="631" y="759"/>
                    <a:pt x="629" y="758"/>
                  </a:cubicBezTo>
                  <a:cubicBezTo>
                    <a:pt x="598" y="742"/>
                    <a:pt x="577" y="716"/>
                    <a:pt x="561" y="686"/>
                  </a:cubicBezTo>
                  <a:cubicBezTo>
                    <a:pt x="550" y="667"/>
                    <a:pt x="543" y="646"/>
                    <a:pt x="534" y="626"/>
                  </a:cubicBezTo>
                  <a:cubicBezTo>
                    <a:pt x="533" y="623"/>
                    <a:pt x="531" y="622"/>
                    <a:pt x="529" y="619"/>
                  </a:cubicBezTo>
                  <a:cubicBezTo>
                    <a:pt x="525" y="621"/>
                    <a:pt x="521" y="623"/>
                    <a:pt x="517" y="626"/>
                  </a:cubicBezTo>
                  <a:close/>
                  <a:moveTo>
                    <a:pt x="772" y="148"/>
                  </a:moveTo>
                  <a:cubicBezTo>
                    <a:pt x="757" y="147"/>
                    <a:pt x="744" y="146"/>
                    <a:pt x="730" y="145"/>
                  </a:cubicBezTo>
                  <a:cubicBezTo>
                    <a:pt x="716" y="161"/>
                    <a:pt x="714" y="179"/>
                    <a:pt x="723" y="198"/>
                  </a:cubicBezTo>
                  <a:cubicBezTo>
                    <a:pt x="724" y="203"/>
                    <a:pt x="731" y="208"/>
                    <a:pt x="735" y="208"/>
                  </a:cubicBezTo>
                  <a:cubicBezTo>
                    <a:pt x="747" y="210"/>
                    <a:pt x="759" y="209"/>
                    <a:pt x="771" y="209"/>
                  </a:cubicBezTo>
                  <a:cubicBezTo>
                    <a:pt x="771" y="199"/>
                    <a:pt x="771" y="192"/>
                    <a:pt x="771" y="186"/>
                  </a:cubicBezTo>
                  <a:cubicBezTo>
                    <a:pt x="762" y="179"/>
                    <a:pt x="749" y="187"/>
                    <a:pt x="738" y="174"/>
                  </a:cubicBezTo>
                  <a:cubicBezTo>
                    <a:pt x="751" y="172"/>
                    <a:pt x="761" y="171"/>
                    <a:pt x="772" y="169"/>
                  </a:cubicBezTo>
                  <a:cubicBezTo>
                    <a:pt x="772" y="162"/>
                    <a:pt x="772" y="157"/>
                    <a:pt x="772" y="148"/>
                  </a:cubicBezTo>
                  <a:close/>
                  <a:moveTo>
                    <a:pt x="292" y="649"/>
                  </a:moveTo>
                  <a:cubicBezTo>
                    <a:pt x="292" y="655"/>
                    <a:pt x="291" y="660"/>
                    <a:pt x="290" y="665"/>
                  </a:cubicBezTo>
                  <a:cubicBezTo>
                    <a:pt x="290" y="677"/>
                    <a:pt x="289" y="689"/>
                    <a:pt x="290" y="701"/>
                  </a:cubicBezTo>
                  <a:cubicBezTo>
                    <a:pt x="290" y="715"/>
                    <a:pt x="283" y="727"/>
                    <a:pt x="282" y="739"/>
                  </a:cubicBezTo>
                  <a:cubicBezTo>
                    <a:pt x="280" y="762"/>
                    <a:pt x="285" y="785"/>
                    <a:pt x="288" y="809"/>
                  </a:cubicBezTo>
                  <a:cubicBezTo>
                    <a:pt x="295" y="809"/>
                    <a:pt x="299" y="808"/>
                    <a:pt x="302" y="808"/>
                  </a:cubicBezTo>
                  <a:cubicBezTo>
                    <a:pt x="303" y="806"/>
                    <a:pt x="304" y="806"/>
                    <a:pt x="304" y="805"/>
                  </a:cubicBezTo>
                  <a:cubicBezTo>
                    <a:pt x="304" y="803"/>
                    <a:pt x="304" y="801"/>
                    <a:pt x="304" y="799"/>
                  </a:cubicBezTo>
                  <a:cubicBezTo>
                    <a:pt x="305" y="774"/>
                    <a:pt x="289" y="749"/>
                    <a:pt x="306" y="724"/>
                  </a:cubicBezTo>
                  <a:cubicBezTo>
                    <a:pt x="306" y="724"/>
                    <a:pt x="306" y="723"/>
                    <a:pt x="306" y="722"/>
                  </a:cubicBezTo>
                  <a:cubicBezTo>
                    <a:pt x="305" y="701"/>
                    <a:pt x="305" y="679"/>
                    <a:pt x="304" y="658"/>
                  </a:cubicBezTo>
                  <a:cubicBezTo>
                    <a:pt x="304" y="652"/>
                    <a:pt x="302" y="647"/>
                    <a:pt x="292" y="649"/>
                  </a:cubicBezTo>
                  <a:close/>
                  <a:moveTo>
                    <a:pt x="278" y="899"/>
                  </a:moveTo>
                  <a:cubicBezTo>
                    <a:pt x="274" y="896"/>
                    <a:pt x="272" y="894"/>
                    <a:pt x="269" y="894"/>
                  </a:cubicBezTo>
                  <a:cubicBezTo>
                    <a:pt x="260" y="891"/>
                    <a:pt x="250" y="895"/>
                    <a:pt x="246" y="904"/>
                  </a:cubicBezTo>
                  <a:cubicBezTo>
                    <a:pt x="241" y="913"/>
                    <a:pt x="246" y="919"/>
                    <a:pt x="253" y="924"/>
                  </a:cubicBezTo>
                  <a:cubicBezTo>
                    <a:pt x="271" y="939"/>
                    <a:pt x="302" y="933"/>
                    <a:pt x="312" y="913"/>
                  </a:cubicBezTo>
                  <a:cubicBezTo>
                    <a:pt x="317" y="904"/>
                    <a:pt x="315" y="895"/>
                    <a:pt x="307" y="890"/>
                  </a:cubicBezTo>
                  <a:cubicBezTo>
                    <a:pt x="299" y="884"/>
                    <a:pt x="289" y="879"/>
                    <a:pt x="277" y="882"/>
                  </a:cubicBezTo>
                  <a:cubicBezTo>
                    <a:pt x="277" y="887"/>
                    <a:pt x="278" y="891"/>
                    <a:pt x="278" y="899"/>
                  </a:cubicBezTo>
                  <a:close/>
                  <a:moveTo>
                    <a:pt x="1063" y="847"/>
                  </a:moveTo>
                  <a:cubicBezTo>
                    <a:pt x="1058" y="840"/>
                    <a:pt x="1056" y="835"/>
                    <a:pt x="1052" y="832"/>
                  </a:cubicBezTo>
                  <a:cubicBezTo>
                    <a:pt x="1049" y="829"/>
                    <a:pt x="1044" y="828"/>
                    <a:pt x="1040" y="829"/>
                  </a:cubicBezTo>
                  <a:cubicBezTo>
                    <a:pt x="1037" y="830"/>
                    <a:pt x="1034" y="835"/>
                    <a:pt x="1034" y="838"/>
                  </a:cubicBezTo>
                  <a:cubicBezTo>
                    <a:pt x="1034" y="853"/>
                    <a:pt x="1038" y="867"/>
                    <a:pt x="1051" y="877"/>
                  </a:cubicBezTo>
                  <a:cubicBezTo>
                    <a:pt x="1061" y="884"/>
                    <a:pt x="1074" y="883"/>
                    <a:pt x="1084" y="876"/>
                  </a:cubicBezTo>
                  <a:cubicBezTo>
                    <a:pt x="1093" y="869"/>
                    <a:pt x="1095" y="861"/>
                    <a:pt x="1091" y="849"/>
                  </a:cubicBezTo>
                  <a:cubicBezTo>
                    <a:pt x="1087" y="839"/>
                    <a:pt x="1083" y="829"/>
                    <a:pt x="1072" y="823"/>
                  </a:cubicBezTo>
                  <a:cubicBezTo>
                    <a:pt x="1070" y="827"/>
                    <a:pt x="1069" y="830"/>
                    <a:pt x="1068" y="833"/>
                  </a:cubicBezTo>
                  <a:cubicBezTo>
                    <a:pt x="1067" y="836"/>
                    <a:pt x="1066" y="839"/>
                    <a:pt x="1063" y="847"/>
                  </a:cubicBezTo>
                  <a:close/>
                  <a:moveTo>
                    <a:pt x="455" y="187"/>
                  </a:moveTo>
                  <a:cubicBezTo>
                    <a:pt x="457" y="185"/>
                    <a:pt x="458" y="183"/>
                    <a:pt x="459" y="182"/>
                  </a:cubicBezTo>
                  <a:cubicBezTo>
                    <a:pt x="457" y="179"/>
                    <a:pt x="455" y="174"/>
                    <a:pt x="452" y="172"/>
                  </a:cubicBezTo>
                  <a:cubicBezTo>
                    <a:pt x="442" y="166"/>
                    <a:pt x="441" y="158"/>
                    <a:pt x="443" y="148"/>
                  </a:cubicBezTo>
                  <a:cubicBezTo>
                    <a:pt x="443" y="145"/>
                    <a:pt x="445" y="141"/>
                    <a:pt x="445" y="138"/>
                  </a:cubicBezTo>
                  <a:cubicBezTo>
                    <a:pt x="446" y="126"/>
                    <a:pt x="438" y="119"/>
                    <a:pt x="427" y="123"/>
                  </a:cubicBezTo>
                  <a:cubicBezTo>
                    <a:pt x="407" y="128"/>
                    <a:pt x="395" y="141"/>
                    <a:pt x="390" y="158"/>
                  </a:cubicBezTo>
                  <a:cubicBezTo>
                    <a:pt x="405" y="166"/>
                    <a:pt x="418" y="174"/>
                    <a:pt x="431" y="180"/>
                  </a:cubicBezTo>
                  <a:cubicBezTo>
                    <a:pt x="438" y="183"/>
                    <a:pt x="447" y="184"/>
                    <a:pt x="455" y="187"/>
                  </a:cubicBezTo>
                  <a:close/>
                  <a:moveTo>
                    <a:pt x="513" y="802"/>
                  </a:moveTo>
                  <a:cubicBezTo>
                    <a:pt x="493" y="788"/>
                    <a:pt x="480" y="771"/>
                    <a:pt x="472" y="751"/>
                  </a:cubicBezTo>
                  <a:cubicBezTo>
                    <a:pt x="465" y="735"/>
                    <a:pt x="460" y="718"/>
                    <a:pt x="454" y="700"/>
                  </a:cubicBezTo>
                  <a:cubicBezTo>
                    <a:pt x="452" y="695"/>
                    <a:pt x="452" y="690"/>
                    <a:pt x="450" y="685"/>
                  </a:cubicBezTo>
                  <a:cubicBezTo>
                    <a:pt x="448" y="683"/>
                    <a:pt x="445" y="680"/>
                    <a:pt x="442" y="680"/>
                  </a:cubicBezTo>
                  <a:cubicBezTo>
                    <a:pt x="440" y="681"/>
                    <a:pt x="437" y="685"/>
                    <a:pt x="437" y="687"/>
                  </a:cubicBezTo>
                  <a:cubicBezTo>
                    <a:pt x="437" y="694"/>
                    <a:pt x="438" y="701"/>
                    <a:pt x="439" y="709"/>
                  </a:cubicBezTo>
                  <a:cubicBezTo>
                    <a:pt x="445" y="736"/>
                    <a:pt x="457" y="762"/>
                    <a:pt x="474" y="784"/>
                  </a:cubicBezTo>
                  <a:cubicBezTo>
                    <a:pt x="482" y="795"/>
                    <a:pt x="491" y="804"/>
                    <a:pt x="500" y="815"/>
                  </a:cubicBezTo>
                  <a:cubicBezTo>
                    <a:pt x="505" y="810"/>
                    <a:pt x="508" y="807"/>
                    <a:pt x="513" y="802"/>
                  </a:cubicBezTo>
                  <a:close/>
                  <a:moveTo>
                    <a:pt x="743" y="865"/>
                  </a:moveTo>
                  <a:cubicBezTo>
                    <a:pt x="739" y="859"/>
                    <a:pt x="736" y="854"/>
                    <a:pt x="732" y="851"/>
                  </a:cubicBezTo>
                  <a:cubicBezTo>
                    <a:pt x="729" y="848"/>
                    <a:pt x="724" y="846"/>
                    <a:pt x="720" y="847"/>
                  </a:cubicBezTo>
                  <a:cubicBezTo>
                    <a:pt x="717" y="848"/>
                    <a:pt x="714" y="853"/>
                    <a:pt x="713" y="856"/>
                  </a:cubicBezTo>
                  <a:cubicBezTo>
                    <a:pt x="710" y="871"/>
                    <a:pt x="718" y="888"/>
                    <a:pt x="731" y="895"/>
                  </a:cubicBezTo>
                  <a:cubicBezTo>
                    <a:pt x="741" y="900"/>
                    <a:pt x="757" y="900"/>
                    <a:pt x="764" y="894"/>
                  </a:cubicBezTo>
                  <a:cubicBezTo>
                    <a:pt x="771" y="888"/>
                    <a:pt x="771" y="878"/>
                    <a:pt x="765" y="864"/>
                  </a:cubicBezTo>
                  <a:cubicBezTo>
                    <a:pt x="763" y="859"/>
                    <a:pt x="759" y="855"/>
                    <a:pt x="755" y="849"/>
                  </a:cubicBezTo>
                  <a:cubicBezTo>
                    <a:pt x="751" y="855"/>
                    <a:pt x="748" y="859"/>
                    <a:pt x="743" y="865"/>
                  </a:cubicBezTo>
                  <a:close/>
                  <a:moveTo>
                    <a:pt x="878" y="870"/>
                  </a:moveTo>
                  <a:cubicBezTo>
                    <a:pt x="873" y="864"/>
                    <a:pt x="870" y="858"/>
                    <a:pt x="865" y="854"/>
                  </a:cubicBezTo>
                  <a:cubicBezTo>
                    <a:pt x="858" y="848"/>
                    <a:pt x="851" y="851"/>
                    <a:pt x="848" y="860"/>
                  </a:cubicBezTo>
                  <a:cubicBezTo>
                    <a:pt x="842" y="886"/>
                    <a:pt x="865" y="910"/>
                    <a:pt x="890" y="903"/>
                  </a:cubicBezTo>
                  <a:cubicBezTo>
                    <a:pt x="901" y="900"/>
                    <a:pt x="907" y="893"/>
                    <a:pt x="904" y="882"/>
                  </a:cubicBezTo>
                  <a:cubicBezTo>
                    <a:pt x="901" y="873"/>
                    <a:pt x="897" y="864"/>
                    <a:pt x="892" y="853"/>
                  </a:cubicBezTo>
                  <a:cubicBezTo>
                    <a:pt x="886" y="860"/>
                    <a:pt x="882" y="865"/>
                    <a:pt x="878" y="870"/>
                  </a:cubicBezTo>
                  <a:close/>
                  <a:moveTo>
                    <a:pt x="1000" y="857"/>
                  </a:moveTo>
                  <a:cubicBezTo>
                    <a:pt x="998" y="853"/>
                    <a:pt x="996" y="851"/>
                    <a:pt x="994" y="849"/>
                  </a:cubicBezTo>
                  <a:cubicBezTo>
                    <a:pt x="992" y="847"/>
                    <a:pt x="990" y="843"/>
                    <a:pt x="988" y="841"/>
                  </a:cubicBezTo>
                  <a:cubicBezTo>
                    <a:pt x="981" y="835"/>
                    <a:pt x="973" y="837"/>
                    <a:pt x="971" y="845"/>
                  </a:cubicBezTo>
                  <a:cubicBezTo>
                    <a:pt x="968" y="858"/>
                    <a:pt x="971" y="870"/>
                    <a:pt x="980" y="881"/>
                  </a:cubicBezTo>
                  <a:cubicBezTo>
                    <a:pt x="989" y="891"/>
                    <a:pt x="1002" y="892"/>
                    <a:pt x="1015" y="889"/>
                  </a:cubicBezTo>
                  <a:cubicBezTo>
                    <a:pt x="1024" y="886"/>
                    <a:pt x="1028" y="879"/>
                    <a:pt x="1026" y="870"/>
                  </a:cubicBezTo>
                  <a:cubicBezTo>
                    <a:pt x="1024" y="859"/>
                    <a:pt x="1021" y="850"/>
                    <a:pt x="1011" y="841"/>
                  </a:cubicBezTo>
                  <a:cubicBezTo>
                    <a:pt x="1008" y="847"/>
                    <a:pt x="1005" y="851"/>
                    <a:pt x="1000" y="857"/>
                  </a:cubicBezTo>
                  <a:close/>
                  <a:moveTo>
                    <a:pt x="938" y="858"/>
                  </a:moveTo>
                  <a:cubicBezTo>
                    <a:pt x="933" y="851"/>
                    <a:pt x="931" y="846"/>
                    <a:pt x="927" y="843"/>
                  </a:cubicBezTo>
                  <a:cubicBezTo>
                    <a:pt x="924" y="840"/>
                    <a:pt x="918" y="839"/>
                    <a:pt x="914" y="839"/>
                  </a:cubicBezTo>
                  <a:cubicBezTo>
                    <a:pt x="912" y="840"/>
                    <a:pt x="909" y="845"/>
                    <a:pt x="908" y="849"/>
                  </a:cubicBezTo>
                  <a:cubicBezTo>
                    <a:pt x="904" y="873"/>
                    <a:pt x="922" y="893"/>
                    <a:pt x="946" y="891"/>
                  </a:cubicBezTo>
                  <a:cubicBezTo>
                    <a:pt x="961" y="889"/>
                    <a:pt x="967" y="881"/>
                    <a:pt x="963" y="866"/>
                  </a:cubicBezTo>
                  <a:cubicBezTo>
                    <a:pt x="961" y="859"/>
                    <a:pt x="956" y="852"/>
                    <a:pt x="952" y="845"/>
                  </a:cubicBezTo>
                  <a:cubicBezTo>
                    <a:pt x="952" y="844"/>
                    <a:pt x="950" y="844"/>
                    <a:pt x="948" y="844"/>
                  </a:cubicBezTo>
                  <a:cubicBezTo>
                    <a:pt x="945" y="848"/>
                    <a:pt x="942" y="852"/>
                    <a:pt x="938" y="858"/>
                  </a:cubicBezTo>
                  <a:close/>
                  <a:moveTo>
                    <a:pt x="204" y="629"/>
                  </a:moveTo>
                  <a:cubicBezTo>
                    <a:pt x="212" y="627"/>
                    <a:pt x="218" y="626"/>
                    <a:pt x="226" y="624"/>
                  </a:cubicBezTo>
                  <a:cubicBezTo>
                    <a:pt x="208" y="590"/>
                    <a:pt x="219" y="555"/>
                    <a:pt x="217" y="521"/>
                  </a:cubicBezTo>
                  <a:cubicBezTo>
                    <a:pt x="199" y="518"/>
                    <a:pt x="197" y="518"/>
                    <a:pt x="196" y="533"/>
                  </a:cubicBezTo>
                  <a:cubicBezTo>
                    <a:pt x="194" y="564"/>
                    <a:pt x="197" y="595"/>
                    <a:pt x="204" y="629"/>
                  </a:cubicBezTo>
                  <a:close/>
                  <a:moveTo>
                    <a:pt x="809" y="869"/>
                  </a:moveTo>
                  <a:cubicBezTo>
                    <a:pt x="803" y="863"/>
                    <a:pt x="800" y="857"/>
                    <a:pt x="795" y="853"/>
                  </a:cubicBezTo>
                  <a:cubicBezTo>
                    <a:pt x="789" y="848"/>
                    <a:pt x="781" y="850"/>
                    <a:pt x="779" y="858"/>
                  </a:cubicBezTo>
                  <a:cubicBezTo>
                    <a:pt x="777" y="871"/>
                    <a:pt x="778" y="883"/>
                    <a:pt x="788" y="893"/>
                  </a:cubicBezTo>
                  <a:cubicBezTo>
                    <a:pt x="798" y="904"/>
                    <a:pt x="810" y="905"/>
                    <a:pt x="823" y="902"/>
                  </a:cubicBezTo>
                  <a:cubicBezTo>
                    <a:pt x="831" y="900"/>
                    <a:pt x="834" y="893"/>
                    <a:pt x="834" y="885"/>
                  </a:cubicBezTo>
                  <a:cubicBezTo>
                    <a:pt x="834" y="874"/>
                    <a:pt x="829" y="864"/>
                    <a:pt x="820" y="854"/>
                  </a:cubicBezTo>
                  <a:cubicBezTo>
                    <a:pt x="816" y="859"/>
                    <a:pt x="813" y="863"/>
                    <a:pt x="809" y="869"/>
                  </a:cubicBezTo>
                  <a:close/>
                  <a:moveTo>
                    <a:pt x="580" y="531"/>
                  </a:moveTo>
                  <a:cubicBezTo>
                    <a:pt x="570" y="527"/>
                    <a:pt x="569" y="527"/>
                    <a:pt x="565" y="537"/>
                  </a:cubicBezTo>
                  <a:cubicBezTo>
                    <a:pt x="552" y="569"/>
                    <a:pt x="549" y="602"/>
                    <a:pt x="550" y="637"/>
                  </a:cubicBezTo>
                  <a:cubicBezTo>
                    <a:pt x="551" y="649"/>
                    <a:pt x="557" y="649"/>
                    <a:pt x="563" y="647"/>
                  </a:cubicBezTo>
                  <a:cubicBezTo>
                    <a:pt x="569" y="608"/>
                    <a:pt x="575" y="570"/>
                    <a:pt x="580" y="531"/>
                  </a:cubicBezTo>
                  <a:close/>
                  <a:moveTo>
                    <a:pt x="385" y="829"/>
                  </a:moveTo>
                  <a:cubicBezTo>
                    <a:pt x="387" y="836"/>
                    <a:pt x="389" y="840"/>
                    <a:pt x="390" y="845"/>
                  </a:cubicBezTo>
                  <a:cubicBezTo>
                    <a:pt x="387" y="844"/>
                    <a:pt x="384" y="844"/>
                    <a:pt x="382" y="844"/>
                  </a:cubicBezTo>
                  <a:cubicBezTo>
                    <a:pt x="370" y="846"/>
                    <a:pt x="366" y="857"/>
                    <a:pt x="373" y="866"/>
                  </a:cubicBezTo>
                  <a:cubicBezTo>
                    <a:pt x="382" y="877"/>
                    <a:pt x="405" y="882"/>
                    <a:pt x="416" y="872"/>
                  </a:cubicBezTo>
                  <a:cubicBezTo>
                    <a:pt x="422" y="867"/>
                    <a:pt x="425" y="859"/>
                    <a:pt x="426" y="852"/>
                  </a:cubicBezTo>
                  <a:cubicBezTo>
                    <a:pt x="428" y="843"/>
                    <a:pt x="421" y="837"/>
                    <a:pt x="413" y="834"/>
                  </a:cubicBezTo>
                  <a:cubicBezTo>
                    <a:pt x="405" y="832"/>
                    <a:pt x="396" y="831"/>
                    <a:pt x="385" y="829"/>
                  </a:cubicBezTo>
                  <a:close/>
                  <a:moveTo>
                    <a:pt x="880" y="534"/>
                  </a:moveTo>
                  <a:cubicBezTo>
                    <a:pt x="864" y="547"/>
                    <a:pt x="848" y="561"/>
                    <a:pt x="831" y="572"/>
                  </a:cubicBezTo>
                  <a:cubicBezTo>
                    <a:pt x="813" y="584"/>
                    <a:pt x="791" y="583"/>
                    <a:pt x="771" y="580"/>
                  </a:cubicBezTo>
                  <a:cubicBezTo>
                    <a:pt x="767" y="591"/>
                    <a:pt x="769" y="596"/>
                    <a:pt x="778" y="596"/>
                  </a:cubicBezTo>
                  <a:cubicBezTo>
                    <a:pt x="791" y="597"/>
                    <a:pt x="804" y="598"/>
                    <a:pt x="816" y="596"/>
                  </a:cubicBezTo>
                  <a:cubicBezTo>
                    <a:pt x="849" y="592"/>
                    <a:pt x="873" y="569"/>
                    <a:pt x="880" y="534"/>
                  </a:cubicBezTo>
                  <a:close/>
                  <a:moveTo>
                    <a:pt x="260" y="648"/>
                  </a:moveTo>
                  <a:cubicBezTo>
                    <a:pt x="224" y="655"/>
                    <a:pt x="189" y="659"/>
                    <a:pt x="154" y="668"/>
                  </a:cubicBezTo>
                  <a:cubicBezTo>
                    <a:pt x="157" y="679"/>
                    <a:pt x="159" y="686"/>
                    <a:pt x="171" y="684"/>
                  </a:cubicBezTo>
                  <a:cubicBezTo>
                    <a:pt x="200" y="678"/>
                    <a:pt x="229" y="672"/>
                    <a:pt x="258" y="666"/>
                  </a:cubicBezTo>
                  <a:cubicBezTo>
                    <a:pt x="260" y="665"/>
                    <a:pt x="262" y="663"/>
                    <a:pt x="264" y="662"/>
                  </a:cubicBezTo>
                  <a:cubicBezTo>
                    <a:pt x="263" y="658"/>
                    <a:pt x="261" y="653"/>
                    <a:pt x="260" y="648"/>
                  </a:cubicBezTo>
                  <a:close/>
                  <a:moveTo>
                    <a:pt x="169" y="722"/>
                  </a:moveTo>
                  <a:cubicBezTo>
                    <a:pt x="171" y="739"/>
                    <a:pt x="172" y="740"/>
                    <a:pt x="183" y="737"/>
                  </a:cubicBezTo>
                  <a:cubicBezTo>
                    <a:pt x="212" y="730"/>
                    <a:pt x="240" y="722"/>
                    <a:pt x="268" y="714"/>
                  </a:cubicBezTo>
                  <a:cubicBezTo>
                    <a:pt x="271" y="714"/>
                    <a:pt x="274" y="711"/>
                    <a:pt x="277" y="709"/>
                  </a:cubicBezTo>
                  <a:cubicBezTo>
                    <a:pt x="275" y="704"/>
                    <a:pt x="273" y="700"/>
                    <a:pt x="271" y="694"/>
                  </a:cubicBezTo>
                  <a:cubicBezTo>
                    <a:pt x="236" y="704"/>
                    <a:pt x="203" y="713"/>
                    <a:pt x="169" y="722"/>
                  </a:cubicBezTo>
                  <a:close/>
                  <a:moveTo>
                    <a:pt x="336" y="876"/>
                  </a:moveTo>
                  <a:cubicBezTo>
                    <a:pt x="333" y="876"/>
                    <a:pt x="329" y="876"/>
                    <a:pt x="327" y="877"/>
                  </a:cubicBezTo>
                  <a:cubicBezTo>
                    <a:pt x="316" y="880"/>
                    <a:pt x="314" y="891"/>
                    <a:pt x="320" y="899"/>
                  </a:cubicBezTo>
                  <a:cubicBezTo>
                    <a:pt x="329" y="909"/>
                    <a:pt x="349" y="913"/>
                    <a:pt x="361" y="906"/>
                  </a:cubicBezTo>
                  <a:cubicBezTo>
                    <a:pt x="370" y="902"/>
                    <a:pt x="375" y="894"/>
                    <a:pt x="374" y="884"/>
                  </a:cubicBezTo>
                  <a:cubicBezTo>
                    <a:pt x="373" y="874"/>
                    <a:pt x="367" y="869"/>
                    <a:pt x="359" y="867"/>
                  </a:cubicBezTo>
                  <a:cubicBezTo>
                    <a:pt x="351" y="864"/>
                    <a:pt x="343" y="864"/>
                    <a:pt x="334" y="863"/>
                  </a:cubicBezTo>
                  <a:cubicBezTo>
                    <a:pt x="335" y="869"/>
                    <a:pt x="335" y="872"/>
                    <a:pt x="336" y="876"/>
                  </a:cubicBezTo>
                  <a:close/>
                  <a:moveTo>
                    <a:pt x="125" y="528"/>
                  </a:moveTo>
                  <a:cubicBezTo>
                    <a:pt x="126" y="566"/>
                    <a:pt x="134" y="602"/>
                    <a:pt x="149" y="638"/>
                  </a:cubicBezTo>
                  <a:cubicBezTo>
                    <a:pt x="155" y="635"/>
                    <a:pt x="160" y="633"/>
                    <a:pt x="165" y="631"/>
                  </a:cubicBezTo>
                  <a:cubicBezTo>
                    <a:pt x="145" y="598"/>
                    <a:pt x="148" y="561"/>
                    <a:pt x="142" y="525"/>
                  </a:cubicBezTo>
                  <a:cubicBezTo>
                    <a:pt x="136" y="526"/>
                    <a:pt x="131" y="527"/>
                    <a:pt x="125" y="528"/>
                  </a:cubicBezTo>
                  <a:close/>
                  <a:moveTo>
                    <a:pt x="406" y="580"/>
                  </a:moveTo>
                  <a:cubicBezTo>
                    <a:pt x="402" y="623"/>
                    <a:pt x="407" y="664"/>
                    <a:pt x="411" y="704"/>
                  </a:cubicBezTo>
                  <a:cubicBezTo>
                    <a:pt x="412" y="710"/>
                    <a:pt x="413" y="715"/>
                    <a:pt x="420" y="715"/>
                  </a:cubicBezTo>
                  <a:cubicBezTo>
                    <a:pt x="429" y="714"/>
                    <a:pt x="428" y="707"/>
                    <a:pt x="429" y="701"/>
                  </a:cubicBezTo>
                  <a:cubicBezTo>
                    <a:pt x="429" y="699"/>
                    <a:pt x="428" y="696"/>
                    <a:pt x="426" y="694"/>
                  </a:cubicBezTo>
                  <a:cubicBezTo>
                    <a:pt x="416" y="677"/>
                    <a:pt x="416" y="659"/>
                    <a:pt x="417" y="641"/>
                  </a:cubicBezTo>
                  <a:cubicBezTo>
                    <a:pt x="418" y="623"/>
                    <a:pt x="421" y="604"/>
                    <a:pt x="423" y="585"/>
                  </a:cubicBezTo>
                  <a:cubicBezTo>
                    <a:pt x="423" y="584"/>
                    <a:pt x="422" y="582"/>
                    <a:pt x="422" y="580"/>
                  </a:cubicBezTo>
                  <a:cubicBezTo>
                    <a:pt x="420" y="579"/>
                    <a:pt x="418" y="579"/>
                    <a:pt x="416" y="579"/>
                  </a:cubicBezTo>
                  <a:cubicBezTo>
                    <a:pt x="413" y="579"/>
                    <a:pt x="411" y="580"/>
                    <a:pt x="406" y="580"/>
                  </a:cubicBezTo>
                  <a:close/>
                  <a:moveTo>
                    <a:pt x="737" y="576"/>
                  </a:moveTo>
                  <a:cubicBezTo>
                    <a:pt x="693" y="579"/>
                    <a:pt x="676" y="545"/>
                    <a:pt x="652" y="513"/>
                  </a:cubicBezTo>
                  <a:cubicBezTo>
                    <a:pt x="655" y="536"/>
                    <a:pt x="662" y="551"/>
                    <a:pt x="673" y="565"/>
                  </a:cubicBezTo>
                  <a:cubicBezTo>
                    <a:pt x="687" y="584"/>
                    <a:pt x="706" y="592"/>
                    <a:pt x="729" y="592"/>
                  </a:cubicBezTo>
                  <a:cubicBezTo>
                    <a:pt x="739" y="592"/>
                    <a:pt x="742" y="587"/>
                    <a:pt x="737" y="576"/>
                  </a:cubicBezTo>
                  <a:close/>
                  <a:moveTo>
                    <a:pt x="921" y="233"/>
                  </a:moveTo>
                  <a:cubicBezTo>
                    <a:pt x="927" y="244"/>
                    <a:pt x="943" y="242"/>
                    <a:pt x="944" y="257"/>
                  </a:cubicBezTo>
                  <a:cubicBezTo>
                    <a:pt x="946" y="273"/>
                    <a:pt x="934" y="277"/>
                    <a:pt x="924" y="283"/>
                  </a:cubicBezTo>
                  <a:cubicBezTo>
                    <a:pt x="934" y="294"/>
                    <a:pt x="942" y="295"/>
                    <a:pt x="951" y="286"/>
                  </a:cubicBezTo>
                  <a:cubicBezTo>
                    <a:pt x="961" y="277"/>
                    <a:pt x="965" y="265"/>
                    <a:pt x="965" y="252"/>
                  </a:cubicBezTo>
                  <a:cubicBezTo>
                    <a:pt x="964" y="240"/>
                    <a:pt x="958" y="232"/>
                    <a:pt x="946" y="228"/>
                  </a:cubicBezTo>
                  <a:cubicBezTo>
                    <a:pt x="938" y="225"/>
                    <a:pt x="929" y="221"/>
                    <a:pt x="921" y="233"/>
                  </a:cubicBezTo>
                  <a:close/>
                  <a:moveTo>
                    <a:pt x="729" y="294"/>
                  </a:moveTo>
                  <a:cubicBezTo>
                    <a:pt x="727" y="295"/>
                    <a:pt x="725" y="295"/>
                    <a:pt x="725" y="296"/>
                  </a:cubicBezTo>
                  <a:cubicBezTo>
                    <a:pt x="721" y="305"/>
                    <a:pt x="716" y="311"/>
                    <a:pt x="704" y="311"/>
                  </a:cubicBezTo>
                  <a:cubicBezTo>
                    <a:pt x="693" y="310"/>
                    <a:pt x="689" y="303"/>
                    <a:pt x="685" y="293"/>
                  </a:cubicBezTo>
                  <a:cubicBezTo>
                    <a:pt x="684" y="291"/>
                    <a:pt x="680" y="289"/>
                    <a:pt x="677" y="286"/>
                  </a:cubicBezTo>
                  <a:cubicBezTo>
                    <a:pt x="675" y="290"/>
                    <a:pt x="671" y="293"/>
                    <a:pt x="670" y="297"/>
                  </a:cubicBezTo>
                  <a:cubicBezTo>
                    <a:pt x="668" y="313"/>
                    <a:pt x="677" y="326"/>
                    <a:pt x="690" y="330"/>
                  </a:cubicBezTo>
                  <a:cubicBezTo>
                    <a:pt x="707" y="334"/>
                    <a:pt x="730" y="325"/>
                    <a:pt x="735" y="311"/>
                  </a:cubicBezTo>
                  <a:cubicBezTo>
                    <a:pt x="737" y="304"/>
                    <a:pt x="738" y="297"/>
                    <a:pt x="729" y="294"/>
                  </a:cubicBezTo>
                  <a:close/>
                  <a:moveTo>
                    <a:pt x="650" y="205"/>
                  </a:moveTo>
                  <a:cubicBezTo>
                    <a:pt x="631" y="205"/>
                    <a:pt x="619" y="215"/>
                    <a:pt x="616" y="229"/>
                  </a:cubicBezTo>
                  <a:cubicBezTo>
                    <a:pt x="614" y="245"/>
                    <a:pt x="625" y="267"/>
                    <a:pt x="639" y="270"/>
                  </a:cubicBezTo>
                  <a:cubicBezTo>
                    <a:pt x="642" y="271"/>
                    <a:pt x="645" y="271"/>
                    <a:pt x="648" y="270"/>
                  </a:cubicBezTo>
                  <a:cubicBezTo>
                    <a:pt x="651" y="270"/>
                    <a:pt x="655" y="267"/>
                    <a:pt x="655" y="265"/>
                  </a:cubicBezTo>
                  <a:cubicBezTo>
                    <a:pt x="656" y="263"/>
                    <a:pt x="653" y="259"/>
                    <a:pt x="650" y="258"/>
                  </a:cubicBezTo>
                  <a:cubicBezTo>
                    <a:pt x="632" y="246"/>
                    <a:pt x="631" y="232"/>
                    <a:pt x="650" y="221"/>
                  </a:cubicBezTo>
                  <a:cubicBezTo>
                    <a:pt x="655" y="219"/>
                    <a:pt x="662" y="217"/>
                    <a:pt x="658" y="210"/>
                  </a:cubicBezTo>
                  <a:cubicBezTo>
                    <a:pt x="656" y="207"/>
                    <a:pt x="651" y="205"/>
                    <a:pt x="650" y="205"/>
                  </a:cubicBezTo>
                  <a:close/>
                  <a:moveTo>
                    <a:pt x="833" y="618"/>
                  </a:moveTo>
                  <a:cubicBezTo>
                    <a:pt x="821" y="624"/>
                    <a:pt x="813" y="630"/>
                    <a:pt x="804" y="631"/>
                  </a:cubicBezTo>
                  <a:cubicBezTo>
                    <a:pt x="795" y="633"/>
                    <a:pt x="785" y="630"/>
                    <a:pt x="775" y="629"/>
                  </a:cubicBezTo>
                  <a:cubicBezTo>
                    <a:pt x="772" y="646"/>
                    <a:pt x="778" y="656"/>
                    <a:pt x="795" y="662"/>
                  </a:cubicBezTo>
                  <a:cubicBezTo>
                    <a:pt x="807" y="666"/>
                    <a:pt x="815" y="662"/>
                    <a:pt x="822" y="648"/>
                  </a:cubicBezTo>
                  <a:cubicBezTo>
                    <a:pt x="826" y="640"/>
                    <a:pt x="829" y="631"/>
                    <a:pt x="833" y="618"/>
                  </a:cubicBezTo>
                  <a:close/>
                  <a:moveTo>
                    <a:pt x="890" y="303"/>
                  </a:moveTo>
                  <a:cubicBezTo>
                    <a:pt x="889" y="302"/>
                    <a:pt x="887" y="295"/>
                    <a:pt x="883" y="294"/>
                  </a:cubicBezTo>
                  <a:cubicBezTo>
                    <a:pt x="877" y="291"/>
                    <a:pt x="874" y="298"/>
                    <a:pt x="873" y="303"/>
                  </a:cubicBezTo>
                  <a:cubicBezTo>
                    <a:pt x="870" y="315"/>
                    <a:pt x="863" y="318"/>
                    <a:pt x="852" y="317"/>
                  </a:cubicBezTo>
                  <a:cubicBezTo>
                    <a:pt x="845" y="317"/>
                    <a:pt x="840" y="314"/>
                    <a:pt x="837" y="307"/>
                  </a:cubicBezTo>
                  <a:cubicBezTo>
                    <a:pt x="836" y="304"/>
                    <a:pt x="831" y="303"/>
                    <a:pt x="828" y="302"/>
                  </a:cubicBezTo>
                  <a:cubicBezTo>
                    <a:pt x="826" y="305"/>
                    <a:pt x="824" y="307"/>
                    <a:pt x="824" y="310"/>
                  </a:cubicBezTo>
                  <a:cubicBezTo>
                    <a:pt x="823" y="313"/>
                    <a:pt x="824" y="316"/>
                    <a:pt x="825" y="318"/>
                  </a:cubicBezTo>
                  <a:cubicBezTo>
                    <a:pt x="829" y="330"/>
                    <a:pt x="851" y="340"/>
                    <a:pt x="866" y="337"/>
                  </a:cubicBezTo>
                  <a:cubicBezTo>
                    <a:pt x="881" y="335"/>
                    <a:pt x="890" y="323"/>
                    <a:pt x="890" y="303"/>
                  </a:cubicBezTo>
                  <a:close/>
                  <a:moveTo>
                    <a:pt x="186" y="775"/>
                  </a:moveTo>
                  <a:cubicBezTo>
                    <a:pt x="190" y="789"/>
                    <a:pt x="196" y="792"/>
                    <a:pt x="207" y="788"/>
                  </a:cubicBezTo>
                  <a:cubicBezTo>
                    <a:pt x="222" y="782"/>
                    <a:pt x="238" y="776"/>
                    <a:pt x="253" y="770"/>
                  </a:cubicBezTo>
                  <a:cubicBezTo>
                    <a:pt x="266" y="765"/>
                    <a:pt x="266" y="765"/>
                    <a:pt x="259" y="748"/>
                  </a:cubicBezTo>
                  <a:cubicBezTo>
                    <a:pt x="235" y="757"/>
                    <a:pt x="211" y="766"/>
                    <a:pt x="186" y="775"/>
                  </a:cubicBezTo>
                  <a:close/>
                  <a:moveTo>
                    <a:pt x="734" y="615"/>
                  </a:moveTo>
                  <a:cubicBezTo>
                    <a:pt x="715" y="626"/>
                    <a:pt x="697" y="622"/>
                    <a:pt x="681" y="607"/>
                  </a:cubicBezTo>
                  <a:cubicBezTo>
                    <a:pt x="681" y="624"/>
                    <a:pt x="686" y="639"/>
                    <a:pt x="694" y="645"/>
                  </a:cubicBezTo>
                  <a:cubicBezTo>
                    <a:pt x="697" y="649"/>
                    <a:pt x="703" y="652"/>
                    <a:pt x="707" y="652"/>
                  </a:cubicBezTo>
                  <a:cubicBezTo>
                    <a:pt x="725" y="653"/>
                    <a:pt x="737" y="636"/>
                    <a:pt x="734" y="615"/>
                  </a:cubicBezTo>
                  <a:close/>
                  <a:moveTo>
                    <a:pt x="353" y="117"/>
                  </a:moveTo>
                  <a:cubicBezTo>
                    <a:pt x="358" y="107"/>
                    <a:pt x="359" y="95"/>
                    <a:pt x="366" y="90"/>
                  </a:cubicBezTo>
                  <a:cubicBezTo>
                    <a:pt x="374" y="85"/>
                    <a:pt x="386" y="87"/>
                    <a:pt x="397" y="87"/>
                  </a:cubicBezTo>
                  <a:cubicBezTo>
                    <a:pt x="400" y="76"/>
                    <a:pt x="393" y="70"/>
                    <a:pt x="384" y="69"/>
                  </a:cubicBezTo>
                  <a:cubicBezTo>
                    <a:pt x="373" y="69"/>
                    <a:pt x="362" y="72"/>
                    <a:pt x="351" y="75"/>
                  </a:cubicBezTo>
                  <a:cubicBezTo>
                    <a:pt x="342" y="78"/>
                    <a:pt x="337" y="86"/>
                    <a:pt x="338" y="95"/>
                  </a:cubicBezTo>
                  <a:cubicBezTo>
                    <a:pt x="339" y="105"/>
                    <a:pt x="341" y="114"/>
                    <a:pt x="353" y="117"/>
                  </a:cubicBezTo>
                  <a:close/>
                  <a:moveTo>
                    <a:pt x="484" y="181"/>
                  </a:moveTo>
                  <a:cubicBezTo>
                    <a:pt x="490" y="178"/>
                    <a:pt x="494" y="177"/>
                    <a:pt x="498" y="175"/>
                  </a:cubicBezTo>
                  <a:cubicBezTo>
                    <a:pt x="512" y="169"/>
                    <a:pt x="517" y="170"/>
                    <a:pt x="524" y="183"/>
                  </a:cubicBezTo>
                  <a:cubicBezTo>
                    <a:pt x="526" y="185"/>
                    <a:pt x="526" y="188"/>
                    <a:pt x="527" y="190"/>
                  </a:cubicBezTo>
                  <a:cubicBezTo>
                    <a:pt x="529" y="192"/>
                    <a:pt x="533" y="195"/>
                    <a:pt x="535" y="195"/>
                  </a:cubicBezTo>
                  <a:cubicBezTo>
                    <a:pt x="538" y="194"/>
                    <a:pt x="541" y="191"/>
                    <a:pt x="542" y="188"/>
                  </a:cubicBezTo>
                  <a:cubicBezTo>
                    <a:pt x="542" y="184"/>
                    <a:pt x="542" y="178"/>
                    <a:pt x="540" y="175"/>
                  </a:cubicBezTo>
                  <a:cubicBezTo>
                    <a:pt x="533" y="167"/>
                    <a:pt x="524" y="159"/>
                    <a:pt x="515" y="152"/>
                  </a:cubicBezTo>
                  <a:cubicBezTo>
                    <a:pt x="508" y="146"/>
                    <a:pt x="499" y="148"/>
                    <a:pt x="491" y="154"/>
                  </a:cubicBezTo>
                  <a:cubicBezTo>
                    <a:pt x="484" y="160"/>
                    <a:pt x="479" y="167"/>
                    <a:pt x="484" y="181"/>
                  </a:cubicBezTo>
                  <a:close/>
                  <a:moveTo>
                    <a:pt x="604" y="703"/>
                  </a:moveTo>
                  <a:cubicBezTo>
                    <a:pt x="603" y="671"/>
                    <a:pt x="601" y="639"/>
                    <a:pt x="599" y="608"/>
                  </a:cubicBezTo>
                  <a:cubicBezTo>
                    <a:pt x="589" y="607"/>
                    <a:pt x="583" y="608"/>
                    <a:pt x="584" y="618"/>
                  </a:cubicBezTo>
                  <a:cubicBezTo>
                    <a:pt x="586" y="644"/>
                    <a:pt x="588" y="671"/>
                    <a:pt x="590" y="697"/>
                  </a:cubicBezTo>
                  <a:cubicBezTo>
                    <a:pt x="591" y="704"/>
                    <a:pt x="594" y="706"/>
                    <a:pt x="604" y="703"/>
                  </a:cubicBezTo>
                  <a:close/>
                  <a:moveTo>
                    <a:pt x="40" y="711"/>
                  </a:moveTo>
                  <a:cubicBezTo>
                    <a:pt x="61" y="730"/>
                    <a:pt x="83" y="747"/>
                    <a:pt x="109" y="759"/>
                  </a:cubicBezTo>
                  <a:cubicBezTo>
                    <a:pt x="112" y="760"/>
                    <a:pt x="115" y="761"/>
                    <a:pt x="119" y="762"/>
                  </a:cubicBezTo>
                  <a:cubicBezTo>
                    <a:pt x="127" y="762"/>
                    <a:pt x="129" y="758"/>
                    <a:pt x="128" y="750"/>
                  </a:cubicBezTo>
                  <a:cubicBezTo>
                    <a:pt x="96" y="743"/>
                    <a:pt x="75" y="720"/>
                    <a:pt x="51" y="700"/>
                  </a:cubicBezTo>
                  <a:cubicBezTo>
                    <a:pt x="49" y="702"/>
                    <a:pt x="47" y="702"/>
                    <a:pt x="46" y="704"/>
                  </a:cubicBezTo>
                  <a:cubicBezTo>
                    <a:pt x="44" y="706"/>
                    <a:pt x="43" y="708"/>
                    <a:pt x="40" y="711"/>
                  </a:cubicBezTo>
                  <a:close/>
                  <a:moveTo>
                    <a:pt x="1061" y="296"/>
                  </a:moveTo>
                  <a:cubicBezTo>
                    <a:pt x="1072" y="289"/>
                    <a:pt x="1075" y="283"/>
                    <a:pt x="1068" y="274"/>
                  </a:cubicBezTo>
                  <a:cubicBezTo>
                    <a:pt x="1061" y="266"/>
                    <a:pt x="1053" y="258"/>
                    <a:pt x="1043" y="252"/>
                  </a:cubicBezTo>
                  <a:cubicBezTo>
                    <a:pt x="1030" y="245"/>
                    <a:pt x="1013" y="255"/>
                    <a:pt x="1010" y="270"/>
                  </a:cubicBezTo>
                  <a:cubicBezTo>
                    <a:pt x="1009" y="278"/>
                    <a:pt x="1013" y="282"/>
                    <a:pt x="1021" y="279"/>
                  </a:cubicBezTo>
                  <a:cubicBezTo>
                    <a:pt x="1023" y="278"/>
                    <a:pt x="1026" y="276"/>
                    <a:pt x="1028" y="275"/>
                  </a:cubicBezTo>
                  <a:cubicBezTo>
                    <a:pt x="1042" y="269"/>
                    <a:pt x="1046" y="271"/>
                    <a:pt x="1054" y="284"/>
                  </a:cubicBezTo>
                  <a:cubicBezTo>
                    <a:pt x="1056" y="288"/>
                    <a:pt x="1058" y="292"/>
                    <a:pt x="1061" y="296"/>
                  </a:cubicBezTo>
                  <a:close/>
                  <a:moveTo>
                    <a:pt x="92" y="353"/>
                  </a:moveTo>
                  <a:cubicBezTo>
                    <a:pt x="91" y="348"/>
                    <a:pt x="91" y="345"/>
                    <a:pt x="90" y="342"/>
                  </a:cubicBezTo>
                  <a:cubicBezTo>
                    <a:pt x="81" y="320"/>
                    <a:pt x="81" y="320"/>
                    <a:pt x="101" y="309"/>
                  </a:cubicBezTo>
                  <a:cubicBezTo>
                    <a:pt x="102" y="309"/>
                    <a:pt x="104" y="309"/>
                    <a:pt x="104" y="308"/>
                  </a:cubicBezTo>
                  <a:cubicBezTo>
                    <a:pt x="106" y="305"/>
                    <a:pt x="109" y="302"/>
                    <a:pt x="108" y="300"/>
                  </a:cubicBezTo>
                  <a:cubicBezTo>
                    <a:pt x="107" y="297"/>
                    <a:pt x="103" y="294"/>
                    <a:pt x="101" y="294"/>
                  </a:cubicBezTo>
                  <a:cubicBezTo>
                    <a:pt x="96" y="294"/>
                    <a:pt x="90" y="294"/>
                    <a:pt x="86" y="297"/>
                  </a:cubicBezTo>
                  <a:cubicBezTo>
                    <a:pt x="79" y="302"/>
                    <a:pt x="73" y="308"/>
                    <a:pt x="67" y="315"/>
                  </a:cubicBezTo>
                  <a:cubicBezTo>
                    <a:pt x="61" y="323"/>
                    <a:pt x="59" y="332"/>
                    <a:pt x="65" y="341"/>
                  </a:cubicBezTo>
                  <a:cubicBezTo>
                    <a:pt x="70" y="350"/>
                    <a:pt x="78" y="356"/>
                    <a:pt x="92" y="353"/>
                  </a:cubicBezTo>
                  <a:close/>
                  <a:moveTo>
                    <a:pt x="165" y="150"/>
                  </a:moveTo>
                  <a:cubicBezTo>
                    <a:pt x="170" y="149"/>
                    <a:pt x="175" y="148"/>
                    <a:pt x="179" y="147"/>
                  </a:cubicBezTo>
                  <a:cubicBezTo>
                    <a:pt x="196" y="139"/>
                    <a:pt x="199" y="140"/>
                    <a:pt x="208" y="157"/>
                  </a:cubicBezTo>
                  <a:cubicBezTo>
                    <a:pt x="211" y="162"/>
                    <a:pt x="213" y="168"/>
                    <a:pt x="219" y="165"/>
                  </a:cubicBezTo>
                  <a:cubicBezTo>
                    <a:pt x="226" y="162"/>
                    <a:pt x="227" y="154"/>
                    <a:pt x="224" y="150"/>
                  </a:cubicBezTo>
                  <a:cubicBezTo>
                    <a:pt x="219" y="141"/>
                    <a:pt x="212" y="133"/>
                    <a:pt x="205" y="127"/>
                  </a:cubicBezTo>
                  <a:cubicBezTo>
                    <a:pt x="197" y="120"/>
                    <a:pt x="187" y="117"/>
                    <a:pt x="177" y="122"/>
                  </a:cubicBezTo>
                  <a:cubicBezTo>
                    <a:pt x="168" y="127"/>
                    <a:pt x="162" y="135"/>
                    <a:pt x="165" y="150"/>
                  </a:cubicBezTo>
                  <a:close/>
                  <a:moveTo>
                    <a:pt x="68" y="563"/>
                  </a:moveTo>
                  <a:cubicBezTo>
                    <a:pt x="61" y="566"/>
                    <a:pt x="57" y="570"/>
                    <a:pt x="62" y="577"/>
                  </a:cubicBezTo>
                  <a:cubicBezTo>
                    <a:pt x="74" y="598"/>
                    <a:pt x="86" y="619"/>
                    <a:pt x="99" y="640"/>
                  </a:cubicBezTo>
                  <a:cubicBezTo>
                    <a:pt x="102" y="645"/>
                    <a:pt x="107" y="649"/>
                    <a:pt x="113" y="651"/>
                  </a:cubicBezTo>
                  <a:cubicBezTo>
                    <a:pt x="120" y="655"/>
                    <a:pt x="124" y="652"/>
                    <a:pt x="125" y="643"/>
                  </a:cubicBezTo>
                  <a:cubicBezTo>
                    <a:pt x="95" y="625"/>
                    <a:pt x="86" y="591"/>
                    <a:pt x="68" y="563"/>
                  </a:cubicBezTo>
                  <a:close/>
                  <a:moveTo>
                    <a:pt x="432" y="358"/>
                  </a:moveTo>
                  <a:cubicBezTo>
                    <a:pt x="439" y="352"/>
                    <a:pt x="442" y="339"/>
                    <a:pt x="457" y="344"/>
                  </a:cubicBezTo>
                  <a:cubicBezTo>
                    <a:pt x="470" y="349"/>
                    <a:pt x="464" y="363"/>
                    <a:pt x="473" y="370"/>
                  </a:cubicBezTo>
                  <a:cubicBezTo>
                    <a:pt x="484" y="362"/>
                    <a:pt x="486" y="347"/>
                    <a:pt x="477" y="334"/>
                  </a:cubicBezTo>
                  <a:cubicBezTo>
                    <a:pt x="469" y="323"/>
                    <a:pt x="449" y="321"/>
                    <a:pt x="436" y="330"/>
                  </a:cubicBezTo>
                  <a:cubicBezTo>
                    <a:pt x="425" y="338"/>
                    <a:pt x="424" y="347"/>
                    <a:pt x="432" y="358"/>
                  </a:cubicBezTo>
                  <a:close/>
                  <a:moveTo>
                    <a:pt x="414" y="740"/>
                  </a:moveTo>
                  <a:cubicBezTo>
                    <a:pt x="404" y="742"/>
                    <a:pt x="400" y="746"/>
                    <a:pt x="403" y="755"/>
                  </a:cubicBezTo>
                  <a:cubicBezTo>
                    <a:pt x="412" y="777"/>
                    <a:pt x="424" y="797"/>
                    <a:pt x="440" y="815"/>
                  </a:cubicBezTo>
                  <a:cubicBezTo>
                    <a:pt x="447" y="811"/>
                    <a:pt x="453" y="808"/>
                    <a:pt x="461" y="803"/>
                  </a:cubicBezTo>
                  <a:cubicBezTo>
                    <a:pt x="434" y="789"/>
                    <a:pt x="425" y="764"/>
                    <a:pt x="414" y="740"/>
                  </a:cubicBezTo>
                  <a:close/>
                  <a:moveTo>
                    <a:pt x="320" y="650"/>
                  </a:moveTo>
                  <a:cubicBezTo>
                    <a:pt x="333" y="652"/>
                    <a:pt x="337" y="645"/>
                    <a:pt x="340" y="637"/>
                  </a:cubicBezTo>
                  <a:cubicBezTo>
                    <a:pt x="347" y="620"/>
                    <a:pt x="345" y="602"/>
                    <a:pt x="341" y="584"/>
                  </a:cubicBezTo>
                  <a:cubicBezTo>
                    <a:pt x="339" y="576"/>
                    <a:pt x="333" y="576"/>
                    <a:pt x="328" y="579"/>
                  </a:cubicBezTo>
                  <a:cubicBezTo>
                    <a:pt x="325" y="603"/>
                    <a:pt x="322" y="626"/>
                    <a:pt x="320" y="650"/>
                  </a:cubicBezTo>
                  <a:close/>
                  <a:moveTo>
                    <a:pt x="99" y="717"/>
                  </a:moveTo>
                  <a:cubicBezTo>
                    <a:pt x="105" y="709"/>
                    <a:pt x="101" y="705"/>
                    <a:pt x="97" y="702"/>
                  </a:cubicBezTo>
                  <a:cubicBezTo>
                    <a:pt x="83" y="688"/>
                    <a:pt x="69" y="674"/>
                    <a:pt x="55" y="659"/>
                  </a:cubicBezTo>
                  <a:cubicBezTo>
                    <a:pt x="49" y="654"/>
                    <a:pt x="45" y="647"/>
                    <a:pt x="40" y="641"/>
                  </a:cubicBezTo>
                  <a:cubicBezTo>
                    <a:pt x="35" y="635"/>
                    <a:pt x="31" y="636"/>
                    <a:pt x="27" y="644"/>
                  </a:cubicBezTo>
                  <a:cubicBezTo>
                    <a:pt x="45" y="673"/>
                    <a:pt x="70" y="697"/>
                    <a:pt x="99" y="717"/>
                  </a:cubicBezTo>
                  <a:close/>
                  <a:moveTo>
                    <a:pt x="653" y="343"/>
                  </a:moveTo>
                  <a:cubicBezTo>
                    <a:pt x="636" y="335"/>
                    <a:pt x="619" y="339"/>
                    <a:pt x="612" y="350"/>
                  </a:cubicBezTo>
                  <a:cubicBezTo>
                    <a:pt x="607" y="359"/>
                    <a:pt x="610" y="373"/>
                    <a:pt x="619" y="383"/>
                  </a:cubicBezTo>
                  <a:cubicBezTo>
                    <a:pt x="629" y="392"/>
                    <a:pt x="637" y="393"/>
                    <a:pt x="649" y="384"/>
                  </a:cubicBezTo>
                  <a:cubicBezTo>
                    <a:pt x="647" y="382"/>
                    <a:pt x="646" y="380"/>
                    <a:pt x="643" y="379"/>
                  </a:cubicBezTo>
                  <a:cubicBezTo>
                    <a:pt x="635" y="378"/>
                    <a:pt x="630" y="373"/>
                    <a:pt x="630" y="365"/>
                  </a:cubicBezTo>
                  <a:cubicBezTo>
                    <a:pt x="631" y="357"/>
                    <a:pt x="635" y="353"/>
                    <a:pt x="642" y="351"/>
                  </a:cubicBezTo>
                  <a:cubicBezTo>
                    <a:pt x="646" y="349"/>
                    <a:pt x="649" y="346"/>
                    <a:pt x="653" y="343"/>
                  </a:cubicBezTo>
                  <a:close/>
                  <a:moveTo>
                    <a:pt x="887" y="285"/>
                  </a:moveTo>
                  <a:cubicBezTo>
                    <a:pt x="902" y="284"/>
                    <a:pt x="911" y="275"/>
                    <a:pt x="911" y="261"/>
                  </a:cubicBezTo>
                  <a:cubicBezTo>
                    <a:pt x="912" y="247"/>
                    <a:pt x="897" y="231"/>
                    <a:pt x="883" y="230"/>
                  </a:cubicBezTo>
                  <a:cubicBezTo>
                    <a:pt x="873" y="229"/>
                    <a:pt x="868" y="234"/>
                    <a:pt x="866" y="245"/>
                  </a:cubicBezTo>
                  <a:cubicBezTo>
                    <a:pt x="891" y="246"/>
                    <a:pt x="898" y="248"/>
                    <a:pt x="887" y="285"/>
                  </a:cubicBezTo>
                  <a:close/>
                  <a:moveTo>
                    <a:pt x="958" y="674"/>
                  </a:moveTo>
                  <a:cubicBezTo>
                    <a:pt x="956" y="664"/>
                    <a:pt x="951" y="661"/>
                    <a:pt x="944" y="664"/>
                  </a:cubicBezTo>
                  <a:cubicBezTo>
                    <a:pt x="919" y="675"/>
                    <a:pt x="898" y="691"/>
                    <a:pt x="882" y="713"/>
                  </a:cubicBezTo>
                  <a:cubicBezTo>
                    <a:pt x="876" y="720"/>
                    <a:pt x="880" y="724"/>
                    <a:pt x="888" y="727"/>
                  </a:cubicBezTo>
                  <a:cubicBezTo>
                    <a:pt x="906" y="703"/>
                    <a:pt x="928" y="684"/>
                    <a:pt x="958" y="674"/>
                  </a:cubicBezTo>
                  <a:close/>
                  <a:moveTo>
                    <a:pt x="669" y="701"/>
                  </a:moveTo>
                  <a:cubicBezTo>
                    <a:pt x="660" y="699"/>
                    <a:pt x="659" y="703"/>
                    <a:pt x="659" y="710"/>
                  </a:cubicBezTo>
                  <a:cubicBezTo>
                    <a:pt x="659" y="731"/>
                    <a:pt x="663" y="751"/>
                    <a:pt x="672" y="770"/>
                  </a:cubicBezTo>
                  <a:cubicBezTo>
                    <a:pt x="676" y="779"/>
                    <a:pt x="682" y="781"/>
                    <a:pt x="690" y="775"/>
                  </a:cubicBezTo>
                  <a:cubicBezTo>
                    <a:pt x="683" y="750"/>
                    <a:pt x="676" y="725"/>
                    <a:pt x="669" y="701"/>
                  </a:cubicBezTo>
                  <a:close/>
                  <a:moveTo>
                    <a:pt x="619" y="673"/>
                  </a:moveTo>
                  <a:cubicBezTo>
                    <a:pt x="620" y="693"/>
                    <a:pt x="621" y="712"/>
                    <a:pt x="622" y="731"/>
                  </a:cubicBezTo>
                  <a:cubicBezTo>
                    <a:pt x="623" y="740"/>
                    <a:pt x="629" y="741"/>
                    <a:pt x="639" y="738"/>
                  </a:cubicBezTo>
                  <a:cubicBezTo>
                    <a:pt x="639" y="721"/>
                    <a:pt x="640" y="703"/>
                    <a:pt x="639" y="685"/>
                  </a:cubicBezTo>
                  <a:cubicBezTo>
                    <a:pt x="639" y="673"/>
                    <a:pt x="638" y="673"/>
                    <a:pt x="619" y="673"/>
                  </a:cubicBezTo>
                  <a:close/>
                  <a:moveTo>
                    <a:pt x="895" y="395"/>
                  </a:moveTo>
                  <a:cubicBezTo>
                    <a:pt x="915" y="402"/>
                    <a:pt x="924" y="399"/>
                    <a:pt x="932" y="384"/>
                  </a:cubicBezTo>
                  <a:cubicBezTo>
                    <a:pt x="939" y="371"/>
                    <a:pt x="937" y="360"/>
                    <a:pt x="926" y="353"/>
                  </a:cubicBezTo>
                  <a:cubicBezTo>
                    <a:pt x="913" y="344"/>
                    <a:pt x="902" y="345"/>
                    <a:pt x="894" y="355"/>
                  </a:cubicBezTo>
                  <a:cubicBezTo>
                    <a:pt x="922" y="372"/>
                    <a:pt x="923" y="378"/>
                    <a:pt x="895" y="395"/>
                  </a:cubicBezTo>
                  <a:close/>
                  <a:moveTo>
                    <a:pt x="776" y="682"/>
                  </a:moveTo>
                  <a:cubicBezTo>
                    <a:pt x="759" y="680"/>
                    <a:pt x="745" y="679"/>
                    <a:pt x="729" y="677"/>
                  </a:cubicBezTo>
                  <a:cubicBezTo>
                    <a:pt x="731" y="687"/>
                    <a:pt x="728" y="701"/>
                    <a:pt x="742" y="706"/>
                  </a:cubicBezTo>
                  <a:cubicBezTo>
                    <a:pt x="749" y="709"/>
                    <a:pt x="761" y="707"/>
                    <a:pt x="768" y="703"/>
                  </a:cubicBezTo>
                  <a:cubicBezTo>
                    <a:pt x="778" y="699"/>
                    <a:pt x="779" y="689"/>
                    <a:pt x="776" y="682"/>
                  </a:cubicBezTo>
                  <a:close/>
                  <a:moveTo>
                    <a:pt x="829" y="793"/>
                  </a:moveTo>
                  <a:cubicBezTo>
                    <a:pt x="808" y="799"/>
                    <a:pt x="788" y="805"/>
                    <a:pt x="767" y="811"/>
                  </a:cubicBezTo>
                  <a:cubicBezTo>
                    <a:pt x="774" y="826"/>
                    <a:pt x="774" y="827"/>
                    <a:pt x="784" y="824"/>
                  </a:cubicBezTo>
                  <a:cubicBezTo>
                    <a:pt x="800" y="820"/>
                    <a:pt x="815" y="815"/>
                    <a:pt x="830" y="810"/>
                  </a:cubicBezTo>
                  <a:cubicBezTo>
                    <a:pt x="832" y="810"/>
                    <a:pt x="833" y="808"/>
                    <a:pt x="836" y="806"/>
                  </a:cubicBezTo>
                  <a:cubicBezTo>
                    <a:pt x="834" y="802"/>
                    <a:pt x="832" y="798"/>
                    <a:pt x="829" y="793"/>
                  </a:cubicBezTo>
                  <a:close/>
                  <a:moveTo>
                    <a:pt x="364" y="678"/>
                  </a:moveTo>
                  <a:cubicBezTo>
                    <a:pt x="366" y="699"/>
                    <a:pt x="367" y="716"/>
                    <a:pt x="369" y="733"/>
                  </a:cubicBezTo>
                  <a:cubicBezTo>
                    <a:pt x="370" y="740"/>
                    <a:pt x="375" y="741"/>
                    <a:pt x="383" y="738"/>
                  </a:cubicBezTo>
                  <a:cubicBezTo>
                    <a:pt x="383" y="719"/>
                    <a:pt x="383" y="700"/>
                    <a:pt x="383" y="680"/>
                  </a:cubicBezTo>
                  <a:cubicBezTo>
                    <a:pt x="378" y="679"/>
                    <a:pt x="373" y="679"/>
                    <a:pt x="364" y="678"/>
                  </a:cubicBezTo>
                  <a:close/>
                  <a:moveTo>
                    <a:pt x="938" y="708"/>
                  </a:moveTo>
                  <a:cubicBezTo>
                    <a:pt x="922" y="719"/>
                    <a:pt x="910" y="728"/>
                    <a:pt x="896" y="739"/>
                  </a:cubicBezTo>
                  <a:cubicBezTo>
                    <a:pt x="906" y="744"/>
                    <a:pt x="914" y="748"/>
                    <a:pt x="922" y="753"/>
                  </a:cubicBezTo>
                  <a:cubicBezTo>
                    <a:pt x="931" y="742"/>
                    <a:pt x="940" y="732"/>
                    <a:pt x="950" y="720"/>
                  </a:cubicBezTo>
                  <a:cubicBezTo>
                    <a:pt x="946" y="715"/>
                    <a:pt x="942" y="712"/>
                    <a:pt x="938" y="708"/>
                  </a:cubicBezTo>
                  <a:close/>
                  <a:moveTo>
                    <a:pt x="273" y="614"/>
                  </a:moveTo>
                  <a:cubicBezTo>
                    <a:pt x="274" y="592"/>
                    <a:pt x="275" y="570"/>
                    <a:pt x="274" y="548"/>
                  </a:cubicBezTo>
                  <a:cubicBezTo>
                    <a:pt x="261" y="552"/>
                    <a:pt x="260" y="552"/>
                    <a:pt x="259" y="558"/>
                  </a:cubicBezTo>
                  <a:cubicBezTo>
                    <a:pt x="258" y="574"/>
                    <a:pt x="258" y="591"/>
                    <a:pt x="258" y="607"/>
                  </a:cubicBezTo>
                  <a:cubicBezTo>
                    <a:pt x="258" y="616"/>
                    <a:pt x="264" y="618"/>
                    <a:pt x="273" y="614"/>
                  </a:cubicBezTo>
                  <a:close/>
                  <a:moveTo>
                    <a:pt x="397" y="346"/>
                  </a:moveTo>
                  <a:cubicBezTo>
                    <a:pt x="408" y="350"/>
                    <a:pt x="416" y="345"/>
                    <a:pt x="422" y="335"/>
                  </a:cubicBezTo>
                  <a:cubicBezTo>
                    <a:pt x="430" y="323"/>
                    <a:pt x="431" y="310"/>
                    <a:pt x="426" y="297"/>
                  </a:cubicBezTo>
                  <a:cubicBezTo>
                    <a:pt x="425" y="295"/>
                    <a:pt x="421" y="294"/>
                    <a:pt x="418" y="294"/>
                  </a:cubicBezTo>
                  <a:cubicBezTo>
                    <a:pt x="416" y="293"/>
                    <a:pt x="412" y="296"/>
                    <a:pt x="412" y="298"/>
                  </a:cubicBezTo>
                  <a:cubicBezTo>
                    <a:pt x="407" y="314"/>
                    <a:pt x="402" y="330"/>
                    <a:pt x="397" y="346"/>
                  </a:cubicBezTo>
                  <a:close/>
                  <a:moveTo>
                    <a:pt x="800" y="755"/>
                  </a:moveTo>
                  <a:cubicBezTo>
                    <a:pt x="795" y="748"/>
                    <a:pt x="792" y="744"/>
                    <a:pt x="789" y="739"/>
                  </a:cubicBezTo>
                  <a:cubicBezTo>
                    <a:pt x="778" y="745"/>
                    <a:pt x="769" y="749"/>
                    <a:pt x="760" y="754"/>
                  </a:cubicBezTo>
                  <a:cubicBezTo>
                    <a:pt x="752" y="759"/>
                    <a:pt x="744" y="764"/>
                    <a:pt x="735" y="769"/>
                  </a:cubicBezTo>
                  <a:cubicBezTo>
                    <a:pt x="736" y="770"/>
                    <a:pt x="736" y="772"/>
                    <a:pt x="737" y="774"/>
                  </a:cubicBezTo>
                  <a:cubicBezTo>
                    <a:pt x="742" y="774"/>
                    <a:pt x="748" y="777"/>
                    <a:pt x="752" y="775"/>
                  </a:cubicBezTo>
                  <a:cubicBezTo>
                    <a:pt x="767" y="770"/>
                    <a:pt x="782" y="763"/>
                    <a:pt x="800" y="755"/>
                  </a:cubicBezTo>
                  <a:close/>
                  <a:moveTo>
                    <a:pt x="678" y="218"/>
                  </a:moveTo>
                  <a:cubicBezTo>
                    <a:pt x="665" y="223"/>
                    <a:pt x="659" y="234"/>
                    <a:pt x="663" y="248"/>
                  </a:cubicBezTo>
                  <a:cubicBezTo>
                    <a:pt x="666" y="259"/>
                    <a:pt x="682" y="269"/>
                    <a:pt x="694" y="267"/>
                  </a:cubicBezTo>
                  <a:cubicBezTo>
                    <a:pt x="704" y="266"/>
                    <a:pt x="707" y="262"/>
                    <a:pt x="707" y="247"/>
                  </a:cubicBezTo>
                  <a:cubicBezTo>
                    <a:pt x="697" y="255"/>
                    <a:pt x="687" y="256"/>
                    <a:pt x="682" y="246"/>
                  </a:cubicBezTo>
                  <a:cubicBezTo>
                    <a:pt x="678" y="238"/>
                    <a:pt x="679" y="227"/>
                    <a:pt x="678" y="218"/>
                  </a:cubicBezTo>
                  <a:close/>
                  <a:moveTo>
                    <a:pt x="355" y="793"/>
                  </a:moveTo>
                  <a:cubicBezTo>
                    <a:pt x="361" y="780"/>
                    <a:pt x="361" y="780"/>
                    <a:pt x="357" y="775"/>
                  </a:cubicBezTo>
                  <a:cubicBezTo>
                    <a:pt x="346" y="763"/>
                    <a:pt x="341" y="748"/>
                    <a:pt x="337" y="732"/>
                  </a:cubicBezTo>
                  <a:cubicBezTo>
                    <a:pt x="336" y="727"/>
                    <a:pt x="334" y="723"/>
                    <a:pt x="331" y="713"/>
                  </a:cubicBezTo>
                  <a:cubicBezTo>
                    <a:pt x="327" y="721"/>
                    <a:pt x="323" y="725"/>
                    <a:pt x="323" y="728"/>
                  </a:cubicBezTo>
                  <a:cubicBezTo>
                    <a:pt x="326" y="752"/>
                    <a:pt x="336" y="774"/>
                    <a:pt x="355" y="793"/>
                  </a:cubicBezTo>
                  <a:close/>
                  <a:moveTo>
                    <a:pt x="131" y="796"/>
                  </a:moveTo>
                  <a:cubicBezTo>
                    <a:pt x="110" y="780"/>
                    <a:pt x="90" y="765"/>
                    <a:pt x="70" y="751"/>
                  </a:cubicBezTo>
                  <a:cubicBezTo>
                    <a:pt x="63" y="754"/>
                    <a:pt x="62" y="759"/>
                    <a:pt x="68" y="763"/>
                  </a:cubicBezTo>
                  <a:cubicBezTo>
                    <a:pt x="84" y="776"/>
                    <a:pt x="101" y="788"/>
                    <a:pt x="117" y="800"/>
                  </a:cubicBezTo>
                  <a:cubicBezTo>
                    <a:pt x="122" y="803"/>
                    <a:pt x="128" y="803"/>
                    <a:pt x="131" y="796"/>
                  </a:cubicBezTo>
                  <a:close/>
                  <a:moveTo>
                    <a:pt x="913" y="662"/>
                  </a:moveTo>
                  <a:cubicBezTo>
                    <a:pt x="944" y="643"/>
                    <a:pt x="957" y="629"/>
                    <a:pt x="959" y="615"/>
                  </a:cubicBezTo>
                  <a:cubicBezTo>
                    <a:pt x="940" y="627"/>
                    <a:pt x="922" y="638"/>
                    <a:pt x="903" y="650"/>
                  </a:cubicBezTo>
                  <a:cubicBezTo>
                    <a:pt x="907" y="654"/>
                    <a:pt x="909" y="658"/>
                    <a:pt x="913" y="662"/>
                  </a:cubicBezTo>
                  <a:close/>
                  <a:moveTo>
                    <a:pt x="926" y="804"/>
                  </a:moveTo>
                  <a:cubicBezTo>
                    <a:pt x="938" y="793"/>
                    <a:pt x="949" y="783"/>
                    <a:pt x="961" y="772"/>
                  </a:cubicBezTo>
                  <a:cubicBezTo>
                    <a:pt x="954" y="765"/>
                    <a:pt x="948" y="762"/>
                    <a:pt x="942" y="768"/>
                  </a:cubicBezTo>
                  <a:cubicBezTo>
                    <a:pt x="932" y="776"/>
                    <a:pt x="923" y="785"/>
                    <a:pt x="913" y="795"/>
                  </a:cubicBezTo>
                  <a:cubicBezTo>
                    <a:pt x="918" y="798"/>
                    <a:pt x="922" y="801"/>
                    <a:pt x="926" y="804"/>
                  </a:cubicBezTo>
                  <a:close/>
                  <a:moveTo>
                    <a:pt x="803" y="769"/>
                  </a:moveTo>
                  <a:cubicBezTo>
                    <a:pt x="788" y="776"/>
                    <a:pt x="774" y="782"/>
                    <a:pt x="760" y="789"/>
                  </a:cubicBezTo>
                  <a:cubicBezTo>
                    <a:pt x="754" y="792"/>
                    <a:pt x="749" y="796"/>
                    <a:pt x="757" y="804"/>
                  </a:cubicBezTo>
                  <a:cubicBezTo>
                    <a:pt x="771" y="798"/>
                    <a:pt x="785" y="792"/>
                    <a:pt x="800" y="785"/>
                  </a:cubicBezTo>
                  <a:cubicBezTo>
                    <a:pt x="807" y="782"/>
                    <a:pt x="808" y="777"/>
                    <a:pt x="803" y="769"/>
                  </a:cubicBezTo>
                  <a:close/>
                  <a:moveTo>
                    <a:pt x="862" y="267"/>
                  </a:moveTo>
                  <a:cubicBezTo>
                    <a:pt x="855" y="262"/>
                    <a:pt x="846" y="259"/>
                    <a:pt x="844" y="254"/>
                  </a:cubicBezTo>
                  <a:cubicBezTo>
                    <a:pt x="841" y="248"/>
                    <a:pt x="845" y="240"/>
                    <a:pt x="847" y="231"/>
                  </a:cubicBezTo>
                  <a:cubicBezTo>
                    <a:pt x="832" y="237"/>
                    <a:pt x="828" y="242"/>
                    <a:pt x="828" y="252"/>
                  </a:cubicBezTo>
                  <a:cubicBezTo>
                    <a:pt x="828" y="261"/>
                    <a:pt x="837" y="272"/>
                    <a:pt x="846" y="274"/>
                  </a:cubicBezTo>
                  <a:cubicBezTo>
                    <a:pt x="854" y="275"/>
                    <a:pt x="861" y="274"/>
                    <a:pt x="862" y="267"/>
                  </a:cubicBezTo>
                  <a:close/>
                  <a:moveTo>
                    <a:pt x="735" y="234"/>
                  </a:moveTo>
                  <a:cubicBezTo>
                    <a:pt x="741" y="259"/>
                    <a:pt x="744" y="260"/>
                    <a:pt x="719" y="268"/>
                  </a:cubicBezTo>
                  <a:cubicBezTo>
                    <a:pt x="722" y="276"/>
                    <a:pt x="728" y="278"/>
                    <a:pt x="736" y="276"/>
                  </a:cubicBezTo>
                  <a:cubicBezTo>
                    <a:pt x="746" y="273"/>
                    <a:pt x="753" y="263"/>
                    <a:pt x="754" y="254"/>
                  </a:cubicBezTo>
                  <a:cubicBezTo>
                    <a:pt x="754" y="244"/>
                    <a:pt x="749" y="239"/>
                    <a:pt x="735" y="234"/>
                  </a:cubicBezTo>
                  <a:close/>
                  <a:moveTo>
                    <a:pt x="971" y="586"/>
                  </a:moveTo>
                  <a:cubicBezTo>
                    <a:pt x="969" y="577"/>
                    <a:pt x="965" y="572"/>
                    <a:pt x="957" y="576"/>
                  </a:cubicBezTo>
                  <a:cubicBezTo>
                    <a:pt x="947" y="580"/>
                    <a:pt x="938" y="585"/>
                    <a:pt x="927" y="590"/>
                  </a:cubicBezTo>
                  <a:cubicBezTo>
                    <a:pt x="934" y="596"/>
                    <a:pt x="939" y="600"/>
                    <a:pt x="944" y="604"/>
                  </a:cubicBezTo>
                  <a:cubicBezTo>
                    <a:pt x="954" y="598"/>
                    <a:pt x="962" y="592"/>
                    <a:pt x="971" y="586"/>
                  </a:cubicBezTo>
                  <a:close/>
                  <a:moveTo>
                    <a:pt x="877" y="636"/>
                  </a:moveTo>
                  <a:cubicBezTo>
                    <a:pt x="896" y="640"/>
                    <a:pt x="899" y="623"/>
                    <a:pt x="908" y="614"/>
                  </a:cubicBezTo>
                  <a:cubicBezTo>
                    <a:pt x="913" y="610"/>
                    <a:pt x="918" y="604"/>
                    <a:pt x="909" y="594"/>
                  </a:cubicBezTo>
                  <a:cubicBezTo>
                    <a:pt x="898" y="609"/>
                    <a:pt x="887" y="623"/>
                    <a:pt x="877" y="636"/>
                  </a:cubicBezTo>
                  <a:close/>
                  <a:moveTo>
                    <a:pt x="813" y="222"/>
                  </a:moveTo>
                  <a:cubicBezTo>
                    <a:pt x="789" y="222"/>
                    <a:pt x="768" y="222"/>
                    <a:pt x="746" y="222"/>
                  </a:cubicBezTo>
                  <a:cubicBezTo>
                    <a:pt x="769" y="237"/>
                    <a:pt x="786" y="237"/>
                    <a:pt x="813" y="222"/>
                  </a:cubicBezTo>
                  <a:close/>
                  <a:moveTo>
                    <a:pt x="876" y="154"/>
                  </a:moveTo>
                  <a:cubicBezTo>
                    <a:pt x="885" y="152"/>
                    <a:pt x="892" y="148"/>
                    <a:pt x="897" y="150"/>
                  </a:cubicBezTo>
                  <a:cubicBezTo>
                    <a:pt x="903" y="152"/>
                    <a:pt x="906" y="159"/>
                    <a:pt x="910" y="164"/>
                  </a:cubicBezTo>
                  <a:cubicBezTo>
                    <a:pt x="917" y="152"/>
                    <a:pt x="914" y="143"/>
                    <a:pt x="903" y="138"/>
                  </a:cubicBezTo>
                  <a:cubicBezTo>
                    <a:pt x="892" y="132"/>
                    <a:pt x="884" y="136"/>
                    <a:pt x="876" y="154"/>
                  </a:cubicBezTo>
                  <a:close/>
                  <a:moveTo>
                    <a:pt x="330" y="430"/>
                  </a:moveTo>
                  <a:cubicBezTo>
                    <a:pt x="330" y="420"/>
                    <a:pt x="324" y="414"/>
                    <a:pt x="317" y="414"/>
                  </a:cubicBezTo>
                  <a:cubicBezTo>
                    <a:pt x="310" y="414"/>
                    <a:pt x="306" y="418"/>
                    <a:pt x="305" y="425"/>
                  </a:cubicBezTo>
                  <a:cubicBezTo>
                    <a:pt x="304" y="432"/>
                    <a:pt x="310" y="440"/>
                    <a:pt x="316" y="438"/>
                  </a:cubicBezTo>
                  <a:cubicBezTo>
                    <a:pt x="322" y="437"/>
                    <a:pt x="326" y="433"/>
                    <a:pt x="330" y="430"/>
                  </a:cubicBezTo>
                  <a:close/>
                  <a:moveTo>
                    <a:pt x="250" y="483"/>
                  </a:moveTo>
                  <a:cubicBezTo>
                    <a:pt x="261" y="483"/>
                    <a:pt x="266" y="477"/>
                    <a:pt x="266" y="470"/>
                  </a:cubicBezTo>
                  <a:cubicBezTo>
                    <a:pt x="265" y="463"/>
                    <a:pt x="261" y="459"/>
                    <a:pt x="254" y="458"/>
                  </a:cubicBezTo>
                  <a:cubicBezTo>
                    <a:pt x="247" y="458"/>
                    <a:pt x="240" y="464"/>
                    <a:pt x="242" y="470"/>
                  </a:cubicBezTo>
                  <a:cubicBezTo>
                    <a:pt x="243" y="476"/>
                    <a:pt x="248" y="480"/>
                    <a:pt x="250" y="483"/>
                  </a:cubicBezTo>
                  <a:close/>
                  <a:moveTo>
                    <a:pt x="654" y="81"/>
                  </a:moveTo>
                  <a:cubicBezTo>
                    <a:pt x="648" y="88"/>
                    <a:pt x="641" y="91"/>
                    <a:pt x="640" y="96"/>
                  </a:cubicBezTo>
                  <a:cubicBezTo>
                    <a:pt x="639" y="104"/>
                    <a:pt x="646" y="108"/>
                    <a:pt x="653" y="108"/>
                  </a:cubicBezTo>
                  <a:cubicBezTo>
                    <a:pt x="660" y="108"/>
                    <a:pt x="668" y="105"/>
                    <a:pt x="667" y="97"/>
                  </a:cubicBezTo>
                  <a:cubicBezTo>
                    <a:pt x="666" y="92"/>
                    <a:pt x="660" y="88"/>
                    <a:pt x="654" y="81"/>
                  </a:cubicBezTo>
                  <a:close/>
                  <a:moveTo>
                    <a:pt x="810" y="134"/>
                  </a:moveTo>
                  <a:cubicBezTo>
                    <a:pt x="799" y="122"/>
                    <a:pt x="787" y="123"/>
                    <a:pt x="775" y="123"/>
                  </a:cubicBezTo>
                  <a:cubicBezTo>
                    <a:pt x="766" y="123"/>
                    <a:pt x="757" y="123"/>
                    <a:pt x="747" y="134"/>
                  </a:cubicBezTo>
                  <a:cubicBezTo>
                    <a:pt x="770" y="134"/>
                    <a:pt x="789" y="134"/>
                    <a:pt x="810" y="134"/>
                  </a:cubicBezTo>
                  <a:close/>
                  <a:moveTo>
                    <a:pt x="325" y="362"/>
                  </a:moveTo>
                  <a:cubicBezTo>
                    <a:pt x="322" y="360"/>
                    <a:pt x="317" y="356"/>
                    <a:pt x="312" y="355"/>
                  </a:cubicBezTo>
                  <a:cubicBezTo>
                    <a:pt x="306" y="354"/>
                    <a:pt x="300" y="362"/>
                    <a:pt x="301" y="368"/>
                  </a:cubicBezTo>
                  <a:cubicBezTo>
                    <a:pt x="302" y="375"/>
                    <a:pt x="307" y="379"/>
                    <a:pt x="314" y="379"/>
                  </a:cubicBezTo>
                  <a:cubicBezTo>
                    <a:pt x="321" y="379"/>
                    <a:pt x="326" y="373"/>
                    <a:pt x="325" y="362"/>
                  </a:cubicBezTo>
                  <a:close/>
                  <a:moveTo>
                    <a:pt x="298" y="455"/>
                  </a:moveTo>
                  <a:cubicBezTo>
                    <a:pt x="298" y="448"/>
                    <a:pt x="293" y="443"/>
                    <a:pt x="286" y="443"/>
                  </a:cubicBezTo>
                  <a:cubicBezTo>
                    <a:pt x="279" y="443"/>
                    <a:pt x="272" y="450"/>
                    <a:pt x="274" y="455"/>
                  </a:cubicBezTo>
                  <a:cubicBezTo>
                    <a:pt x="276" y="460"/>
                    <a:pt x="281" y="465"/>
                    <a:pt x="285" y="467"/>
                  </a:cubicBezTo>
                  <a:cubicBezTo>
                    <a:pt x="292" y="469"/>
                    <a:pt x="298" y="463"/>
                    <a:pt x="298" y="455"/>
                  </a:cubicBezTo>
                  <a:close/>
                  <a:moveTo>
                    <a:pt x="306" y="407"/>
                  </a:moveTo>
                  <a:cubicBezTo>
                    <a:pt x="314" y="407"/>
                    <a:pt x="320" y="400"/>
                    <a:pt x="317" y="394"/>
                  </a:cubicBezTo>
                  <a:cubicBezTo>
                    <a:pt x="316" y="389"/>
                    <a:pt x="310" y="385"/>
                    <a:pt x="306" y="383"/>
                  </a:cubicBezTo>
                  <a:cubicBezTo>
                    <a:pt x="300" y="381"/>
                    <a:pt x="293" y="389"/>
                    <a:pt x="293" y="395"/>
                  </a:cubicBezTo>
                  <a:cubicBezTo>
                    <a:pt x="293" y="402"/>
                    <a:pt x="299" y="408"/>
                    <a:pt x="306" y="407"/>
                  </a:cubicBezTo>
                  <a:close/>
                  <a:moveTo>
                    <a:pt x="117" y="817"/>
                  </a:moveTo>
                  <a:cubicBezTo>
                    <a:pt x="117" y="832"/>
                    <a:pt x="121" y="835"/>
                    <a:pt x="149" y="840"/>
                  </a:cubicBezTo>
                  <a:cubicBezTo>
                    <a:pt x="151" y="828"/>
                    <a:pt x="150" y="827"/>
                    <a:pt x="117" y="817"/>
                  </a:cubicBezTo>
                  <a:close/>
                  <a:moveTo>
                    <a:pt x="896" y="94"/>
                  </a:moveTo>
                  <a:cubicBezTo>
                    <a:pt x="891" y="102"/>
                    <a:pt x="886" y="106"/>
                    <a:pt x="885" y="111"/>
                  </a:cubicBezTo>
                  <a:cubicBezTo>
                    <a:pt x="884" y="117"/>
                    <a:pt x="889" y="122"/>
                    <a:pt x="896" y="122"/>
                  </a:cubicBezTo>
                  <a:cubicBezTo>
                    <a:pt x="903" y="123"/>
                    <a:pt x="908" y="118"/>
                    <a:pt x="907" y="111"/>
                  </a:cubicBezTo>
                  <a:cubicBezTo>
                    <a:pt x="906" y="106"/>
                    <a:pt x="902" y="102"/>
                    <a:pt x="896" y="94"/>
                  </a:cubicBezTo>
                  <a:close/>
                  <a:moveTo>
                    <a:pt x="686" y="141"/>
                  </a:moveTo>
                  <a:cubicBezTo>
                    <a:pt x="681" y="126"/>
                    <a:pt x="672" y="120"/>
                    <a:pt x="661" y="124"/>
                  </a:cubicBezTo>
                  <a:cubicBezTo>
                    <a:pt x="653" y="127"/>
                    <a:pt x="651" y="132"/>
                    <a:pt x="655" y="144"/>
                  </a:cubicBezTo>
                  <a:cubicBezTo>
                    <a:pt x="669" y="132"/>
                    <a:pt x="669" y="132"/>
                    <a:pt x="686" y="141"/>
                  </a:cubicBezTo>
                  <a:close/>
                  <a:moveTo>
                    <a:pt x="753" y="438"/>
                  </a:moveTo>
                  <a:cubicBezTo>
                    <a:pt x="769" y="450"/>
                    <a:pt x="776" y="450"/>
                    <a:pt x="788" y="438"/>
                  </a:cubicBezTo>
                  <a:cubicBezTo>
                    <a:pt x="777" y="431"/>
                    <a:pt x="766" y="432"/>
                    <a:pt x="753" y="438"/>
                  </a:cubicBezTo>
                  <a:close/>
                  <a:moveTo>
                    <a:pt x="741" y="480"/>
                  </a:moveTo>
                  <a:cubicBezTo>
                    <a:pt x="741" y="478"/>
                    <a:pt x="741" y="476"/>
                    <a:pt x="741" y="475"/>
                  </a:cubicBezTo>
                  <a:cubicBezTo>
                    <a:pt x="736" y="473"/>
                    <a:pt x="730" y="470"/>
                    <a:pt x="726" y="470"/>
                  </a:cubicBezTo>
                  <a:cubicBezTo>
                    <a:pt x="722" y="471"/>
                    <a:pt x="717" y="475"/>
                    <a:pt x="717" y="478"/>
                  </a:cubicBezTo>
                  <a:cubicBezTo>
                    <a:pt x="717" y="485"/>
                    <a:pt x="723" y="488"/>
                    <a:pt x="729" y="487"/>
                  </a:cubicBezTo>
                  <a:cubicBezTo>
                    <a:pt x="733" y="486"/>
                    <a:pt x="737" y="482"/>
                    <a:pt x="741" y="480"/>
                  </a:cubicBezTo>
                  <a:close/>
                  <a:moveTo>
                    <a:pt x="694" y="434"/>
                  </a:moveTo>
                  <a:cubicBezTo>
                    <a:pt x="704" y="440"/>
                    <a:pt x="714" y="443"/>
                    <a:pt x="726" y="434"/>
                  </a:cubicBezTo>
                  <a:cubicBezTo>
                    <a:pt x="715" y="423"/>
                    <a:pt x="705" y="425"/>
                    <a:pt x="694" y="434"/>
                  </a:cubicBezTo>
                  <a:close/>
                  <a:moveTo>
                    <a:pt x="392" y="314"/>
                  </a:moveTo>
                  <a:cubicBezTo>
                    <a:pt x="385" y="310"/>
                    <a:pt x="381" y="306"/>
                    <a:pt x="377" y="306"/>
                  </a:cubicBezTo>
                  <a:cubicBezTo>
                    <a:pt x="374" y="306"/>
                    <a:pt x="368" y="312"/>
                    <a:pt x="369" y="314"/>
                  </a:cubicBezTo>
                  <a:cubicBezTo>
                    <a:pt x="370" y="318"/>
                    <a:pt x="374" y="324"/>
                    <a:pt x="378" y="324"/>
                  </a:cubicBezTo>
                  <a:cubicBezTo>
                    <a:pt x="381" y="325"/>
                    <a:pt x="385" y="320"/>
                    <a:pt x="392" y="314"/>
                  </a:cubicBezTo>
                  <a:close/>
                  <a:moveTo>
                    <a:pt x="816" y="499"/>
                  </a:moveTo>
                  <a:cubicBezTo>
                    <a:pt x="816" y="498"/>
                    <a:pt x="816" y="496"/>
                    <a:pt x="816" y="494"/>
                  </a:cubicBezTo>
                  <a:cubicBezTo>
                    <a:pt x="811" y="493"/>
                    <a:pt x="807" y="489"/>
                    <a:pt x="803" y="490"/>
                  </a:cubicBezTo>
                  <a:cubicBezTo>
                    <a:pt x="799" y="490"/>
                    <a:pt x="793" y="493"/>
                    <a:pt x="792" y="496"/>
                  </a:cubicBezTo>
                  <a:cubicBezTo>
                    <a:pt x="791" y="504"/>
                    <a:pt x="798" y="505"/>
                    <a:pt x="803" y="504"/>
                  </a:cubicBezTo>
                  <a:cubicBezTo>
                    <a:pt x="807" y="504"/>
                    <a:pt x="812" y="501"/>
                    <a:pt x="816" y="499"/>
                  </a:cubicBezTo>
                  <a:close/>
                  <a:moveTo>
                    <a:pt x="654" y="408"/>
                  </a:moveTo>
                  <a:cubicBezTo>
                    <a:pt x="663" y="419"/>
                    <a:pt x="663" y="419"/>
                    <a:pt x="674" y="409"/>
                  </a:cubicBezTo>
                  <a:cubicBezTo>
                    <a:pt x="667" y="401"/>
                    <a:pt x="661" y="401"/>
                    <a:pt x="654" y="408"/>
                  </a:cubicBezTo>
                  <a:close/>
                  <a:moveTo>
                    <a:pt x="765" y="422"/>
                  </a:moveTo>
                  <a:cubicBezTo>
                    <a:pt x="776" y="432"/>
                    <a:pt x="776" y="432"/>
                    <a:pt x="785" y="421"/>
                  </a:cubicBezTo>
                  <a:cubicBezTo>
                    <a:pt x="778" y="415"/>
                    <a:pt x="772" y="415"/>
                    <a:pt x="765" y="422"/>
                  </a:cubicBezTo>
                  <a:close/>
                  <a:moveTo>
                    <a:pt x="880" y="435"/>
                  </a:moveTo>
                  <a:cubicBezTo>
                    <a:pt x="867" y="424"/>
                    <a:pt x="867" y="424"/>
                    <a:pt x="859" y="436"/>
                  </a:cubicBezTo>
                  <a:cubicBezTo>
                    <a:pt x="866" y="441"/>
                    <a:pt x="872" y="441"/>
                    <a:pt x="880" y="435"/>
                  </a:cubicBezTo>
                  <a:close/>
                  <a:moveTo>
                    <a:pt x="828" y="432"/>
                  </a:moveTo>
                  <a:cubicBezTo>
                    <a:pt x="825" y="436"/>
                    <a:pt x="822" y="439"/>
                    <a:pt x="819" y="442"/>
                  </a:cubicBezTo>
                  <a:cubicBezTo>
                    <a:pt x="822" y="444"/>
                    <a:pt x="825" y="447"/>
                    <a:pt x="828" y="447"/>
                  </a:cubicBezTo>
                  <a:cubicBezTo>
                    <a:pt x="832" y="447"/>
                    <a:pt x="835" y="443"/>
                    <a:pt x="838" y="440"/>
                  </a:cubicBezTo>
                  <a:cubicBezTo>
                    <a:pt x="835" y="438"/>
                    <a:pt x="832" y="436"/>
                    <a:pt x="828" y="4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9995615" y="3806050"/>
            <a:ext cx="1701085" cy="1708440"/>
            <a:chOff x="9995615" y="3947221"/>
            <a:chExt cx="1701085" cy="1708440"/>
          </a:xfrm>
          <a:solidFill>
            <a:srgbClr val="F6E8AD"/>
          </a:solidFill>
          <a:effectLst/>
        </p:grpSpPr>
        <p:sp>
          <p:nvSpPr>
            <p:cNvPr id="16" name="Freeform 14"/>
            <p:cNvSpPr>
              <a:spLocks noEditPoints="1"/>
            </p:cNvSpPr>
            <p:nvPr/>
          </p:nvSpPr>
          <p:spPr bwMode="auto">
            <a:xfrm>
              <a:off x="9995615" y="3947221"/>
              <a:ext cx="1701085" cy="1708440"/>
            </a:xfrm>
            <a:custGeom>
              <a:avLst/>
              <a:gdLst>
                <a:gd name="T0" fmla="*/ 133 w 1300"/>
                <a:gd name="T1" fmla="*/ 1306 h 1306"/>
                <a:gd name="T2" fmla="*/ 108 w 1300"/>
                <a:gd name="T3" fmla="*/ 1297 h 1306"/>
                <a:gd name="T4" fmla="*/ 0 w 1300"/>
                <a:gd name="T5" fmla="*/ 1150 h 1306"/>
                <a:gd name="T6" fmla="*/ 0 w 1300"/>
                <a:gd name="T7" fmla="*/ 154 h 1306"/>
                <a:gd name="T8" fmla="*/ 152 w 1300"/>
                <a:gd name="T9" fmla="*/ 1 h 1306"/>
                <a:gd name="T10" fmla="*/ 1150 w 1300"/>
                <a:gd name="T11" fmla="*/ 1 h 1306"/>
                <a:gd name="T12" fmla="*/ 1292 w 1300"/>
                <a:gd name="T13" fmla="*/ 96 h 1306"/>
                <a:gd name="T14" fmla="*/ 1300 w 1300"/>
                <a:gd name="T15" fmla="*/ 118 h 1306"/>
                <a:gd name="T16" fmla="*/ 1300 w 1300"/>
                <a:gd name="T17" fmla="*/ 1185 h 1306"/>
                <a:gd name="T18" fmla="*/ 1296 w 1300"/>
                <a:gd name="T19" fmla="*/ 1189 h 1306"/>
                <a:gd name="T20" fmla="*/ 1191 w 1300"/>
                <a:gd name="T21" fmla="*/ 1298 h 1306"/>
                <a:gd name="T22" fmla="*/ 1171 w 1300"/>
                <a:gd name="T23" fmla="*/ 1306 h 1306"/>
                <a:gd name="T24" fmla="*/ 133 w 1300"/>
                <a:gd name="T25" fmla="*/ 1306 h 1306"/>
                <a:gd name="T26" fmla="*/ 35 w 1300"/>
                <a:gd name="T27" fmla="*/ 652 h 1306"/>
                <a:gd name="T28" fmla="*/ 35 w 1300"/>
                <a:gd name="T29" fmla="*/ 708 h 1306"/>
                <a:gd name="T30" fmla="*/ 35 w 1300"/>
                <a:gd name="T31" fmla="*/ 1147 h 1306"/>
                <a:gd name="T32" fmla="*/ 94 w 1300"/>
                <a:gd name="T33" fmla="*/ 1252 h 1306"/>
                <a:gd name="T34" fmla="*/ 165 w 1300"/>
                <a:gd name="T35" fmla="*/ 1268 h 1306"/>
                <a:gd name="T36" fmla="*/ 1137 w 1300"/>
                <a:gd name="T37" fmla="*/ 1268 h 1306"/>
                <a:gd name="T38" fmla="*/ 1163 w 1300"/>
                <a:gd name="T39" fmla="*/ 1267 h 1306"/>
                <a:gd name="T40" fmla="*/ 1261 w 1300"/>
                <a:gd name="T41" fmla="*/ 1186 h 1306"/>
                <a:gd name="T42" fmla="*/ 1268 w 1300"/>
                <a:gd name="T43" fmla="*/ 1139 h 1306"/>
                <a:gd name="T44" fmla="*/ 1268 w 1300"/>
                <a:gd name="T45" fmla="*/ 171 h 1306"/>
                <a:gd name="T46" fmla="*/ 1268 w 1300"/>
                <a:gd name="T47" fmla="*/ 151 h 1306"/>
                <a:gd name="T48" fmla="*/ 1157 w 1300"/>
                <a:gd name="T49" fmla="*/ 36 h 1306"/>
                <a:gd name="T50" fmla="*/ 1129 w 1300"/>
                <a:gd name="T51" fmla="*/ 36 h 1306"/>
                <a:gd name="T52" fmla="*/ 175 w 1300"/>
                <a:gd name="T53" fmla="*/ 36 h 1306"/>
                <a:gd name="T54" fmla="*/ 143 w 1300"/>
                <a:gd name="T55" fmla="*/ 36 h 1306"/>
                <a:gd name="T56" fmla="*/ 87 w 1300"/>
                <a:gd name="T57" fmla="*/ 56 h 1306"/>
                <a:gd name="T58" fmla="*/ 35 w 1300"/>
                <a:gd name="T59" fmla="*/ 159 h 1306"/>
                <a:gd name="T60" fmla="*/ 35 w 1300"/>
                <a:gd name="T61" fmla="*/ 652 h 1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00" h="1306">
                  <a:moveTo>
                    <a:pt x="133" y="1306"/>
                  </a:moveTo>
                  <a:cubicBezTo>
                    <a:pt x="125" y="1303"/>
                    <a:pt x="117" y="1300"/>
                    <a:pt x="108" y="1297"/>
                  </a:cubicBezTo>
                  <a:cubicBezTo>
                    <a:pt x="42" y="1276"/>
                    <a:pt x="0" y="1219"/>
                    <a:pt x="0" y="1150"/>
                  </a:cubicBezTo>
                  <a:cubicBezTo>
                    <a:pt x="0" y="818"/>
                    <a:pt x="0" y="486"/>
                    <a:pt x="0" y="154"/>
                  </a:cubicBezTo>
                  <a:cubicBezTo>
                    <a:pt x="0" y="67"/>
                    <a:pt x="66" y="1"/>
                    <a:pt x="152" y="1"/>
                  </a:cubicBezTo>
                  <a:cubicBezTo>
                    <a:pt x="485" y="0"/>
                    <a:pt x="817" y="0"/>
                    <a:pt x="1150" y="1"/>
                  </a:cubicBezTo>
                  <a:cubicBezTo>
                    <a:pt x="1218" y="1"/>
                    <a:pt x="1265" y="35"/>
                    <a:pt x="1292" y="96"/>
                  </a:cubicBezTo>
                  <a:cubicBezTo>
                    <a:pt x="1295" y="103"/>
                    <a:pt x="1297" y="111"/>
                    <a:pt x="1300" y="118"/>
                  </a:cubicBezTo>
                  <a:cubicBezTo>
                    <a:pt x="1300" y="474"/>
                    <a:pt x="1300" y="829"/>
                    <a:pt x="1300" y="1185"/>
                  </a:cubicBezTo>
                  <a:cubicBezTo>
                    <a:pt x="1299" y="1186"/>
                    <a:pt x="1297" y="1188"/>
                    <a:pt x="1296" y="1189"/>
                  </a:cubicBezTo>
                  <a:cubicBezTo>
                    <a:pt x="1283" y="1247"/>
                    <a:pt x="1245" y="1280"/>
                    <a:pt x="1191" y="1298"/>
                  </a:cubicBezTo>
                  <a:cubicBezTo>
                    <a:pt x="1184" y="1300"/>
                    <a:pt x="1178" y="1303"/>
                    <a:pt x="1171" y="1306"/>
                  </a:cubicBezTo>
                  <a:cubicBezTo>
                    <a:pt x="825" y="1306"/>
                    <a:pt x="479" y="1306"/>
                    <a:pt x="133" y="1306"/>
                  </a:cubicBezTo>
                  <a:close/>
                  <a:moveTo>
                    <a:pt x="35" y="652"/>
                  </a:moveTo>
                  <a:cubicBezTo>
                    <a:pt x="35" y="671"/>
                    <a:pt x="35" y="690"/>
                    <a:pt x="35" y="708"/>
                  </a:cubicBezTo>
                  <a:cubicBezTo>
                    <a:pt x="35" y="855"/>
                    <a:pt x="35" y="1001"/>
                    <a:pt x="35" y="1147"/>
                  </a:cubicBezTo>
                  <a:cubicBezTo>
                    <a:pt x="35" y="1193"/>
                    <a:pt x="55" y="1228"/>
                    <a:pt x="94" y="1252"/>
                  </a:cubicBezTo>
                  <a:cubicBezTo>
                    <a:pt x="116" y="1266"/>
                    <a:pt x="140" y="1268"/>
                    <a:pt x="165" y="1268"/>
                  </a:cubicBezTo>
                  <a:cubicBezTo>
                    <a:pt x="489" y="1268"/>
                    <a:pt x="813" y="1268"/>
                    <a:pt x="1137" y="1268"/>
                  </a:cubicBezTo>
                  <a:cubicBezTo>
                    <a:pt x="1146" y="1268"/>
                    <a:pt x="1155" y="1268"/>
                    <a:pt x="1163" y="1267"/>
                  </a:cubicBezTo>
                  <a:cubicBezTo>
                    <a:pt x="1212" y="1260"/>
                    <a:pt x="1246" y="1233"/>
                    <a:pt x="1261" y="1186"/>
                  </a:cubicBezTo>
                  <a:cubicBezTo>
                    <a:pt x="1266" y="1171"/>
                    <a:pt x="1268" y="1154"/>
                    <a:pt x="1268" y="1139"/>
                  </a:cubicBezTo>
                  <a:cubicBezTo>
                    <a:pt x="1268" y="816"/>
                    <a:pt x="1268" y="493"/>
                    <a:pt x="1268" y="171"/>
                  </a:cubicBezTo>
                  <a:cubicBezTo>
                    <a:pt x="1268" y="164"/>
                    <a:pt x="1268" y="157"/>
                    <a:pt x="1268" y="151"/>
                  </a:cubicBezTo>
                  <a:cubicBezTo>
                    <a:pt x="1265" y="89"/>
                    <a:pt x="1219" y="40"/>
                    <a:pt x="1157" y="36"/>
                  </a:cubicBezTo>
                  <a:cubicBezTo>
                    <a:pt x="1148" y="35"/>
                    <a:pt x="1138" y="36"/>
                    <a:pt x="1129" y="36"/>
                  </a:cubicBezTo>
                  <a:cubicBezTo>
                    <a:pt x="811" y="35"/>
                    <a:pt x="493" y="35"/>
                    <a:pt x="175" y="36"/>
                  </a:cubicBezTo>
                  <a:cubicBezTo>
                    <a:pt x="164" y="36"/>
                    <a:pt x="154" y="36"/>
                    <a:pt x="143" y="36"/>
                  </a:cubicBezTo>
                  <a:cubicBezTo>
                    <a:pt x="122" y="37"/>
                    <a:pt x="104" y="44"/>
                    <a:pt x="87" y="56"/>
                  </a:cubicBezTo>
                  <a:cubicBezTo>
                    <a:pt x="51" y="81"/>
                    <a:pt x="35" y="116"/>
                    <a:pt x="35" y="159"/>
                  </a:cubicBezTo>
                  <a:cubicBezTo>
                    <a:pt x="35" y="323"/>
                    <a:pt x="35" y="488"/>
                    <a:pt x="35" y="6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5"/>
            <p:cNvSpPr>
              <a:spLocks noEditPoints="1"/>
            </p:cNvSpPr>
            <p:nvPr/>
          </p:nvSpPr>
          <p:spPr bwMode="auto">
            <a:xfrm>
              <a:off x="10055930" y="4249287"/>
              <a:ext cx="1588300" cy="1092539"/>
            </a:xfrm>
            <a:custGeom>
              <a:avLst/>
              <a:gdLst>
                <a:gd name="T0" fmla="*/ 565 w 1214"/>
                <a:gd name="T1" fmla="*/ 23 h 835"/>
                <a:gd name="T2" fmla="*/ 1196 w 1214"/>
                <a:gd name="T3" fmla="*/ 308 h 835"/>
                <a:gd name="T4" fmla="*/ 1039 w 1214"/>
                <a:gd name="T5" fmla="*/ 653 h 835"/>
                <a:gd name="T6" fmla="*/ 916 w 1214"/>
                <a:gd name="T7" fmla="*/ 732 h 835"/>
                <a:gd name="T8" fmla="*/ 684 w 1214"/>
                <a:gd name="T9" fmla="*/ 826 h 835"/>
                <a:gd name="T10" fmla="*/ 463 w 1214"/>
                <a:gd name="T11" fmla="*/ 720 h 835"/>
                <a:gd name="T12" fmla="*/ 226 w 1214"/>
                <a:gd name="T13" fmla="*/ 664 h 835"/>
                <a:gd name="T14" fmla="*/ 88 w 1214"/>
                <a:gd name="T15" fmla="*/ 420 h 835"/>
                <a:gd name="T16" fmla="*/ 354 w 1214"/>
                <a:gd name="T17" fmla="*/ 388 h 835"/>
                <a:gd name="T18" fmla="*/ 247 w 1214"/>
                <a:gd name="T19" fmla="*/ 214 h 835"/>
                <a:gd name="T20" fmla="*/ 748 w 1214"/>
                <a:gd name="T21" fmla="*/ 794 h 835"/>
                <a:gd name="T22" fmla="*/ 348 w 1214"/>
                <a:gd name="T23" fmla="*/ 464 h 835"/>
                <a:gd name="T24" fmla="*/ 256 w 1214"/>
                <a:gd name="T25" fmla="*/ 428 h 835"/>
                <a:gd name="T26" fmla="*/ 809 w 1214"/>
                <a:gd name="T27" fmla="*/ 584 h 835"/>
                <a:gd name="T28" fmla="*/ 737 w 1214"/>
                <a:gd name="T29" fmla="*/ 687 h 835"/>
                <a:gd name="T30" fmla="*/ 672 w 1214"/>
                <a:gd name="T31" fmla="*/ 447 h 835"/>
                <a:gd name="T32" fmla="*/ 719 w 1214"/>
                <a:gd name="T33" fmla="*/ 323 h 835"/>
                <a:gd name="T34" fmla="*/ 505 w 1214"/>
                <a:gd name="T35" fmla="*/ 421 h 835"/>
                <a:gd name="T36" fmla="*/ 523 w 1214"/>
                <a:gd name="T37" fmla="*/ 605 h 835"/>
                <a:gd name="T38" fmla="*/ 824 w 1214"/>
                <a:gd name="T39" fmla="*/ 328 h 835"/>
                <a:gd name="T40" fmla="*/ 252 w 1214"/>
                <a:gd name="T41" fmla="*/ 462 h 835"/>
                <a:gd name="T42" fmla="*/ 591 w 1214"/>
                <a:gd name="T43" fmla="*/ 219 h 835"/>
                <a:gd name="T44" fmla="*/ 206 w 1214"/>
                <a:gd name="T45" fmla="*/ 358 h 835"/>
                <a:gd name="T46" fmla="*/ 1172 w 1214"/>
                <a:gd name="T47" fmla="*/ 255 h 835"/>
                <a:gd name="T48" fmla="*/ 927 w 1214"/>
                <a:gd name="T49" fmla="*/ 320 h 835"/>
                <a:gd name="T50" fmla="*/ 905 w 1214"/>
                <a:gd name="T51" fmla="*/ 494 h 835"/>
                <a:gd name="T52" fmla="*/ 971 w 1214"/>
                <a:gd name="T53" fmla="*/ 458 h 835"/>
                <a:gd name="T54" fmla="*/ 1031 w 1214"/>
                <a:gd name="T55" fmla="*/ 398 h 835"/>
                <a:gd name="T56" fmla="*/ 690 w 1214"/>
                <a:gd name="T57" fmla="*/ 684 h 835"/>
                <a:gd name="T58" fmla="*/ 356 w 1214"/>
                <a:gd name="T59" fmla="*/ 683 h 835"/>
                <a:gd name="T60" fmla="*/ 485 w 1214"/>
                <a:gd name="T61" fmla="*/ 703 h 835"/>
                <a:gd name="T62" fmla="*/ 541 w 1214"/>
                <a:gd name="T63" fmla="*/ 175 h 835"/>
                <a:gd name="T64" fmla="*/ 373 w 1214"/>
                <a:gd name="T65" fmla="*/ 575 h 835"/>
                <a:gd name="T66" fmla="*/ 406 w 1214"/>
                <a:gd name="T67" fmla="*/ 478 h 835"/>
                <a:gd name="T68" fmla="*/ 686 w 1214"/>
                <a:gd name="T69" fmla="*/ 590 h 835"/>
                <a:gd name="T70" fmla="*/ 236 w 1214"/>
                <a:gd name="T71" fmla="*/ 682 h 835"/>
                <a:gd name="T72" fmla="*/ 321 w 1214"/>
                <a:gd name="T73" fmla="*/ 724 h 835"/>
                <a:gd name="T74" fmla="*/ 647 w 1214"/>
                <a:gd name="T75" fmla="*/ 594 h 835"/>
                <a:gd name="T76" fmla="*/ 540 w 1214"/>
                <a:gd name="T77" fmla="*/ 440 h 835"/>
                <a:gd name="T78" fmla="*/ 1105 w 1214"/>
                <a:gd name="T79" fmla="*/ 318 h 835"/>
                <a:gd name="T80" fmla="*/ 41 w 1214"/>
                <a:gd name="T81" fmla="*/ 628 h 835"/>
                <a:gd name="T82" fmla="*/ 493 w 1214"/>
                <a:gd name="T83" fmla="*/ 196 h 835"/>
                <a:gd name="T84" fmla="*/ 115 w 1214"/>
                <a:gd name="T85" fmla="*/ 595 h 835"/>
                <a:gd name="T86" fmla="*/ 132 w 1214"/>
                <a:gd name="T87" fmla="*/ 634 h 835"/>
                <a:gd name="T88" fmla="*/ 423 w 1214"/>
                <a:gd name="T89" fmla="*/ 380 h 835"/>
                <a:gd name="T90" fmla="*/ 1033 w 1214"/>
                <a:gd name="T91" fmla="*/ 529 h 835"/>
                <a:gd name="T92" fmla="*/ 444 w 1214"/>
                <a:gd name="T93" fmla="*/ 513 h 835"/>
                <a:gd name="T94" fmla="*/ 1068 w 1214"/>
                <a:gd name="T95" fmla="*/ 692 h 835"/>
                <a:gd name="T96" fmla="*/ 992 w 1214"/>
                <a:gd name="T97" fmla="*/ 365 h 835"/>
                <a:gd name="T98" fmla="*/ 500 w 1214"/>
                <a:gd name="T99" fmla="*/ 608 h 835"/>
                <a:gd name="T100" fmla="*/ 960 w 1214"/>
                <a:gd name="T101" fmla="*/ 605 h 835"/>
                <a:gd name="T102" fmla="*/ 931 w 1214"/>
                <a:gd name="T103" fmla="*/ 671 h 835"/>
                <a:gd name="T104" fmla="*/ 1107 w 1214"/>
                <a:gd name="T105" fmla="*/ 441 h 835"/>
                <a:gd name="T106" fmla="*/ 934 w 1214"/>
                <a:gd name="T107" fmla="*/ 415 h 835"/>
                <a:gd name="T108" fmla="*/ 287 w 1214"/>
                <a:gd name="T109" fmla="*/ 200 h 835"/>
                <a:gd name="T110" fmla="*/ 959 w 1214"/>
                <a:gd name="T111" fmla="*/ 510 h 835"/>
                <a:gd name="T112" fmla="*/ 967 w 1214"/>
                <a:gd name="T113" fmla="*/ 323 h 835"/>
                <a:gd name="T114" fmla="*/ 832 w 1214"/>
                <a:gd name="T115" fmla="*/ 471 h 835"/>
                <a:gd name="T116" fmla="*/ 310 w 1214"/>
                <a:gd name="T117" fmla="*/ 227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14" h="835">
                  <a:moveTo>
                    <a:pt x="247" y="165"/>
                  </a:moveTo>
                  <a:cubicBezTo>
                    <a:pt x="269" y="161"/>
                    <a:pt x="288" y="158"/>
                    <a:pt x="305" y="153"/>
                  </a:cubicBezTo>
                  <a:cubicBezTo>
                    <a:pt x="324" y="147"/>
                    <a:pt x="343" y="138"/>
                    <a:pt x="361" y="130"/>
                  </a:cubicBezTo>
                  <a:cubicBezTo>
                    <a:pt x="372" y="124"/>
                    <a:pt x="377" y="114"/>
                    <a:pt x="379" y="101"/>
                  </a:cubicBezTo>
                  <a:cubicBezTo>
                    <a:pt x="382" y="82"/>
                    <a:pt x="386" y="62"/>
                    <a:pt x="393" y="44"/>
                  </a:cubicBezTo>
                  <a:cubicBezTo>
                    <a:pt x="407" y="5"/>
                    <a:pt x="431" y="0"/>
                    <a:pt x="461" y="30"/>
                  </a:cubicBezTo>
                  <a:cubicBezTo>
                    <a:pt x="469" y="39"/>
                    <a:pt x="477" y="49"/>
                    <a:pt x="487" y="60"/>
                  </a:cubicBezTo>
                  <a:cubicBezTo>
                    <a:pt x="490" y="55"/>
                    <a:pt x="493" y="50"/>
                    <a:pt x="497" y="46"/>
                  </a:cubicBezTo>
                  <a:cubicBezTo>
                    <a:pt x="505" y="36"/>
                    <a:pt x="512" y="25"/>
                    <a:pt x="522" y="17"/>
                  </a:cubicBezTo>
                  <a:cubicBezTo>
                    <a:pt x="538" y="3"/>
                    <a:pt x="552" y="6"/>
                    <a:pt x="565" y="23"/>
                  </a:cubicBezTo>
                  <a:cubicBezTo>
                    <a:pt x="569" y="29"/>
                    <a:pt x="573" y="36"/>
                    <a:pt x="575" y="42"/>
                  </a:cubicBezTo>
                  <a:cubicBezTo>
                    <a:pt x="580" y="54"/>
                    <a:pt x="585" y="66"/>
                    <a:pt x="587" y="79"/>
                  </a:cubicBezTo>
                  <a:cubicBezTo>
                    <a:pt x="590" y="96"/>
                    <a:pt x="598" y="110"/>
                    <a:pt x="610" y="122"/>
                  </a:cubicBezTo>
                  <a:cubicBezTo>
                    <a:pt x="691" y="207"/>
                    <a:pt x="789" y="250"/>
                    <a:pt x="908" y="241"/>
                  </a:cubicBezTo>
                  <a:cubicBezTo>
                    <a:pt x="947" y="238"/>
                    <a:pt x="986" y="228"/>
                    <a:pt x="1024" y="221"/>
                  </a:cubicBezTo>
                  <a:cubicBezTo>
                    <a:pt x="1036" y="219"/>
                    <a:pt x="1044" y="214"/>
                    <a:pt x="1050" y="202"/>
                  </a:cubicBezTo>
                  <a:cubicBezTo>
                    <a:pt x="1058" y="183"/>
                    <a:pt x="1070" y="181"/>
                    <a:pt x="1087" y="192"/>
                  </a:cubicBezTo>
                  <a:cubicBezTo>
                    <a:pt x="1119" y="211"/>
                    <a:pt x="1152" y="230"/>
                    <a:pt x="1184" y="248"/>
                  </a:cubicBezTo>
                  <a:cubicBezTo>
                    <a:pt x="1194" y="254"/>
                    <a:pt x="1202" y="260"/>
                    <a:pt x="1206" y="271"/>
                  </a:cubicBezTo>
                  <a:cubicBezTo>
                    <a:pt x="1214" y="287"/>
                    <a:pt x="1212" y="300"/>
                    <a:pt x="1196" y="308"/>
                  </a:cubicBezTo>
                  <a:cubicBezTo>
                    <a:pt x="1169" y="323"/>
                    <a:pt x="1165" y="346"/>
                    <a:pt x="1169" y="372"/>
                  </a:cubicBezTo>
                  <a:cubicBezTo>
                    <a:pt x="1175" y="406"/>
                    <a:pt x="1175" y="440"/>
                    <a:pt x="1173" y="474"/>
                  </a:cubicBezTo>
                  <a:cubicBezTo>
                    <a:pt x="1171" y="501"/>
                    <a:pt x="1167" y="527"/>
                    <a:pt x="1152" y="551"/>
                  </a:cubicBezTo>
                  <a:cubicBezTo>
                    <a:pt x="1145" y="564"/>
                    <a:pt x="1142" y="578"/>
                    <a:pt x="1146" y="592"/>
                  </a:cubicBezTo>
                  <a:cubicBezTo>
                    <a:pt x="1150" y="606"/>
                    <a:pt x="1148" y="620"/>
                    <a:pt x="1145" y="634"/>
                  </a:cubicBezTo>
                  <a:cubicBezTo>
                    <a:pt x="1140" y="662"/>
                    <a:pt x="1132" y="690"/>
                    <a:pt x="1117" y="715"/>
                  </a:cubicBezTo>
                  <a:cubicBezTo>
                    <a:pt x="1106" y="732"/>
                    <a:pt x="1094" y="746"/>
                    <a:pt x="1074" y="753"/>
                  </a:cubicBezTo>
                  <a:cubicBezTo>
                    <a:pt x="1060" y="757"/>
                    <a:pt x="1047" y="761"/>
                    <a:pt x="1036" y="746"/>
                  </a:cubicBezTo>
                  <a:cubicBezTo>
                    <a:pt x="1033" y="742"/>
                    <a:pt x="1027" y="741"/>
                    <a:pt x="1023" y="738"/>
                  </a:cubicBezTo>
                  <a:cubicBezTo>
                    <a:pt x="1028" y="709"/>
                    <a:pt x="1034" y="681"/>
                    <a:pt x="1039" y="653"/>
                  </a:cubicBezTo>
                  <a:cubicBezTo>
                    <a:pt x="1041" y="641"/>
                    <a:pt x="1041" y="628"/>
                    <a:pt x="1040" y="615"/>
                  </a:cubicBezTo>
                  <a:cubicBezTo>
                    <a:pt x="1040" y="605"/>
                    <a:pt x="1037" y="595"/>
                    <a:pt x="1022" y="591"/>
                  </a:cubicBezTo>
                  <a:cubicBezTo>
                    <a:pt x="1008" y="613"/>
                    <a:pt x="993" y="634"/>
                    <a:pt x="981" y="657"/>
                  </a:cubicBezTo>
                  <a:cubicBezTo>
                    <a:pt x="977" y="664"/>
                    <a:pt x="980" y="676"/>
                    <a:pt x="980" y="686"/>
                  </a:cubicBezTo>
                  <a:cubicBezTo>
                    <a:pt x="967" y="682"/>
                    <a:pt x="958" y="687"/>
                    <a:pt x="955" y="700"/>
                  </a:cubicBezTo>
                  <a:cubicBezTo>
                    <a:pt x="954" y="706"/>
                    <a:pt x="954" y="712"/>
                    <a:pt x="953" y="718"/>
                  </a:cubicBezTo>
                  <a:cubicBezTo>
                    <a:pt x="953" y="724"/>
                    <a:pt x="952" y="729"/>
                    <a:pt x="951" y="734"/>
                  </a:cubicBezTo>
                  <a:cubicBezTo>
                    <a:pt x="941" y="739"/>
                    <a:pt x="938" y="730"/>
                    <a:pt x="932" y="725"/>
                  </a:cubicBezTo>
                  <a:cubicBezTo>
                    <a:pt x="929" y="723"/>
                    <a:pt x="924" y="720"/>
                    <a:pt x="922" y="722"/>
                  </a:cubicBezTo>
                  <a:cubicBezTo>
                    <a:pt x="919" y="724"/>
                    <a:pt x="916" y="728"/>
                    <a:pt x="916" y="732"/>
                  </a:cubicBezTo>
                  <a:cubicBezTo>
                    <a:pt x="913" y="753"/>
                    <a:pt x="913" y="753"/>
                    <a:pt x="901" y="759"/>
                  </a:cubicBezTo>
                  <a:cubicBezTo>
                    <a:pt x="901" y="748"/>
                    <a:pt x="901" y="738"/>
                    <a:pt x="901" y="726"/>
                  </a:cubicBezTo>
                  <a:cubicBezTo>
                    <a:pt x="891" y="727"/>
                    <a:pt x="881" y="729"/>
                    <a:pt x="872" y="720"/>
                  </a:cubicBezTo>
                  <a:cubicBezTo>
                    <a:pt x="862" y="710"/>
                    <a:pt x="870" y="699"/>
                    <a:pt x="865" y="688"/>
                  </a:cubicBezTo>
                  <a:cubicBezTo>
                    <a:pt x="822" y="687"/>
                    <a:pt x="779" y="692"/>
                    <a:pt x="732" y="699"/>
                  </a:cubicBezTo>
                  <a:cubicBezTo>
                    <a:pt x="736" y="707"/>
                    <a:pt x="739" y="713"/>
                    <a:pt x="741" y="719"/>
                  </a:cubicBezTo>
                  <a:cubicBezTo>
                    <a:pt x="749" y="741"/>
                    <a:pt x="757" y="763"/>
                    <a:pt x="764" y="785"/>
                  </a:cubicBezTo>
                  <a:cubicBezTo>
                    <a:pt x="766" y="791"/>
                    <a:pt x="766" y="799"/>
                    <a:pt x="765" y="805"/>
                  </a:cubicBezTo>
                  <a:cubicBezTo>
                    <a:pt x="763" y="820"/>
                    <a:pt x="756" y="828"/>
                    <a:pt x="741" y="831"/>
                  </a:cubicBezTo>
                  <a:cubicBezTo>
                    <a:pt x="722" y="835"/>
                    <a:pt x="703" y="833"/>
                    <a:pt x="684" y="826"/>
                  </a:cubicBezTo>
                  <a:cubicBezTo>
                    <a:pt x="651" y="814"/>
                    <a:pt x="627" y="792"/>
                    <a:pt x="605" y="766"/>
                  </a:cubicBezTo>
                  <a:cubicBezTo>
                    <a:pt x="596" y="755"/>
                    <a:pt x="588" y="744"/>
                    <a:pt x="581" y="733"/>
                  </a:cubicBezTo>
                  <a:cubicBezTo>
                    <a:pt x="575" y="724"/>
                    <a:pt x="567" y="722"/>
                    <a:pt x="556" y="725"/>
                  </a:cubicBezTo>
                  <a:cubicBezTo>
                    <a:pt x="558" y="737"/>
                    <a:pt x="560" y="748"/>
                    <a:pt x="560" y="759"/>
                  </a:cubicBezTo>
                  <a:cubicBezTo>
                    <a:pt x="561" y="791"/>
                    <a:pt x="543" y="811"/>
                    <a:pt x="511" y="814"/>
                  </a:cubicBezTo>
                  <a:cubicBezTo>
                    <a:pt x="501" y="815"/>
                    <a:pt x="493" y="812"/>
                    <a:pt x="486" y="804"/>
                  </a:cubicBezTo>
                  <a:cubicBezTo>
                    <a:pt x="480" y="798"/>
                    <a:pt x="472" y="792"/>
                    <a:pt x="463" y="786"/>
                  </a:cubicBezTo>
                  <a:cubicBezTo>
                    <a:pt x="479" y="777"/>
                    <a:pt x="492" y="771"/>
                    <a:pt x="503" y="763"/>
                  </a:cubicBezTo>
                  <a:cubicBezTo>
                    <a:pt x="520" y="750"/>
                    <a:pt x="523" y="735"/>
                    <a:pt x="513" y="714"/>
                  </a:cubicBezTo>
                  <a:cubicBezTo>
                    <a:pt x="497" y="716"/>
                    <a:pt x="480" y="718"/>
                    <a:pt x="463" y="720"/>
                  </a:cubicBezTo>
                  <a:cubicBezTo>
                    <a:pt x="462" y="727"/>
                    <a:pt x="462" y="733"/>
                    <a:pt x="461" y="739"/>
                  </a:cubicBezTo>
                  <a:cubicBezTo>
                    <a:pt x="457" y="761"/>
                    <a:pt x="444" y="772"/>
                    <a:pt x="422" y="771"/>
                  </a:cubicBezTo>
                  <a:cubicBezTo>
                    <a:pt x="413" y="770"/>
                    <a:pt x="407" y="773"/>
                    <a:pt x="401" y="779"/>
                  </a:cubicBezTo>
                  <a:cubicBezTo>
                    <a:pt x="394" y="785"/>
                    <a:pt x="387" y="790"/>
                    <a:pt x="380" y="794"/>
                  </a:cubicBezTo>
                  <a:cubicBezTo>
                    <a:pt x="353" y="811"/>
                    <a:pt x="331" y="804"/>
                    <a:pt x="317" y="776"/>
                  </a:cubicBezTo>
                  <a:cubicBezTo>
                    <a:pt x="313" y="769"/>
                    <a:pt x="311" y="761"/>
                    <a:pt x="308" y="753"/>
                  </a:cubicBezTo>
                  <a:cubicBezTo>
                    <a:pt x="307" y="746"/>
                    <a:pt x="303" y="743"/>
                    <a:pt x="296" y="740"/>
                  </a:cubicBezTo>
                  <a:cubicBezTo>
                    <a:pt x="287" y="736"/>
                    <a:pt x="279" y="730"/>
                    <a:pt x="272" y="723"/>
                  </a:cubicBezTo>
                  <a:cubicBezTo>
                    <a:pt x="258" y="720"/>
                    <a:pt x="241" y="726"/>
                    <a:pt x="229" y="712"/>
                  </a:cubicBezTo>
                  <a:cubicBezTo>
                    <a:pt x="219" y="698"/>
                    <a:pt x="225" y="682"/>
                    <a:pt x="226" y="664"/>
                  </a:cubicBezTo>
                  <a:cubicBezTo>
                    <a:pt x="137" y="710"/>
                    <a:pt x="62" y="695"/>
                    <a:pt x="0" y="615"/>
                  </a:cubicBezTo>
                  <a:cubicBezTo>
                    <a:pt x="24" y="572"/>
                    <a:pt x="49" y="531"/>
                    <a:pt x="87" y="499"/>
                  </a:cubicBezTo>
                  <a:cubicBezTo>
                    <a:pt x="93" y="494"/>
                    <a:pt x="99" y="491"/>
                    <a:pt x="106" y="488"/>
                  </a:cubicBezTo>
                  <a:cubicBezTo>
                    <a:pt x="120" y="481"/>
                    <a:pt x="133" y="482"/>
                    <a:pt x="145" y="493"/>
                  </a:cubicBezTo>
                  <a:cubicBezTo>
                    <a:pt x="148" y="495"/>
                    <a:pt x="151" y="498"/>
                    <a:pt x="153" y="500"/>
                  </a:cubicBezTo>
                  <a:cubicBezTo>
                    <a:pt x="165" y="490"/>
                    <a:pt x="176" y="480"/>
                    <a:pt x="188" y="469"/>
                  </a:cubicBezTo>
                  <a:cubicBezTo>
                    <a:pt x="182" y="466"/>
                    <a:pt x="178" y="463"/>
                    <a:pt x="174" y="462"/>
                  </a:cubicBezTo>
                  <a:cubicBezTo>
                    <a:pt x="157" y="455"/>
                    <a:pt x="138" y="449"/>
                    <a:pt x="128" y="432"/>
                  </a:cubicBezTo>
                  <a:cubicBezTo>
                    <a:pt x="126" y="429"/>
                    <a:pt x="120" y="428"/>
                    <a:pt x="116" y="427"/>
                  </a:cubicBezTo>
                  <a:cubicBezTo>
                    <a:pt x="107" y="424"/>
                    <a:pt x="97" y="423"/>
                    <a:pt x="88" y="420"/>
                  </a:cubicBezTo>
                  <a:cubicBezTo>
                    <a:pt x="68" y="412"/>
                    <a:pt x="64" y="399"/>
                    <a:pt x="78" y="381"/>
                  </a:cubicBezTo>
                  <a:cubicBezTo>
                    <a:pt x="83" y="375"/>
                    <a:pt x="87" y="369"/>
                    <a:pt x="92" y="364"/>
                  </a:cubicBezTo>
                  <a:cubicBezTo>
                    <a:pt x="136" y="318"/>
                    <a:pt x="186" y="282"/>
                    <a:pt x="242" y="253"/>
                  </a:cubicBezTo>
                  <a:cubicBezTo>
                    <a:pt x="253" y="248"/>
                    <a:pt x="261" y="248"/>
                    <a:pt x="269" y="256"/>
                  </a:cubicBezTo>
                  <a:cubicBezTo>
                    <a:pt x="279" y="264"/>
                    <a:pt x="289" y="274"/>
                    <a:pt x="299" y="283"/>
                  </a:cubicBezTo>
                  <a:cubicBezTo>
                    <a:pt x="304" y="288"/>
                    <a:pt x="310" y="294"/>
                    <a:pt x="315" y="300"/>
                  </a:cubicBezTo>
                  <a:cubicBezTo>
                    <a:pt x="331" y="317"/>
                    <a:pt x="329" y="328"/>
                    <a:pt x="310" y="340"/>
                  </a:cubicBezTo>
                  <a:cubicBezTo>
                    <a:pt x="295" y="349"/>
                    <a:pt x="294" y="353"/>
                    <a:pt x="298" y="373"/>
                  </a:cubicBezTo>
                  <a:cubicBezTo>
                    <a:pt x="303" y="372"/>
                    <a:pt x="309" y="371"/>
                    <a:pt x="315" y="369"/>
                  </a:cubicBezTo>
                  <a:cubicBezTo>
                    <a:pt x="333" y="365"/>
                    <a:pt x="346" y="370"/>
                    <a:pt x="354" y="388"/>
                  </a:cubicBezTo>
                  <a:cubicBezTo>
                    <a:pt x="357" y="395"/>
                    <a:pt x="359" y="403"/>
                    <a:pt x="360" y="411"/>
                  </a:cubicBezTo>
                  <a:cubicBezTo>
                    <a:pt x="362" y="418"/>
                    <a:pt x="363" y="425"/>
                    <a:pt x="364" y="432"/>
                  </a:cubicBezTo>
                  <a:cubicBezTo>
                    <a:pt x="381" y="421"/>
                    <a:pt x="398" y="410"/>
                    <a:pt x="418" y="397"/>
                  </a:cubicBezTo>
                  <a:cubicBezTo>
                    <a:pt x="417" y="376"/>
                    <a:pt x="410" y="350"/>
                    <a:pt x="437" y="332"/>
                  </a:cubicBezTo>
                  <a:cubicBezTo>
                    <a:pt x="428" y="328"/>
                    <a:pt x="421" y="325"/>
                    <a:pt x="414" y="322"/>
                  </a:cubicBezTo>
                  <a:cubicBezTo>
                    <a:pt x="394" y="313"/>
                    <a:pt x="374" y="304"/>
                    <a:pt x="355" y="293"/>
                  </a:cubicBezTo>
                  <a:cubicBezTo>
                    <a:pt x="347" y="289"/>
                    <a:pt x="337" y="284"/>
                    <a:pt x="333" y="276"/>
                  </a:cubicBezTo>
                  <a:cubicBezTo>
                    <a:pt x="321" y="257"/>
                    <a:pt x="303" y="251"/>
                    <a:pt x="283" y="248"/>
                  </a:cubicBezTo>
                  <a:cubicBezTo>
                    <a:pt x="276" y="247"/>
                    <a:pt x="269" y="244"/>
                    <a:pt x="263" y="240"/>
                  </a:cubicBezTo>
                  <a:cubicBezTo>
                    <a:pt x="253" y="235"/>
                    <a:pt x="247" y="226"/>
                    <a:pt x="247" y="214"/>
                  </a:cubicBezTo>
                  <a:cubicBezTo>
                    <a:pt x="248" y="198"/>
                    <a:pt x="247" y="182"/>
                    <a:pt x="247" y="165"/>
                  </a:cubicBezTo>
                  <a:close/>
                  <a:moveTo>
                    <a:pt x="695" y="781"/>
                  </a:moveTo>
                  <a:cubicBezTo>
                    <a:pt x="691" y="773"/>
                    <a:pt x="686" y="765"/>
                    <a:pt x="683" y="757"/>
                  </a:cubicBezTo>
                  <a:cubicBezTo>
                    <a:pt x="671" y="757"/>
                    <a:pt x="661" y="757"/>
                    <a:pt x="651" y="757"/>
                  </a:cubicBezTo>
                  <a:cubicBezTo>
                    <a:pt x="649" y="800"/>
                    <a:pt x="671" y="825"/>
                    <a:pt x="706" y="820"/>
                  </a:cubicBezTo>
                  <a:cubicBezTo>
                    <a:pt x="703" y="808"/>
                    <a:pt x="700" y="797"/>
                    <a:pt x="697" y="785"/>
                  </a:cubicBezTo>
                  <a:cubicBezTo>
                    <a:pt x="699" y="788"/>
                    <a:pt x="702" y="791"/>
                    <a:pt x="704" y="795"/>
                  </a:cubicBezTo>
                  <a:cubicBezTo>
                    <a:pt x="708" y="807"/>
                    <a:pt x="718" y="809"/>
                    <a:pt x="729" y="811"/>
                  </a:cubicBezTo>
                  <a:cubicBezTo>
                    <a:pt x="737" y="812"/>
                    <a:pt x="742" y="810"/>
                    <a:pt x="742" y="801"/>
                  </a:cubicBezTo>
                  <a:cubicBezTo>
                    <a:pt x="744" y="799"/>
                    <a:pt x="748" y="797"/>
                    <a:pt x="748" y="794"/>
                  </a:cubicBezTo>
                  <a:cubicBezTo>
                    <a:pt x="748" y="775"/>
                    <a:pt x="744" y="757"/>
                    <a:pt x="733" y="741"/>
                  </a:cubicBezTo>
                  <a:cubicBezTo>
                    <a:pt x="717" y="718"/>
                    <a:pt x="679" y="710"/>
                    <a:pt x="654" y="727"/>
                  </a:cubicBezTo>
                  <a:cubicBezTo>
                    <a:pt x="667" y="736"/>
                    <a:pt x="680" y="744"/>
                    <a:pt x="692" y="754"/>
                  </a:cubicBezTo>
                  <a:cubicBezTo>
                    <a:pt x="708" y="768"/>
                    <a:pt x="724" y="784"/>
                    <a:pt x="740" y="799"/>
                  </a:cubicBezTo>
                  <a:cubicBezTo>
                    <a:pt x="725" y="790"/>
                    <a:pt x="711" y="781"/>
                    <a:pt x="695" y="771"/>
                  </a:cubicBezTo>
                  <a:cubicBezTo>
                    <a:pt x="695" y="776"/>
                    <a:pt x="695" y="779"/>
                    <a:pt x="695" y="781"/>
                  </a:cubicBezTo>
                  <a:close/>
                  <a:moveTo>
                    <a:pt x="319" y="433"/>
                  </a:moveTo>
                  <a:cubicBezTo>
                    <a:pt x="310" y="440"/>
                    <a:pt x="311" y="448"/>
                    <a:pt x="318" y="455"/>
                  </a:cubicBezTo>
                  <a:cubicBezTo>
                    <a:pt x="323" y="459"/>
                    <a:pt x="328" y="463"/>
                    <a:pt x="333" y="465"/>
                  </a:cubicBezTo>
                  <a:cubicBezTo>
                    <a:pt x="337" y="466"/>
                    <a:pt x="343" y="465"/>
                    <a:pt x="348" y="464"/>
                  </a:cubicBezTo>
                  <a:cubicBezTo>
                    <a:pt x="347" y="459"/>
                    <a:pt x="347" y="452"/>
                    <a:pt x="344" y="450"/>
                  </a:cubicBezTo>
                  <a:cubicBezTo>
                    <a:pt x="337" y="443"/>
                    <a:pt x="327" y="439"/>
                    <a:pt x="318" y="433"/>
                  </a:cubicBezTo>
                  <a:cubicBezTo>
                    <a:pt x="320" y="431"/>
                    <a:pt x="322" y="427"/>
                    <a:pt x="324" y="428"/>
                  </a:cubicBezTo>
                  <a:cubicBezTo>
                    <a:pt x="329" y="428"/>
                    <a:pt x="334" y="431"/>
                    <a:pt x="339" y="432"/>
                  </a:cubicBezTo>
                  <a:cubicBezTo>
                    <a:pt x="352" y="433"/>
                    <a:pt x="357" y="427"/>
                    <a:pt x="353" y="415"/>
                  </a:cubicBezTo>
                  <a:cubicBezTo>
                    <a:pt x="348" y="402"/>
                    <a:pt x="327" y="387"/>
                    <a:pt x="314" y="386"/>
                  </a:cubicBezTo>
                  <a:cubicBezTo>
                    <a:pt x="306" y="386"/>
                    <a:pt x="301" y="389"/>
                    <a:pt x="301" y="398"/>
                  </a:cubicBezTo>
                  <a:cubicBezTo>
                    <a:pt x="301" y="402"/>
                    <a:pt x="302" y="405"/>
                    <a:pt x="302" y="409"/>
                  </a:cubicBezTo>
                  <a:cubicBezTo>
                    <a:pt x="294" y="410"/>
                    <a:pt x="288" y="410"/>
                    <a:pt x="281" y="411"/>
                  </a:cubicBezTo>
                  <a:cubicBezTo>
                    <a:pt x="267" y="413"/>
                    <a:pt x="256" y="421"/>
                    <a:pt x="256" y="428"/>
                  </a:cubicBezTo>
                  <a:cubicBezTo>
                    <a:pt x="257" y="436"/>
                    <a:pt x="270" y="444"/>
                    <a:pt x="284" y="442"/>
                  </a:cubicBezTo>
                  <a:cubicBezTo>
                    <a:pt x="296" y="441"/>
                    <a:pt x="307" y="436"/>
                    <a:pt x="319" y="433"/>
                  </a:cubicBezTo>
                  <a:close/>
                  <a:moveTo>
                    <a:pt x="761" y="673"/>
                  </a:moveTo>
                  <a:cubicBezTo>
                    <a:pt x="791" y="673"/>
                    <a:pt x="819" y="673"/>
                    <a:pt x="847" y="673"/>
                  </a:cubicBezTo>
                  <a:cubicBezTo>
                    <a:pt x="854" y="673"/>
                    <a:pt x="862" y="672"/>
                    <a:pt x="867" y="675"/>
                  </a:cubicBezTo>
                  <a:cubicBezTo>
                    <a:pt x="881" y="681"/>
                    <a:pt x="890" y="675"/>
                    <a:pt x="896" y="664"/>
                  </a:cubicBezTo>
                  <a:cubicBezTo>
                    <a:pt x="908" y="645"/>
                    <a:pt x="919" y="625"/>
                    <a:pt x="929" y="605"/>
                  </a:cubicBezTo>
                  <a:cubicBezTo>
                    <a:pt x="936" y="592"/>
                    <a:pt x="931" y="575"/>
                    <a:pt x="920" y="567"/>
                  </a:cubicBezTo>
                  <a:cubicBezTo>
                    <a:pt x="911" y="561"/>
                    <a:pt x="899" y="561"/>
                    <a:pt x="887" y="571"/>
                  </a:cubicBezTo>
                  <a:cubicBezTo>
                    <a:pt x="863" y="591"/>
                    <a:pt x="837" y="591"/>
                    <a:pt x="809" y="584"/>
                  </a:cubicBezTo>
                  <a:cubicBezTo>
                    <a:pt x="801" y="581"/>
                    <a:pt x="793" y="578"/>
                    <a:pt x="785" y="575"/>
                  </a:cubicBezTo>
                  <a:cubicBezTo>
                    <a:pt x="774" y="572"/>
                    <a:pt x="764" y="569"/>
                    <a:pt x="752" y="565"/>
                  </a:cubicBezTo>
                  <a:cubicBezTo>
                    <a:pt x="751" y="575"/>
                    <a:pt x="751" y="584"/>
                    <a:pt x="750" y="593"/>
                  </a:cubicBezTo>
                  <a:cubicBezTo>
                    <a:pt x="731" y="578"/>
                    <a:pt x="731" y="578"/>
                    <a:pt x="714" y="575"/>
                  </a:cubicBezTo>
                  <a:cubicBezTo>
                    <a:pt x="720" y="587"/>
                    <a:pt x="726" y="599"/>
                    <a:pt x="731" y="611"/>
                  </a:cubicBezTo>
                  <a:cubicBezTo>
                    <a:pt x="740" y="638"/>
                    <a:pt x="738" y="667"/>
                    <a:pt x="708" y="684"/>
                  </a:cubicBezTo>
                  <a:cubicBezTo>
                    <a:pt x="706" y="685"/>
                    <a:pt x="704" y="686"/>
                    <a:pt x="703" y="688"/>
                  </a:cubicBezTo>
                  <a:cubicBezTo>
                    <a:pt x="702" y="693"/>
                    <a:pt x="700" y="698"/>
                    <a:pt x="702" y="702"/>
                  </a:cubicBezTo>
                  <a:cubicBezTo>
                    <a:pt x="703" y="705"/>
                    <a:pt x="711" y="707"/>
                    <a:pt x="714" y="705"/>
                  </a:cubicBezTo>
                  <a:cubicBezTo>
                    <a:pt x="722" y="700"/>
                    <a:pt x="731" y="695"/>
                    <a:pt x="737" y="687"/>
                  </a:cubicBezTo>
                  <a:cubicBezTo>
                    <a:pt x="756" y="662"/>
                    <a:pt x="762" y="633"/>
                    <a:pt x="752" y="601"/>
                  </a:cubicBezTo>
                  <a:cubicBezTo>
                    <a:pt x="773" y="613"/>
                    <a:pt x="774" y="616"/>
                    <a:pt x="761" y="673"/>
                  </a:cubicBezTo>
                  <a:close/>
                  <a:moveTo>
                    <a:pt x="661" y="410"/>
                  </a:moveTo>
                  <a:cubicBezTo>
                    <a:pt x="656" y="427"/>
                    <a:pt x="653" y="441"/>
                    <a:pt x="648" y="455"/>
                  </a:cubicBezTo>
                  <a:cubicBezTo>
                    <a:pt x="637" y="485"/>
                    <a:pt x="628" y="488"/>
                    <a:pt x="602" y="472"/>
                  </a:cubicBezTo>
                  <a:cubicBezTo>
                    <a:pt x="598" y="491"/>
                    <a:pt x="605" y="506"/>
                    <a:pt x="620" y="511"/>
                  </a:cubicBezTo>
                  <a:cubicBezTo>
                    <a:pt x="634" y="516"/>
                    <a:pt x="643" y="510"/>
                    <a:pt x="651" y="491"/>
                  </a:cubicBezTo>
                  <a:cubicBezTo>
                    <a:pt x="654" y="484"/>
                    <a:pt x="657" y="477"/>
                    <a:pt x="658" y="470"/>
                  </a:cubicBezTo>
                  <a:cubicBezTo>
                    <a:pt x="661" y="461"/>
                    <a:pt x="663" y="452"/>
                    <a:pt x="665" y="441"/>
                  </a:cubicBezTo>
                  <a:cubicBezTo>
                    <a:pt x="668" y="444"/>
                    <a:pt x="670" y="445"/>
                    <a:pt x="672" y="447"/>
                  </a:cubicBezTo>
                  <a:cubicBezTo>
                    <a:pt x="686" y="462"/>
                    <a:pt x="702" y="473"/>
                    <a:pt x="724" y="472"/>
                  </a:cubicBezTo>
                  <a:cubicBezTo>
                    <a:pt x="731" y="472"/>
                    <a:pt x="739" y="474"/>
                    <a:pt x="746" y="477"/>
                  </a:cubicBezTo>
                  <a:cubicBezTo>
                    <a:pt x="763" y="483"/>
                    <a:pt x="766" y="492"/>
                    <a:pt x="758" y="508"/>
                  </a:cubicBezTo>
                  <a:cubicBezTo>
                    <a:pt x="754" y="514"/>
                    <a:pt x="750" y="520"/>
                    <a:pt x="757" y="527"/>
                  </a:cubicBezTo>
                  <a:cubicBezTo>
                    <a:pt x="783" y="522"/>
                    <a:pt x="804" y="493"/>
                    <a:pt x="809" y="455"/>
                  </a:cubicBezTo>
                  <a:cubicBezTo>
                    <a:pt x="775" y="451"/>
                    <a:pt x="741" y="446"/>
                    <a:pt x="704" y="442"/>
                  </a:cubicBezTo>
                  <a:cubicBezTo>
                    <a:pt x="754" y="407"/>
                    <a:pt x="780" y="358"/>
                    <a:pt x="811" y="312"/>
                  </a:cubicBezTo>
                  <a:cubicBezTo>
                    <a:pt x="806" y="308"/>
                    <a:pt x="802" y="305"/>
                    <a:pt x="798" y="302"/>
                  </a:cubicBezTo>
                  <a:cubicBezTo>
                    <a:pt x="785" y="313"/>
                    <a:pt x="772" y="323"/>
                    <a:pt x="758" y="335"/>
                  </a:cubicBezTo>
                  <a:cubicBezTo>
                    <a:pt x="749" y="314"/>
                    <a:pt x="734" y="322"/>
                    <a:pt x="719" y="323"/>
                  </a:cubicBezTo>
                  <a:cubicBezTo>
                    <a:pt x="718" y="330"/>
                    <a:pt x="717" y="336"/>
                    <a:pt x="716" y="343"/>
                  </a:cubicBezTo>
                  <a:cubicBezTo>
                    <a:pt x="723" y="345"/>
                    <a:pt x="729" y="345"/>
                    <a:pt x="735" y="347"/>
                  </a:cubicBezTo>
                  <a:cubicBezTo>
                    <a:pt x="743" y="350"/>
                    <a:pt x="746" y="356"/>
                    <a:pt x="746" y="364"/>
                  </a:cubicBezTo>
                  <a:cubicBezTo>
                    <a:pt x="745" y="383"/>
                    <a:pt x="725" y="404"/>
                    <a:pt x="706" y="406"/>
                  </a:cubicBezTo>
                  <a:cubicBezTo>
                    <a:pt x="691" y="408"/>
                    <a:pt x="677" y="409"/>
                    <a:pt x="661" y="410"/>
                  </a:cubicBezTo>
                  <a:close/>
                  <a:moveTo>
                    <a:pt x="478" y="564"/>
                  </a:moveTo>
                  <a:cubicBezTo>
                    <a:pt x="480" y="564"/>
                    <a:pt x="482" y="565"/>
                    <a:pt x="484" y="565"/>
                  </a:cubicBezTo>
                  <a:cubicBezTo>
                    <a:pt x="490" y="557"/>
                    <a:pt x="498" y="549"/>
                    <a:pt x="502" y="540"/>
                  </a:cubicBezTo>
                  <a:cubicBezTo>
                    <a:pt x="514" y="518"/>
                    <a:pt x="516" y="493"/>
                    <a:pt x="513" y="468"/>
                  </a:cubicBezTo>
                  <a:cubicBezTo>
                    <a:pt x="511" y="452"/>
                    <a:pt x="508" y="436"/>
                    <a:pt x="505" y="421"/>
                  </a:cubicBezTo>
                  <a:cubicBezTo>
                    <a:pt x="505" y="417"/>
                    <a:pt x="503" y="414"/>
                    <a:pt x="501" y="409"/>
                  </a:cubicBezTo>
                  <a:cubicBezTo>
                    <a:pt x="496" y="411"/>
                    <a:pt x="492" y="412"/>
                    <a:pt x="489" y="414"/>
                  </a:cubicBezTo>
                  <a:cubicBezTo>
                    <a:pt x="467" y="425"/>
                    <a:pt x="464" y="440"/>
                    <a:pt x="480" y="458"/>
                  </a:cubicBezTo>
                  <a:cubicBezTo>
                    <a:pt x="484" y="463"/>
                    <a:pt x="489" y="468"/>
                    <a:pt x="494" y="473"/>
                  </a:cubicBezTo>
                  <a:cubicBezTo>
                    <a:pt x="468" y="485"/>
                    <a:pt x="448" y="463"/>
                    <a:pt x="422" y="464"/>
                  </a:cubicBezTo>
                  <a:cubicBezTo>
                    <a:pt x="443" y="498"/>
                    <a:pt x="472" y="525"/>
                    <a:pt x="478" y="564"/>
                  </a:cubicBezTo>
                  <a:close/>
                  <a:moveTo>
                    <a:pt x="558" y="663"/>
                  </a:moveTo>
                  <a:cubicBezTo>
                    <a:pt x="579" y="629"/>
                    <a:pt x="585" y="592"/>
                    <a:pt x="590" y="554"/>
                  </a:cubicBezTo>
                  <a:cubicBezTo>
                    <a:pt x="586" y="554"/>
                    <a:pt x="584" y="554"/>
                    <a:pt x="583" y="554"/>
                  </a:cubicBezTo>
                  <a:cubicBezTo>
                    <a:pt x="556" y="563"/>
                    <a:pt x="538" y="583"/>
                    <a:pt x="523" y="605"/>
                  </a:cubicBezTo>
                  <a:cubicBezTo>
                    <a:pt x="517" y="614"/>
                    <a:pt x="519" y="625"/>
                    <a:pt x="526" y="633"/>
                  </a:cubicBezTo>
                  <a:cubicBezTo>
                    <a:pt x="536" y="642"/>
                    <a:pt x="546" y="651"/>
                    <a:pt x="558" y="663"/>
                  </a:cubicBezTo>
                  <a:close/>
                  <a:moveTo>
                    <a:pt x="888" y="400"/>
                  </a:moveTo>
                  <a:cubicBezTo>
                    <a:pt x="881" y="396"/>
                    <a:pt x="876" y="393"/>
                    <a:pt x="872" y="390"/>
                  </a:cubicBezTo>
                  <a:cubicBezTo>
                    <a:pt x="857" y="381"/>
                    <a:pt x="855" y="369"/>
                    <a:pt x="866" y="355"/>
                  </a:cubicBezTo>
                  <a:cubicBezTo>
                    <a:pt x="872" y="349"/>
                    <a:pt x="879" y="344"/>
                    <a:pt x="886" y="338"/>
                  </a:cubicBezTo>
                  <a:cubicBezTo>
                    <a:pt x="889" y="335"/>
                    <a:pt x="892" y="332"/>
                    <a:pt x="897" y="328"/>
                  </a:cubicBezTo>
                  <a:cubicBezTo>
                    <a:pt x="883" y="324"/>
                    <a:pt x="871" y="319"/>
                    <a:pt x="860" y="325"/>
                  </a:cubicBezTo>
                  <a:cubicBezTo>
                    <a:pt x="850" y="330"/>
                    <a:pt x="842" y="339"/>
                    <a:pt x="833" y="346"/>
                  </a:cubicBezTo>
                  <a:cubicBezTo>
                    <a:pt x="831" y="341"/>
                    <a:pt x="828" y="335"/>
                    <a:pt x="824" y="328"/>
                  </a:cubicBezTo>
                  <a:cubicBezTo>
                    <a:pt x="809" y="343"/>
                    <a:pt x="811" y="358"/>
                    <a:pt x="814" y="373"/>
                  </a:cubicBezTo>
                  <a:cubicBezTo>
                    <a:pt x="817" y="385"/>
                    <a:pt x="817" y="385"/>
                    <a:pt x="832" y="382"/>
                  </a:cubicBezTo>
                  <a:cubicBezTo>
                    <a:pt x="845" y="410"/>
                    <a:pt x="857" y="414"/>
                    <a:pt x="888" y="400"/>
                  </a:cubicBezTo>
                  <a:close/>
                  <a:moveTo>
                    <a:pt x="318" y="476"/>
                  </a:moveTo>
                  <a:cubicBezTo>
                    <a:pt x="303" y="524"/>
                    <a:pt x="289" y="569"/>
                    <a:pt x="274" y="614"/>
                  </a:cubicBezTo>
                  <a:cubicBezTo>
                    <a:pt x="271" y="624"/>
                    <a:pt x="276" y="630"/>
                    <a:pt x="286" y="635"/>
                  </a:cubicBezTo>
                  <a:cubicBezTo>
                    <a:pt x="303" y="597"/>
                    <a:pt x="317" y="559"/>
                    <a:pt x="335" y="523"/>
                  </a:cubicBezTo>
                  <a:cubicBezTo>
                    <a:pt x="343" y="506"/>
                    <a:pt x="341" y="495"/>
                    <a:pt x="327" y="483"/>
                  </a:cubicBezTo>
                  <a:cubicBezTo>
                    <a:pt x="325" y="482"/>
                    <a:pt x="323" y="480"/>
                    <a:pt x="318" y="476"/>
                  </a:cubicBezTo>
                  <a:close/>
                  <a:moveTo>
                    <a:pt x="252" y="462"/>
                  </a:moveTo>
                  <a:cubicBezTo>
                    <a:pt x="246" y="511"/>
                    <a:pt x="241" y="558"/>
                    <a:pt x="236" y="605"/>
                  </a:cubicBezTo>
                  <a:cubicBezTo>
                    <a:pt x="236" y="607"/>
                    <a:pt x="235" y="610"/>
                    <a:pt x="236" y="611"/>
                  </a:cubicBezTo>
                  <a:cubicBezTo>
                    <a:pt x="237" y="614"/>
                    <a:pt x="240" y="619"/>
                    <a:pt x="242" y="619"/>
                  </a:cubicBezTo>
                  <a:cubicBezTo>
                    <a:pt x="245" y="620"/>
                    <a:pt x="248" y="616"/>
                    <a:pt x="251" y="613"/>
                  </a:cubicBezTo>
                  <a:cubicBezTo>
                    <a:pt x="252" y="611"/>
                    <a:pt x="252" y="608"/>
                    <a:pt x="252" y="605"/>
                  </a:cubicBezTo>
                  <a:cubicBezTo>
                    <a:pt x="258" y="576"/>
                    <a:pt x="263" y="546"/>
                    <a:pt x="269" y="517"/>
                  </a:cubicBezTo>
                  <a:cubicBezTo>
                    <a:pt x="272" y="499"/>
                    <a:pt x="276" y="481"/>
                    <a:pt x="280" y="460"/>
                  </a:cubicBezTo>
                  <a:cubicBezTo>
                    <a:pt x="269" y="461"/>
                    <a:pt x="262" y="461"/>
                    <a:pt x="252" y="462"/>
                  </a:cubicBezTo>
                  <a:close/>
                  <a:moveTo>
                    <a:pt x="594" y="177"/>
                  </a:moveTo>
                  <a:cubicBezTo>
                    <a:pt x="593" y="192"/>
                    <a:pt x="594" y="206"/>
                    <a:pt x="591" y="219"/>
                  </a:cubicBezTo>
                  <a:cubicBezTo>
                    <a:pt x="588" y="233"/>
                    <a:pt x="583" y="248"/>
                    <a:pt x="575" y="260"/>
                  </a:cubicBezTo>
                  <a:cubicBezTo>
                    <a:pt x="568" y="271"/>
                    <a:pt x="556" y="278"/>
                    <a:pt x="545" y="288"/>
                  </a:cubicBezTo>
                  <a:cubicBezTo>
                    <a:pt x="586" y="292"/>
                    <a:pt x="607" y="281"/>
                    <a:pt x="618" y="254"/>
                  </a:cubicBezTo>
                  <a:cubicBezTo>
                    <a:pt x="629" y="224"/>
                    <a:pt x="620" y="197"/>
                    <a:pt x="594" y="177"/>
                  </a:cubicBezTo>
                  <a:close/>
                  <a:moveTo>
                    <a:pt x="206" y="358"/>
                  </a:moveTo>
                  <a:cubicBezTo>
                    <a:pt x="194" y="362"/>
                    <a:pt x="182" y="364"/>
                    <a:pt x="171" y="369"/>
                  </a:cubicBezTo>
                  <a:cubicBezTo>
                    <a:pt x="156" y="376"/>
                    <a:pt x="156" y="389"/>
                    <a:pt x="170" y="398"/>
                  </a:cubicBezTo>
                  <a:cubicBezTo>
                    <a:pt x="188" y="410"/>
                    <a:pt x="225" y="410"/>
                    <a:pt x="243" y="398"/>
                  </a:cubicBezTo>
                  <a:cubicBezTo>
                    <a:pt x="256" y="389"/>
                    <a:pt x="256" y="376"/>
                    <a:pt x="242" y="370"/>
                  </a:cubicBezTo>
                  <a:cubicBezTo>
                    <a:pt x="231" y="364"/>
                    <a:pt x="218" y="362"/>
                    <a:pt x="206" y="358"/>
                  </a:cubicBezTo>
                  <a:close/>
                  <a:moveTo>
                    <a:pt x="563" y="364"/>
                  </a:moveTo>
                  <a:cubicBezTo>
                    <a:pt x="591" y="372"/>
                    <a:pt x="607" y="372"/>
                    <a:pt x="628" y="364"/>
                  </a:cubicBezTo>
                  <a:cubicBezTo>
                    <a:pt x="668" y="349"/>
                    <a:pt x="683" y="321"/>
                    <a:pt x="673" y="280"/>
                  </a:cubicBezTo>
                  <a:cubicBezTo>
                    <a:pt x="671" y="275"/>
                    <a:pt x="669" y="270"/>
                    <a:pt x="667" y="265"/>
                  </a:cubicBezTo>
                  <a:cubicBezTo>
                    <a:pt x="656" y="324"/>
                    <a:pt x="621" y="356"/>
                    <a:pt x="563" y="364"/>
                  </a:cubicBezTo>
                  <a:close/>
                  <a:moveTo>
                    <a:pt x="1098" y="249"/>
                  </a:moveTo>
                  <a:cubicBezTo>
                    <a:pt x="1111" y="269"/>
                    <a:pt x="1124" y="283"/>
                    <a:pt x="1141" y="293"/>
                  </a:cubicBezTo>
                  <a:cubicBezTo>
                    <a:pt x="1157" y="302"/>
                    <a:pt x="1172" y="299"/>
                    <a:pt x="1184" y="285"/>
                  </a:cubicBezTo>
                  <a:cubicBezTo>
                    <a:pt x="1195" y="275"/>
                    <a:pt x="1194" y="268"/>
                    <a:pt x="1181" y="260"/>
                  </a:cubicBezTo>
                  <a:cubicBezTo>
                    <a:pt x="1179" y="258"/>
                    <a:pt x="1175" y="256"/>
                    <a:pt x="1172" y="255"/>
                  </a:cubicBezTo>
                  <a:cubicBezTo>
                    <a:pt x="1149" y="248"/>
                    <a:pt x="1125" y="247"/>
                    <a:pt x="1098" y="249"/>
                  </a:cubicBezTo>
                  <a:close/>
                  <a:moveTo>
                    <a:pt x="553" y="701"/>
                  </a:moveTo>
                  <a:cubicBezTo>
                    <a:pt x="572" y="728"/>
                    <a:pt x="623" y="730"/>
                    <a:pt x="649" y="704"/>
                  </a:cubicBezTo>
                  <a:cubicBezTo>
                    <a:pt x="646" y="692"/>
                    <a:pt x="649" y="677"/>
                    <a:pt x="641" y="665"/>
                  </a:cubicBezTo>
                  <a:cubicBezTo>
                    <a:pt x="628" y="662"/>
                    <a:pt x="625" y="669"/>
                    <a:pt x="621" y="678"/>
                  </a:cubicBezTo>
                  <a:cubicBezTo>
                    <a:pt x="610" y="700"/>
                    <a:pt x="599" y="703"/>
                    <a:pt x="579" y="690"/>
                  </a:cubicBezTo>
                  <a:cubicBezTo>
                    <a:pt x="576" y="688"/>
                    <a:pt x="572" y="686"/>
                    <a:pt x="569" y="684"/>
                  </a:cubicBezTo>
                  <a:cubicBezTo>
                    <a:pt x="563" y="691"/>
                    <a:pt x="558" y="696"/>
                    <a:pt x="553" y="701"/>
                  </a:cubicBezTo>
                  <a:close/>
                  <a:moveTo>
                    <a:pt x="922" y="332"/>
                  </a:moveTo>
                  <a:cubicBezTo>
                    <a:pt x="925" y="325"/>
                    <a:pt x="926" y="323"/>
                    <a:pt x="927" y="320"/>
                  </a:cubicBezTo>
                  <a:cubicBezTo>
                    <a:pt x="936" y="294"/>
                    <a:pt x="948" y="289"/>
                    <a:pt x="971" y="306"/>
                  </a:cubicBezTo>
                  <a:cubicBezTo>
                    <a:pt x="976" y="309"/>
                    <a:pt x="980" y="312"/>
                    <a:pt x="984" y="316"/>
                  </a:cubicBezTo>
                  <a:cubicBezTo>
                    <a:pt x="987" y="318"/>
                    <a:pt x="991" y="320"/>
                    <a:pt x="995" y="323"/>
                  </a:cubicBezTo>
                  <a:cubicBezTo>
                    <a:pt x="999" y="281"/>
                    <a:pt x="979" y="263"/>
                    <a:pt x="940" y="271"/>
                  </a:cubicBezTo>
                  <a:cubicBezTo>
                    <a:pt x="937" y="272"/>
                    <a:pt x="934" y="272"/>
                    <a:pt x="931" y="273"/>
                  </a:cubicBezTo>
                  <a:cubicBezTo>
                    <a:pt x="912" y="280"/>
                    <a:pt x="905" y="294"/>
                    <a:pt x="912" y="313"/>
                  </a:cubicBezTo>
                  <a:cubicBezTo>
                    <a:pt x="914" y="319"/>
                    <a:pt x="918" y="324"/>
                    <a:pt x="922" y="332"/>
                  </a:cubicBezTo>
                  <a:close/>
                  <a:moveTo>
                    <a:pt x="892" y="417"/>
                  </a:moveTo>
                  <a:cubicBezTo>
                    <a:pt x="863" y="445"/>
                    <a:pt x="865" y="470"/>
                    <a:pt x="897" y="489"/>
                  </a:cubicBezTo>
                  <a:cubicBezTo>
                    <a:pt x="899" y="491"/>
                    <a:pt x="902" y="492"/>
                    <a:pt x="905" y="494"/>
                  </a:cubicBezTo>
                  <a:cubicBezTo>
                    <a:pt x="917" y="498"/>
                    <a:pt x="929" y="502"/>
                    <a:pt x="939" y="493"/>
                  </a:cubicBezTo>
                  <a:cubicBezTo>
                    <a:pt x="950" y="484"/>
                    <a:pt x="955" y="472"/>
                    <a:pt x="951" y="457"/>
                  </a:cubicBezTo>
                  <a:cubicBezTo>
                    <a:pt x="948" y="459"/>
                    <a:pt x="946" y="460"/>
                    <a:pt x="944" y="461"/>
                  </a:cubicBezTo>
                  <a:cubicBezTo>
                    <a:pt x="920" y="477"/>
                    <a:pt x="907" y="473"/>
                    <a:pt x="899" y="445"/>
                  </a:cubicBezTo>
                  <a:cubicBezTo>
                    <a:pt x="896" y="437"/>
                    <a:pt x="895" y="428"/>
                    <a:pt x="892" y="417"/>
                  </a:cubicBezTo>
                  <a:close/>
                  <a:moveTo>
                    <a:pt x="1028" y="416"/>
                  </a:moveTo>
                  <a:cubicBezTo>
                    <a:pt x="1029" y="421"/>
                    <a:pt x="1030" y="424"/>
                    <a:pt x="1031" y="428"/>
                  </a:cubicBezTo>
                  <a:cubicBezTo>
                    <a:pt x="1037" y="453"/>
                    <a:pt x="1029" y="463"/>
                    <a:pt x="1003" y="462"/>
                  </a:cubicBezTo>
                  <a:cubicBezTo>
                    <a:pt x="998" y="462"/>
                    <a:pt x="994" y="462"/>
                    <a:pt x="989" y="461"/>
                  </a:cubicBezTo>
                  <a:cubicBezTo>
                    <a:pt x="983" y="460"/>
                    <a:pt x="978" y="459"/>
                    <a:pt x="971" y="458"/>
                  </a:cubicBezTo>
                  <a:cubicBezTo>
                    <a:pt x="986" y="494"/>
                    <a:pt x="1010" y="502"/>
                    <a:pt x="1038" y="481"/>
                  </a:cubicBezTo>
                  <a:cubicBezTo>
                    <a:pt x="1041" y="478"/>
                    <a:pt x="1044" y="476"/>
                    <a:pt x="1047" y="473"/>
                  </a:cubicBezTo>
                  <a:cubicBezTo>
                    <a:pt x="1055" y="465"/>
                    <a:pt x="1063" y="455"/>
                    <a:pt x="1059" y="443"/>
                  </a:cubicBezTo>
                  <a:cubicBezTo>
                    <a:pt x="1055" y="428"/>
                    <a:pt x="1044" y="421"/>
                    <a:pt x="1028" y="416"/>
                  </a:cubicBezTo>
                  <a:close/>
                  <a:moveTo>
                    <a:pt x="1005" y="327"/>
                  </a:moveTo>
                  <a:cubicBezTo>
                    <a:pt x="1006" y="329"/>
                    <a:pt x="1006" y="330"/>
                    <a:pt x="1007" y="332"/>
                  </a:cubicBezTo>
                  <a:cubicBezTo>
                    <a:pt x="1010" y="332"/>
                    <a:pt x="1014" y="332"/>
                    <a:pt x="1017" y="332"/>
                  </a:cubicBezTo>
                  <a:cubicBezTo>
                    <a:pt x="1042" y="333"/>
                    <a:pt x="1049" y="343"/>
                    <a:pt x="1043" y="367"/>
                  </a:cubicBezTo>
                  <a:cubicBezTo>
                    <a:pt x="1042" y="371"/>
                    <a:pt x="1040" y="375"/>
                    <a:pt x="1038" y="380"/>
                  </a:cubicBezTo>
                  <a:cubicBezTo>
                    <a:pt x="1036" y="386"/>
                    <a:pt x="1033" y="391"/>
                    <a:pt x="1031" y="398"/>
                  </a:cubicBezTo>
                  <a:cubicBezTo>
                    <a:pt x="1072" y="391"/>
                    <a:pt x="1084" y="368"/>
                    <a:pt x="1067" y="333"/>
                  </a:cubicBezTo>
                  <a:cubicBezTo>
                    <a:pt x="1064" y="327"/>
                    <a:pt x="1060" y="321"/>
                    <a:pt x="1056" y="317"/>
                  </a:cubicBezTo>
                  <a:cubicBezTo>
                    <a:pt x="1047" y="307"/>
                    <a:pt x="1034" y="305"/>
                    <a:pt x="1023" y="313"/>
                  </a:cubicBezTo>
                  <a:cubicBezTo>
                    <a:pt x="1016" y="317"/>
                    <a:pt x="1011" y="322"/>
                    <a:pt x="1005" y="327"/>
                  </a:cubicBezTo>
                  <a:close/>
                  <a:moveTo>
                    <a:pt x="714" y="668"/>
                  </a:moveTo>
                  <a:cubicBezTo>
                    <a:pt x="714" y="645"/>
                    <a:pt x="714" y="623"/>
                    <a:pt x="714" y="601"/>
                  </a:cubicBezTo>
                  <a:cubicBezTo>
                    <a:pt x="705" y="601"/>
                    <a:pt x="698" y="601"/>
                    <a:pt x="692" y="601"/>
                  </a:cubicBezTo>
                  <a:cubicBezTo>
                    <a:pt x="690" y="610"/>
                    <a:pt x="691" y="621"/>
                    <a:pt x="686" y="626"/>
                  </a:cubicBezTo>
                  <a:cubicBezTo>
                    <a:pt x="660" y="654"/>
                    <a:pt x="663" y="671"/>
                    <a:pt x="678" y="703"/>
                  </a:cubicBezTo>
                  <a:cubicBezTo>
                    <a:pt x="687" y="700"/>
                    <a:pt x="691" y="693"/>
                    <a:pt x="690" y="684"/>
                  </a:cubicBezTo>
                  <a:cubicBezTo>
                    <a:pt x="689" y="674"/>
                    <a:pt x="689" y="664"/>
                    <a:pt x="689" y="654"/>
                  </a:cubicBezTo>
                  <a:cubicBezTo>
                    <a:pt x="689" y="648"/>
                    <a:pt x="689" y="642"/>
                    <a:pt x="697" y="641"/>
                  </a:cubicBezTo>
                  <a:cubicBezTo>
                    <a:pt x="705" y="648"/>
                    <a:pt x="696" y="664"/>
                    <a:pt x="714" y="668"/>
                  </a:cubicBezTo>
                  <a:close/>
                  <a:moveTo>
                    <a:pt x="205" y="612"/>
                  </a:moveTo>
                  <a:cubicBezTo>
                    <a:pt x="200" y="570"/>
                    <a:pt x="201" y="530"/>
                    <a:pt x="194" y="489"/>
                  </a:cubicBezTo>
                  <a:cubicBezTo>
                    <a:pt x="163" y="526"/>
                    <a:pt x="161" y="591"/>
                    <a:pt x="205" y="612"/>
                  </a:cubicBezTo>
                  <a:close/>
                  <a:moveTo>
                    <a:pt x="342" y="665"/>
                  </a:moveTo>
                  <a:cubicBezTo>
                    <a:pt x="345" y="674"/>
                    <a:pt x="346" y="682"/>
                    <a:pt x="349" y="691"/>
                  </a:cubicBezTo>
                  <a:cubicBezTo>
                    <a:pt x="352" y="688"/>
                    <a:pt x="353" y="687"/>
                    <a:pt x="354" y="687"/>
                  </a:cubicBezTo>
                  <a:cubicBezTo>
                    <a:pt x="355" y="686"/>
                    <a:pt x="356" y="684"/>
                    <a:pt x="356" y="683"/>
                  </a:cubicBezTo>
                  <a:cubicBezTo>
                    <a:pt x="366" y="670"/>
                    <a:pt x="372" y="669"/>
                    <a:pt x="384" y="680"/>
                  </a:cubicBezTo>
                  <a:cubicBezTo>
                    <a:pt x="389" y="684"/>
                    <a:pt x="393" y="690"/>
                    <a:pt x="399" y="696"/>
                  </a:cubicBezTo>
                  <a:cubicBezTo>
                    <a:pt x="408" y="664"/>
                    <a:pt x="399" y="655"/>
                    <a:pt x="357" y="655"/>
                  </a:cubicBezTo>
                  <a:cubicBezTo>
                    <a:pt x="357" y="649"/>
                    <a:pt x="357" y="643"/>
                    <a:pt x="357" y="635"/>
                  </a:cubicBezTo>
                  <a:cubicBezTo>
                    <a:pt x="346" y="639"/>
                    <a:pt x="336" y="643"/>
                    <a:pt x="327" y="646"/>
                  </a:cubicBezTo>
                  <a:cubicBezTo>
                    <a:pt x="318" y="649"/>
                    <a:pt x="308" y="651"/>
                    <a:pt x="297" y="654"/>
                  </a:cubicBezTo>
                  <a:cubicBezTo>
                    <a:pt x="309" y="674"/>
                    <a:pt x="327" y="663"/>
                    <a:pt x="342" y="665"/>
                  </a:cubicBezTo>
                  <a:close/>
                  <a:moveTo>
                    <a:pt x="448" y="694"/>
                  </a:moveTo>
                  <a:cubicBezTo>
                    <a:pt x="456" y="697"/>
                    <a:pt x="460" y="699"/>
                    <a:pt x="465" y="700"/>
                  </a:cubicBezTo>
                  <a:cubicBezTo>
                    <a:pt x="471" y="702"/>
                    <a:pt x="478" y="702"/>
                    <a:pt x="485" y="703"/>
                  </a:cubicBezTo>
                  <a:cubicBezTo>
                    <a:pt x="516" y="706"/>
                    <a:pt x="533" y="687"/>
                    <a:pt x="526" y="655"/>
                  </a:cubicBezTo>
                  <a:cubicBezTo>
                    <a:pt x="521" y="655"/>
                    <a:pt x="515" y="655"/>
                    <a:pt x="510" y="655"/>
                  </a:cubicBezTo>
                  <a:cubicBezTo>
                    <a:pt x="508" y="664"/>
                    <a:pt x="506" y="671"/>
                    <a:pt x="505" y="678"/>
                  </a:cubicBezTo>
                  <a:cubicBezTo>
                    <a:pt x="503" y="678"/>
                    <a:pt x="502" y="679"/>
                    <a:pt x="500" y="679"/>
                  </a:cubicBezTo>
                  <a:cubicBezTo>
                    <a:pt x="497" y="673"/>
                    <a:pt x="493" y="666"/>
                    <a:pt x="490" y="661"/>
                  </a:cubicBezTo>
                  <a:cubicBezTo>
                    <a:pt x="473" y="656"/>
                    <a:pt x="475" y="680"/>
                    <a:pt x="460" y="679"/>
                  </a:cubicBezTo>
                  <a:cubicBezTo>
                    <a:pt x="457" y="678"/>
                    <a:pt x="453" y="687"/>
                    <a:pt x="448" y="694"/>
                  </a:cubicBezTo>
                  <a:close/>
                  <a:moveTo>
                    <a:pt x="487" y="255"/>
                  </a:moveTo>
                  <a:cubicBezTo>
                    <a:pt x="520" y="263"/>
                    <a:pt x="540" y="254"/>
                    <a:pt x="553" y="228"/>
                  </a:cubicBezTo>
                  <a:cubicBezTo>
                    <a:pt x="563" y="210"/>
                    <a:pt x="559" y="192"/>
                    <a:pt x="541" y="175"/>
                  </a:cubicBezTo>
                  <a:cubicBezTo>
                    <a:pt x="535" y="209"/>
                    <a:pt x="523" y="239"/>
                    <a:pt x="487" y="255"/>
                  </a:cubicBezTo>
                  <a:close/>
                  <a:moveTo>
                    <a:pt x="254" y="287"/>
                  </a:moveTo>
                  <a:cubicBezTo>
                    <a:pt x="251" y="288"/>
                    <a:pt x="249" y="288"/>
                    <a:pt x="248" y="290"/>
                  </a:cubicBezTo>
                  <a:cubicBezTo>
                    <a:pt x="236" y="304"/>
                    <a:pt x="234" y="348"/>
                    <a:pt x="244" y="363"/>
                  </a:cubicBezTo>
                  <a:cubicBezTo>
                    <a:pt x="250" y="370"/>
                    <a:pt x="257" y="370"/>
                    <a:pt x="261" y="360"/>
                  </a:cubicBezTo>
                  <a:cubicBezTo>
                    <a:pt x="270" y="340"/>
                    <a:pt x="269" y="320"/>
                    <a:pt x="263" y="300"/>
                  </a:cubicBezTo>
                  <a:cubicBezTo>
                    <a:pt x="261" y="295"/>
                    <a:pt x="257" y="291"/>
                    <a:pt x="254" y="287"/>
                  </a:cubicBezTo>
                  <a:close/>
                  <a:moveTo>
                    <a:pt x="325" y="627"/>
                  </a:moveTo>
                  <a:cubicBezTo>
                    <a:pt x="333" y="624"/>
                    <a:pt x="337" y="623"/>
                    <a:pt x="338" y="621"/>
                  </a:cubicBezTo>
                  <a:cubicBezTo>
                    <a:pt x="350" y="606"/>
                    <a:pt x="362" y="591"/>
                    <a:pt x="373" y="575"/>
                  </a:cubicBezTo>
                  <a:cubicBezTo>
                    <a:pt x="377" y="568"/>
                    <a:pt x="379" y="560"/>
                    <a:pt x="380" y="552"/>
                  </a:cubicBezTo>
                  <a:cubicBezTo>
                    <a:pt x="382" y="539"/>
                    <a:pt x="378" y="533"/>
                    <a:pt x="361" y="527"/>
                  </a:cubicBezTo>
                  <a:cubicBezTo>
                    <a:pt x="361" y="563"/>
                    <a:pt x="338" y="591"/>
                    <a:pt x="325" y="627"/>
                  </a:cubicBezTo>
                  <a:close/>
                  <a:moveTo>
                    <a:pt x="406" y="478"/>
                  </a:moveTo>
                  <a:cubicBezTo>
                    <a:pt x="406" y="477"/>
                    <a:pt x="407" y="477"/>
                    <a:pt x="408" y="476"/>
                  </a:cubicBezTo>
                  <a:cubicBezTo>
                    <a:pt x="403" y="466"/>
                    <a:pt x="400" y="454"/>
                    <a:pt x="393" y="445"/>
                  </a:cubicBezTo>
                  <a:cubicBezTo>
                    <a:pt x="385" y="435"/>
                    <a:pt x="372" y="438"/>
                    <a:pt x="368" y="450"/>
                  </a:cubicBezTo>
                  <a:cubicBezTo>
                    <a:pt x="363" y="466"/>
                    <a:pt x="366" y="482"/>
                    <a:pt x="377" y="495"/>
                  </a:cubicBezTo>
                  <a:cubicBezTo>
                    <a:pt x="387" y="505"/>
                    <a:pt x="399" y="503"/>
                    <a:pt x="404" y="489"/>
                  </a:cubicBezTo>
                  <a:cubicBezTo>
                    <a:pt x="405" y="486"/>
                    <a:pt x="405" y="481"/>
                    <a:pt x="406" y="478"/>
                  </a:cubicBezTo>
                  <a:close/>
                  <a:moveTo>
                    <a:pt x="139" y="583"/>
                  </a:moveTo>
                  <a:cubicBezTo>
                    <a:pt x="143" y="626"/>
                    <a:pt x="170" y="665"/>
                    <a:pt x="197" y="668"/>
                  </a:cubicBezTo>
                  <a:cubicBezTo>
                    <a:pt x="202" y="653"/>
                    <a:pt x="201" y="650"/>
                    <a:pt x="186" y="637"/>
                  </a:cubicBezTo>
                  <a:cubicBezTo>
                    <a:pt x="169" y="623"/>
                    <a:pt x="154" y="608"/>
                    <a:pt x="154" y="584"/>
                  </a:cubicBezTo>
                  <a:cubicBezTo>
                    <a:pt x="151" y="583"/>
                    <a:pt x="149" y="582"/>
                    <a:pt x="146" y="582"/>
                  </a:cubicBezTo>
                  <a:cubicBezTo>
                    <a:pt x="144" y="581"/>
                    <a:pt x="142" y="582"/>
                    <a:pt x="139" y="583"/>
                  </a:cubicBezTo>
                  <a:close/>
                  <a:moveTo>
                    <a:pt x="691" y="570"/>
                  </a:moveTo>
                  <a:cubicBezTo>
                    <a:pt x="647" y="593"/>
                    <a:pt x="632" y="648"/>
                    <a:pt x="657" y="680"/>
                  </a:cubicBezTo>
                  <a:cubicBezTo>
                    <a:pt x="657" y="678"/>
                    <a:pt x="658" y="677"/>
                    <a:pt x="658" y="676"/>
                  </a:cubicBezTo>
                  <a:cubicBezTo>
                    <a:pt x="662" y="646"/>
                    <a:pt x="666" y="615"/>
                    <a:pt x="686" y="590"/>
                  </a:cubicBezTo>
                  <a:cubicBezTo>
                    <a:pt x="689" y="586"/>
                    <a:pt x="689" y="578"/>
                    <a:pt x="691" y="570"/>
                  </a:cubicBezTo>
                  <a:close/>
                  <a:moveTo>
                    <a:pt x="388" y="592"/>
                  </a:moveTo>
                  <a:cubicBezTo>
                    <a:pt x="375" y="598"/>
                    <a:pt x="367" y="606"/>
                    <a:pt x="369" y="620"/>
                  </a:cubicBezTo>
                  <a:cubicBezTo>
                    <a:pt x="371" y="631"/>
                    <a:pt x="382" y="640"/>
                    <a:pt x="394" y="641"/>
                  </a:cubicBezTo>
                  <a:cubicBezTo>
                    <a:pt x="407" y="643"/>
                    <a:pt x="415" y="636"/>
                    <a:pt x="420" y="623"/>
                  </a:cubicBezTo>
                  <a:cubicBezTo>
                    <a:pt x="410" y="613"/>
                    <a:pt x="399" y="603"/>
                    <a:pt x="388" y="592"/>
                  </a:cubicBezTo>
                  <a:close/>
                  <a:moveTo>
                    <a:pt x="259" y="705"/>
                  </a:moveTo>
                  <a:cubicBezTo>
                    <a:pt x="270" y="704"/>
                    <a:pt x="280" y="692"/>
                    <a:pt x="279" y="680"/>
                  </a:cubicBezTo>
                  <a:cubicBezTo>
                    <a:pt x="278" y="668"/>
                    <a:pt x="268" y="659"/>
                    <a:pt x="257" y="659"/>
                  </a:cubicBezTo>
                  <a:cubicBezTo>
                    <a:pt x="246" y="660"/>
                    <a:pt x="236" y="670"/>
                    <a:pt x="236" y="682"/>
                  </a:cubicBezTo>
                  <a:cubicBezTo>
                    <a:pt x="236" y="694"/>
                    <a:pt x="247" y="705"/>
                    <a:pt x="259" y="705"/>
                  </a:cubicBezTo>
                  <a:close/>
                  <a:moveTo>
                    <a:pt x="136" y="566"/>
                  </a:moveTo>
                  <a:cubicBezTo>
                    <a:pt x="142" y="549"/>
                    <a:pt x="147" y="536"/>
                    <a:pt x="151" y="524"/>
                  </a:cubicBezTo>
                  <a:cubicBezTo>
                    <a:pt x="154" y="515"/>
                    <a:pt x="148" y="510"/>
                    <a:pt x="141" y="507"/>
                  </a:cubicBezTo>
                  <a:cubicBezTo>
                    <a:pt x="130" y="502"/>
                    <a:pt x="119" y="503"/>
                    <a:pt x="108" y="510"/>
                  </a:cubicBezTo>
                  <a:cubicBezTo>
                    <a:pt x="117" y="528"/>
                    <a:pt x="125" y="545"/>
                    <a:pt x="136" y="566"/>
                  </a:cubicBezTo>
                  <a:close/>
                  <a:moveTo>
                    <a:pt x="325" y="678"/>
                  </a:moveTo>
                  <a:cubicBezTo>
                    <a:pt x="294" y="677"/>
                    <a:pt x="282" y="692"/>
                    <a:pt x="290" y="719"/>
                  </a:cubicBezTo>
                  <a:cubicBezTo>
                    <a:pt x="296" y="740"/>
                    <a:pt x="311" y="743"/>
                    <a:pt x="326" y="727"/>
                  </a:cubicBezTo>
                  <a:cubicBezTo>
                    <a:pt x="325" y="726"/>
                    <a:pt x="323" y="725"/>
                    <a:pt x="321" y="724"/>
                  </a:cubicBezTo>
                  <a:cubicBezTo>
                    <a:pt x="305" y="717"/>
                    <a:pt x="303" y="710"/>
                    <a:pt x="313" y="695"/>
                  </a:cubicBezTo>
                  <a:cubicBezTo>
                    <a:pt x="316" y="690"/>
                    <a:pt x="320" y="685"/>
                    <a:pt x="325" y="678"/>
                  </a:cubicBezTo>
                  <a:close/>
                  <a:moveTo>
                    <a:pt x="380" y="753"/>
                  </a:moveTo>
                  <a:cubicBezTo>
                    <a:pt x="378" y="755"/>
                    <a:pt x="376" y="757"/>
                    <a:pt x="374" y="759"/>
                  </a:cubicBezTo>
                  <a:cubicBezTo>
                    <a:pt x="363" y="772"/>
                    <a:pt x="357" y="773"/>
                    <a:pt x="345" y="761"/>
                  </a:cubicBezTo>
                  <a:cubicBezTo>
                    <a:pt x="341" y="756"/>
                    <a:pt x="337" y="751"/>
                    <a:pt x="332" y="744"/>
                  </a:cubicBezTo>
                  <a:cubicBezTo>
                    <a:pt x="323" y="775"/>
                    <a:pt x="336" y="790"/>
                    <a:pt x="364" y="787"/>
                  </a:cubicBezTo>
                  <a:cubicBezTo>
                    <a:pt x="384" y="785"/>
                    <a:pt x="390" y="773"/>
                    <a:pt x="380" y="753"/>
                  </a:cubicBezTo>
                  <a:close/>
                  <a:moveTo>
                    <a:pt x="611" y="560"/>
                  </a:moveTo>
                  <a:cubicBezTo>
                    <a:pt x="618" y="582"/>
                    <a:pt x="633" y="596"/>
                    <a:pt x="647" y="594"/>
                  </a:cubicBezTo>
                  <a:cubicBezTo>
                    <a:pt x="660" y="592"/>
                    <a:pt x="667" y="579"/>
                    <a:pt x="668" y="559"/>
                  </a:cubicBezTo>
                  <a:cubicBezTo>
                    <a:pt x="658" y="561"/>
                    <a:pt x="649" y="564"/>
                    <a:pt x="640" y="565"/>
                  </a:cubicBezTo>
                  <a:cubicBezTo>
                    <a:pt x="630" y="566"/>
                    <a:pt x="622" y="554"/>
                    <a:pt x="611" y="560"/>
                  </a:cubicBezTo>
                  <a:close/>
                  <a:moveTo>
                    <a:pt x="406" y="753"/>
                  </a:moveTo>
                  <a:cubicBezTo>
                    <a:pt x="436" y="754"/>
                    <a:pt x="446" y="743"/>
                    <a:pt x="441" y="718"/>
                  </a:cubicBezTo>
                  <a:cubicBezTo>
                    <a:pt x="438" y="695"/>
                    <a:pt x="424" y="689"/>
                    <a:pt x="403" y="704"/>
                  </a:cubicBezTo>
                  <a:cubicBezTo>
                    <a:pt x="406" y="706"/>
                    <a:pt x="409" y="707"/>
                    <a:pt x="411" y="709"/>
                  </a:cubicBezTo>
                  <a:cubicBezTo>
                    <a:pt x="425" y="716"/>
                    <a:pt x="427" y="722"/>
                    <a:pt x="419" y="735"/>
                  </a:cubicBezTo>
                  <a:cubicBezTo>
                    <a:pt x="415" y="741"/>
                    <a:pt x="411" y="746"/>
                    <a:pt x="406" y="753"/>
                  </a:cubicBezTo>
                  <a:close/>
                  <a:moveTo>
                    <a:pt x="540" y="440"/>
                  </a:moveTo>
                  <a:cubicBezTo>
                    <a:pt x="529" y="464"/>
                    <a:pt x="537" y="501"/>
                    <a:pt x="553" y="514"/>
                  </a:cubicBezTo>
                  <a:cubicBezTo>
                    <a:pt x="564" y="522"/>
                    <a:pt x="576" y="521"/>
                    <a:pt x="589" y="515"/>
                  </a:cubicBezTo>
                  <a:cubicBezTo>
                    <a:pt x="556" y="502"/>
                    <a:pt x="547" y="474"/>
                    <a:pt x="540" y="440"/>
                  </a:cubicBezTo>
                  <a:close/>
                  <a:moveTo>
                    <a:pt x="1075" y="592"/>
                  </a:moveTo>
                  <a:cubicBezTo>
                    <a:pt x="1095" y="597"/>
                    <a:pt x="1108" y="591"/>
                    <a:pt x="1118" y="574"/>
                  </a:cubicBezTo>
                  <a:cubicBezTo>
                    <a:pt x="1125" y="560"/>
                    <a:pt x="1123" y="548"/>
                    <a:pt x="1110" y="535"/>
                  </a:cubicBezTo>
                  <a:cubicBezTo>
                    <a:pt x="1106" y="545"/>
                    <a:pt x="1103" y="556"/>
                    <a:pt x="1098" y="566"/>
                  </a:cubicBezTo>
                  <a:cubicBezTo>
                    <a:pt x="1092" y="576"/>
                    <a:pt x="1083" y="584"/>
                    <a:pt x="1075" y="592"/>
                  </a:cubicBezTo>
                  <a:close/>
                  <a:moveTo>
                    <a:pt x="1119" y="342"/>
                  </a:moveTo>
                  <a:cubicBezTo>
                    <a:pt x="1119" y="329"/>
                    <a:pt x="1113" y="319"/>
                    <a:pt x="1105" y="318"/>
                  </a:cubicBezTo>
                  <a:cubicBezTo>
                    <a:pt x="1097" y="318"/>
                    <a:pt x="1091" y="328"/>
                    <a:pt x="1091" y="341"/>
                  </a:cubicBezTo>
                  <a:cubicBezTo>
                    <a:pt x="1091" y="355"/>
                    <a:pt x="1097" y="365"/>
                    <a:pt x="1105" y="365"/>
                  </a:cubicBezTo>
                  <a:cubicBezTo>
                    <a:pt x="1113" y="365"/>
                    <a:pt x="1119" y="355"/>
                    <a:pt x="1119" y="342"/>
                  </a:cubicBezTo>
                  <a:close/>
                  <a:moveTo>
                    <a:pt x="414" y="569"/>
                  </a:moveTo>
                  <a:cubicBezTo>
                    <a:pt x="408" y="574"/>
                    <a:pt x="404" y="578"/>
                    <a:pt x="398" y="582"/>
                  </a:cubicBezTo>
                  <a:cubicBezTo>
                    <a:pt x="410" y="594"/>
                    <a:pt x="421" y="605"/>
                    <a:pt x="432" y="617"/>
                  </a:cubicBezTo>
                  <a:cubicBezTo>
                    <a:pt x="437" y="613"/>
                    <a:pt x="442" y="609"/>
                    <a:pt x="447" y="605"/>
                  </a:cubicBezTo>
                  <a:cubicBezTo>
                    <a:pt x="435" y="592"/>
                    <a:pt x="425" y="581"/>
                    <a:pt x="414" y="569"/>
                  </a:cubicBezTo>
                  <a:close/>
                  <a:moveTo>
                    <a:pt x="71" y="617"/>
                  </a:moveTo>
                  <a:cubicBezTo>
                    <a:pt x="59" y="614"/>
                    <a:pt x="48" y="618"/>
                    <a:pt x="41" y="628"/>
                  </a:cubicBezTo>
                  <a:cubicBezTo>
                    <a:pt x="35" y="635"/>
                    <a:pt x="36" y="641"/>
                    <a:pt x="45" y="645"/>
                  </a:cubicBezTo>
                  <a:cubicBezTo>
                    <a:pt x="53" y="650"/>
                    <a:pt x="62" y="651"/>
                    <a:pt x="69" y="644"/>
                  </a:cubicBezTo>
                  <a:cubicBezTo>
                    <a:pt x="77" y="637"/>
                    <a:pt x="76" y="627"/>
                    <a:pt x="71" y="617"/>
                  </a:cubicBezTo>
                  <a:close/>
                  <a:moveTo>
                    <a:pt x="1105" y="491"/>
                  </a:moveTo>
                  <a:cubicBezTo>
                    <a:pt x="1105" y="481"/>
                    <a:pt x="1096" y="473"/>
                    <a:pt x="1087" y="473"/>
                  </a:cubicBezTo>
                  <a:cubicBezTo>
                    <a:pt x="1078" y="474"/>
                    <a:pt x="1071" y="481"/>
                    <a:pt x="1070" y="490"/>
                  </a:cubicBezTo>
                  <a:cubicBezTo>
                    <a:pt x="1070" y="500"/>
                    <a:pt x="1078" y="508"/>
                    <a:pt x="1087" y="508"/>
                  </a:cubicBezTo>
                  <a:cubicBezTo>
                    <a:pt x="1097" y="508"/>
                    <a:pt x="1105" y="500"/>
                    <a:pt x="1105" y="491"/>
                  </a:cubicBezTo>
                  <a:close/>
                  <a:moveTo>
                    <a:pt x="451" y="201"/>
                  </a:moveTo>
                  <a:cubicBezTo>
                    <a:pt x="468" y="213"/>
                    <a:pt x="481" y="211"/>
                    <a:pt x="493" y="196"/>
                  </a:cubicBezTo>
                  <a:cubicBezTo>
                    <a:pt x="504" y="183"/>
                    <a:pt x="504" y="172"/>
                    <a:pt x="490" y="159"/>
                  </a:cubicBezTo>
                  <a:cubicBezTo>
                    <a:pt x="491" y="186"/>
                    <a:pt x="476" y="197"/>
                    <a:pt x="451" y="201"/>
                  </a:cubicBezTo>
                  <a:close/>
                  <a:moveTo>
                    <a:pt x="502" y="379"/>
                  </a:moveTo>
                  <a:cubicBezTo>
                    <a:pt x="490" y="361"/>
                    <a:pt x="476" y="355"/>
                    <a:pt x="457" y="352"/>
                  </a:cubicBezTo>
                  <a:cubicBezTo>
                    <a:pt x="458" y="362"/>
                    <a:pt x="458" y="370"/>
                    <a:pt x="459" y="379"/>
                  </a:cubicBezTo>
                  <a:cubicBezTo>
                    <a:pt x="473" y="379"/>
                    <a:pt x="486" y="379"/>
                    <a:pt x="502" y="379"/>
                  </a:cubicBezTo>
                  <a:close/>
                  <a:moveTo>
                    <a:pt x="115" y="595"/>
                  </a:moveTo>
                  <a:cubicBezTo>
                    <a:pt x="101" y="605"/>
                    <a:pt x="90" y="614"/>
                    <a:pt x="91" y="630"/>
                  </a:cubicBezTo>
                  <a:cubicBezTo>
                    <a:pt x="91" y="639"/>
                    <a:pt x="100" y="645"/>
                    <a:pt x="115" y="647"/>
                  </a:cubicBezTo>
                  <a:cubicBezTo>
                    <a:pt x="115" y="631"/>
                    <a:pt x="115" y="615"/>
                    <a:pt x="115" y="595"/>
                  </a:cubicBezTo>
                  <a:close/>
                  <a:moveTo>
                    <a:pt x="74" y="545"/>
                  </a:moveTo>
                  <a:cubicBezTo>
                    <a:pt x="92" y="559"/>
                    <a:pt x="103" y="563"/>
                    <a:pt x="119" y="562"/>
                  </a:cubicBezTo>
                  <a:cubicBezTo>
                    <a:pt x="117" y="549"/>
                    <a:pt x="112" y="537"/>
                    <a:pt x="98" y="533"/>
                  </a:cubicBezTo>
                  <a:cubicBezTo>
                    <a:pt x="88" y="530"/>
                    <a:pt x="80" y="536"/>
                    <a:pt x="74" y="545"/>
                  </a:cubicBezTo>
                  <a:close/>
                  <a:moveTo>
                    <a:pt x="1041" y="283"/>
                  </a:moveTo>
                  <a:cubicBezTo>
                    <a:pt x="1041" y="272"/>
                    <a:pt x="1035" y="262"/>
                    <a:pt x="1027" y="262"/>
                  </a:cubicBezTo>
                  <a:cubicBezTo>
                    <a:pt x="1020" y="261"/>
                    <a:pt x="1014" y="269"/>
                    <a:pt x="1013" y="278"/>
                  </a:cubicBezTo>
                  <a:cubicBezTo>
                    <a:pt x="1012" y="289"/>
                    <a:pt x="1018" y="300"/>
                    <a:pt x="1026" y="301"/>
                  </a:cubicBezTo>
                  <a:cubicBezTo>
                    <a:pt x="1033" y="302"/>
                    <a:pt x="1040" y="294"/>
                    <a:pt x="1041" y="283"/>
                  </a:cubicBezTo>
                  <a:close/>
                  <a:moveTo>
                    <a:pt x="132" y="634"/>
                  </a:moveTo>
                  <a:cubicBezTo>
                    <a:pt x="131" y="664"/>
                    <a:pt x="137" y="676"/>
                    <a:pt x="154" y="683"/>
                  </a:cubicBezTo>
                  <a:cubicBezTo>
                    <a:pt x="160" y="659"/>
                    <a:pt x="154" y="644"/>
                    <a:pt x="132" y="634"/>
                  </a:cubicBezTo>
                  <a:close/>
                  <a:moveTo>
                    <a:pt x="1105" y="641"/>
                  </a:moveTo>
                  <a:cubicBezTo>
                    <a:pt x="1105" y="632"/>
                    <a:pt x="1097" y="625"/>
                    <a:pt x="1088" y="625"/>
                  </a:cubicBezTo>
                  <a:cubicBezTo>
                    <a:pt x="1079" y="625"/>
                    <a:pt x="1071" y="633"/>
                    <a:pt x="1071" y="642"/>
                  </a:cubicBezTo>
                  <a:cubicBezTo>
                    <a:pt x="1072" y="651"/>
                    <a:pt x="1079" y="657"/>
                    <a:pt x="1089" y="657"/>
                  </a:cubicBezTo>
                  <a:cubicBezTo>
                    <a:pt x="1098" y="657"/>
                    <a:pt x="1106" y="649"/>
                    <a:pt x="1105" y="641"/>
                  </a:cubicBezTo>
                  <a:close/>
                  <a:moveTo>
                    <a:pt x="432" y="404"/>
                  </a:moveTo>
                  <a:cubicBezTo>
                    <a:pt x="445" y="392"/>
                    <a:pt x="450" y="377"/>
                    <a:pt x="448" y="356"/>
                  </a:cubicBezTo>
                  <a:cubicBezTo>
                    <a:pt x="436" y="363"/>
                    <a:pt x="425" y="366"/>
                    <a:pt x="423" y="380"/>
                  </a:cubicBezTo>
                  <a:cubicBezTo>
                    <a:pt x="423" y="389"/>
                    <a:pt x="419" y="399"/>
                    <a:pt x="432" y="404"/>
                  </a:cubicBezTo>
                  <a:close/>
                  <a:moveTo>
                    <a:pt x="906" y="383"/>
                  </a:moveTo>
                  <a:cubicBezTo>
                    <a:pt x="917" y="383"/>
                    <a:pt x="925" y="377"/>
                    <a:pt x="924" y="369"/>
                  </a:cubicBezTo>
                  <a:cubicBezTo>
                    <a:pt x="924" y="361"/>
                    <a:pt x="915" y="354"/>
                    <a:pt x="905" y="355"/>
                  </a:cubicBezTo>
                  <a:cubicBezTo>
                    <a:pt x="895" y="355"/>
                    <a:pt x="887" y="362"/>
                    <a:pt x="887" y="369"/>
                  </a:cubicBezTo>
                  <a:cubicBezTo>
                    <a:pt x="887" y="377"/>
                    <a:pt x="895" y="383"/>
                    <a:pt x="906" y="383"/>
                  </a:cubicBezTo>
                  <a:close/>
                  <a:moveTo>
                    <a:pt x="480" y="402"/>
                  </a:moveTo>
                  <a:cubicBezTo>
                    <a:pt x="450" y="401"/>
                    <a:pt x="438" y="409"/>
                    <a:pt x="439" y="429"/>
                  </a:cubicBezTo>
                  <a:cubicBezTo>
                    <a:pt x="466" y="427"/>
                    <a:pt x="481" y="417"/>
                    <a:pt x="480" y="402"/>
                  </a:cubicBezTo>
                  <a:close/>
                  <a:moveTo>
                    <a:pt x="1033" y="529"/>
                  </a:moveTo>
                  <a:cubicBezTo>
                    <a:pt x="1042" y="529"/>
                    <a:pt x="1049" y="523"/>
                    <a:pt x="1050" y="516"/>
                  </a:cubicBezTo>
                  <a:cubicBezTo>
                    <a:pt x="1050" y="507"/>
                    <a:pt x="1043" y="501"/>
                    <a:pt x="1032" y="501"/>
                  </a:cubicBezTo>
                  <a:cubicBezTo>
                    <a:pt x="1022" y="501"/>
                    <a:pt x="1013" y="507"/>
                    <a:pt x="1014" y="515"/>
                  </a:cubicBezTo>
                  <a:cubicBezTo>
                    <a:pt x="1014" y="523"/>
                    <a:pt x="1022" y="529"/>
                    <a:pt x="1033" y="529"/>
                  </a:cubicBezTo>
                  <a:close/>
                  <a:moveTo>
                    <a:pt x="454" y="93"/>
                  </a:moveTo>
                  <a:cubicBezTo>
                    <a:pt x="454" y="84"/>
                    <a:pt x="447" y="77"/>
                    <a:pt x="439" y="77"/>
                  </a:cubicBezTo>
                  <a:cubicBezTo>
                    <a:pt x="431" y="77"/>
                    <a:pt x="423" y="85"/>
                    <a:pt x="424" y="94"/>
                  </a:cubicBezTo>
                  <a:cubicBezTo>
                    <a:pt x="425" y="103"/>
                    <a:pt x="432" y="110"/>
                    <a:pt x="440" y="109"/>
                  </a:cubicBezTo>
                  <a:cubicBezTo>
                    <a:pt x="448" y="109"/>
                    <a:pt x="454" y="101"/>
                    <a:pt x="454" y="93"/>
                  </a:cubicBezTo>
                  <a:close/>
                  <a:moveTo>
                    <a:pt x="444" y="513"/>
                  </a:moveTo>
                  <a:cubicBezTo>
                    <a:pt x="433" y="526"/>
                    <a:pt x="424" y="535"/>
                    <a:pt x="413" y="548"/>
                  </a:cubicBezTo>
                  <a:cubicBezTo>
                    <a:pt x="428" y="550"/>
                    <a:pt x="439" y="551"/>
                    <a:pt x="452" y="552"/>
                  </a:cubicBezTo>
                  <a:cubicBezTo>
                    <a:pt x="449" y="539"/>
                    <a:pt x="447" y="528"/>
                    <a:pt x="444" y="513"/>
                  </a:cubicBezTo>
                  <a:close/>
                  <a:moveTo>
                    <a:pt x="440" y="504"/>
                  </a:moveTo>
                  <a:cubicBezTo>
                    <a:pt x="425" y="502"/>
                    <a:pt x="415" y="502"/>
                    <a:pt x="405" y="501"/>
                  </a:cubicBezTo>
                  <a:cubicBezTo>
                    <a:pt x="405" y="514"/>
                    <a:pt x="405" y="525"/>
                    <a:pt x="405" y="541"/>
                  </a:cubicBezTo>
                  <a:cubicBezTo>
                    <a:pt x="418" y="528"/>
                    <a:pt x="427" y="518"/>
                    <a:pt x="440" y="504"/>
                  </a:cubicBezTo>
                  <a:close/>
                  <a:moveTo>
                    <a:pt x="1067" y="721"/>
                  </a:moveTo>
                  <a:cubicBezTo>
                    <a:pt x="1076" y="721"/>
                    <a:pt x="1083" y="715"/>
                    <a:pt x="1084" y="707"/>
                  </a:cubicBezTo>
                  <a:cubicBezTo>
                    <a:pt x="1084" y="699"/>
                    <a:pt x="1076" y="693"/>
                    <a:pt x="1068" y="692"/>
                  </a:cubicBezTo>
                  <a:cubicBezTo>
                    <a:pt x="1059" y="692"/>
                    <a:pt x="1052" y="699"/>
                    <a:pt x="1052" y="706"/>
                  </a:cubicBezTo>
                  <a:cubicBezTo>
                    <a:pt x="1051" y="714"/>
                    <a:pt x="1058" y="721"/>
                    <a:pt x="1067" y="721"/>
                  </a:cubicBezTo>
                  <a:close/>
                  <a:moveTo>
                    <a:pt x="972" y="393"/>
                  </a:moveTo>
                  <a:cubicBezTo>
                    <a:pt x="972" y="385"/>
                    <a:pt x="965" y="378"/>
                    <a:pt x="957" y="377"/>
                  </a:cubicBezTo>
                  <a:cubicBezTo>
                    <a:pt x="948" y="377"/>
                    <a:pt x="941" y="383"/>
                    <a:pt x="940" y="391"/>
                  </a:cubicBezTo>
                  <a:cubicBezTo>
                    <a:pt x="940" y="400"/>
                    <a:pt x="947" y="408"/>
                    <a:pt x="956" y="408"/>
                  </a:cubicBezTo>
                  <a:cubicBezTo>
                    <a:pt x="965" y="408"/>
                    <a:pt x="972" y="400"/>
                    <a:pt x="972" y="393"/>
                  </a:cubicBezTo>
                  <a:close/>
                  <a:moveTo>
                    <a:pt x="1022" y="365"/>
                  </a:moveTo>
                  <a:cubicBezTo>
                    <a:pt x="1022" y="356"/>
                    <a:pt x="1016" y="349"/>
                    <a:pt x="1007" y="349"/>
                  </a:cubicBezTo>
                  <a:cubicBezTo>
                    <a:pt x="998" y="349"/>
                    <a:pt x="991" y="356"/>
                    <a:pt x="992" y="365"/>
                  </a:cubicBezTo>
                  <a:cubicBezTo>
                    <a:pt x="992" y="373"/>
                    <a:pt x="997" y="378"/>
                    <a:pt x="1006" y="379"/>
                  </a:cubicBezTo>
                  <a:cubicBezTo>
                    <a:pt x="1014" y="380"/>
                    <a:pt x="1021" y="374"/>
                    <a:pt x="1022" y="365"/>
                  </a:cubicBezTo>
                  <a:close/>
                  <a:moveTo>
                    <a:pt x="460" y="640"/>
                  </a:moveTo>
                  <a:cubicBezTo>
                    <a:pt x="448" y="647"/>
                    <a:pt x="431" y="644"/>
                    <a:pt x="428" y="663"/>
                  </a:cubicBezTo>
                  <a:cubicBezTo>
                    <a:pt x="443" y="665"/>
                    <a:pt x="455" y="667"/>
                    <a:pt x="470" y="662"/>
                  </a:cubicBezTo>
                  <a:cubicBezTo>
                    <a:pt x="466" y="654"/>
                    <a:pt x="464" y="648"/>
                    <a:pt x="460" y="640"/>
                  </a:cubicBezTo>
                  <a:close/>
                  <a:moveTo>
                    <a:pt x="500" y="608"/>
                  </a:moveTo>
                  <a:cubicBezTo>
                    <a:pt x="523" y="595"/>
                    <a:pt x="523" y="595"/>
                    <a:pt x="515" y="573"/>
                  </a:cubicBezTo>
                  <a:cubicBezTo>
                    <a:pt x="506" y="580"/>
                    <a:pt x="498" y="587"/>
                    <a:pt x="488" y="595"/>
                  </a:cubicBezTo>
                  <a:cubicBezTo>
                    <a:pt x="493" y="600"/>
                    <a:pt x="497" y="604"/>
                    <a:pt x="500" y="608"/>
                  </a:cubicBezTo>
                  <a:close/>
                  <a:moveTo>
                    <a:pt x="619" y="768"/>
                  </a:moveTo>
                  <a:cubicBezTo>
                    <a:pt x="624" y="769"/>
                    <a:pt x="630" y="769"/>
                    <a:pt x="637" y="770"/>
                  </a:cubicBezTo>
                  <a:cubicBezTo>
                    <a:pt x="637" y="757"/>
                    <a:pt x="637" y="746"/>
                    <a:pt x="637" y="734"/>
                  </a:cubicBezTo>
                  <a:cubicBezTo>
                    <a:pt x="630" y="736"/>
                    <a:pt x="624" y="737"/>
                    <a:pt x="619" y="739"/>
                  </a:cubicBezTo>
                  <a:cubicBezTo>
                    <a:pt x="619" y="749"/>
                    <a:pt x="619" y="757"/>
                    <a:pt x="619" y="768"/>
                  </a:cubicBezTo>
                  <a:close/>
                  <a:moveTo>
                    <a:pt x="98" y="573"/>
                  </a:moveTo>
                  <a:cubicBezTo>
                    <a:pt x="76" y="559"/>
                    <a:pt x="65" y="560"/>
                    <a:pt x="49" y="575"/>
                  </a:cubicBezTo>
                  <a:cubicBezTo>
                    <a:pt x="65" y="580"/>
                    <a:pt x="81" y="588"/>
                    <a:pt x="98" y="573"/>
                  </a:cubicBezTo>
                  <a:close/>
                  <a:moveTo>
                    <a:pt x="974" y="619"/>
                  </a:moveTo>
                  <a:cubicBezTo>
                    <a:pt x="974" y="612"/>
                    <a:pt x="968" y="606"/>
                    <a:pt x="960" y="605"/>
                  </a:cubicBezTo>
                  <a:cubicBezTo>
                    <a:pt x="952" y="605"/>
                    <a:pt x="946" y="612"/>
                    <a:pt x="946" y="619"/>
                  </a:cubicBezTo>
                  <a:cubicBezTo>
                    <a:pt x="946" y="627"/>
                    <a:pt x="952" y="633"/>
                    <a:pt x="960" y="633"/>
                  </a:cubicBezTo>
                  <a:cubicBezTo>
                    <a:pt x="968" y="633"/>
                    <a:pt x="974" y="627"/>
                    <a:pt x="974" y="619"/>
                  </a:cubicBezTo>
                  <a:close/>
                  <a:moveTo>
                    <a:pt x="529" y="83"/>
                  </a:moveTo>
                  <a:cubicBezTo>
                    <a:pt x="521" y="84"/>
                    <a:pt x="515" y="91"/>
                    <a:pt x="515" y="99"/>
                  </a:cubicBezTo>
                  <a:cubicBezTo>
                    <a:pt x="516" y="107"/>
                    <a:pt x="522" y="113"/>
                    <a:pt x="530" y="113"/>
                  </a:cubicBezTo>
                  <a:cubicBezTo>
                    <a:pt x="538" y="113"/>
                    <a:pt x="544" y="106"/>
                    <a:pt x="543" y="97"/>
                  </a:cubicBezTo>
                  <a:cubicBezTo>
                    <a:pt x="542" y="89"/>
                    <a:pt x="537" y="83"/>
                    <a:pt x="529" y="83"/>
                  </a:cubicBezTo>
                  <a:close/>
                  <a:moveTo>
                    <a:pt x="946" y="683"/>
                  </a:moveTo>
                  <a:cubicBezTo>
                    <a:pt x="946" y="676"/>
                    <a:pt x="939" y="671"/>
                    <a:pt x="931" y="671"/>
                  </a:cubicBezTo>
                  <a:cubicBezTo>
                    <a:pt x="922" y="672"/>
                    <a:pt x="916" y="678"/>
                    <a:pt x="916" y="685"/>
                  </a:cubicBezTo>
                  <a:cubicBezTo>
                    <a:pt x="917" y="691"/>
                    <a:pt x="924" y="697"/>
                    <a:pt x="932" y="697"/>
                  </a:cubicBezTo>
                  <a:cubicBezTo>
                    <a:pt x="940" y="696"/>
                    <a:pt x="947" y="690"/>
                    <a:pt x="946" y="683"/>
                  </a:cubicBezTo>
                  <a:close/>
                  <a:moveTo>
                    <a:pt x="371" y="708"/>
                  </a:moveTo>
                  <a:cubicBezTo>
                    <a:pt x="364" y="708"/>
                    <a:pt x="357" y="715"/>
                    <a:pt x="357" y="723"/>
                  </a:cubicBezTo>
                  <a:cubicBezTo>
                    <a:pt x="357" y="730"/>
                    <a:pt x="364" y="737"/>
                    <a:pt x="371" y="737"/>
                  </a:cubicBezTo>
                  <a:cubicBezTo>
                    <a:pt x="378" y="737"/>
                    <a:pt x="385" y="730"/>
                    <a:pt x="385" y="722"/>
                  </a:cubicBezTo>
                  <a:cubicBezTo>
                    <a:pt x="385" y="715"/>
                    <a:pt x="378" y="708"/>
                    <a:pt x="371" y="708"/>
                  </a:cubicBezTo>
                  <a:close/>
                  <a:moveTo>
                    <a:pt x="1096" y="425"/>
                  </a:moveTo>
                  <a:cubicBezTo>
                    <a:pt x="1095" y="434"/>
                    <a:pt x="1100" y="441"/>
                    <a:pt x="1107" y="441"/>
                  </a:cubicBezTo>
                  <a:cubicBezTo>
                    <a:pt x="1113" y="441"/>
                    <a:pt x="1118" y="433"/>
                    <a:pt x="1118" y="425"/>
                  </a:cubicBezTo>
                  <a:cubicBezTo>
                    <a:pt x="1117" y="418"/>
                    <a:pt x="1116" y="411"/>
                    <a:pt x="1107" y="410"/>
                  </a:cubicBezTo>
                  <a:cubicBezTo>
                    <a:pt x="1101" y="409"/>
                    <a:pt x="1096" y="415"/>
                    <a:pt x="1096" y="425"/>
                  </a:cubicBezTo>
                  <a:close/>
                  <a:moveTo>
                    <a:pt x="888" y="503"/>
                  </a:moveTo>
                  <a:cubicBezTo>
                    <a:pt x="881" y="498"/>
                    <a:pt x="876" y="493"/>
                    <a:pt x="871" y="491"/>
                  </a:cubicBezTo>
                  <a:cubicBezTo>
                    <a:pt x="864" y="490"/>
                    <a:pt x="858" y="498"/>
                    <a:pt x="859" y="505"/>
                  </a:cubicBezTo>
                  <a:cubicBezTo>
                    <a:pt x="860" y="513"/>
                    <a:pt x="865" y="518"/>
                    <a:pt x="872" y="516"/>
                  </a:cubicBezTo>
                  <a:cubicBezTo>
                    <a:pt x="877" y="515"/>
                    <a:pt x="881" y="509"/>
                    <a:pt x="888" y="503"/>
                  </a:cubicBezTo>
                  <a:close/>
                  <a:moveTo>
                    <a:pt x="951" y="429"/>
                  </a:moveTo>
                  <a:cubicBezTo>
                    <a:pt x="944" y="422"/>
                    <a:pt x="940" y="417"/>
                    <a:pt x="934" y="415"/>
                  </a:cubicBezTo>
                  <a:cubicBezTo>
                    <a:pt x="928" y="413"/>
                    <a:pt x="920" y="420"/>
                    <a:pt x="920" y="428"/>
                  </a:cubicBezTo>
                  <a:cubicBezTo>
                    <a:pt x="921" y="436"/>
                    <a:pt x="926" y="441"/>
                    <a:pt x="933" y="440"/>
                  </a:cubicBezTo>
                  <a:cubicBezTo>
                    <a:pt x="939" y="439"/>
                    <a:pt x="943" y="434"/>
                    <a:pt x="951" y="429"/>
                  </a:cubicBezTo>
                  <a:close/>
                  <a:moveTo>
                    <a:pt x="452" y="636"/>
                  </a:moveTo>
                  <a:cubicBezTo>
                    <a:pt x="445" y="630"/>
                    <a:pt x="441" y="626"/>
                    <a:pt x="437" y="622"/>
                  </a:cubicBezTo>
                  <a:cubicBezTo>
                    <a:pt x="429" y="631"/>
                    <a:pt x="422" y="638"/>
                    <a:pt x="413" y="647"/>
                  </a:cubicBezTo>
                  <a:cubicBezTo>
                    <a:pt x="429" y="651"/>
                    <a:pt x="438" y="643"/>
                    <a:pt x="452" y="636"/>
                  </a:cubicBezTo>
                  <a:close/>
                  <a:moveTo>
                    <a:pt x="285" y="174"/>
                  </a:moveTo>
                  <a:cubicBezTo>
                    <a:pt x="280" y="181"/>
                    <a:pt x="275" y="185"/>
                    <a:pt x="274" y="190"/>
                  </a:cubicBezTo>
                  <a:cubicBezTo>
                    <a:pt x="272" y="195"/>
                    <a:pt x="281" y="202"/>
                    <a:pt x="287" y="200"/>
                  </a:cubicBezTo>
                  <a:cubicBezTo>
                    <a:pt x="292" y="199"/>
                    <a:pt x="299" y="192"/>
                    <a:pt x="298" y="190"/>
                  </a:cubicBezTo>
                  <a:cubicBezTo>
                    <a:pt x="297" y="185"/>
                    <a:pt x="291" y="181"/>
                    <a:pt x="285" y="174"/>
                  </a:cubicBezTo>
                  <a:close/>
                  <a:moveTo>
                    <a:pt x="887" y="288"/>
                  </a:moveTo>
                  <a:cubicBezTo>
                    <a:pt x="880" y="282"/>
                    <a:pt x="876" y="276"/>
                    <a:pt x="870" y="275"/>
                  </a:cubicBezTo>
                  <a:cubicBezTo>
                    <a:pt x="864" y="274"/>
                    <a:pt x="860" y="279"/>
                    <a:pt x="859" y="286"/>
                  </a:cubicBezTo>
                  <a:cubicBezTo>
                    <a:pt x="858" y="293"/>
                    <a:pt x="864" y="300"/>
                    <a:pt x="870" y="299"/>
                  </a:cubicBezTo>
                  <a:cubicBezTo>
                    <a:pt x="875" y="298"/>
                    <a:pt x="879" y="293"/>
                    <a:pt x="887" y="288"/>
                  </a:cubicBezTo>
                  <a:close/>
                  <a:moveTo>
                    <a:pt x="955" y="529"/>
                  </a:moveTo>
                  <a:cubicBezTo>
                    <a:pt x="968" y="529"/>
                    <a:pt x="975" y="524"/>
                    <a:pt x="974" y="518"/>
                  </a:cubicBezTo>
                  <a:cubicBezTo>
                    <a:pt x="972" y="511"/>
                    <a:pt x="965" y="510"/>
                    <a:pt x="959" y="510"/>
                  </a:cubicBezTo>
                  <a:cubicBezTo>
                    <a:pt x="953" y="510"/>
                    <a:pt x="944" y="511"/>
                    <a:pt x="945" y="519"/>
                  </a:cubicBezTo>
                  <a:cubicBezTo>
                    <a:pt x="945" y="524"/>
                    <a:pt x="953" y="527"/>
                    <a:pt x="955" y="529"/>
                  </a:cubicBezTo>
                  <a:close/>
                  <a:moveTo>
                    <a:pt x="612" y="659"/>
                  </a:moveTo>
                  <a:cubicBezTo>
                    <a:pt x="608" y="651"/>
                    <a:pt x="605" y="646"/>
                    <a:pt x="602" y="639"/>
                  </a:cubicBezTo>
                  <a:cubicBezTo>
                    <a:pt x="594" y="642"/>
                    <a:pt x="587" y="644"/>
                    <a:pt x="581" y="646"/>
                  </a:cubicBezTo>
                  <a:cubicBezTo>
                    <a:pt x="586" y="663"/>
                    <a:pt x="597" y="661"/>
                    <a:pt x="612" y="659"/>
                  </a:cubicBezTo>
                  <a:close/>
                  <a:moveTo>
                    <a:pt x="957" y="307"/>
                  </a:moveTo>
                  <a:cubicBezTo>
                    <a:pt x="951" y="314"/>
                    <a:pt x="946" y="317"/>
                    <a:pt x="945" y="322"/>
                  </a:cubicBezTo>
                  <a:cubicBezTo>
                    <a:pt x="943" y="329"/>
                    <a:pt x="949" y="334"/>
                    <a:pt x="956" y="333"/>
                  </a:cubicBezTo>
                  <a:cubicBezTo>
                    <a:pt x="960" y="332"/>
                    <a:pt x="967" y="327"/>
                    <a:pt x="967" y="323"/>
                  </a:cubicBezTo>
                  <a:cubicBezTo>
                    <a:pt x="968" y="319"/>
                    <a:pt x="962" y="314"/>
                    <a:pt x="957" y="307"/>
                  </a:cubicBezTo>
                  <a:close/>
                  <a:moveTo>
                    <a:pt x="441" y="576"/>
                  </a:moveTo>
                  <a:cubicBezTo>
                    <a:pt x="446" y="585"/>
                    <a:pt x="446" y="595"/>
                    <a:pt x="459" y="593"/>
                  </a:cubicBezTo>
                  <a:cubicBezTo>
                    <a:pt x="470" y="592"/>
                    <a:pt x="472" y="586"/>
                    <a:pt x="470" y="576"/>
                  </a:cubicBezTo>
                  <a:cubicBezTo>
                    <a:pt x="461" y="576"/>
                    <a:pt x="452" y="576"/>
                    <a:pt x="441" y="576"/>
                  </a:cubicBezTo>
                  <a:close/>
                  <a:moveTo>
                    <a:pt x="832" y="471"/>
                  </a:moveTo>
                  <a:cubicBezTo>
                    <a:pt x="838" y="464"/>
                    <a:pt x="843" y="460"/>
                    <a:pt x="844" y="455"/>
                  </a:cubicBezTo>
                  <a:cubicBezTo>
                    <a:pt x="845" y="449"/>
                    <a:pt x="841" y="444"/>
                    <a:pt x="834" y="443"/>
                  </a:cubicBezTo>
                  <a:cubicBezTo>
                    <a:pt x="827" y="443"/>
                    <a:pt x="822" y="447"/>
                    <a:pt x="823" y="453"/>
                  </a:cubicBezTo>
                  <a:cubicBezTo>
                    <a:pt x="823" y="458"/>
                    <a:pt x="827" y="463"/>
                    <a:pt x="832" y="471"/>
                  </a:cubicBezTo>
                  <a:close/>
                  <a:moveTo>
                    <a:pt x="1004" y="417"/>
                  </a:moveTo>
                  <a:cubicBezTo>
                    <a:pt x="998" y="412"/>
                    <a:pt x="994" y="407"/>
                    <a:pt x="990" y="407"/>
                  </a:cubicBezTo>
                  <a:cubicBezTo>
                    <a:pt x="983" y="407"/>
                    <a:pt x="979" y="413"/>
                    <a:pt x="981" y="419"/>
                  </a:cubicBezTo>
                  <a:cubicBezTo>
                    <a:pt x="982" y="423"/>
                    <a:pt x="987" y="428"/>
                    <a:pt x="991" y="428"/>
                  </a:cubicBezTo>
                  <a:cubicBezTo>
                    <a:pt x="995" y="428"/>
                    <a:pt x="998" y="422"/>
                    <a:pt x="1004" y="417"/>
                  </a:cubicBezTo>
                  <a:close/>
                  <a:moveTo>
                    <a:pt x="310" y="227"/>
                  </a:moveTo>
                  <a:cubicBezTo>
                    <a:pt x="302" y="222"/>
                    <a:pt x="299" y="218"/>
                    <a:pt x="295" y="217"/>
                  </a:cubicBezTo>
                  <a:cubicBezTo>
                    <a:pt x="288" y="216"/>
                    <a:pt x="282" y="221"/>
                    <a:pt x="284" y="227"/>
                  </a:cubicBezTo>
                  <a:cubicBezTo>
                    <a:pt x="284" y="231"/>
                    <a:pt x="290" y="237"/>
                    <a:pt x="293" y="237"/>
                  </a:cubicBezTo>
                  <a:cubicBezTo>
                    <a:pt x="298" y="237"/>
                    <a:pt x="302" y="232"/>
                    <a:pt x="310" y="227"/>
                  </a:cubicBezTo>
                  <a:close/>
                  <a:moveTo>
                    <a:pt x="31" y="619"/>
                  </a:moveTo>
                  <a:cubicBezTo>
                    <a:pt x="40" y="613"/>
                    <a:pt x="47" y="609"/>
                    <a:pt x="58" y="602"/>
                  </a:cubicBezTo>
                  <a:cubicBezTo>
                    <a:pt x="46" y="599"/>
                    <a:pt x="38" y="597"/>
                    <a:pt x="30" y="595"/>
                  </a:cubicBezTo>
                  <a:cubicBezTo>
                    <a:pt x="30" y="601"/>
                    <a:pt x="29" y="605"/>
                    <a:pt x="29" y="609"/>
                  </a:cubicBezTo>
                  <a:cubicBezTo>
                    <a:pt x="29" y="611"/>
                    <a:pt x="30" y="614"/>
                    <a:pt x="31" y="6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4290650" y="3808011"/>
            <a:ext cx="1702556" cy="1704518"/>
            <a:chOff x="4183894" y="3944279"/>
            <a:chExt cx="1702556" cy="1704518"/>
          </a:xfrm>
          <a:solidFill>
            <a:srgbClr val="F6E8AD"/>
          </a:solidFill>
          <a:effectLst/>
        </p:grpSpPr>
        <p:sp>
          <p:nvSpPr>
            <p:cNvPr id="18" name="Freeform 16"/>
            <p:cNvSpPr>
              <a:spLocks noEditPoints="1"/>
            </p:cNvSpPr>
            <p:nvPr/>
          </p:nvSpPr>
          <p:spPr bwMode="auto">
            <a:xfrm>
              <a:off x="4183894" y="3944279"/>
              <a:ext cx="1702556" cy="1704518"/>
            </a:xfrm>
            <a:custGeom>
              <a:avLst/>
              <a:gdLst>
                <a:gd name="T0" fmla="*/ 1301 w 1301"/>
                <a:gd name="T1" fmla="*/ 1185 h 1303"/>
                <a:gd name="T2" fmla="*/ 1288 w 1301"/>
                <a:gd name="T3" fmla="*/ 1218 h 1303"/>
                <a:gd name="T4" fmla="*/ 1152 w 1301"/>
                <a:gd name="T5" fmla="*/ 1303 h 1303"/>
                <a:gd name="T6" fmla="*/ 154 w 1301"/>
                <a:gd name="T7" fmla="*/ 1303 h 1303"/>
                <a:gd name="T8" fmla="*/ 0 w 1301"/>
                <a:gd name="T9" fmla="*/ 1148 h 1303"/>
                <a:gd name="T10" fmla="*/ 0 w 1301"/>
                <a:gd name="T11" fmla="*/ 154 h 1303"/>
                <a:gd name="T12" fmla="*/ 155 w 1301"/>
                <a:gd name="T13" fmla="*/ 0 h 1303"/>
                <a:gd name="T14" fmla="*/ 1153 w 1301"/>
                <a:gd name="T15" fmla="*/ 0 h 1303"/>
                <a:gd name="T16" fmla="*/ 1292 w 1301"/>
                <a:gd name="T17" fmla="*/ 95 h 1303"/>
                <a:gd name="T18" fmla="*/ 1301 w 1301"/>
                <a:gd name="T19" fmla="*/ 118 h 1303"/>
                <a:gd name="T20" fmla="*/ 1301 w 1301"/>
                <a:gd name="T21" fmla="*/ 1185 h 1303"/>
                <a:gd name="T22" fmla="*/ 651 w 1301"/>
                <a:gd name="T23" fmla="*/ 1267 h 1303"/>
                <a:gd name="T24" fmla="*/ 651 w 1301"/>
                <a:gd name="T25" fmla="*/ 1268 h 1303"/>
                <a:gd name="T26" fmla="*/ 1136 w 1301"/>
                <a:gd name="T27" fmla="*/ 1268 h 1303"/>
                <a:gd name="T28" fmla="*/ 1160 w 1301"/>
                <a:gd name="T29" fmla="*/ 1267 h 1303"/>
                <a:gd name="T30" fmla="*/ 1245 w 1301"/>
                <a:gd name="T31" fmla="*/ 1220 h 1303"/>
                <a:gd name="T32" fmla="*/ 1269 w 1301"/>
                <a:gd name="T33" fmla="*/ 1141 h 1303"/>
                <a:gd name="T34" fmla="*/ 1269 w 1301"/>
                <a:gd name="T35" fmla="*/ 163 h 1303"/>
                <a:gd name="T36" fmla="*/ 1269 w 1301"/>
                <a:gd name="T37" fmla="*/ 149 h 1303"/>
                <a:gd name="T38" fmla="*/ 1196 w 1301"/>
                <a:gd name="T39" fmla="*/ 44 h 1303"/>
                <a:gd name="T40" fmla="*/ 1138 w 1301"/>
                <a:gd name="T41" fmla="*/ 35 h 1303"/>
                <a:gd name="T42" fmla="*/ 167 w 1301"/>
                <a:gd name="T43" fmla="*/ 35 h 1303"/>
                <a:gd name="T44" fmla="*/ 138 w 1301"/>
                <a:gd name="T45" fmla="*/ 37 h 1303"/>
                <a:gd name="T46" fmla="*/ 41 w 1301"/>
                <a:gd name="T47" fmla="*/ 120 h 1303"/>
                <a:gd name="T48" fmla="*/ 36 w 1301"/>
                <a:gd name="T49" fmla="*/ 166 h 1303"/>
                <a:gd name="T50" fmla="*/ 36 w 1301"/>
                <a:gd name="T51" fmla="*/ 1134 h 1303"/>
                <a:gd name="T52" fmla="*/ 36 w 1301"/>
                <a:gd name="T53" fmla="*/ 1154 h 1303"/>
                <a:gd name="T54" fmla="*/ 91 w 1301"/>
                <a:gd name="T55" fmla="*/ 1250 h 1303"/>
                <a:gd name="T56" fmla="*/ 162 w 1301"/>
                <a:gd name="T57" fmla="*/ 1268 h 1303"/>
                <a:gd name="T58" fmla="*/ 651 w 1301"/>
                <a:gd name="T59" fmla="*/ 1267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01" h="1303">
                  <a:moveTo>
                    <a:pt x="1301" y="1185"/>
                  </a:moveTo>
                  <a:cubicBezTo>
                    <a:pt x="1297" y="1196"/>
                    <a:pt x="1293" y="1208"/>
                    <a:pt x="1288" y="1218"/>
                  </a:cubicBezTo>
                  <a:cubicBezTo>
                    <a:pt x="1259" y="1273"/>
                    <a:pt x="1214" y="1303"/>
                    <a:pt x="1152" y="1303"/>
                  </a:cubicBezTo>
                  <a:cubicBezTo>
                    <a:pt x="820" y="1303"/>
                    <a:pt x="487" y="1303"/>
                    <a:pt x="154" y="1303"/>
                  </a:cubicBezTo>
                  <a:cubicBezTo>
                    <a:pt x="63" y="1303"/>
                    <a:pt x="0" y="1227"/>
                    <a:pt x="0" y="1148"/>
                  </a:cubicBezTo>
                  <a:cubicBezTo>
                    <a:pt x="1" y="817"/>
                    <a:pt x="1" y="486"/>
                    <a:pt x="0" y="154"/>
                  </a:cubicBezTo>
                  <a:cubicBezTo>
                    <a:pt x="0" y="75"/>
                    <a:pt x="65" y="0"/>
                    <a:pt x="155" y="0"/>
                  </a:cubicBezTo>
                  <a:cubicBezTo>
                    <a:pt x="487" y="1"/>
                    <a:pt x="820" y="1"/>
                    <a:pt x="1153" y="0"/>
                  </a:cubicBezTo>
                  <a:cubicBezTo>
                    <a:pt x="1216" y="0"/>
                    <a:pt x="1272" y="42"/>
                    <a:pt x="1292" y="95"/>
                  </a:cubicBezTo>
                  <a:cubicBezTo>
                    <a:pt x="1296" y="102"/>
                    <a:pt x="1298" y="110"/>
                    <a:pt x="1301" y="118"/>
                  </a:cubicBezTo>
                  <a:cubicBezTo>
                    <a:pt x="1301" y="474"/>
                    <a:pt x="1301" y="830"/>
                    <a:pt x="1301" y="1185"/>
                  </a:cubicBezTo>
                  <a:close/>
                  <a:moveTo>
                    <a:pt x="651" y="1267"/>
                  </a:moveTo>
                  <a:cubicBezTo>
                    <a:pt x="651" y="1267"/>
                    <a:pt x="651" y="1268"/>
                    <a:pt x="651" y="1268"/>
                  </a:cubicBezTo>
                  <a:cubicBezTo>
                    <a:pt x="813" y="1268"/>
                    <a:pt x="974" y="1268"/>
                    <a:pt x="1136" y="1268"/>
                  </a:cubicBezTo>
                  <a:cubicBezTo>
                    <a:pt x="1144" y="1268"/>
                    <a:pt x="1152" y="1268"/>
                    <a:pt x="1160" y="1267"/>
                  </a:cubicBezTo>
                  <a:cubicBezTo>
                    <a:pt x="1196" y="1264"/>
                    <a:pt x="1224" y="1248"/>
                    <a:pt x="1245" y="1220"/>
                  </a:cubicBezTo>
                  <a:cubicBezTo>
                    <a:pt x="1263" y="1197"/>
                    <a:pt x="1269" y="1170"/>
                    <a:pt x="1269" y="1141"/>
                  </a:cubicBezTo>
                  <a:cubicBezTo>
                    <a:pt x="1269" y="815"/>
                    <a:pt x="1269" y="489"/>
                    <a:pt x="1269" y="163"/>
                  </a:cubicBezTo>
                  <a:cubicBezTo>
                    <a:pt x="1269" y="158"/>
                    <a:pt x="1269" y="153"/>
                    <a:pt x="1269" y="149"/>
                  </a:cubicBezTo>
                  <a:cubicBezTo>
                    <a:pt x="1265" y="100"/>
                    <a:pt x="1241" y="64"/>
                    <a:pt x="1196" y="44"/>
                  </a:cubicBezTo>
                  <a:cubicBezTo>
                    <a:pt x="1177" y="36"/>
                    <a:pt x="1158" y="35"/>
                    <a:pt x="1138" y="35"/>
                  </a:cubicBezTo>
                  <a:cubicBezTo>
                    <a:pt x="815" y="35"/>
                    <a:pt x="491" y="35"/>
                    <a:pt x="167" y="35"/>
                  </a:cubicBezTo>
                  <a:cubicBezTo>
                    <a:pt x="157" y="35"/>
                    <a:pt x="148" y="35"/>
                    <a:pt x="138" y="37"/>
                  </a:cubicBezTo>
                  <a:cubicBezTo>
                    <a:pt x="92" y="42"/>
                    <a:pt x="53" y="75"/>
                    <a:pt x="41" y="120"/>
                  </a:cubicBezTo>
                  <a:cubicBezTo>
                    <a:pt x="37" y="135"/>
                    <a:pt x="36" y="151"/>
                    <a:pt x="36" y="166"/>
                  </a:cubicBezTo>
                  <a:cubicBezTo>
                    <a:pt x="36" y="489"/>
                    <a:pt x="36" y="811"/>
                    <a:pt x="36" y="1134"/>
                  </a:cubicBezTo>
                  <a:cubicBezTo>
                    <a:pt x="36" y="1141"/>
                    <a:pt x="36" y="1148"/>
                    <a:pt x="36" y="1154"/>
                  </a:cubicBezTo>
                  <a:cubicBezTo>
                    <a:pt x="38" y="1195"/>
                    <a:pt x="57" y="1227"/>
                    <a:pt x="91" y="1250"/>
                  </a:cubicBezTo>
                  <a:cubicBezTo>
                    <a:pt x="113" y="1264"/>
                    <a:pt x="137" y="1268"/>
                    <a:pt x="162" y="1268"/>
                  </a:cubicBezTo>
                  <a:cubicBezTo>
                    <a:pt x="325" y="1267"/>
                    <a:pt x="488" y="1267"/>
                    <a:pt x="651" y="12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auto">
            <a:xfrm>
              <a:off x="4305996" y="4222807"/>
              <a:ext cx="1451978" cy="1148931"/>
            </a:xfrm>
            <a:custGeom>
              <a:avLst/>
              <a:gdLst>
                <a:gd name="T0" fmla="*/ 359 w 1110"/>
                <a:gd name="T1" fmla="*/ 831 h 878"/>
                <a:gd name="T2" fmla="*/ 269 w 1110"/>
                <a:gd name="T3" fmla="*/ 835 h 878"/>
                <a:gd name="T4" fmla="*/ 162 w 1110"/>
                <a:gd name="T5" fmla="*/ 801 h 878"/>
                <a:gd name="T6" fmla="*/ 166 w 1110"/>
                <a:gd name="T7" fmla="*/ 631 h 878"/>
                <a:gd name="T8" fmla="*/ 35 w 1110"/>
                <a:gd name="T9" fmla="*/ 399 h 878"/>
                <a:gd name="T10" fmla="*/ 45 w 1110"/>
                <a:gd name="T11" fmla="*/ 257 h 878"/>
                <a:gd name="T12" fmla="*/ 132 w 1110"/>
                <a:gd name="T13" fmla="*/ 84 h 878"/>
                <a:gd name="T14" fmla="*/ 357 w 1110"/>
                <a:gd name="T15" fmla="*/ 50 h 878"/>
                <a:gd name="T16" fmla="*/ 517 w 1110"/>
                <a:gd name="T17" fmla="*/ 83 h 878"/>
                <a:gd name="T18" fmla="*/ 441 w 1110"/>
                <a:gd name="T19" fmla="*/ 423 h 878"/>
                <a:gd name="T20" fmla="*/ 974 w 1110"/>
                <a:gd name="T21" fmla="*/ 127 h 878"/>
                <a:gd name="T22" fmla="*/ 933 w 1110"/>
                <a:gd name="T23" fmla="*/ 686 h 878"/>
                <a:gd name="T24" fmla="*/ 598 w 1110"/>
                <a:gd name="T25" fmla="*/ 863 h 878"/>
                <a:gd name="T26" fmla="*/ 492 w 1110"/>
                <a:gd name="T27" fmla="*/ 802 h 878"/>
                <a:gd name="T28" fmla="*/ 285 w 1110"/>
                <a:gd name="T29" fmla="*/ 644 h 878"/>
                <a:gd name="T30" fmla="*/ 191 w 1110"/>
                <a:gd name="T31" fmla="*/ 696 h 878"/>
                <a:gd name="T32" fmla="*/ 312 w 1110"/>
                <a:gd name="T33" fmla="*/ 764 h 878"/>
                <a:gd name="T34" fmla="*/ 498 w 1110"/>
                <a:gd name="T35" fmla="*/ 773 h 878"/>
                <a:gd name="T36" fmla="*/ 413 w 1110"/>
                <a:gd name="T37" fmla="*/ 613 h 878"/>
                <a:gd name="T38" fmla="*/ 698 w 1110"/>
                <a:gd name="T39" fmla="*/ 394 h 878"/>
                <a:gd name="T40" fmla="*/ 287 w 1110"/>
                <a:gd name="T41" fmla="*/ 270 h 878"/>
                <a:gd name="T42" fmla="*/ 304 w 1110"/>
                <a:gd name="T43" fmla="*/ 162 h 878"/>
                <a:gd name="T44" fmla="*/ 261 w 1110"/>
                <a:gd name="T45" fmla="*/ 130 h 878"/>
                <a:gd name="T46" fmla="*/ 327 w 1110"/>
                <a:gd name="T47" fmla="*/ 478 h 878"/>
                <a:gd name="T48" fmla="*/ 311 w 1110"/>
                <a:gd name="T49" fmla="*/ 641 h 878"/>
                <a:gd name="T50" fmla="*/ 901 w 1110"/>
                <a:gd name="T51" fmla="*/ 442 h 878"/>
                <a:gd name="T52" fmla="*/ 321 w 1110"/>
                <a:gd name="T53" fmla="*/ 437 h 878"/>
                <a:gd name="T54" fmla="*/ 181 w 1110"/>
                <a:gd name="T55" fmla="*/ 208 h 878"/>
                <a:gd name="T56" fmla="*/ 236 w 1110"/>
                <a:gd name="T57" fmla="*/ 432 h 878"/>
                <a:gd name="T58" fmla="*/ 154 w 1110"/>
                <a:gd name="T59" fmla="*/ 336 h 878"/>
                <a:gd name="T60" fmla="*/ 196 w 1110"/>
                <a:gd name="T61" fmla="*/ 449 h 878"/>
                <a:gd name="T62" fmla="*/ 297 w 1110"/>
                <a:gd name="T63" fmla="*/ 556 h 878"/>
                <a:gd name="T64" fmla="*/ 129 w 1110"/>
                <a:gd name="T65" fmla="*/ 480 h 878"/>
                <a:gd name="T66" fmla="*/ 855 w 1110"/>
                <a:gd name="T67" fmla="*/ 386 h 878"/>
                <a:gd name="T68" fmla="*/ 559 w 1110"/>
                <a:gd name="T69" fmla="*/ 390 h 878"/>
                <a:gd name="T70" fmla="*/ 632 w 1110"/>
                <a:gd name="T71" fmla="*/ 593 h 878"/>
                <a:gd name="T72" fmla="*/ 405 w 1110"/>
                <a:gd name="T73" fmla="*/ 377 h 878"/>
                <a:gd name="T74" fmla="*/ 843 w 1110"/>
                <a:gd name="T75" fmla="*/ 629 h 878"/>
                <a:gd name="T76" fmla="*/ 491 w 1110"/>
                <a:gd name="T77" fmla="*/ 597 h 878"/>
                <a:gd name="T78" fmla="*/ 988 w 1110"/>
                <a:gd name="T79" fmla="*/ 573 h 878"/>
                <a:gd name="T80" fmla="*/ 178 w 1110"/>
                <a:gd name="T81" fmla="*/ 349 h 878"/>
                <a:gd name="T82" fmla="*/ 675 w 1110"/>
                <a:gd name="T83" fmla="*/ 337 h 878"/>
                <a:gd name="T84" fmla="*/ 524 w 1110"/>
                <a:gd name="T85" fmla="*/ 479 h 878"/>
                <a:gd name="T86" fmla="*/ 706 w 1110"/>
                <a:gd name="T87" fmla="*/ 638 h 878"/>
                <a:gd name="T88" fmla="*/ 603 w 1110"/>
                <a:gd name="T89" fmla="*/ 736 h 878"/>
                <a:gd name="T90" fmla="*/ 962 w 1110"/>
                <a:gd name="T91" fmla="*/ 286 h 878"/>
                <a:gd name="T92" fmla="*/ 231 w 1110"/>
                <a:gd name="T93" fmla="*/ 292 h 878"/>
                <a:gd name="T94" fmla="*/ 229 w 1110"/>
                <a:gd name="T95" fmla="*/ 622 h 878"/>
                <a:gd name="T96" fmla="*/ 315 w 1110"/>
                <a:gd name="T97" fmla="*/ 331 h 878"/>
                <a:gd name="T98" fmla="*/ 989 w 1110"/>
                <a:gd name="T99" fmla="*/ 209 h 878"/>
                <a:gd name="T100" fmla="*/ 538 w 1110"/>
                <a:gd name="T101" fmla="*/ 758 h 878"/>
                <a:gd name="T102" fmla="*/ 674 w 1110"/>
                <a:gd name="T103" fmla="*/ 743 h 878"/>
                <a:gd name="T104" fmla="*/ 509 w 1110"/>
                <a:gd name="T105" fmla="*/ 388 h 878"/>
                <a:gd name="T106" fmla="*/ 529 w 1110"/>
                <a:gd name="T107" fmla="*/ 573 h 878"/>
                <a:gd name="T108" fmla="*/ 897 w 1110"/>
                <a:gd name="T109" fmla="*/ 604 h 878"/>
                <a:gd name="T110" fmla="*/ 611 w 1110"/>
                <a:gd name="T111" fmla="*/ 674 h 878"/>
                <a:gd name="T112" fmla="*/ 1010 w 1110"/>
                <a:gd name="T113" fmla="*/ 526 h 878"/>
                <a:gd name="T114" fmla="*/ 413 w 1110"/>
                <a:gd name="T115" fmla="*/ 395 h 878"/>
                <a:gd name="T116" fmla="*/ 640 w 1110"/>
                <a:gd name="T117" fmla="*/ 369 h 878"/>
                <a:gd name="T118" fmla="*/ 397 w 1110"/>
                <a:gd name="T119" fmla="*/ 676 h 878"/>
                <a:gd name="T120" fmla="*/ 993 w 1110"/>
                <a:gd name="T121" fmla="*/ 173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10" h="878">
                  <a:moveTo>
                    <a:pt x="492" y="804"/>
                  </a:moveTo>
                  <a:cubicBezTo>
                    <a:pt x="492" y="801"/>
                    <a:pt x="493" y="797"/>
                    <a:pt x="494" y="792"/>
                  </a:cubicBezTo>
                  <a:cubicBezTo>
                    <a:pt x="474" y="792"/>
                    <a:pt x="455" y="791"/>
                    <a:pt x="436" y="792"/>
                  </a:cubicBezTo>
                  <a:cubicBezTo>
                    <a:pt x="431" y="792"/>
                    <a:pt x="425" y="797"/>
                    <a:pt x="420" y="800"/>
                  </a:cubicBezTo>
                  <a:cubicBezTo>
                    <a:pt x="406" y="807"/>
                    <a:pt x="392" y="815"/>
                    <a:pt x="378" y="822"/>
                  </a:cubicBezTo>
                  <a:cubicBezTo>
                    <a:pt x="383" y="814"/>
                    <a:pt x="395" y="808"/>
                    <a:pt x="390" y="795"/>
                  </a:cubicBezTo>
                  <a:cubicBezTo>
                    <a:pt x="363" y="796"/>
                    <a:pt x="332" y="815"/>
                    <a:pt x="321" y="836"/>
                  </a:cubicBezTo>
                  <a:cubicBezTo>
                    <a:pt x="335" y="834"/>
                    <a:pt x="347" y="833"/>
                    <a:pt x="359" y="831"/>
                  </a:cubicBezTo>
                  <a:cubicBezTo>
                    <a:pt x="342" y="841"/>
                    <a:pt x="324" y="846"/>
                    <a:pt x="304" y="844"/>
                  </a:cubicBezTo>
                  <a:cubicBezTo>
                    <a:pt x="304" y="821"/>
                    <a:pt x="308" y="818"/>
                    <a:pt x="373" y="776"/>
                  </a:cubicBezTo>
                  <a:cubicBezTo>
                    <a:pt x="367" y="775"/>
                    <a:pt x="363" y="774"/>
                    <a:pt x="359" y="774"/>
                  </a:cubicBezTo>
                  <a:cubicBezTo>
                    <a:pt x="332" y="773"/>
                    <a:pt x="305" y="772"/>
                    <a:pt x="278" y="770"/>
                  </a:cubicBezTo>
                  <a:cubicBezTo>
                    <a:pt x="263" y="770"/>
                    <a:pt x="251" y="776"/>
                    <a:pt x="239" y="784"/>
                  </a:cubicBezTo>
                  <a:cubicBezTo>
                    <a:pt x="230" y="791"/>
                    <a:pt x="226" y="801"/>
                    <a:pt x="229" y="813"/>
                  </a:cubicBezTo>
                  <a:cubicBezTo>
                    <a:pt x="232" y="824"/>
                    <a:pt x="240" y="829"/>
                    <a:pt x="250" y="831"/>
                  </a:cubicBezTo>
                  <a:cubicBezTo>
                    <a:pt x="256" y="833"/>
                    <a:pt x="261" y="834"/>
                    <a:pt x="269" y="835"/>
                  </a:cubicBezTo>
                  <a:cubicBezTo>
                    <a:pt x="253" y="845"/>
                    <a:pt x="244" y="846"/>
                    <a:pt x="232" y="834"/>
                  </a:cubicBezTo>
                  <a:cubicBezTo>
                    <a:pt x="215" y="816"/>
                    <a:pt x="204" y="807"/>
                    <a:pt x="218" y="783"/>
                  </a:cubicBezTo>
                  <a:cubicBezTo>
                    <a:pt x="211" y="783"/>
                    <a:pt x="204" y="783"/>
                    <a:pt x="196" y="783"/>
                  </a:cubicBezTo>
                  <a:cubicBezTo>
                    <a:pt x="195" y="791"/>
                    <a:pt x="195" y="798"/>
                    <a:pt x="193" y="805"/>
                  </a:cubicBezTo>
                  <a:cubicBezTo>
                    <a:pt x="192" y="811"/>
                    <a:pt x="191" y="817"/>
                    <a:pt x="188" y="822"/>
                  </a:cubicBezTo>
                  <a:cubicBezTo>
                    <a:pt x="186" y="825"/>
                    <a:pt x="181" y="829"/>
                    <a:pt x="177" y="829"/>
                  </a:cubicBezTo>
                  <a:cubicBezTo>
                    <a:pt x="173" y="828"/>
                    <a:pt x="169" y="824"/>
                    <a:pt x="167" y="820"/>
                  </a:cubicBezTo>
                  <a:cubicBezTo>
                    <a:pt x="165" y="815"/>
                    <a:pt x="164" y="809"/>
                    <a:pt x="162" y="801"/>
                  </a:cubicBezTo>
                  <a:cubicBezTo>
                    <a:pt x="150" y="808"/>
                    <a:pt x="144" y="825"/>
                    <a:pt x="127" y="822"/>
                  </a:cubicBezTo>
                  <a:cubicBezTo>
                    <a:pt x="121" y="803"/>
                    <a:pt x="135" y="791"/>
                    <a:pt x="146" y="777"/>
                  </a:cubicBezTo>
                  <a:cubicBezTo>
                    <a:pt x="135" y="776"/>
                    <a:pt x="126" y="776"/>
                    <a:pt x="117" y="774"/>
                  </a:cubicBezTo>
                  <a:cubicBezTo>
                    <a:pt x="107" y="772"/>
                    <a:pt x="105" y="762"/>
                    <a:pt x="114" y="757"/>
                  </a:cubicBezTo>
                  <a:cubicBezTo>
                    <a:pt x="124" y="751"/>
                    <a:pt x="136" y="747"/>
                    <a:pt x="147" y="743"/>
                  </a:cubicBezTo>
                  <a:cubicBezTo>
                    <a:pt x="152" y="741"/>
                    <a:pt x="158" y="741"/>
                    <a:pt x="165" y="739"/>
                  </a:cubicBezTo>
                  <a:cubicBezTo>
                    <a:pt x="162" y="731"/>
                    <a:pt x="159" y="724"/>
                    <a:pt x="156" y="717"/>
                  </a:cubicBezTo>
                  <a:cubicBezTo>
                    <a:pt x="145" y="687"/>
                    <a:pt x="146" y="656"/>
                    <a:pt x="166" y="631"/>
                  </a:cubicBezTo>
                  <a:cubicBezTo>
                    <a:pt x="179" y="614"/>
                    <a:pt x="179" y="598"/>
                    <a:pt x="179" y="579"/>
                  </a:cubicBezTo>
                  <a:cubicBezTo>
                    <a:pt x="179" y="578"/>
                    <a:pt x="178" y="576"/>
                    <a:pt x="178" y="575"/>
                  </a:cubicBezTo>
                  <a:cubicBezTo>
                    <a:pt x="177" y="552"/>
                    <a:pt x="170" y="534"/>
                    <a:pt x="147" y="522"/>
                  </a:cubicBezTo>
                  <a:cubicBezTo>
                    <a:pt x="136" y="515"/>
                    <a:pt x="127" y="502"/>
                    <a:pt x="120" y="491"/>
                  </a:cubicBezTo>
                  <a:cubicBezTo>
                    <a:pt x="107" y="471"/>
                    <a:pt x="111" y="458"/>
                    <a:pt x="132" y="446"/>
                  </a:cubicBezTo>
                  <a:cubicBezTo>
                    <a:pt x="143" y="440"/>
                    <a:pt x="154" y="436"/>
                    <a:pt x="166" y="431"/>
                  </a:cubicBezTo>
                  <a:cubicBezTo>
                    <a:pt x="151" y="405"/>
                    <a:pt x="131" y="391"/>
                    <a:pt x="102" y="388"/>
                  </a:cubicBezTo>
                  <a:cubicBezTo>
                    <a:pt x="78" y="385"/>
                    <a:pt x="57" y="390"/>
                    <a:pt x="35" y="399"/>
                  </a:cubicBezTo>
                  <a:cubicBezTo>
                    <a:pt x="28" y="403"/>
                    <a:pt x="20" y="406"/>
                    <a:pt x="13" y="407"/>
                  </a:cubicBezTo>
                  <a:cubicBezTo>
                    <a:pt x="9" y="408"/>
                    <a:pt x="3" y="407"/>
                    <a:pt x="2" y="405"/>
                  </a:cubicBezTo>
                  <a:cubicBezTo>
                    <a:pt x="0" y="401"/>
                    <a:pt x="0" y="394"/>
                    <a:pt x="2" y="392"/>
                  </a:cubicBezTo>
                  <a:cubicBezTo>
                    <a:pt x="9" y="385"/>
                    <a:pt x="15" y="378"/>
                    <a:pt x="24" y="374"/>
                  </a:cubicBezTo>
                  <a:cubicBezTo>
                    <a:pt x="39" y="367"/>
                    <a:pt x="56" y="362"/>
                    <a:pt x="74" y="355"/>
                  </a:cubicBezTo>
                  <a:cubicBezTo>
                    <a:pt x="51" y="339"/>
                    <a:pt x="22" y="328"/>
                    <a:pt x="6" y="296"/>
                  </a:cubicBezTo>
                  <a:cubicBezTo>
                    <a:pt x="31" y="305"/>
                    <a:pt x="47" y="322"/>
                    <a:pt x="69" y="331"/>
                  </a:cubicBezTo>
                  <a:cubicBezTo>
                    <a:pt x="62" y="305"/>
                    <a:pt x="45" y="284"/>
                    <a:pt x="45" y="257"/>
                  </a:cubicBezTo>
                  <a:cubicBezTo>
                    <a:pt x="65" y="286"/>
                    <a:pt x="85" y="315"/>
                    <a:pt x="105" y="344"/>
                  </a:cubicBezTo>
                  <a:cubicBezTo>
                    <a:pt x="105" y="345"/>
                    <a:pt x="108" y="345"/>
                    <a:pt x="112" y="346"/>
                  </a:cubicBezTo>
                  <a:cubicBezTo>
                    <a:pt x="112" y="342"/>
                    <a:pt x="113" y="338"/>
                    <a:pt x="113" y="335"/>
                  </a:cubicBezTo>
                  <a:cubicBezTo>
                    <a:pt x="110" y="305"/>
                    <a:pt x="109" y="275"/>
                    <a:pt x="101" y="245"/>
                  </a:cubicBezTo>
                  <a:cubicBezTo>
                    <a:pt x="90" y="205"/>
                    <a:pt x="110" y="173"/>
                    <a:pt x="150" y="163"/>
                  </a:cubicBezTo>
                  <a:cubicBezTo>
                    <a:pt x="162" y="160"/>
                    <a:pt x="174" y="159"/>
                    <a:pt x="186" y="156"/>
                  </a:cubicBezTo>
                  <a:cubicBezTo>
                    <a:pt x="196" y="153"/>
                    <a:pt x="206" y="150"/>
                    <a:pt x="214" y="139"/>
                  </a:cubicBezTo>
                  <a:cubicBezTo>
                    <a:pt x="177" y="134"/>
                    <a:pt x="139" y="136"/>
                    <a:pt x="132" y="84"/>
                  </a:cubicBezTo>
                  <a:cubicBezTo>
                    <a:pt x="162" y="107"/>
                    <a:pt x="188" y="130"/>
                    <a:pt x="227" y="112"/>
                  </a:cubicBezTo>
                  <a:cubicBezTo>
                    <a:pt x="211" y="104"/>
                    <a:pt x="195" y="98"/>
                    <a:pt x="181" y="88"/>
                  </a:cubicBezTo>
                  <a:cubicBezTo>
                    <a:pt x="167" y="78"/>
                    <a:pt x="160" y="61"/>
                    <a:pt x="158" y="40"/>
                  </a:cubicBezTo>
                  <a:cubicBezTo>
                    <a:pt x="167" y="48"/>
                    <a:pt x="174" y="56"/>
                    <a:pt x="181" y="61"/>
                  </a:cubicBezTo>
                  <a:cubicBezTo>
                    <a:pt x="194" y="69"/>
                    <a:pt x="207" y="77"/>
                    <a:pt x="221" y="84"/>
                  </a:cubicBezTo>
                  <a:cubicBezTo>
                    <a:pt x="234" y="90"/>
                    <a:pt x="247" y="89"/>
                    <a:pt x="260" y="82"/>
                  </a:cubicBezTo>
                  <a:cubicBezTo>
                    <a:pt x="287" y="66"/>
                    <a:pt x="317" y="56"/>
                    <a:pt x="349" y="53"/>
                  </a:cubicBezTo>
                  <a:cubicBezTo>
                    <a:pt x="351" y="53"/>
                    <a:pt x="353" y="52"/>
                    <a:pt x="357" y="50"/>
                  </a:cubicBezTo>
                  <a:cubicBezTo>
                    <a:pt x="330" y="34"/>
                    <a:pt x="294" y="36"/>
                    <a:pt x="278" y="1"/>
                  </a:cubicBezTo>
                  <a:cubicBezTo>
                    <a:pt x="299" y="0"/>
                    <a:pt x="310" y="13"/>
                    <a:pt x="324" y="20"/>
                  </a:cubicBezTo>
                  <a:cubicBezTo>
                    <a:pt x="339" y="27"/>
                    <a:pt x="354" y="34"/>
                    <a:pt x="368" y="42"/>
                  </a:cubicBezTo>
                  <a:cubicBezTo>
                    <a:pt x="382" y="50"/>
                    <a:pt x="395" y="61"/>
                    <a:pt x="408" y="71"/>
                  </a:cubicBezTo>
                  <a:cubicBezTo>
                    <a:pt x="416" y="65"/>
                    <a:pt x="424" y="58"/>
                    <a:pt x="432" y="53"/>
                  </a:cubicBezTo>
                  <a:cubicBezTo>
                    <a:pt x="463" y="33"/>
                    <a:pt x="495" y="39"/>
                    <a:pt x="516" y="68"/>
                  </a:cubicBezTo>
                  <a:cubicBezTo>
                    <a:pt x="518" y="70"/>
                    <a:pt x="519" y="73"/>
                    <a:pt x="520" y="76"/>
                  </a:cubicBezTo>
                  <a:cubicBezTo>
                    <a:pt x="520" y="77"/>
                    <a:pt x="519" y="79"/>
                    <a:pt x="517" y="83"/>
                  </a:cubicBezTo>
                  <a:cubicBezTo>
                    <a:pt x="511" y="79"/>
                    <a:pt x="505" y="76"/>
                    <a:pt x="499" y="73"/>
                  </a:cubicBezTo>
                  <a:cubicBezTo>
                    <a:pt x="490" y="68"/>
                    <a:pt x="482" y="62"/>
                    <a:pt x="473" y="59"/>
                  </a:cubicBezTo>
                  <a:cubicBezTo>
                    <a:pt x="454" y="53"/>
                    <a:pt x="439" y="59"/>
                    <a:pt x="432" y="78"/>
                  </a:cubicBezTo>
                  <a:cubicBezTo>
                    <a:pt x="428" y="90"/>
                    <a:pt x="424" y="102"/>
                    <a:pt x="423" y="115"/>
                  </a:cubicBezTo>
                  <a:cubicBezTo>
                    <a:pt x="422" y="122"/>
                    <a:pt x="424" y="132"/>
                    <a:pt x="429" y="137"/>
                  </a:cubicBezTo>
                  <a:cubicBezTo>
                    <a:pt x="450" y="158"/>
                    <a:pt x="453" y="184"/>
                    <a:pt x="454" y="211"/>
                  </a:cubicBezTo>
                  <a:cubicBezTo>
                    <a:pt x="456" y="246"/>
                    <a:pt x="450" y="280"/>
                    <a:pt x="443" y="313"/>
                  </a:cubicBezTo>
                  <a:cubicBezTo>
                    <a:pt x="435" y="350"/>
                    <a:pt x="437" y="386"/>
                    <a:pt x="441" y="423"/>
                  </a:cubicBezTo>
                  <a:cubicBezTo>
                    <a:pt x="441" y="429"/>
                    <a:pt x="444" y="435"/>
                    <a:pt x="447" y="445"/>
                  </a:cubicBezTo>
                  <a:cubicBezTo>
                    <a:pt x="450" y="439"/>
                    <a:pt x="451" y="438"/>
                    <a:pt x="451" y="436"/>
                  </a:cubicBezTo>
                  <a:cubicBezTo>
                    <a:pt x="461" y="381"/>
                    <a:pt x="494" y="342"/>
                    <a:pt x="540" y="313"/>
                  </a:cubicBezTo>
                  <a:cubicBezTo>
                    <a:pt x="588" y="284"/>
                    <a:pt x="640" y="269"/>
                    <a:pt x="695" y="265"/>
                  </a:cubicBezTo>
                  <a:cubicBezTo>
                    <a:pt x="754" y="261"/>
                    <a:pt x="808" y="280"/>
                    <a:pt x="855" y="318"/>
                  </a:cubicBezTo>
                  <a:cubicBezTo>
                    <a:pt x="861" y="323"/>
                    <a:pt x="866" y="328"/>
                    <a:pt x="875" y="335"/>
                  </a:cubicBezTo>
                  <a:cubicBezTo>
                    <a:pt x="876" y="325"/>
                    <a:pt x="877" y="318"/>
                    <a:pt x="878" y="311"/>
                  </a:cubicBezTo>
                  <a:cubicBezTo>
                    <a:pt x="889" y="239"/>
                    <a:pt x="917" y="175"/>
                    <a:pt x="974" y="127"/>
                  </a:cubicBezTo>
                  <a:cubicBezTo>
                    <a:pt x="1010" y="97"/>
                    <a:pt x="1051" y="80"/>
                    <a:pt x="1096" y="71"/>
                  </a:cubicBezTo>
                  <a:cubicBezTo>
                    <a:pt x="1099" y="70"/>
                    <a:pt x="1102" y="70"/>
                    <a:pt x="1106" y="70"/>
                  </a:cubicBezTo>
                  <a:cubicBezTo>
                    <a:pt x="1107" y="70"/>
                    <a:pt x="1108" y="71"/>
                    <a:pt x="1110" y="72"/>
                  </a:cubicBezTo>
                  <a:cubicBezTo>
                    <a:pt x="1105" y="76"/>
                    <a:pt x="1100" y="79"/>
                    <a:pt x="1096" y="83"/>
                  </a:cubicBezTo>
                  <a:cubicBezTo>
                    <a:pt x="1023" y="144"/>
                    <a:pt x="986" y="222"/>
                    <a:pt x="990" y="318"/>
                  </a:cubicBezTo>
                  <a:cubicBezTo>
                    <a:pt x="990" y="327"/>
                    <a:pt x="993" y="336"/>
                    <a:pt x="997" y="344"/>
                  </a:cubicBezTo>
                  <a:cubicBezTo>
                    <a:pt x="1020" y="401"/>
                    <a:pt x="1036" y="459"/>
                    <a:pt x="1034" y="520"/>
                  </a:cubicBezTo>
                  <a:cubicBezTo>
                    <a:pt x="1032" y="594"/>
                    <a:pt x="1001" y="651"/>
                    <a:pt x="933" y="686"/>
                  </a:cubicBezTo>
                  <a:cubicBezTo>
                    <a:pt x="879" y="714"/>
                    <a:pt x="824" y="739"/>
                    <a:pt x="764" y="748"/>
                  </a:cubicBezTo>
                  <a:cubicBezTo>
                    <a:pt x="743" y="751"/>
                    <a:pt x="722" y="750"/>
                    <a:pt x="701" y="751"/>
                  </a:cubicBezTo>
                  <a:cubicBezTo>
                    <a:pt x="692" y="775"/>
                    <a:pt x="698" y="790"/>
                    <a:pt x="737" y="827"/>
                  </a:cubicBezTo>
                  <a:cubicBezTo>
                    <a:pt x="720" y="826"/>
                    <a:pt x="705" y="820"/>
                    <a:pt x="691" y="813"/>
                  </a:cubicBezTo>
                  <a:cubicBezTo>
                    <a:pt x="676" y="806"/>
                    <a:pt x="662" y="799"/>
                    <a:pt x="646" y="796"/>
                  </a:cubicBezTo>
                  <a:cubicBezTo>
                    <a:pt x="618" y="790"/>
                    <a:pt x="599" y="809"/>
                    <a:pt x="599" y="837"/>
                  </a:cubicBezTo>
                  <a:cubicBezTo>
                    <a:pt x="609" y="848"/>
                    <a:pt x="624" y="829"/>
                    <a:pt x="635" y="843"/>
                  </a:cubicBezTo>
                  <a:cubicBezTo>
                    <a:pt x="627" y="858"/>
                    <a:pt x="611" y="858"/>
                    <a:pt x="598" y="863"/>
                  </a:cubicBezTo>
                  <a:cubicBezTo>
                    <a:pt x="572" y="841"/>
                    <a:pt x="573" y="817"/>
                    <a:pt x="599" y="798"/>
                  </a:cubicBezTo>
                  <a:cubicBezTo>
                    <a:pt x="609" y="791"/>
                    <a:pt x="620" y="786"/>
                    <a:pt x="633" y="778"/>
                  </a:cubicBezTo>
                  <a:cubicBezTo>
                    <a:pt x="620" y="772"/>
                    <a:pt x="608" y="770"/>
                    <a:pt x="595" y="772"/>
                  </a:cubicBezTo>
                  <a:cubicBezTo>
                    <a:pt x="571" y="775"/>
                    <a:pt x="553" y="789"/>
                    <a:pt x="538" y="809"/>
                  </a:cubicBezTo>
                  <a:cubicBezTo>
                    <a:pt x="526" y="824"/>
                    <a:pt x="513" y="839"/>
                    <a:pt x="500" y="853"/>
                  </a:cubicBezTo>
                  <a:cubicBezTo>
                    <a:pt x="494" y="860"/>
                    <a:pt x="486" y="866"/>
                    <a:pt x="478" y="871"/>
                  </a:cubicBezTo>
                  <a:cubicBezTo>
                    <a:pt x="472" y="875"/>
                    <a:pt x="464" y="876"/>
                    <a:pt x="457" y="878"/>
                  </a:cubicBezTo>
                  <a:cubicBezTo>
                    <a:pt x="453" y="850"/>
                    <a:pt x="468" y="820"/>
                    <a:pt x="492" y="802"/>
                  </a:cubicBezTo>
                  <a:cubicBezTo>
                    <a:pt x="488" y="813"/>
                    <a:pt x="477" y="822"/>
                    <a:pt x="483" y="836"/>
                  </a:cubicBezTo>
                  <a:cubicBezTo>
                    <a:pt x="506" y="830"/>
                    <a:pt x="526" y="804"/>
                    <a:pt x="523" y="785"/>
                  </a:cubicBezTo>
                  <a:cubicBezTo>
                    <a:pt x="510" y="787"/>
                    <a:pt x="502" y="797"/>
                    <a:pt x="492" y="804"/>
                  </a:cubicBezTo>
                  <a:close/>
                  <a:moveTo>
                    <a:pt x="448" y="740"/>
                  </a:moveTo>
                  <a:cubicBezTo>
                    <a:pt x="443" y="737"/>
                    <a:pt x="437" y="735"/>
                    <a:pt x="432" y="733"/>
                  </a:cubicBezTo>
                  <a:cubicBezTo>
                    <a:pt x="392" y="712"/>
                    <a:pt x="353" y="690"/>
                    <a:pt x="309" y="681"/>
                  </a:cubicBezTo>
                  <a:cubicBezTo>
                    <a:pt x="296" y="678"/>
                    <a:pt x="288" y="670"/>
                    <a:pt x="287" y="656"/>
                  </a:cubicBezTo>
                  <a:cubicBezTo>
                    <a:pt x="286" y="652"/>
                    <a:pt x="286" y="648"/>
                    <a:pt x="285" y="644"/>
                  </a:cubicBezTo>
                  <a:cubicBezTo>
                    <a:pt x="275" y="640"/>
                    <a:pt x="267" y="641"/>
                    <a:pt x="261" y="648"/>
                  </a:cubicBezTo>
                  <a:cubicBezTo>
                    <a:pt x="254" y="656"/>
                    <a:pt x="257" y="664"/>
                    <a:pt x="262" y="672"/>
                  </a:cubicBezTo>
                  <a:cubicBezTo>
                    <a:pt x="276" y="698"/>
                    <a:pt x="293" y="722"/>
                    <a:pt x="314" y="743"/>
                  </a:cubicBezTo>
                  <a:cubicBezTo>
                    <a:pt x="306" y="737"/>
                    <a:pt x="295" y="732"/>
                    <a:pt x="289" y="724"/>
                  </a:cubicBezTo>
                  <a:cubicBezTo>
                    <a:pt x="275" y="707"/>
                    <a:pt x="263" y="689"/>
                    <a:pt x="251" y="670"/>
                  </a:cubicBezTo>
                  <a:cubicBezTo>
                    <a:pt x="243" y="657"/>
                    <a:pt x="234" y="645"/>
                    <a:pt x="220" y="637"/>
                  </a:cubicBezTo>
                  <a:cubicBezTo>
                    <a:pt x="202" y="626"/>
                    <a:pt x="186" y="633"/>
                    <a:pt x="181" y="653"/>
                  </a:cubicBezTo>
                  <a:cubicBezTo>
                    <a:pt x="176" y="670"/>
                    <a:pt x="181" y="684"/>
                    <a:pt x="191" y="696"/>
                  </a:cubicBezTo>
                  <a:cubicBezTo>
                    <a:pt x="197" y="702"/>
                    <a:pt x="203" y="708"/>
                    <a:pt x="209" y="714"/>
                  </a:cubicBezTo>
                  <a:cubicBezTo>
                    <a:pt x="207" y="717"/>
                    <a:pt x="206" y="721"/>
                    <a:pt x="204" y="725"/>
                  </a:cubicBezTo>
                  <a:cubicBezTo>
                    <a:pt x="193" y="723"/>
                    <a:pt x="187" y="712"/>
                    <a:pt x="174" y="710"/>
                  </a:cubicBezTo>
                  <a:cubicBezTo>
                    <a:pt x="180" y="728"/>
                    <a:pt x="185" y="743"/>
                    <a:pt x="191" y="759"/>
                  </a:cubicBezTo>
                  <a:cubicBezTo>
                    <a:pt x="205" y="758"/>
                    <a:pt x="217" y="757"/>
                    <a:pt x="231" y="755"/>
                  </a:cubicBezTo>
                  <a:cubicBezTo>
                    <a:pt x="231" y="742"/>
                    <a:pt x="231" y="730"/>
                    <a:pt x="231" y="718"/>
                  </a:cubicBezTo>
                  <a:cubicBezTo>
                    <a:pt x="235" y="720"/>
                    <a:pt x="236" y="722"/>
                    <a:pt x="237" y="724"/>
                  </a:cubicBezTo>
                  <a:cubicBezTo>
                    <a:pt x="253" y="754"/>
                    <a:pt x="279" y="767"/>
                    <a:pt x="312" y="764"/>
                  </a:cubicBezTo>
                  <a:cubicBezTo>
                    <a:pt x="321" y="764"/>
                    <a:pt x="325" y="760"/>
                    <a:pt x="322" y="751"/>
                  </a:cubicBezTo>
                  <a:cubicBezTo>
                    <a:pt x="336" y="757"/>
                    <a:pt x="349" y="769"/>
                    <a:pt x="369" y="765"/>
                  </a:cubicBezTo>
                  <a:cubicBezTo>
                    <a:pt x="362" y="749"/>
                    <a:pt x="356" y="734"/>
                    <a:pt x="349" y="717"/>
                  </a:cubicBezTo>
                  <a:cubicBezTo>
                    <a:pt x="364" y="717"/>
                    <a:pt x="375" y="724"/>
                    <a:pt x="382" y="734"/>
                  </a:cubicBezTo>
                  <a:cubicBezTo>
                    <a:pt x="390" y="745"/>
                    <a:pt x="395" y="757"/>
                    <a:pt x="402" y="769"/>
                  </a:cubicBezTo>
                  <a:cubicBezTo>
                    <a:pt x="412" y="765"/>
                    <a:pt x="420" y="761"/>
                    <a:pt x="430" y="756"/>
                  </a:cubicBezTo>
                  <a:cubicBezTo>
                    <a:pt x="431" y="767"/>
                    <a:pt x="431" y="774"/>
                    <a:pt x="432" y="782"/>
                  </a:cubicBezTo>
                  <a:cubicBezTo>
                    <a:pt x="464" y="785"/>
                    <a:pt x="485" y="783"/>
                    <a:pt x="498" y="773"/>
                  </a:cubicBezTo>
                  <a:cubicBezTo>
                    <a:pt x="492" y="769"/>
                    <a:pt x="486" y="764"/>
                    <a:pt x="480" y="761"/>
                  </a:cubicBezTo>
                  <a:cubicBezTo>
                    <a:pt x="469" y="753"/>
                    <a:pt x="458" y="746"/>
                    <a:pt x="447" y="739"/>
                  </a:cubicBezTo>
                  <a:cubicBezTo>
                    <a:pt x="460" y="744"/>
                    <a:pt x="473" y="750"/>
                    <a:pt x="486" y="756"/>
                  </a:cubicBezTo>
                  <a:cubicBezTo>
                    <a:pt x="493" y="759"/>
                    <a:pt x="501" y="762"/>
                    <a:pt x="507" y="752"/>
                  </a:cubicBezTo>
                  <a:cubicBezTo>
                    <a:pt x="501" y="729"/>
                    <a:pt x="480" y="711"/>
                    <a:pt x="480" y="685"/>
                  </a:cubicBezTo>
                  <a:cubicBezTo>
                    <a:pt x="494" y="681"/>
                    <a:pt x="507" y="678"/>
                    <a:pt x="523" y="674"/>
                  </a:cubicBezTo>
                  <a:cubicBezTo>
                    <a:pt x="486" y="653"/>
                    <a:pt x="453" y="633"/>
                    <a:pt x="420" y="613"/>
                  </a:cubicBezTo>
                  <a:cubicBezTo>
                    <a:pt x="419" y="613"/>
                    <a:pt x="418" y="613"/>
                    <a:pt x="413" y="613"/>
                  </a:cubicBezTo>
                  <a:cubicBezTo>
                    <a:pt x="415" y="620"/>
                    <a:pt x="416" y="627"/>
                    <a:pt x="419" y="632"/>
                  </a:cubicBezTo>
                  <a:cubicBezTo>
                    <a:pt x="423" y="639"/>
                    <a:pt x="428" y="647"/>
                    <a:pt x="435" y="652"/>
                  </a:cubicBezTo>
                  <a:cubicBezTo>
                    <a:pt x="455" y="668"/>
                    <a:pt x="455" y="688"/>
                    <a:pt x="444" y="708"/>
                  </a:cubicBezTo>
                  <a:cubicBezTo>
                    <a:pt x="437" y="721"/>
                    <a:pt x="439" y="730"/>
                    <a:pt x="448" y="740"/>
                  </a:cubicBezTo>
                  <a:close/>
                  <a:moveTo>
                    <a:pt x="587" y="498"/>
                  </a:moveTo>
                  <a:cubicBezTo>
                    <a:pt x="587" y="534"/>
                    <a:pt x="603" y="551"/>
                    <a:pt x="633" y="549"/>
                  </a:cubicBezTo>
                  <a:cubicBezTo>
                    <a:pt x="690" y="546"/>
                    <a:pt x="732" y="510"/>
                    <a:pt x="743" y="453"/>
                  </a:cubicBezTo>
                  <a:cubicBezTo>
                    <a:pt x="750" y="417"/>
                    <a:pt x="735" y="397"/>
                    <a:pt x="698" y="394"/>
                  </a:cubicBezTo>
                  <a:cubicBezTo>
                    <a:pt x="693" y="393"/>
                    <a:pt x="688" y="394"/>
                    <a:pt x="684" y="394"/>
                  </a:cubicBezTo>
                  <a:cubicBezTo>
                    <a:pt x="648" y="394"/>
                    <a:pt x="591" y="445"/>
                    <a:pt x="588" y="492"/>
                  </a:cubicBezTo>
                  <a:cubicBezTo>
                    <a:pt x="587" y="494"/>
                    <a:pt x="587" y="497"/>
                    <a:pt x="587" y="498"/>
                  </a:cubicBezTo>
                  <a:close/>
                  <a:moveTo>
                    <a:pt x="280" y="191"/>
                  </a:moveTo>
                  <a:cubicBezTo>
                    <a:pt x="281" y="199"/>
                    <a:pt x="281" y="206"/>
                    <a:pt x="283" y="212"/>
                  </a:cubicBezTo>
                  <a:cubicBezTo>
                    <a:pt x="286" y="217"/>
                    <a:pt x="290" y="222"/>
                    <a:pt x="295" y="224"/>
                  </a:cubicBezTo>
                  <a:cubicBezTo>
                    <a:pt x="309" y="229"/>
                    <a:pt x="311" y="232"/>
                    <a:pt x="303" y="244"/>
                  </a:cubicBezTo>
                  <a:cubicBezTo>
                    <a:pt x="298" y="253"/>
                    <a:pt x="292" y="261"/>
                    <a:pt x="287" y="270"/>
                  </a:cubicBezTo>
                  <a:cubicBezTo>
                    <a:pt x="283" y="279"/>
                    <a:pt x="281" y="288"/>
                    <a:pt x="278" y="299"/>
                  </a:cubicBezTo>
                  <a:cubicBezTo>
                    <a:pt x="306" y="289"/>
                    <a:pt x="312" y="282"/>
                    <a:pt x="317" y="257"/>
                  </a:cubicBezTo>
                  <a:cubicBezTo>
                    <a:pt x="317" y="253"/>
                    <a:pt x="318" y="248"/>
                    <a:pt x="319" y="244"/>
                  </a:cubicBezTo>
                  <a:cubicBezTo>
                    <a:pt x="328" y="204"/>
                    <a:pt x="340" y="166"/>
                    <a:pt x="376" y="141"/>
                  </a:cubicBezTo>
                  <a:cubicBezTo>
                    <a:pt x="380" y="138"/>
                    <a:pt x="382" y="134"/>
                    <a:pt x="386" y="131"/>
                  </a:cubicBezTo>
                  <a:cubicBezTo>
                    <a:pt x="403" y="119"/>
                    <a:pt x="395" y="93"/>
                    <a:pt x="377" y="86"/>
                  </a:cubicBezTo>
                  <a:cubicBezTo>
                    <a:pt x="352" y="75"/>
                    <a:pt x="313" y="86"/>
                    <a:pt x="298" y="109"/>
                  </a:cubicBezTo>
                  <a:cubicBezTo>
                    <a:pt x="286" y="127"/>
                    <a:pt x="288" y="147"/>
                    <a:pt x="304" y="162"/>
                  </a:cubicBezTo>
                  <a:cubicBezTo>
                    <a:pt x="307" y="159"/>
                    <a:pt x="310" y="156"/>
                    <a:pt x="312" y="152"/>
                  </a:cubicBezTo>
                  <a:cubicBezTo>
                    <a:pt x="316" y="147"/>
                    <a:pt x="317" y="138"/>
                    <a:pt x="327" y="143"/>
                  </a:cubicBezTo>
                  <a:cubicBezTo>
                    <a:pt x="332" y="145"/>
                    <a:pt x="331" y="156"/>
                    <a:pt x="326" y="163"/>
                  </a:cubicBezTo>
                  <a:cubicBezTo>
                    <a:pt x="323" y="166"/>
                    <a:pt x="319" y="169"/>
                    <a:pt x="315" y="170"/>
                  </a:cubicBezTo>
                  <a:cubicBezTo>
                    <a:pt x="293" y="178"/>
                    <a:pt x="275" y="165"/>
                    <a:pt x="275" y="142"/>
                  </a:cubicBezTo>
                  <a:cubicBezTo>
                    <a:pt x="275" y="131"/>
                    <a:pt x="280" y="120"/>
                    <a:pt x="283" y="110"/>
                  </a:cubicBezTo>
                  <a:cubicBezTo>
                    <a:pt x="284" y="106"/>
                    <a:pt x="285" y="102"/>
                    <a:pt x="287" y="96"/>
                  </a:cubicBezTo>
                  <a:cubicBezTo>
                    <a:pt x="275" y="104"/>
                    <a:pt x="268" y="114"/>
                    <a:pt x="261" y="130"/>
                  </a:cubicBezTo>
                  <a:cubicBezTo>
                    <a:pt x="248" y="159"/>
                    <a:pt x="253" y="174"/>
                    <a:pt x="280" y="191"/>
                  </a:cubicBezTo>
                  <a:close/>
                  <a:moveTo>
                    <a:pt x="337" y="591"/>
                  </a:moveTo>
                  <a:cubicBezTo>
                    <a:pt x="347" y="591"/>
                    <a:pt x="354" y="591"/>
                    <a:pt x="361" y="591"/>
                  </a:cubicBezTo>
                  <a:cubicBezTo>
                    <a:pt x="363" y="587"/>
                    <a:pt x="366" y="584"/>
                    <a:pt x="368" y="580"/>
                  </a:cubicBezTo>
                  <a:cubicBezTo>
                    <a:pt x="380" y="593"/>
                    <a:pt x="386" y="610"/>
                    <a:pt x="403" y="618"/>
                  </a:cubicBezTo>
                  <a:cubicBezTo>
                    <a:pt x="403" y="605"/>
                    <a:pt x="409" y="593"/>
                    <a:pt x="398" y="584"/>
                  </a:cubicBezTo>
                  <a:cubicBezTo>
                    <a:pt x="369" y="561"/>
                    <a:pt x="353" y="529"/>
                    <a:pt x="337" y="496"/>
                  </a:cubicBezTo>
                  <a:cubicBezTo>
                    <a:pt x="335" y="491"/>
                    <a:pt x="332" y="486"/>
                    <a:pt x="327" y="478"/>
                  </a:cubicBezTo>
                  <a:cubicBezTo>
                    <a:pt x="325" y="484"/>
                    <a:pt x="323" y="487"/>
                    <a:pt x="323" y="491"/>
                  </a:cubicBezTo>
                  <a:cubicBezTo>
                    <a:pt x="324" y="507"/>
                    <a:pt x="322" y="522"/>
                    <a:pt x="309" y="535"/>
                  </a:cubicBezTo>
                  <a:cubicBezTo>
                    <a:pt x="301" y="542"/>
                    <a:pt x="299" y="553"/>
                    <a:pt x="308" y="562"/>
                  </a:cubicBezTo>
                  <a:cubicBezTo>
                    <a:pt x="313" y="568"/>
                    <a:pt x="313" y="575"/>
                    <a:pt x="310" y="582"/>
                  </a:cubicBezTo>
                  <a:cubicBezTo>
                    <a:pt x="302" y="606"/>
                    <a:pt x="302" y="607"/>
                    <a:pt x="324" y="620"/>
                  </a:cubicBezTo>
                  <a:cubicBezTo>
                    <a:pt x="325" y="621"/>
                    <a:pt x="325" y="623"/>
                    <a:pt x="326" y="624"/>
                  </a:cubicBezTo>
                  <a:cubicBezTo>
                    <a:pt x="326" y="625"/>
                    <a:pt x="326" y="627"/>
                    <a:pt x="325" y="628"/>
                  </a:cubicBezTo>
                  <a:cubicBezTo>
                    <a:pt x="321" y="632"/>
                    <a:pt x="316" y="637"/>
                    <a:pt x="311" y="641"/>
                  </a:cubicBezTo>
                  <a:cubicBezTo>
                    <a:pt x="303" y="649"/>
                    <a:pt x="303" y="657"/>
                    <a:pt x="313" y="662"/>
                  </a:cubicBezTo>
                  <a:cubicBezTo>
                    <a:pt x="322" y="667"/>
                    <a:pt x="331" y="669"/>
                    <a:pt x="342" y="672"/>
                  </a:cubicBezTo>
                  <a:cubicBezTo>
                    <a:pt x="347" y="644"/>
                    <a:pt x="343" y="619"/>
                    <a:pt x="337" y="591"/>
                  </a:cubicBezTo>
                  <a:close/>
                  <a:moveTo>
                    <a:pt x="801" y="482"/>
                  </a:moveTo>
                  <a:cubicBezTo>
                    <a:pt x="816" y="497"/>
                    <a:pt x="827" y="512"/>
                    <a:pt x="831" y="534"/>
                  </a:cubicBezTo>
                  <a:cubicBezTo>
                    <a:pt x="834" y="557"/>
                    <a:pt x="819" y="572"/>
                    <a:pt x="814" y="591"/>
                  </a:cubicBezTo>
                  <a:cubicBezTo>
                    <a:pt x="816" y="592"/>
                    <a:pt x="817" y="593"/>
                    <a:pt x="817" y="593"/>
                  </a:cubicBezTo>
                  <a:cubicBezTo>
                    <a:pt x="876" y="575"/>
                    <a:pt x="917" y="500"/>
                    <a:pt x="901" y="442"/>
                  </a:cubicBezTo>
                  <a:cubicBezTo>
                    <a:pt x="898" y="432"/>
                    <a:pt x="895" y="420"/>
                    <a:pt x="883" y="414"/>
                  </a:cubicBezTo>
                  <a:cubicBezTo>
                    <a:pt x="870" y="453"/>
                    <a:pt x="860" y="492"/>
                    <a:pt x="841" y="531"/>
                  </a:cubicBezTo>
                  <a:cubicBezTo>
                    <a:pt x="834" y="507"/>
                    <a:pt x="828" y="485"/>
                    <a:pt x="801" y="482"/>
                  </a:cubicBezTo>
                  <a:close/>
                  <a:moveTo>
                    <a:pt x="273" y="497"/>
                  </a:moveTo>
                  <a:cubicBezTo>
                    <a:pt x="275" y="501"/>
                    <a:pt x="278" y="506"/>
                    <a:pt x="282" y="510"/>
                  </a:cubicBezTo>
                  <a:cubicBezTo>
                    <a:pt x="293" y="521"/>
                    <a:pt x="304" y="518"/>
                    <a:pt x="309" y="504"/>
                  </a:cubicBezTo>
                  <a:cubicBezTo>
                    <a:pt x="311" y="499"/>
                    <a:pt x="312" y="493"/>
                    <a:pt x="313" y="488"/>
                  </a:cubicBezTo>
                  <a:cubicBezTo>
                    <a:pt x="317" y="471"/>
                    <a:pt x="313" y="453"/>
                    <a:pt x="321" y="437"/>
                  </a:cubicBezTo>
                  <a:cubicBezTo>
                    <a:pt x="323" y="432"/>
                    <a:pt x="320" y="425"/>
                    <a:pt x="319" y="418"/>
                  </a:cubicBezTo>
                  <a:cubicBezTo>
                    <a:pt x="291" y="421"/>
                    <a:pt x="265" y="431"/>
                    <a:pt x="248" y="444"/>
                  </a:cubicBezTo>
                  <a:cubicBezTo>
                    <a:pt x="234" y="454"/>
                    <a:pt x="225" y="467"/>
                    <a:pt x="224" y="486"/>
                  </a:cubicBezTo>
                  <a:cubicBezTo>
                    <a:pt x="224" y="501"/>
                    <a:pt x="229" y="507"/>
                    <a:pt x="245" y="505"/>
                  </a:cubicBezTo>
                  <a:cubicBezTo>
                    <a:pt x="254" y="504"/>
                    <a:pt x="262" y="500"/>
                    <a:pt x="273" y="497"/>
                  </a:cubicBezTo>
                  <a:close/>
                  <a:moveTo>
                    <a:pt x="169" y="278"/>
                  </a:moveTo>
                  <a:cubicBezTo>
                    <a:pt x="169" y="270"/>
                    <a:pt x="169" y="263"/>
                    <a:pt x="170" y="256"/>
                  </a:cubicBezTo>
                  <a:cubicBezTo>
                    <a:pt x="172" y="240"/>
                    <a:pt x="169" y="223"/>
                    <a:pt x="181" y="208"/>
                  </a:cubicBezTo>
                  <a:cubicBezTo>
                    <a:pt x="183" y="206"/>
                    <a:pt x="181" y="196"/>
                    <a:pt x="178" y="193"/>
                  </a:cubicBezTo>
                  <a:cubicBezTo>
                    <a:pt x="159" y="173"/>
                    <a:pt x="129" y="179"/>
                    <a:pt x="123" y="207"/>
                  </a:cubicBezTo>
                  <a:cubicBezTo>
                    <a:pt x="119" y="231"/>
                    <a:pt x="109" y="260"/>
                    <a:pt x="139" y="278"/>
                  </a:cubicBezTo>
                  <a:cubicBezTo>
                    <a:pt x="122" y="288"/>
                    <a:pt x="119" y="294"/>
                    <a:pt x="123" y="302"/>
                  </a:cubicBezTo>
                  <a:cubicBezTo>
                    <a:pt x="127" y="310"/>
                    <a:pt x="137" y="314"/>
                    <a:pt x="145" y="311"/>
                  </a:cubicBezTo>
                  <a:cubicBezTo>
                    <a:pt x="156" y="307"/>
                    <a:pt x="158" y="299"/>
                    <a:pt x="153" y="283"/>
                  </a:cubicBezTo>
                  <a:cubicBezTo>
                    <a:pt x="158" y="281"/>
                    <a:pt x="163" y="280"/>
                    <a:pt x="169" y="278"/>
                  </a:cubicBezTo>
                  <a:close/>
                  <a:moveTo>
                    <a:pt x="236" y="432"/>
                  </a:moveTo>
                  <a:cubicBezTo>
                    <a:pt x="261" y="418"/>
                    <a:pt x="285" y="404"/>
                    <a:pt x="310" y="390"/>
                  </a:cubicBezTo>
                  <a:cubicBezTo>
                    <a:pt x="310" y="380"/>
                    <a:pt x="310" y="368"/>
                    <a:pt x="310" y="356"/>
                  </a:cubicBezTo>
                  <a:cubicBezTo>
                    <a:pt x="293" y="352"/>
                    <a:pt x="276" y="348"/>
                    <a:pt x="260" y="345"/>
                  </a:cubicBezTo>
                  <a:cubicBezTo>
                    <a:pt x="249" y="343"/>
                    <a:pt x="236" y="349"/>
                    <a:pt x="236" y="357"/>
                  </a:cubicBezTo>
                  <a:cubicBezTo>
                    <a:pt x="235" y="382"/>
                    <a:pt x="236" y="407"/>
                    <a:pt x="236" y="432"/>
                  </a:cubicBezTo>
                  <a:close/>
                  <a:moveTo>
                    <a:pt x="215" y="466"/>
                  </a:moveTo>
                  <a:cubicBezTo>
                    <a:pt x="214" y="455"/>
                    <a:pt x="215" y="446"/>
                    <a:pt x="212" y="437"/>
                  </a:cubicBezTo>
                  <a:cubicBezTo>
                    <a:pt x="203" y="397"/>
                    <a:pt x="181" y="365"/>
                    <a:pt x="154" y="336"/>
                  </a:cubicBezTo>
                  <a:cubicBezTo>
                    <a:pt x="151" y="333"/>
                    <a:pt x="148" y="331"/>
                    <a:pt x="144" y="329"/>
                  </a:cubicBezTo>
                  <a:cubicBezTo>
                    <a:pt x="137" y="326"/>
                    <a:pt x="129" y="320"/>
                    <a:pt x="122" y="327"/>
                  </a:cubicBezTo>
                  <a:cubicBezTo>
                    <a:pt x="114" y="334"/>
                    <a:pt x="116" y="343"/>
                    <a:pt x="119" y="351"/>
                  </a:cubicBezTo>
                  <a:cubicBezTo>
                    <a:pt x="121" y="356"/>
                    <a:pt x="123" y="360"/>
                    <a:pt x="126" y="363"/>
                  </a:cubicBezTo>
                  <a:cubicBezTo>
                    <a:pt x="133" y="373"/>
                    <a:pt x="141" y="382"/>
                    <a:pt x="149" y="390"/>
                  </a:cubicBezTo>
                  <a:cubicBezTo>
                    <a:pt x="167" y="384"/>
                    <a:pt x="169" y="385"/>
                    <a:pt x="178" y="398"/>
                  </a:cubicBezTo>
                  <a:cubicBezTo>
                    <a:pt x="182" y="404"/>
                    <a:pt x="185" y="411"/>
                    <a:pt x="187" y="418"/>
                  </a:cubicBezTo>
                  <a:cubicBezTo>
                    <a:pt x="191" y="428"/>
                    <a:pt x="193" y="439"/>
                    <a:pt x="196" y="449"/>
                  </a:cubicBezTo>
                  <a:cubicBezTo>
                    <a:pt x="198" y="457"/>
                    <a:pt x="200" y="465"/>
                    <a:pt x="215" y="466"/>
                  </a:cubicBezTo>
                  <a:close/>
                  <a:moveTo>
                    <a:pt x="268" y="559"/>
                  </a:moveTo>
                  <a:cubicBezTo>
                    <a:pt x="246" y="545"/>
                    <a:pt x="230" y="545"/>
                    <a:pt x="221" y="559"/>
                  </a:cubicBezTo>
                  <a:cubicBezTo>
                    <a:pt x="213" y="570"/>
                    <a:pt x="215" y="584"/>
                    <a:pt x="226" y="591"/>
                  </a:cubicBezTo>
                  <a:cubicBezTo>
                    <a:pt x="231" y="595"/>
                    <a:pt x="238" y="597"/>
                    <a:pt x="244" y="597"/>
                  </a:cubicBezTo>
                  <a:cubicBezTo>
                    <a:pt x="258" y="598"/>
                    <a:pt x="265" y="586"/>
                    <a:pt x="271" y="576"/>
                  </a:cubicBezTo>
                  <a:cubicBezTo>
                    <a:pt x="279" y="584"/>
                    <a:pt x="286" y="590"/>
                    <a:pt x="294" y="598"/>
                  </a:cubicBezTo>
                  <a:cubicBezTo>
                    <a:pt x="303" y="582"/>
                    <a:pt x="306" y="569"/>
                    <a:pt x="297" y="556"/>
                  </a:cubicBezTo>
                  <a:cubicBezTo>
                    <a:pt x="288" y="542"/>
                    <a:pt x="276" y="543"/>
                    <a:pt x="268" y="559"/>
                  </a:cubicBezTo>
                  <a:close/>
                  <a:moveTo>
                    <a:pt x="150" y="509"/>
                  </a:moveTo>
                  <a:cubicBezTo>
                    <a:pt x="168" y="494"/>
                    <a:pt x="170" y="494"/>
                    <a:pt x="186" y="507"/>
                  </a:cubicBezTo>
                  <a:cubicBezTo>
                    <a:pt x="191" y="512"/>
                    <a:pt x="197" y="518"/>
                    <a:pt x="203" y="512"/>
                  </a:cubicBezTo>
                  <a:cubicBezTo>
                    <a:pt x="207" y="509"/>
                    <a:pt x="210" y="501"/>
                    <a:pt x="210" y="495"/>
                  </a:cubicBezTo>
                  <a:cubicBezTo>
                    <a:pt x="210" y="478"/>
                    <a:pt x="194" y="465"/>
                    <a:pt x="176" y="466"/>
                  </a:cubicBezTo>
                  <a:cubicBezTo>
                    <a:pt x="167" y="466"/>
                    <a:pt x="159" y="468"/>
                    <a:pt x="150" y="468"/>
                  </a:cubicBezTo>
                  <a:cubicBezTo>
                    <a:pt x="141" y="469"/>
                    <a:pt x="132" y="470"/>
                    <a:pt x="129" y="480"/>
                  </a:cubicBezTo>
                  <a:cubicBezTo>
                    <a:pt x="126" y="491"/>
                    <a:pt x="132" y="498"/>
                    <a:pt x="140" y="504"/>
                  </a:cubicBezTo>
                  <a:cubicBezTo>
                    <a:pt x="143" y="506"/>
                    <a:pt x="146" y="507"/>
                    <a:pt x="150" y="509"/>
                  </a:cubicBezTo>
                  <a:close/>
                  <a:moveTo>
                    <a:pt x="589" y="689"/>
                  </a:moveTo>
                  <a:cubicBezTo>
                    <a:pt x="637" y="706"/>
                    <a:pt x="726" y="682"/>
                    <a:pt x="766" y="629"/>
                  </a:cubicBezTo>
                  <a:cubicBezTo>
                    <a:pt x="736" y="642"/>
                    <a:pt x="708" y="655"/>
                    <a:pt x="679" y="665"/>
                  </a:cubicBezTo>
                  <a:cubicBezTo>
                    <a:pt x="650" y="674"/>
                    <a:pt x="620" y="681"/>
                    <a:pt x="589" y="689"/>
                  </a:cubicBezTo>
                  <a:close/>
                  <a:moveTo>
                    <a:pt x="854" y="391"/>
                  </a:moveTo>
                  <a:cubicBezTo>
                    <a:pt x="854" y="390"/>
                    <a:pt x="856" y="388"/>
                    <a:pt x="855" y="386"/>
                  </a:cubicBezTo>
                  <a:cubicBezTo>
                    <a:pt x="851" y="368"/>
                    <a:pt x="829" y="350"/>
                    <a:pt x="810" y="349"/>
                  </a:cubicBezTo>
                  <a:cubicBezTo>
                    <a:pt x="794" y="349"/>
                    <a:pt x="771" y="367"/>
                    <a:pt x="766" y="383"/>
                  </a:cubicBezTo>
                  <a:cubicBezTo>
                    <a:pt x="763" y="395"/>
                    <a:pt x="767" y="402"/>
                    <a:pt x="781" y="409"/>
                  </a:cubicBezTo>
                  <a:cubicBezTo>
                    <a:pt x="787" y="396"/>
                    <a:pt x="792" y="379"/>
                    <a:pt x="810" y="381"/>
                  </a:cubicBezTo>
                  <a:cubicBezTo>
                    <a:pt x="825" y="382"/>
                    <a:pt x="839" y="387"/>
                    <a:pt x="854" y="391"/>
                  </a:cubicBezTo>
                  <a:close/>
                  <a:moveTo>
                    <a:pt x="602" y="396"/>
                  </a:moveTo>
                  <a:cubicBezTo>
                    <a:pt x="596" y="398"/>
                    <a:pt x="591" y="399"/>
                    <a:pt x="585" y="400"/>
                  </a:cubicBezTo>
                  <a:cubicBezTo>
                    <a:pt x="574" y="401"/>
                    <a:pt x="564" y="399"/>
                    <a:pt x="559" y="390"/>
                  </a:cubicBezTo>
                  <a:cubicBezTo>
                    <a:pt x="554" y="382"/>
                    <a:pt x="551" y="373"/>
                    <a:pt x="548" y="364"/>
                  </a:cubicBezTo>
                  <a:cubicBezTo>
                    <a:pt x="546" y="359"/>
                    <a:pt x="545" y="354"/>
                    <a:pt x="543" y="347"/>
                  </a:cubicBezTo>
                  <a:cubicBezTo>
                    <a:pt x="526" y="365"/>
                    <a:pt x="523" y="389"/>
                    <a:pt x="534" y="407"/>
                  </a:cubicBezTo>
                  <a:cubicBezTo>
                    <a:pt x="543" y="421"/>
                    <a:pt x="570" y="430"/>
                    <a:pt x="588" y="424"/>
                  </a:cubicBezTo>
                  <a:cubicBezTo>
                    <a:pt x="599" y="420"/>
                    <a:pt x="603" y="413"/>
                    <a:pt x="602" y="396"/>
                  </a:cubicBezTo>
                  <a:close/>
                  <a:moveTo>
                    <a:pt x="570" y="645"/>
                  </a:moveTo>
                  <a:cubicBezTo>
                    <a:pt x="586" y="661"/>
                    <a:pt x="613" y="662"/>
                    <a:pt x="629" y="648"/>
                  </a:cubicBezTo>
                  <a:cubicBezTo>
                    <a:pt x="641" y="637"/>
                    <a:pt x="644" y="607"/>
                    <a:pt x="632" y="593"/>
                  </a:cubicBezTo>
                  <a:cubicBezTo>
                    <a:pt x="626" y="585"/>
                    <a:pt x="617" y="580"/>
                    <a:pt x="607" y="585"/>
                  </a:cubicBezTo>
                  <a:cubicBezTo>
                    <a:pt x="619" y="623"/>
                    <a:pt x="616" y="629"/>
                    <a:pt x="570" y="645"/>
                  </a:cubicBezTo>
                  <a:close/>
                  <a:moveTo>
                    <a:pt x="403" y="337"/>
                  </a:moveTo>
                  <a:cubicBezTo>
                    <a:pt x="395" y="350"/>
                    <a:pt x="390" y="367"/>
                    <a:pt x="373" y="364"/>
                  </a:cubicBezTo>
                  <a:cubicBezTo>
                    <a:pt x="359" y="362"/>
                    <a:pt x="346" y="354"/>
                    <a:pt x="333" y="349"/>
                  </a:cubicBezTo>
                  <a:cubicBezTo>
                    <a:pt x="332" y="350"/>
                    <a:pt x="331" y="352"/>
                    <a:pt x="331" y="354"/>
                  </a:cubicBezTo>
                  <a:cubicBezTo>
                    <a:pt x="335" y="372"/>
                    <a:pt x="345" y="387"/>
                    <a:pt x="363" y="393"/>
                  </a:cubicBezTo>
                  <a:cubicBezTo>
                    <a:pt x="382" y="400"/>
                    <a:pt x="394" y="389"/>
                    <a:pt x="405" y="377"/>
                  </a:cubicBezTo>
                  <a:cubicBezTo>
                    <a:pt x="418" y="364"/>
                    <a:pt x="417" y="355"/>
                    <a:pt x="403" y="337"/>
                  </a:cubicBezTo>
                  <a:close/>
                  <a:moveTo>
                    <a:pt x="843" y="629"/>
                  </a:moveTo>
                  <a:cubicBezTo>
                    <a:pt x="845" y="630"/>
                    <a:pt x="847" y="632"/>
                    <a:pt x="850" y="632"/>
                  </a:cubicBezTo>
                  <a:cubicBezTo>
                    <a:pt x="877" y="641"/>
                    <a:pt x="882" y="651"/>
                    <a:pt x="874" y="678"/>
                  </a:cubicBezTo>
                  <a:cubicBezTo>
                    <a:pt x="872" y="683"/>
                    <a:pt x="871" y="689"/>
                    <a:pt x="869" y="695"/>
                  </a:cubicBezTo>
                  <a:cubicBezTo>
                    <a:pt x="889" y="691"/>
                    <a:pt x="905" y="674"/>
                    <a:pt x="907" y="655"/>
                  </a:cubicBezTo>
                  <a:cubicBezTo>
                    <a:pt x="908" y="639"/>
                    <a:pt x="897" y="625"/>
                    <a:pt x="878" y="616"/>
                  </a:cubicBezTo>
                  <a:cubicBezTo>
                    <a:pt x="862" y="610"/>
                    <a:pt x="854" y="613"/>
                    <a:pt x="843" y="629"/>
                  </a:cubicBezTo>
                  <a:close/>
                  <a:moveTo>
                    <a:pt x="789" y="575"/>
                  </a:moveTo>
                  <a:cubicBezTo>
                    <a:pt x="806" y="572"/>
                    <a:pt x="811" y="557"/>
                    <a:pt x="816" y="544"/>
                  </a:cubicBezTo>
                  <a:cubicBezTo>
                    <a:pt x="821" y="532"/>
                    <a:pt x="819" y="518"/>
                    <a:pt x="808" y="509"/>
                  </a:cubicBezTo>
                  <a:cubicBezTo>
                    <a:pt x="795" y="499"/>
                    <a:pt x="781" y="492"/>
                    <a:pt x="764" y="497"/>
                  </a:cubicBezTo>
                  <a:cubicBezTo>
                    <a:pt x="756" y="500"/>
                    <a:pt x="750" y="506"/>
                    <a:pt x="751" y="515"/>
                  </a:cubicBezTo>
                  <a:cubicBezTo>
                    <a:pt x="789" y="521"/>
                    <a:pt x="789" y="521"/>
                    <a:pt x="789" y="575"/>
                  </a:cubicBezTo>
                  <a:close/>
                  <a:moveTo>
                    <a:pt x="435" y="578"/>
                  </a:moveTo>
                  <a:cubicBezTo>
                    <a:pt x="450" y="597"/>
                    <a:pt x="473" y="604"/>
                    <a:pt x="491" y="597"/>
                  </a:cubicBezTo>
                  <a:cubicBezTo>
                    <a:pt x="505" y="591"/>
                    <a:pt x="515" y="569"/>
                    <a:pt x="512" y="550"/>
                  </a:cubicBezTo>
                  <a:cubicBezTo>
                    <a:pt x="510" y="536"/>
                    <a:pt x="504" y="531"/>
                    <a:pt x="488" y="531"/>
                  </a:cubicBezTo>
                  <a:cubicBezTo>
                    <a:pt x="490" y="569"/>
                    <a:pt x="488" y="571"/>
                    <a:pt x="435" y="578"/>
                  </a:cubicBezTo>
                  <a:close/>
                  <a:moveTo>
                    <a:pt x="988" y="573"/>
                  </a:moveTo>
                  <a:cubicBezTo>
                    <a:pt x="1001" y="555"/>
                    <a:pt x="997" y="527"/>
                    <a:pt x="982" y="514"/>
                  </a:cubicBezTo>
                  <a:cubicBezTo>
                    <a:pt x="971" y="504"/>
                    <a:pt x="940" y="506"/>
                    <a:pt x="928" y="517"/>
                  </a:cubicBezTo>
                  <a:cubicBezTo>
                    <a:pt x="920" y="525"/>
                    <a:pt x="919" y="533"/>
                    <a:pt x="925" y="545"/>
                  </a:cubicBezTo>
                  <a:cubicBezTo>
                    <a:pt x="957" y="526"/>
                    <a:pt x="960" y="528"/>
                    <a:pt x="988" y="573"/>
                  </a:cubicBezTo>
                  <a:close/>
                  <a:moveTo>
                    <a:pt x="247" y="177"/>
                  </a:moveTo>
                  <a:cubicBezTo>
                    <a:pt x="246" y="163"/>
                    <a:pt x="233" y="151"/>
                    <a:pt x="219" y="152"/>
                  </a:cubicBezTo>
                  <a:cubicBezTo>
                    <a:pt x="206" y="153"/>
                    <a:pt x="194" y="165"/>
                    <a:pt x="194" y="178"/>
                  </a:cubicBezTo>
                  <a:cubicBezTo>
                    <a:pt x="194" y="193"/>
                    <a:pt x="206" y="205"/>
                    <a:pt x="221" y="205"/>
                  </a:cubicBezTo>
                  <a:cubicBezTo>
                    <a:pt x="236" y="204"/>
                    <a:pt x="247" y="192"/>
                    <a:pt x="247" y="177"/>
                  </a:cubicBezTo>
                  <a:close/>
                  <a:moveTo>
                    <a:pt x="217" y="417"/>
                  </a:moveTo>
                  <a:cubicBezTo>
                    <a:pt x="236" y="378"/>
                    <a:pt x="214" y="333"/>
                    <a:pt x="176" y="324"/>
                  </a:cubicBezTo>
                  <a:cubicBezTo>
                    <a:pt x="170" y="333"/>
                    <a:pt x="171" y="340"/>
                    <a:pt x="178" y="349"/>
                  </a:cubicBezTo>
                  <a:cubicBezTo>
                    <a:pt x="189" y="364"/>
                    <a:pt x="198" y="381"/>
                    <a:pt x="207" y="397"/>
                  </a:cubicBezTo>
                  <a:cubicBezTo>
                    <a:pt x="210" y="402"/>
                    <a:pt x="213" y="408"/>
                    <a:pt x="217" y="417"/>
                  </a:cubicBezTo>
                  <a:close/>
                  <a:moveTo>
                    <a:pt x="692" y="301"/>
                  </a:moveTo>
                  <a:cubicBezTo>
                    <a:pt x="677" y="298"/>
                    <a:pt x="666" y="306"/>
                    <a:pt x="657" y="314"/>
                  </a:cubicBezTo>
                  <a:cubicBezTo>
                    <a:pt x="648" y="322"/>
                    <a:pt x="643" y="333"/>
                    <a:pt x="648" y="345"/>
                  </a:cubicBezTo>
                  <a:cubicBezTo>
                    <a:pt x="653" y="358"/>
                    <a:pt x="660" y="369"/>
                    <a:pt x="674" y="373"/>
                  </a:cubicBezTo>
                  <a:cubicBezTo>
                    <a:pt x="683" y="376"/>
                    <a:pt x="691" y="374"/>
                    <a:pt x="697" y="366"/>
                  </a:cubicBezTo>
                  <a:cubicBezTo>
                    <a:pt x="686" y="358"/>
                    <a:pt x="671" y="352"/>
                    <a:pt x="675" y="337"/>
                  </a:cubicBezTo>
                  <a:cubicBezTo>
                    <a:pt x="678" y="324"/>
                    <a:pt x="686" y="313"/>
                    <a:pt x="692" y="301"/>
                  </a:cubicBezTo>
                  <a:close/>
                  <a:moveTo>
                    <a:pt x="414" y="457"/>
                  </a:moveTo>
                  <a:cubicBezTo>
                    <a:pt x="405" y="489"/>
                    <a:pt x="405" y="489"/>
                    <a:pt x="359" y="485"/>
                  </a:cubicBezTo>
                  <a:cubicBezTo>
                    <a:pt x="363" y="501"/>
                    <a:pt x="378" y="513"/>
                    <a:pt x="394" y="514"/>
                  </a:cubicBezTo>
                  <a:cubicBezTo>
                    <a:pt x="409" y="514"/>
                    <a:pt x="423" y="503"/>
                    <a:pt x="428" y="485"/>
                  </a:cubicBezTo>
                  <a:cubicBezTo>
                    <a:pt x="432" y="472"/>
                    <a:pt x="429" y="466"/>
                    <a:pt x="414" y="457"/>
                  </a:cubicBezTo>
                  <a:close/>
                  <a:moveTo>
                    <a:pt x="571" y="480"/>
                  </a:moveTo>
                  <a:cubicBezTo>
                    <a:pt x="554" y="484"/>
                    <a:pt x="539" y="489"/>
                    <a:pt x="524" y="479"/>
                  </a:cubicBezTo>
                  <a:cubicBezTo>
                    <a:pt x="508" y="470"/>
                    <a:pt x="509" y="452"/>
                    <a:pt x="501" y="438"/>
                  </a:cubicBezTo>
                  <a:cubicBezTo>
                    <a:pt x="497" y="441"/>
                    <a:pt x="493" y="442"/>
                    <a:pt x="492" y="444"/>
                  </a:cubicBezTo>
                  <a:cubicBezTo>
                    <a:pt x="486" y="460"/>
                    <a:pt x="495" y="488"/>
                    <a:pt x="510" y="493"/>
                  </a:cubicBezTo>
                  <a:cubicBezTo>
                    <a:pt x="525" y="498"/>
                    <a:pt x="541" y="500"/>
                    <a:pt x="557" y="500"/>
                  </a:cubicBezTo>
                  <a:cubicBezTo>
                    <a:pt x="566" y="501"/>
                    <a:pt x="574" y="495"/>
                    <a:pt x="571" y="480"/>
                  </a:cubicBezTo>
                  <a:close/>
                  <a:moveTo>
                    <a:pt x="682" y="580"/>
                  </a:moveTo>
                  <a:cubicBezTo>
                    <a:pt x="694" y="585"/>
                    <a:pt x="710" y="586"/>
                    <a:pt x="711" y="601"/>
                  </a:cubicBezTo>
                  <a:cubicBezTo>
                    <a:pt x="712" y="613"/>
                    <a:pt x="708" y="626"/>
                    <a:pt x="706" y="638"/>
                  </a:cubicBezTo>
                  <a:cubicBezTo>
                    <a:pt x="722" y="635"/>
                    <a:pt x="736" y="622"/>
                    <a:pt x="738" y="606"/>
                  </a:cubicBezTo>
                  <a:cubicBezTo>
                    <a:pt x="740" y="591"/>
                    <a:pt x="730" y="576"/>
                    <a:pt x="713" y="569"/>
                  </a:cubicBezTo>
                  <a:cubicBezTo>
                    <a:pt x="700" y="564"/>
                    <a:pt x="693" y="567"/>
                    <a:pt x="682" y="580"/>
                  </a:cubicBezTo>
                  <a:close/>
                  <a:moveTo>
                    <a:pt x="700" y="721"/>
                  </a:moveTo>
                  <a:cubicBezTo>
                    <a:pt x="751" y="724"/>
                    <a:pt x="793" y="699"/>
                    <a:pt x="799" y="663"/>
                  </a:cubicBezTo>
                  <a:cubicBezTo>
                    <a:pt x="767" y="681"/>
                    <a:pt x="734" y="700"/>
                    <a:pt x="700" y="721"/>
                  </a:cubicBezTo>
                  <a:close/>
                  <a:moveTo>
                    <a:pt x="638" y="767"/>
                  </a:moveTo>
                  <a:cubicBezTo>
                    <a:pt x="631" y="747"/>
                    <a:pt x="618" y="737"/>
                    <a:pt x="603" y="736"/>
                  </a:cubicBezTo>
                  <a:cubicBezTo>
                    <a:pt x="588" y="736"/>
                    <a:pt x="574" y="746"/>
                    <a:pt x="565" y="766"/>
                  </a:cubicBezTo>
                  <a:cubicBezTo>
                    <a:pt x="589" y="768"/>
                    <a:pt x="613" y="767"/>
                    <a:pt x="638" y="767"/>
                  </a:cubicBezTo>
                  <a:close/>
                  <a:moveTo>
                    <a:pt x="971" y="391"/>
                  </a:moveTo>
                  <a:cubicBezTo>
                    <a:pt x="968" y="372"/>
                    <a:pt x="957" y="359"/>
                    <a:pt x="943" y="358"/>
                  </a:cubicBezTo>
                  <a:cubicBezTo>
                    <a:pt x="932" y="357"/>
                    <a:pt x="919" y="366"/>
                    <a:pt x="913" y="378"/>
                  </a:cubicBezTo>
                  <a:cubicBezTo>
                    <a:pt x="908" y="387"/>
                    <a:pt x="909" y="396"/>
                    <a:pt x="919" y="402"/>
                  </a:cubicBezTo>
                  <a:cubicBezTo>
                    <a:pt x="936" y="376"/>
                    <a:pt x="937" y="376"/>
                    <a:pt x="971" y="391"/>
                  </a:cubicBezTo>
                  <a:close/>
                  <a:moveTo>
                    <a:pt x="962" y="286"/>
                  </a:moveTo>
                  <a:cubicBezTo>
                    <a:pt x="959" y="267"/>
                    <a:pt x="949" y="256"/>
                    <a:pt x="935" y="254"/>
                  </a:cubicBezTo>
                  <a:cubicBezTo>
                    <a:pt x="924" y="252"/>
                    <a:pt x="910" y="260"/>
                    <a:pt x="904" y="272"/>
                  </a:cubicBezTo>
                  <a:cubicBezTo>
                    <a:pt x="899" y="281"/>
                    <a:pt x="900" y="290"/>
                    <a:pt x="908" y="297"/>
                  </a:cubicBezTo>
                  <a:cubicBezTo>
                    <a:pt x="928" y="272"/>
                    <a:pt x="928" y="272"/>
                    <a:pt x="962" y="286"/>
                  </a:cubicBezTo>
                  <a:close/>
                  <a:moveTo>
                    <a:pt x="212" y="311"/>
                  </a:moveTo>
                  <a:cubicBezTo>
                    <a:pt x="211" y="321"/>
                    <a:pt x="219" y="330"/>
                    <a:pt x="230" y="331"/>
                  </a:cubicBezTo>
                  <a:cubicBezTo>
                    <a:pt x="240" y="332"/>
                    <a:pt x="250" y="323"/>
                    <a:pt x="250" y="313"/>
                  </a:cubicBezTo>
                  <a:cubicBezTo>
                    <a:pt x="251" y="302"/>
                    <a:pt x="243" y="292"/>
                    <a:pt x="231" y="292"/>
                  </a:cubicBezTo>
                  <a:cubicBezTo>
                    <a:pt x="221" y="292"/>
                    <a:pt x="212" y="300"/>
                    <a:pt x="212" y="311"/>
                  </a:cubicBezTo>
                  <a:close/>
                  <a:moveTo>
                    <a:pt x="255" y="523"/>
                  </a:moveTo>
                  <a:cubicBezTo>
                    <a:pt x="247" y="515"/>
                    <a:pt x="237" y="512"/>
                    <a:pt x="226" y="512"/>
                  </a:cubicBezTo>
                  <a:cubicBezTo>
                    <a:pt x="218" y="512"/>
                    <a:pt x="211" y="516"/>
                    <a:pt x="206" y="523"/>
                  </a:cubicBezTo>
                  <a:cubicBezTo>
                    <a:pt x="201" y="532"/>
                    <a:pt x="204" y="539"/>
                    <a:pt x="213" y="542"/>
                  </a:cubicBezTo>
                  <a:cubicBezTo>
                    <a:pt x="228" y="546"/>
                    <a:pt x="244" y="539"/>
                    <a:pt x="255" y="523"/>
                  </a:cubicBezTo>
                  <a:close/>
                  <a:moveTo>
                    <a:pt x="282" y="618"/>
                  </a:moveTo>
                  <a:cubicBezTo>
                    <a:pt x="262" y="603"/>
                    <a:pt x="246" y="604"/>
                    <a:pt x="229" y="622"/>
                  </a:cubicBezTo>
                  <a:cubicBezTo>
                    <a:pt x="251" y="645"/>
                    <a:pt x="271" y="644"/>
                    <a:pt x="282" y="618"/>
                  </a:cubicBezTo>
                  <a:close/>
                  <a:moveTo>
                    <a:pt x="195" y="549"/>
                  </a:moveTo>
                  <a:cubicBezTo>
                    <a:pt x="185" y="558"/>
                    <a:pt x="181" y="567"/>
                    <a:pt x="180" y="578"/>
                  </a:cubicBezTo>
                  <a:cubicBezTo>
                    <a:pt x="180" y="587"/>
                    <a:pt x="183" y="593"/>
                    <a:pt x="190" y="598"/>
                  </a:cubicBezTo>
                  <a:cubicBezTo>
                    <a:pt x="198" y="604"/>
                    <a:pt x="203" y="603"/>
                    <a:pt x="208" y="594"/>
                  </a:cubicBezTo>
                  <a:cubicBezTo>
                    <a:pt x="215" y="581"/>
                    <a:pt x="210" y="565"/>
                    <a:pt x="195" y="549"/>
                  </a:cubicBezTo>
                  <a:close/>
                  <a:moveTo>
                    <a:pt x="265" y="332"/>
                  </a:moveTo>
                  <a:cubicBezTo>
                    <a:pt x="284" y="332"/>
                    <a:pt x="299" y="336"/>
                    <a:pt x="315" y="331"/>
                  </a:cubicBezTo>
                  <a:cubicBezTo>
                    <a:pt x="315" y="320"/>
                    <a:pt x="314" y="310"/>
                    <a:pt x="314" y="299"/>
                  </a:cubicBezTo>
                  <a:cubicBezTo>
                    <a:pt x="294" y="305"/>
                    <a:pt x="276" y="311"/>
                    <a:pt x="265" y="332"/>
                  </a:cubicBezTo>
                  <a:close/>
                  <a:moveTo>
                    <a:pt x="553" y="692"/>
                  </a:moveTo>
                  <a:cubicBezTo>
                    <a:pt x="549" y="710"/>
                    <a:pt x="557" y="721"/>
                    <a:pt x="562" y="736"/>
                  </a:cubicBezTo>
                  <a:cubicBezTo>
                    <a:pt x="570" y="734"/>
                    <a:pt x="579" y="734"/>
                    <a:pt x="587" y="730"/>
                  </a:cubicBezTo>
                  <a:cubicBezTo>
                    <a:pt x="595" y="727"/>
                    <a:pt x="596" y="719"/>
                    <a:pt x="588" y="713"/>
                  </a:cubicBezTo>
                  <a:cubicBezTo>
                    <a:pt x="577" y="706"/>
                    <a:pt x="566" y="700"/>
                    <a:pt x="553" y="692"/>
                  </a:cubicBezTo>
                  <a:close/>
                  <a:moveTo>
                    <a:pt x="989" y="209"/>
                  </a:moveTo>
                  <a:cubicBezTo>
                    <a:pt x="990" y="188"/>
                    <a:pt x="986" y="178"/>
                    <a:pt x="974" y="173"/>
                  </a:cubicBezTo>
                  <a:cubicBezTo>
                    <a:pt x="967" y="170"/>
                    <a:pt x="952" y="173"/>
                    <a:pt x="945" y="180"/>
                  </a:cubicBezTo>
                  <a:cubicBezTo>
                    <a:pt x="940" y="186"/>
                    <a:pt x="937" y="192"/>
                    <a:pt x="943" y="199"/>
                  </a:cubicBezTo>
                  <a:cubicBezTo>
                    <a:pt x="963" y="188"/>
                    <a:pt x="963" y="188"/>
                    <a:pt x="989" y="209"/>
                  </a:cubicBezTo>
                  <a:close/>
                  <a:moveTo>
                    <a:pt x="503" y="696"/>
                  </a:moveTo>
                  <a:cubicBezTo>
                    <a:pt x="518" y="707"/>
                    <a:pt x="523" y="724"/>
                    <a:pt x="527" y="740"/>
                  </a:cubicBezTo>
                  <a:cubicBezTo>
                    <a:pt x="528" y="744"/>
                    <a:pt x="528" y="749"/>
                    <a:pt x="530" y="752"/>
                  </a:cubicBezTo>
                  <a:cubicBezTo>
                    <a:pt x="532" y="755"/>
                    <a:pt x="535" y="757"/>
                    <a:pt x="538" y="758"/>
                  </a:cubicBezTo>
                  <a:cubicBezTo>
                    <a:pt x="540" y="758"/>
                    <a:pt x="543" y="754"/>
                    <a:pt x="544" y="751"/>
                  </a:cubicBezTo>
                  <a:cubicBezTo>
                    <a:pt x="548" y="729"/>
                    <a:pt x="534" y="696"/>
                    <a:pt x="503" y="696"/>
                  </a:cubicBezTo>
                  <a:close/>
                  <a:moveTo>
                    <a:pt x="841" y="342"/>
                  </a:moveTo>
                  <a:cubicBezTo>
                    <a:pt x="830" y="327"/>
                    <a:pt x="814" y="327"/>
                    <a:pt x="799" y="329"/>
                  </a:cubicBezTo>
                  <a:cubicBezTo>
                    <a:pt x="784" y="331"/>
                    <a:pt x="769" y="334"/>
                    <a:pt x="763" y="352"/>
                  </a:cubicBezTo>
                  <a:cubicBezTo>
                    <a:pt x="788" y="337"/>
                    <a:pt x="813" y="333"/>
                    <a:pt x="841" y="342"/>
                  </a:cubicBezTo>
                  <a:close/>
                  <a:moveTo>
                    <a:pt x="663" y="771"/>
                  </a:moveTo>
                  <a:cubicBezTo>
                    <a:pt x="672" y="762"/>
                    <a:pt x="678" y="753"/>
                    <a:pt x="674" y="743"/>
                  </a:cubicBezTo>
                  <a:cubicBezTo>
                    <a:pt x="669" y="732"/>
                    <a:pt x="657" y="738"/>
                    <a:pt x="649" y="737"/>
                  </a:cubicBezTo>
                  <a:cubicBezTo>
                    <a:pt x="645" y="736"/>
                    <a:pt x="642" y="738"/>
                    <a:pt x="638" y="739"/>
                  </a:cubicBezTo>
                  <a:cubicBezTo>
                    <a:pt x="647" y="750"/>
                    <a:pt x="654" y="760"/>
                    <a:pt x="663" y="771"/>
                  </a:cubicBezTo>
                  <a:close/>
                  <a:moveTo>
                    <a:pt x="509" y="388"/>
                  </a:moveTo>
                  <a:cubicBezTo>
                    <a:pt x="509" y="410"/>
                    <a:pt x="516" y="424"/>
                    <a:pt x="533" y="437"/>
                  </a:cubicBezTo>
                  <a:cubicBezTo>
                    <a:pt x="543" y="444"/>
                    <a:pt x="552" y="451"/>
                    <a:pt x="567" y="447"/>
                  </a:cubicBezTo>
                  <a:cubicBezTo>
                    <a:pt x="554" y="438"/>
                    <a:pt x="542" y="432"/>
                    <a:pt x="533" y="423"/>
                  </a:cubicBezTo>
                  <a:cubicBezTo>
                    <a:pt x="524" y="414"/>
                    <a:pt x="518" y="402"/>
                    <a:pt x="509" y="388"/>
                  </a:cubicBezTo>
                  <a:close/>
                  <a:moveTo>
                    <a:pt x="478" y="471"/>
                  </a:moveTo>
                  <a:cubicBezTo>
                    <a:pt x="475" y="488"/>
                    <a:pt x="479" y="496"/>
                    <a:pt x="495" y="508"/>
                  </a:cubicBezTo>
                  <a:cubicBezTo>
                    <a:pt x="508" y="518"/>
                    <a:pt x="522" y="527"/>
                    <a:pt x="540" y="520"/>
                  </a:cubicBezTo>
                  <a:cubicBezTo>
                    <a:pt x="513" y="511"/>
                    <a:pt x="490" y="499"/>
                    <a:pt x="478" y="471"/>
                  </a:cubicBezTo>
                  <a:close/>
                  <a:moveTo>
                    <a:pt x="224" y="271"/>
                  </a:moveTo>
                  <a:cubicBezTo>
                    <a:pt x="239" y="256"/>
                    <a:pt x="238" y="241"/>
                    <a:pt x="222" y="229"/>
                  </a:cubicBezTo>
                  <a:cubicBezTo>
                    <a:pt x="209" y="244"/>
                    <a:pt x="210" y="258"/>
                    <a:pt x="224" y="271"/>
                  </a:cubicBezTo>
                  <a:close/>
                  <a:moveTo>
                    <a:pt x="529" y="573"/>
                  </a:moveTo>
                  <a:cubicBezTo>
                    <a:pt x="518" y="597"/>
                    <a:pt x="498" y="611"/>
                    <a:pt x="467" y="615"/>
                  </a:cubicBezTo>
                  <a:cubicBezTo>
                    <a:pt x="499" y="626"/>
                    <a:pt x="531" y="604"/>
                    <a:pt x="529" y="573"/>
                  </a:cubicBezTo>
                  <a:close/>
                  <a:moveTo>
                    <a:pt x="415" y="204"/>
                  </a:moveTo>
                  <a:cubicBezTo>
                    <a:pt x="407" y="204"/>
                    <a:pt x="399" y="211"/>
                    <a:pt x="399" y="219"/>
                  </a:cubicBezTo>
                  <a:cubicBezTo>
                    <a:pt x="399" y="228"/>
                    <a:pt x="406" y="235"/>
                    <a:pt x="414" y="235"/>
                  </a:cubicBezTo>
                  <a:cubicBezTo>
                    <a:pt x="421" y="235"/>
                    <a:pt x="428" y="229"/>
                    <a:pt x="428" y="221"/>
                  </a:cubicBezTo>
                  <a:cubicBezTo>
                    <a:pt x="429" y="213"/>
                    <a:pt x="423" y="205"/>
                    <a:pt x="415" y="204"/>
                  </a:cubicBezTo>
                  <a:close/>
                  <a:moveTo>
                    <a:pt x="897" y="604"/>
                  </a:moveTo>
                  <a:cubicBezTo>
                    <a:pt x="905" y="616"/>
                    <a:pt x="912" y="627"/>
                    <a:pt x="916" y="638"/>
                  </a:cubicBezTo>
                  <a:cubicBezTo>
                    <a:pt x="919" y="649"/>
                    <a:pt x="918" y="662"/>
                    <a:pt x="919" y="678"/>
                  </a:cubicBezTo>
                  <a:cubicBezTo>
                    <a:pt x="931" y="660"/>
                    <a:pt x="929" y="645"/>
                    <a:pt x="924" y="630"/>
                  </a:cubicBezTo>
                  <a:cubicBezTo>
                    <a:pt x="920" y="618"/>
                    <a:pt x="913" y="607"/>
                    <a:pt x="897" y="604"/>
                  </a:cubicBezTo>
                  <a:close/>
                  <a:moveTo>
                    <a:pt x="611" y="674"/>
                  </a:moveTo>
                  <a:cubicBezTo>
                    <a:pt x="635" y="676"/>
                    <a:pt x="646" y="663"/>
                    <a:pt x="655" y="649"/>
                  </a:cubicBezTo>
                  <a:cubicBezTo>
                    <a:pt x="662" y="639"/>
                    <a:pt x="668" y="628"/>
                    <a:pt x="657" y="612"/>
                  </a:cubicBezTo>
                  <a:cubicBezTo>
                    <a:pt x="654" y="642"/>
                    <a:pt x="638" y="660"/>
                    <a:pt x="611" y="674"/>
                  </a:cubicBezTo>
                  <a:close/>
                  <a:moveTo>
                    <a:pt x="363" y="202"/>
                  </a:moveTo>
                  <a:cubicBezTo>
                    <a:pt x="355" y="202"/>
                    <a:pt x="348" y="209"/>
                    <a:pt x="349" y="218"/>
                  </a:cubicBezTo>
                  <a:cubicBezTo>
                    <a:pt x="350" y="226"/>
                    <a:pt x="355" y="231"/>
                    <a:pt x="363" y="232"/>
                  </a:cubicBezTo>
                  <a:cubicBezTo>
                    <a:pt x="371" y="232"/>
                    <a:pt x="379" y="225"/>
                    <a:pt x="379" y="217"/>
                  </a:cubicBezTo>
                  <a:cubicBezTo>
                    <a:pt x="379" y="208"/>
                    <a:pt x="372" y="202"/>
                    <a:pt x="363" y="202"/>
                  </a:cubicBezTo>
                  <a:close/>
                  <a:moveTo>
                    <a:pt x="945" y="488"/>
                  </a:moveTo>
                  <a:cubicBezTo>
                    <a:pt x="960" y="493"/>
                    <a:pt x="973" y="495"/>
                    <a:pt x="983" y="501"/>
                  </a:cubicBezTo>
                  <a:cubicBezTo>
                    <a:pt x="993" y="507"/>
                    <a:pt x="1001" y="517"/>
                    <a:pt x="1010" y="526"/>
                  </a:cubicBezTo>
                  <a:cubicBezTo>
                    <a:pt x="1006" y="496"/>
                    <a:pt x="977" y="479"/>
                    <a:pt x="945" y="488"/>
                  </a:cubicBezTo>
                  <a:close/>
                  <a:moveTo>
                    <a:pt x="413" y="186"/>
                  </a:moveTo>
                  <a:cubicBezTo>
                    <a:pt x="412" y="181"/>
                    <a:pt x="411" y="173"/>
                    <a:pt x="410" y="173"/>
                  </a:cubicBezTo>
                  <a:cubicBezTo>
                    <a:pt x="400" y="172"/>
                    <a:pt x="397" y="156"/>
                    <a:pt x="383" y="162"/>
                  </a:cubicBezTo>
                  <a:cubicBezTo>
                    <a:pt x="383" y="170"/>
                    <a:pt x="382" y="178"/>
                    <a:pt x="382" y="186"/>
                  </a:cubicBezTo>
                  <a:cubicBezTo>
                    <a:pt x="393" y="186"/>
                    <a:pt x="402" y="186"/>
                    <a:pt x="413" y="186"/>
                  </a:cubicBezTo>
                  <a:close/>
                  <a:moveTo>
                    <a:pt x="340" y="400"/>
                  </a:moveTo>
                  <a:cubicBezTo>
                    <a:pt x="361" y="424"/>
                    <a:pt x="400" y="422"/>
                    <a:pt x="413" y="395"/>
                  </a:cubicBezTo>
                  <a:cubicBezTo>
                    <a:pt x="388" y="410"/>
                    <a:pt x="365" y="411"/>
                    <a:pt x="340" y="400"/>
                  </a:cubicBezTo>
                  <a:close/>
                  <a:moveTo>
                    <a:pt x="376" y="524"/>
                  </a:moveTo>
                  <a:cubicBezTo>
                    <a:pt x="403" y="540"/>
                    <a:pt x="435" y="527"/>
                    <a:pt x="436" y="503"/>
                  </a:cubicBezTo>
                  <a:cubicBezTo>
                    <a:pt x="421" y="520"/>
                    <a:pt x="403" y="527"/>
                    <a:pt x="376" y="524"/>
                  </a:cubicBezTo>
                  <a:close/>
                  <a:moveTo>
                    <a:pt x="748" y="625"/>
                  </a:moveTo>
                  <a:cubicBezTo>
                    <a:pt x="764" y="598"/>
                    <a:pt x="756" y="567"/>
                    <a:pt x="734" y="564"/>
                  </a:cubicBezTo>
                  <a:cubicBezTo>
                    <a:pt x="749" y="590"/>
                    <a:pt x="749" y="590"/>
                    <a:pt x="748" y="625"/>
                  </a:cubicBezTo>
                  <a:close/>
                  <a:moveTo>
                    <a:pt x="640" y="369"/>
                  </a:moveTo>
                  <a:cubicBezTo>
                    <a:pt x="639" y="356"/>
                    <a:pt x="636" y="345"/>
                    <a:pt x="637" y="335"/>
                  </a:cubicBezTo>
                  <a:cubicBezTo>
                    <a:pt x="637" y="325"/>
                    <a:pt x="641" y="315"/>
                    <a:pt x="644" y="304"/>
                  </a:cubicBezTo>
                  <a:cubicBezTo>
                    <a:pt x="623" y="322"/>
                    <a:pt x="621" y="349"/>
                    <a:pt x="640" y="369"/>
                  </a:cubicBezTo>
                  <a:close/>
                  <a:moveTo>
                    <a:pt x="374" y="679"/>
                  </a:moveTo>
                  <a:cubicBezTo>
                    <a:pt x="374" y="682"/>
                    <a:pt x="374" y="684"/>
                    <a:pt x="374" y="687"/>
                  </a:cubicBezTo>
                  <a:cubicBezTo>
                    <a:pt x="389" y="688"/>
                    <a:pt x="403" y="689"/>
                    <a:pt x="417" y="682"/>
                  </a:cubicBezTo>
                  <a:cubicBezTo>
                    <a:pt x="424" y="678"/>
                    <a:pt x="426" y="673"/>
                    <a:pt x="421" y="666"/>
                  </a:cubicBezTo>
                  <a:cubicBezTo>
                    <a:pt x="413" y="669"/>
                    <a:pt x="405" y="674"/>
                    <a:pt x="397" y="676"/>
                  </a:cubicBezTo>
                  <a:cubicBezTo>
                    <a:pt x="390" y="678"/>
                    <a:pt x="381" y="678"/>
                    <a:pt x="374" y="679"/>
                  </a:cubicBezTo>
                  <a:close/>
                  <a:moveTo>
                    <a:pt x="959" y="349"/>
                  </a:moveTo>
                  <a:cubicBezTo>
                    <a:pt x="939" y="337"/>
                    <a:pt x="918" y="341"/>
                    <a:pt x="913" y="355"/>
                  </a:cubicBezTo>
                  <a:cubicBezTo>
                    <a:pt x="927" y="353"/>
                    <a:pt x="943" y="351"/>
                    <a:pt x="959" y="349"/>
                  </a:cubicBezTo>
                  <a:close/>
                  <a:moveTo>
                    <a:pt x="950" y="245"/>
                  </a:moveTo>
                  <a:cubicBezTo>
                    <a:pt x="932" y="233"/>
                    <a:pt x="912" y="236"/>
                    <a:pt x="905" y="249"/>
                  </a:cubicBezTo>
                  <a:cubicBezTo>
                    <a:pt x="919" y="248"/>
                    <a:pt x="934" y="246"/>
                    <a:pt x="950" y="245"/>
                  </a:cubicBezTo>
                  <a:close/>
                  <a:moveTo>
                    <a:pt x="993" y="173"/>
                  </a:moveTo>
                  <a:cubicBezTo>
                    <a:pt x="981" y="157"/>
                    <a:pt x="971" y="154"/>
                    <a:pt x="954" y="161"/>
                  </a:cubicBezTo>
                  <a:cubicBezTo>
                    <a:pt x="967" y="165"/>
                    <a:pt x="979" y="169"/>
                    <a:pt x="993" y="1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6186683" y="1950989"/>
            <a:ext cx="1709911" cy="1704518"/>
            <a:chOff x="6292850" y="2074997"/>
            <a:chExt cx="1709911" cy="1704518"/>
          </a:xfrm>
          <a:solidFill>
            <a:srgbClr val="F6E8AD"/>
          </a:solidFill>
          <a:effectLst/>
        </p:grpSpPr>
        <p:sp>
          <p:nvSpPr>
            <p:cNvPr id="20" name="Freeform 18"/>
            <p:cNvSpPr>
              <a:spLocks noEditPoints="1"/>
            </p:cNvSpPr>
            <p:nvPr/>
          </p:nvSpPr>
          <p:spPr bwMode="auto">
            <a:xfrm>
              <a:off x="6292850" y="2074997"/>
              <a:ext cx="1709911" cy="1704518"/>
            </a:xfrm>
            <a:custGeom>
              <a:avLst/>
              <a:gdLst>
                <a:gd name="T0" fmla="*/ 0 w 1307"/>
                <a:gd name="T1" fmla="*/ 132 h 1303"/>
                <a:gd name="T2" fmla="*/ 9 w 1307"/>
                <a:gd name="T3" fmla="*/ 113 h 1303"/>
                <a:gd name="T4" fmla="*/ 129 w 1307"/>
                <a:gd name="T5" fmla="*/ 2 h 1303"/>
                <a:gd name="T6" fmla="*/ 151 w 1307"/>
                <a:gd name="T7" fmla="*/ 0 h 1303"/>
                <a:gd name="T8" fmla="*/ 1157 w 1307"/>
                <a:gd name="T9" fmla="*/ 0 h 1303"/>
                <a:gd name="T10" fmla="*/ 1307 w 1307"/>
                <a:gd name="T11" fmla="*/ 148 h 1303"/>
                <a:gd name="T12" fmla="*/ 1307 w 1307"/>
                <a:gd name="T13" fmla="*/ 343 h 1303"/>
                <a:gd name="T14" fmla="*/ 1307 w 1307"/>
                <a:gd name="T15" fmla="*/ 1148 h 1303"/>
                <a:gd name="T16" fmla="*/ 1151 w 1307"/>
                <a:gd name="T17" fmla="*/ 1303 h 1303"/>
                <a:gd name="T18" fmla="*/ 160 w 1307"/>
                <a:gd name="T19" fmla="*/ 1303 h 1303"/>
                <a:gd name="T20" fmla="*/ 8 w 1307"/>
                <a:gd name="T21" fmla="*/ 1187 h 1303"/>
                <a:gd name="T22" fmla="*/ 0 w 1307"/>
                <a:gd name="T23" fmla="*/ 1171 h 1303"/>
                <a:gd name="T24" fmla="*/ 0 w 1307"/>
                <a:gd name="T25" fmla="*/ 132 h 1303"/>
                <a:gd name="T26" fmla="*/ 654 w 1307"/>
                <a:gd name="T27" fmla="*/ 35 h 1303"/>
                <a:gd name="T28" fmla="*/ 157 w 1307"/>
                <a:gd name="T29" fmla="*/ 35 h 1303"/>
                <a:gd name="T30" fmla="*/ 42 w 1307"/>
                <a:gd name="T31" fmla="*/ 128 h 1303"/>
                <a:gd name="T32" fmla="*/ 39 w 1307"/>
                <a:gd name="T33" fmla="*/ 169 h 1303"/>
                <a:gd name="T34" fmla="*/ 39 w 1307"/>
                <a:gd name="T35" fmla="*/ 1132 h 1303"/>
                <a:gd name="T36" fmla="*/ 39 w 1307"/>
                <a:gd name="T37" fmla="*/ 1153 h 1303"/>
                <a:gd name="T38" fmla="*/ 131 w 1307"/>
                <a:gd name="T39" fmla="*/ 1264 h 1303"/>
                <a:gd name="T40" fmla="*/ 177 w 1307"/>
                <a:gd name="T41" fmla="*/ 1268 h 1303"/>
                <a:gd name="T42" fmla="*/ 1141 w 1307"/>
                <a:gd name="T43" fmla="*/ 1268 h 1303"/>
                <a:gd name="T44" fmla="*/ 1157 w 1307"/>
                <a:gd name="T45" fmla="*/ 1268 h 1303"/>
                <a:gd name="T46" fmla="*/ 1241 w 1307"/>
                <a:gd name="T47" fmla="*/ 1229 h 1303"/>
                <a:gd name="T48" fmla="*/ 1272 w 1307"/>
                <a:gd name="T49" fmla="*/ 1144 h 1303"/>
                <a:gd name="T50" fmla="*/ 1272 w 1307"/>
                <a:gd name="T51" fmla="*/ 830 h 1303"/>
                <a:gd name="T52" fmla="*/ 1272 w 1307"/>
                <a:gd name="T53" fmla="*/ 164 h 1303"/>
                <a:gd name="T54" fmla="*/ 1265 w 1307"/>
                <a:gd name="T55" fmla="*/ 117 h 1303"/>
                <a:gd name="T56" fmla="*/ 1153 w 1307"/>
                <a:gd name="T57" fmla="*/ 35 h 1303"/>
                <a:gd name="T58" fmla="*/ 654 w 1307"/>
                <a:gd name="T59" fmla="*/ 35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07" h="1303">
                  <a:moveTo>
                    <a:pt x="0" y="132"/>
                  </a:moveTo>
                  <a:cubicBezTo>
                    <a:pt x="3" y="126"/>
                    <a:pt x="6" y="119"/>
                    <a:pt x="9" y="113"/>
                  </a:cubicBezTo>
                  <a:cubicBezTo>
                    <a:pt x="28" y="53"/>
                    <a:pt x="67" y="15"/>
                    <a:pt x="129" y="2"/>
                  </a:cubicBezTo>
                  <a:cubicBezTo>
                    <a:pt x="136" y="1"/>
                    <a:pt x="144" y="0"/>
                    <a:pt x="151" y="0"/>
                  </a:cubicBezTo>
                  <a:cubicBezTo>
                    <a:pt x="486" y="0"/>
                    <a:pt x="822" y="0"/>
                    <a:pt x="1157" y="0"/>
                  </a:cubicBezTo>
                  <a:cubicBezTo>
                    <a:pt x="1238" y="0"/>
                    <a:pt x="1306" y="67"/>
                    <a:pt x="1307" y="148"/>
                  </a:cubicBezTo>
                  <a:cubicBezTo>
                    <a:pt x="1307" y="213"/>
                    <a:pt x="1307" y="278"/>
                    <a:pt x="1307" y="343"/>
                  </a:cubicBezTo>
                  <a:cubicBezTo>
                    <a:pt x="1307" y="612"/>
                    <a:pt x="1306" y="880"/>
                    <a:pt x="1307" y="1148"/>
                  </a:cubicBezTo>
                  <a:cubicBezTo>
                    <a:pt x="1307" y="1225"/>
                    <a:pt x="1247" y="1303"/>
                    <a:pt x="1151" y="1303"/>
                  </a:cubicBezTo>
                  <a:cubicBezTo>
                    <a:pt x="821" y="1303"/>
                    <a:pt x="490" y="1303"/>
                    <a:pt x="160" y="1303"/>
                  </a:cubicBezTo>
                  <a:cubicBezTo>
                    <a:pt x="84" y="1303"/>
                    <a:pt x="24" y="1254"/>
                    <a:pt x="8" y="1187"/>
                  </a:cubicBezTo>
                  <a:cubicBezTo>
                    <a:pt x="6" y="1181"/>
                    <a:pt x="3" y="1176"/>
                    <a:pt x="0" y="1171"/>
                  </a:cubicBezTo>
                  <a:cubicBezTo>
                    <a:pt x="0" y="825"/>
                    <a:pt x="0" y="479"/>
                    <a:pt x="0" y="132"/>
                  </a:cubicBezTo>
                  <a:close/>
                  <a:moveTo>
                    <a:pt x="654" y="35"/>
                  </a:moveTo>
                  <a:cubicBezTo>
                    <a:pt x="488" y="35"/>
                    <a:pt x="323" y="35"/>
                    <a:pt x="157" y="35"/>
                  </a:cubicBezTo>
                  <a:cubicBezTo>
                    <a:pt x="100" y="35"/>
                    <a:pt x="53" y="73"/>
                    <a:pt x="42" y="128"/>
                  </a:cubicBezTo>
                  <a:cubicBezTo>
                    <a:pt x="39" y="141"/>
                    <a:pt x="39" y="155"/>
                    <a:pt x="39" y="169"/>
                  </a:cubicBezTo>
                  <a:cubicBezTo>
                    <a:pt x="39" y="490"/>
                    <a:pt x="39" y="811"/>
                    <a:pt x="39" y="1132"/>
                  </a:cubicBezTo>
                  <a:cubicBezTo>
                    <a:pt x="39" y="1139"/>
                    <a:pt x="39" y="1146"/>
                    <a:pt x="39" y="1153"/>
                  </a:cubicBezTo>
                  <a:cubicBezTo>
                    <a:pt x="40" y="1207"/>
                    <a:pt x="78" y="1253"/>
                    <a:pt x="131" y="1264"/>
                  </a:cubicBezTo>
                  <a:cubicBezTo>
                    <a:pt x="146" y="1267"/>
                    <a:pt x="162" y="1268"/>
                    <a:pt x="177" y="1268"/>
                  </a:cubicBezTo>
                  <a:cubicBezTo>
                    <a:pt x="499" y="1268"/>
                    <a:pt x="820" y="1268"/>
                    <a:pt x="1141" y="1268"/>
                  </a:cubicBezTo>
                  <a:cubicBezTo>
                    <a:pt x="1147" y="1268"/>
                    <a:pt x="1152" y="1268"/>
                    <a:pt x="1157" y="1268"/>
                  </a:cubicBezTo>
                  <a:cubicBezTo>
                    <a:pt x="1190" y="1266"/>
                    <a:pt x="1218" y="1253"/>
                    <a:pt x="1241" y="1229"/>
                  </a:cubicBezTo>
                  <a:cubicBezTo>
                    <a:pt x="1263" y="1205"/>
                    <a:pt x="1272" y="1176"/>
                    <a:pt x="1272" y="1144"/>
                  </a:cubicBezTo>
                  <a:cubicBezTo>
                    <a:pt x="1272" y="1040"/>
                    <a:pt x="1272" y="935"/>
                    <a:pt x="1272" y="830"/>
                  </a:cubicBezTo>
                  <a:cubicBezTo>
                    <a:pt x="1272" y="608"/>
                    <a:pt x="1272" y="386"/>
                    <a:pt x="1272" y="164"/>
                  </a:cubicBezTo>
                  <a:cubicBezTo>
                    <a:pt x="1272" y="148"/>
                    <a:pt x="1270" y="132"/>
                    <a:pt x="1265" y="117"/>
                  </a:cubicBezTo>
                  <a:cubicBezTo>
                    <a:pt x="1251" y="68"/>
                    <a:pt x="1205" y="35"/>
                    <a:pt x="1153" y="35"/>
                  </a:cubicBezTo>
                  <a:cubicBezTo>
                    <a:pt x="987" y="35"/>
                    <a:pt x="820" y="35"/>
                    <a:pt x="654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9"/>
            <p:cNvSpPr>
              <a:spLocks noEditPoints="1"/>
            </p:cNvSpPr>
            <p:nvPr/>
          </p:nvSpPr>
          <p:spPr bwMode="auto">
            <a:xfrm>
              <a:off x="6385530" y="2232896"/>
              <a:ext cx="1540244" cy="1389702"/>
            </a:xfrm>
            <a:custGeom>
              <a:avLst/>
              <a:gdLst>
                <a:gd name="T0" fmla="*/ 636 w 1177"/>
                <a:gd name="T1" fmla="*/ 1061 h 1062"/>
                <a:gd name="T2" fmla="*/ 463 w 1177"/>
                <a:gd name="T3" fmla="*/ 1019 h 1062"/>
                <a:gd name="T4" fmla="*/ 127 w 1177"/>
                <a:gd name="T5" fmla="*/ 857 h 1062"/>
                <a:gd name="T6" fmla="*/ 160 w 1177"/>
                <a:gd name="T7" fmla="*/ 600 h 1062"/>
                <a:gd name="T8" fmla="*/ 268 w 1177"/>
                <a:gd name="T9" fmla="*/ 461 h 1062"/>
                <a:gd name="T10" fmla="*/ 129 w 1177"/>
                <a:gd name="T11" fmla="*/ 144 h 1062"/>
                <a:gd name="T12" fmla="*/ 657 w 1177"/>
                <a:gd name="T13" fmla="*/ 374 h 1062"/>
                <a:gd name="T14" fmla="*/ 771 w 1177"/>
                <a:gd name="T15" fmla="*/ 91 h 1062"/>
                <a:gd name="T16" fmla="*/ 955 w 1177"/>
                <a:gd name="T17" fmla="*/ 40 h 1062"/>
                <a:gd name="T18" fmla="*/ 1057 w 1177"/>
                <a:gd name="T19" fmla="*/ 143 h 1062"/>
                <a:gd name="T20" fmla="*/ 1134 w 1177"/>
                <a:gd name="T21" fmla="*/ 635 h 1062"/>
                <a:gd name="T22" fmla="*/ 1034 w 1177"/>
                <a:gd name="T23" fmla="*/ 930 h 1062"/>
                <a:gd name="T24" fmla="*/ 838 w 1177"/>
                <a:gd name="T25" fmla="*/ 805 h 1062"/>
                <a:gd name="T26" fmla="*/ 684 w 1177"/>
                <a:gd name="T27" fmla="*/ 750 h 1062"/>
                <a:gd name="T28" fmla="*/ 924 w 1177"/>
                <a:gd name="T29" fmla="*/ 834 h 1062"/>
                <a:gd name="T30" fmla="*/ 546 w 1177"/>
                <a:gd name="T31" fmla="*/ 642 h 1062"/>
                <a:gd name="T32" fmla="*/ 349 w 1177"/>
                <a:gd name="T33" fmla="*/ 641 h 1062"/>
                <a:gd name="T34" fmla="*/ 280 w 1177"/>
                <a:gd name="T35" fmla="*/ 647 h 1062"/>
                <a:gd name="T36" fmla="*/ 483 w 1177"/>
                <a:gd name="T37" fmla="*/ 422 h 1062"/>
                <a:gd name="T38" fmla="*/ 502 w 1177"/>
                <a:gd name="T39" fmla="*/ 364 h 1062"/>
                <a:gd name="T40" fmla="*/ 420 w 1177"/>
                <a:gd name="T41" fmla="*/ 331 h 1062"/>
                <a:gd name="T42" fmla="*/ 429 w 1177"/>
                <a:gd name="T43" fmla="*/ 415 h 1062"/>
                <a:gd name="T44" fmla="*/ 74 w 1177"/>
                <a:gd name="T45" fmla="*/ 583 h 1062"/>
                <a:gd name="T46" fmla="*/ 1051 w 1177"/>
                <a:gd name="T47" fmla="*/ 418 h 1062"/>
                <a:gd name="T48" fmla="*/ 802 w 1177"/>
                <a:gd name="T49" fmla="*/ 940 h 1062"/>
                <a:gd name="T50" fmla="*/ 972 w 1177"/>
                <a:gd name="T51" fmla="*/ 741 h 1062"/>
                <a:gd name="T52" fmla="*/ 991 w 1177"/>
                <a:gd name="T53" fmla="*/ 804 h 1062"/>
                <a:gd name="T54" fmla="*/ 811 w 1177"/>
                <a:gd name="T55" fmla="*/ 233 h 1062"/>
                <a:gd name="T56" fmla="*/ 482 w 1177"/>
                <a:gd name="T57" fmla="*/ 559 h 1062"/>
                <a:gd name="T58" fmla="*/ 343 w 1177"/>
                <a:gd name="T59" fmla="*/ 1017 h 1062"/>
                <a:gd name="T60" fmla="*/ 479 w 1177"/>
                <a:gd name="T61" fmla="*/ 968 h 1062"/>
                <a:gd name="T62" fmla="*/ 1127 w 1177"/>
                <a:gd name="T63" fmla="*/ 549 h 1062"/>
                <a:gd name="T64" fmla="*/ 359 w 1177"/>
                <a:gd name="T65" fmla="*/ 696 h 1062"/>
                <a:gd name="T66" fmla="*/ 595 w 1177"/>
                <a:gd name="T67" fmla="*/ 1000 h 1062"/>
                <a:gd name="T68" fmla="*/ 678 w 1177"/>
                <a:gd name="T69" fmla="*/ 997 h 1062"/>
                <a:gd name="T70" fmla="*/ 568 w 1177"/>
                <a:gd name="T71" fmla="*/ 712 h 1062"/>
                <a:gd name="T72" fmla="*/ 340 w 1177"/>
                <a:gd name="T73" fmla="*/ 925 h 1062"/>
                <a:gd name="T74" fmla="*/ 664 w 1177"/>
                <a:gd name="T75" fmla="*/ 909 h 1062"/>
                <a:gd name="T76" fmla="*/ 657 w 1177"/>
                <a:gd name="T77" fmla="*/ 436 h 1062"/>
                <a:gd name="T78" fmla="*/ 378 w 1177"/>
                <a:gd name="T79" fmla="*/ 858 h 1062"/>
                <a:gd name="T80" fmla="*/ 927 w 1177"/>
                <a:gd name="T81" fmla="*/ 483 h 1062"/>
                <a:gd name="T82" fmla="*/ 847 w 1177"/>
                <a:gd name="T83" fmla="*/ 437 h 1062"/>
                <a:gd name="T84" fmla="*/ 969 w 1177"/>
                <a:gd name="T85" fmla="*/ 383 h 1062"/>
                <a:gd name="T86" fmla="*/ 155 w 1177"/>
                <a:gd name="T87" fmla="*/ 848 h 1062"/>
                <a:gd name="T88" fmla="*/ 740 w 1177"/>
                <a:gd name="T89" fmla="*/ 551 h 1062"/>
                <a:gd name="T90" fmla="*/ 738 w 1177"/>
                <a:gd name="T91" fmla="*/ 489 h 1062"/>
                <a:gd name="T92" fmla="*/ 301 w 1177"/>
                <a:gd name="T93" fmla="*/ 987 h 1062"/>
                <a:gd name="T94" fmla="*/ 191 w 1177"/>
                <a:gd name="T95" fmla="*/ 948 h 1062"/>
                <a:gd name="T96" fmla="*/ 663 w 1177"/>
                <a:gd name="T97" fmla="*/ 519 h 1062"/>
                <a:gd name="T98" fmla="*/ 211 w 1177"/>
                <a:gd name="T99" fmla="*/ 175 h 1062"/>
                <a:gd name="T100" fmla="*/ 779 w 1177"/>
                <a:gd name="T101" fmla="*/ 474 h 1062"/>
                <a:gd name="T102" fmla="*/ 209 w 1177"/>
                <a:gd name="T103" fmla="*/ 206 h 1062"/>
                <a:gd name="T104" fmla="*/ 627 w 1177"/>
                <a:gd name="T105" fmla="*/ 388 h 1062"/>
                <a:gd name="T106" fmla="*/ 749 w 1177"/>
                <a:gd name="T107" fmla="*/ 462 h 1062"/>
                <a:gd name="T108" fmla="*/ 570 w 1177"/>
                <a:gd name="T109" fmla="*/ 575 h 1062"/>
                <a:gd name="T110" fmla="*/ 633 w 1177"/>
                <a:gd name="T111" fmla="*/ 603 h 1062"/>
                <a:gd name="T112" fmla="*/ 925 w 1177"/>
                <a:gd name="T113" fmla="*/ 413 h 1062"/>
                <a:gd name="T114" fmla="*/ 1078 w 1177"/>
                <a:gd name="T115" fmla="*/ 326 h 1062"/>
                <a:gd name="T116" fmla="*/ 1068 w 1177"/>
                <a:gd name="T117" fmla="*/ 289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77" h="1062">
                  <a:moveTo>
                    <a:pt x="803" y="810"/>
                  </a:moveTo>
                  <a:cubicBezTo>
                    <a:pt x="801" y="809"/>
                    <a:pt x="799" y="808"/>
                    <a:pt x="796" y="806"/>
                  </a:cubicBezTo>
                  <a:cubicBezTo>
                    <a:pt x="780" y="797"/>
                    <a:pt x="767" y="812"/>
                    <a:pt x="769" y="826"/>
                  </a:cubicBezTo>
                  <a:cubicBezTo>
                    <a:pt x="770" y="833"/>
                    <a:pt x="773" y="842"/>
                    <a:pt x="779" y="847"/>
                  </a:cubicBezTo>
                  <a:cubicBezTo>
                    <a:pt x="790" y="857"/>
                    <a:pt x="793" y="869"/>
                    <a:pt x="793" y="883"/>
                  </a:cubicBezTo>
                  <a:cubicBezTo>
                    <a:pt x="793" y="897"/>
                    <a:pt x="798" y="908"/>
                    <a:pt x="807" y="918"/>
                  </a:cubicBezTo>
                  <a:cubicBezTo>
                    <a:pt x="815" y="929"/>
                    <a:pt x="822" y="929"/>
                    <a:pt x="838" y="918"/>
                  </a:cubicBezTo>
                  <a:cubicBezTo>
                    <a:pt x="835" y="933"/>
                    <a:pt x="833" y="945"/>
                    <a:pt x="830" y="959"/>
                  </a:cubicBezTo>
                  <a:cubicBezTo>
                    <a:pt x="802" y="955"/>
                    <a:pt x="775" y="952"/>
                    <a:pt x="747" y="948"/>
                  </a:cubicBezTo>
                  <a:cubicBezTo>
                    <a:pt x="743" y="984"/>
                    <a:pt x="737" y="1017"/>
                    <a:pt x="691" y="1014"/>
                  </a:cubicBezTo>
                  <a:cubicBezTo>
                    <a:pt x="676" y="1051"/>
                    <a:pt x="663" y="1062"/>
                    <a:pt x="636" y="1061"/>
                  </a:cubicBezTo>
                  <a:cubicBezTo>
                    <a:pt x="602" y="1060"/>
                    <a:pt x="585" y="1044"/>
                    <a:pt x="574" y="1006"/>
                  </a:cubicBezTo>
                  <a:cubicBezTo>
                    <a:pt x="538" y="998"/>
                    <a:pt x="529" y="991"/>
                    <a:pt x="530" y="965"/>
                  </a:cubicBezTo>
                  <a:cubicBezTo>
                    <a:pt x="531" y="921"/>
                    <a:pt x="528" y="917"/>
                    <a:pt x="577" y="903"/>
                  </a:cubicBezTo>
                  <a:cubicBezTo>
                    <a:pt x="575" y="866"/>
                    <a:pt x="545" y="841"/>
                    <a:pt x="507" y="845"/>
                  </a:cubicBezTo>
                  <a:cubicBezTo>
                    <a:pt x="509" y="849"/>
                    <a:pt x="509" y="853"/>
                    <a:pt x="511" y="857"/>
                  </a:cubicBezTo>
                  <a:cubicBezTo>
                    <a:pt x="516" y="871"/>
                    <a:pt x="521" y="885"/>
                    <a:pt x="525" y="899"/>
                  </a:cubicBezTo>
                  <a:cubicBezTo>
                    <a:pt x="529" y="913"/>
                    <a:pt x="527" y="916"/>
                    <a:pt x="513" y="921"/>
                  </a:cubicBezTo>
                  <a:cubicBezTo>
                    <a:pt x="506" y="924"/>
                    <a:pt x="498" y="925"/>
                    <a:pt x="489" y="928"/>
                  </a:cubicBezTo>
                  <a:cubicBezTo>
                    <a:pt x="490" y="946"/>
                    <a:pt x="492" y="964"/>
                    <a:pt x="493" y="984"/>
                  </a:cubicBezTo>
                  <a:cubicBezTo>
                    <a:pt x="485" y="985"/>
                    <a:pt x="478" y="985"/>
                    <a:pt x="470" y="986"/>
                  </a:cubicBezTo>
                  <a:cubicBezTo>
                    <a:pt x="468" y="997"/>
                    <a:pt x="466" y="1008"/>
                    <a:pt x="463" y="1019"/>
                  </a:cubicBezTo>
                  <a:cubicBezTo>
                    <a:pt x="461" y="1030"/>
                    <a:pt x="459" y="1041"/>
                    <a:pt x="456" y="1053"/>
                  </a:cubicBezTo>
                  <a:cubicBezTo>
                    <a:pt x="436" y="1057"/>
                    <a:pt x="417" y="1053"/>
                    <a:pt x="402" y="1043"/>
                  </a:cubicBezTo>
                  <a:cubicBezTo>
                    <a:pt x="378" y="1029"/>
                    <a:pt x="359" y="1030"/>
                    <a:pt x="337" y="1045"/>
                  </a:cubicBezTo>
                  <a:cubicBezTo>
                    <a:pt x="316" y="1059"/>
                    <a:pt x="306" y="1055"/>
                    <a:pt x="295" y="1032"/>
                  </a:cubicBezTo>
                  <a:cubicBezTo>
                    <a:pt x="288" y="1018"/>
                    <a:pt x="286" y="1002"/>
                    <a:pt x="280" y="985"/>
                  </a:cubicBezTo>
                  <a:cubicBezTo>
                    <a:pt x="271" y="983"/>
                    <a:pt x="259" y="982"/>
                    <a:pt x="248" y="980"/>
                  </a:cubicBezTo>
                  <a:cubicBezTo>
                    <a:pt x="230" y="975"/>
                    <a:pt x="214" y="969"/>
                    <a:pt x="195" y="967"/>
                  </a:cubicBezTo>
                  <a:cubicBezTo>
                    <a:pt x="176" y="965"/>
                    <a:pt x="164" y="951"/>
                    <a:pt x="163" y="932"/>
                  </a:cubicBezTo>
                  <a:cubicBezTo>
                    <a:pt x="162" y="920"/>
                    <a:pt x="156" y="914"/>
                    <a:pt x="148" y="908"/>
                  </a:cubicBezTo>
                  <a:cubicBezTo>
                    <a:pt x="140" y="902"/>
                    <a:pt x="134" y="895"/>
                    <a:pt x="129" y="887"/>
                  </a:cubicBezTo>
                  <a:cubicBezTo>
                    <a:pt x="122" y="878"/>
                    <a:pt x="121" y="867"/>
                    <a:pt x="127" y="857"/>
                  </a:cubicBezTo>
                  <a:cubicBezTo>
                    <a:pt x="138" y="838"/>
                    <a:pt x="134" y="818"/>
                    <a:pt x="135" y="796"/>
                  </a:cubicBezTo>
                  <a:cubicBezTo>
                    <a:pt x="121" y="795"/>
                    <a:pt x="108" y="794"/>
                    <a:pt x="95" y="792"/>
                  </a:cubicBezTo>
                  <a:cubicBezTo>
                    <a:pt x="80" y="790"/>
                    <a:pt x="65" y="787"/>
                    <a:pt x="50" y="783"/>
                  </a:cubicBezTo>
                  <a:cubicBezTo>
                    <a:pt x="38" y="780"/>
                    <a:pt x="25" y="774"/>
                    <a:pt x="25" y="758"/>
                  </a:cubicBezTo>
                  <a:cubicBezTo>
                    <a:pt x="25" y="742"/>
                    <a:pt x="33" y="732"/>
                    <a:pt x="48" y="727"/>
                  </a:cubicBezTo>
                  <a:cubicBezTo>
                    <a:pt x="50" y="727"/>
                    <a:pt x="51" y="726"/>
                    <a:pt x="53" y="724"/>
                  </a:cubicBezTo>
                  <a:cubicBezTo>
                    <a:pt x="42" y="709"/>
                    <a:pt x="31" y="695"/>
                    <a:pt x="20" y="680"/>
                  </a:cubicBezTo>
                  <a:cubicBezTo>
                    <a:pt x="10" y="665"/>
                    <a:pt x="0" y="650"/>
                    <a:pt x="3" y="630"/>
                  </a:cubicBezTo>
                  <a:cubicBezTo>
                    <a:pt x="13" y="627"/>
                    <a:pt x="22" y="625"/>
                    <a:pt x="32" y="623"/>
                  </a:cubicBezTo>
                  <a:cubicBezTo>
                    <a:pt x="35" y="598"/>
                    <a:pt x="27" y="573"/>
                    <a:pt x="45" y="548"/>
                  </a:cubicBezTo>
                  <a:cubicBezTo>
                    <a:pt x="84" y="561"/>
                    <a:pt x="124" y="575"/>
                    <a:pt x="160" y="600"/>
                  </a:cubicBezTo>
                  <a:cubicBezTo>
                    <a:pt x="162" y="591"/>
                    <a:pt x="163" y="584"/>
                    <a:pt x="164" y="576"/>
                  </a:cubicBezTo>
                  <a:cubicBezTo>
                    <a:pt x="192" y="584"/>
                    <a:pt x="215" y="598"/>
                    <a:pt x="237" y="617"/>
                  </a:cubicBezTo>
                  <a:cubicBezTo>
                    <a:pt x="240" y="613"/>
                    <a:pt x="243" y="610"/>
                    <a:pt x="245" y="606"/>
                  </a:cubicBezTo>
                  <a:cubicBezTo>
                    <a:pt x="258" y="575"/>
                    <a:pt x="266" y="543"/>
                    <a:pt x="264" y="508"/>
                  </a:cubicBezTo>
                  <a:cubicBezTo>
                    <a:pt x="263" y="492"/>
                    <a:pt x="258" y="477"/>
                    <a:pt x="248" y="463"/>
                  </a:cubicBezTo>
                  <a:cubicBezTo>
                    <a:pt x="238" y="448"/>
                    <a:pt x="223" y="443"/>
                    <a:pt x="207" y="443"/>
                  </a:cubicBezTo>
                  <a:cubicBezTo>
                    <a:pt x="189" y="443"/>
                    <a:pt x="180" y="452"/>
                    <a:pt x="183" y="470"/>
                  </a:cubicBezTo>
                  <a:cubicBezTo>
                    <a:pt x="185" y="479"/>
                    <a:pt x="190" y="487"/>
                    <a:pt x="193" y="495"/>
                  </a:cubicBezTo>
                  <a:cubicBezTo>
                    <a:pt x="179" y="496"/>
                    <a:pt x="172" y="491"/>
                    <a:pt x="166" y="476"/>
                  </a:cubicBezTo>
                  <a:cubicBezTo>
                    <a:pt x="160" y="458"/>
                    <a:pt x="162" y="445"/>
                    <a:pt x="175" y="438"/>
                  </a:cubicBezTo>
                  <a:cubicBezTo>
                    <a:pt x="201" y="423"/>
                    <a:pt x="247" y="418"/>
                    <a:pt x="268" y="461"/>
                  </a:cubicBezTo>
                  <a:cubicBezTo>
                    <a:pt x="274" y="474"/>
                    <a:pt x="276" y="489"/>
                    <a:pt x="278" y="504"/>
                  </a:cubicBezTo>
                  <a:cubicBezTo>
                    <a:pt x="280" y="512"/>
                    <a:pt x="279" y="521"/>
                    <a:pt x="279" y="531"/>
                  </a:cubicBezTo>
                  <a:cubicBezTo>
                    <a:pt x="299" y="527"/>
                    <a:pt x="317" y="524"/>
                    <a:pt x="338" y="520"/>
                  </a:cubicBezTo>
                  <a:cubicBezTo>
                    <a:pt x="323" y="480"/>
                    <a:pt x="318" y="437"/>
                    <a:pt x="321" y="393"/>
                  </a:cubicBezTo>
                  <a:cubicBezTo>
                    <a:pt x="236" y="385"/>
                    <a:pt x="175" y="343"/>
                    <a:pt x="134" y="269"/>
                  </a:cubicBezTo>
                  <a:cubicBezTo>
                    <a:pt x="142" y="267"/>
                    <a:pt x="148" y="265"/>
                    <a:pt x="156" y="263"/>
                  </a:cubicBezTo>
                  <a:cubicBezTo>
                    <a:pt x="147" y="236"/>
                    <a:pt x="119" y="224"/>
                    <a:pt x="108" y="198"/>
                  </a:cubicBezTo>
                  <a:cubicBezTo>
                    <a:pt x="118" y="200"/>
                    <a:pt x="127" y="203"/>
                    <a:pt x="140" y="206"/>
                  </a:cubicBezTo>
                  <a:cubicBezTo>
                    <a:pt x="136" y="190"/>
                    <a:pt x="127" y="182"/>
                    <a:pt x="119" y="172"/>
                  </a:cubicBezTo>
                  <a:cubicBezTo>
                    <a:pt x="112" y="163"/>
                    <a:pt x="104" y="154"/>
                    <a:pt x="96" y="145"/>
                  </a:cubicBezTo>
                  <a:cubicBezTo>
                    <a:pt x="105" y="145"/>
                    <a:pt x="115" y="144"/>
                    <a:pt x="129" y="144"/>
                  </a:cubicBezTo>
                  <a:cubicBezTo>
                    <a:pt x="123" y="134"/>
                    <a:pt x="119" y="126"/>
                    <a:pt x="113" y="116"/>
                  </a:cubicBezTo>
                  <a:cubicBezTo>
                    <a:pt x="125" y="117"/>
                    <a:pt x="135" y="118"/>
                    <a:pt x="146" y="120"/>
                  </a:cubicBezTo>
                  <a:cubicBezTo>
                    <a:pt x="150" y="102"/>
                    <a:pt x="137" y="93"/>
                    <a:pt x="127" y="83"/>
                  </a:cubicBezTo>
                  <a:cubicBezTo>
                    <a:pt x="212" y="72"/>
                    <a:pt x="288" y="134"/>
                    <a:pt x="295" y="218"/>
                  </a:cubicBezTo>
                  <a:cubicBezTo>
                    <a:pt x="296" y="236"/>
                    <a:pt x="296" y="253"/>
                    <a:pt x="299" y="271"/>
                  </a:cubicBezTo>
                  <a:cubicBezTo>
                    <a:pt x="301" y="284"/>
                    <a:pt x="304" y="297"/>
                    <a:pt x="309" y="309"/>
                  </a:cubicBezTo>
                  <a:cubicBezTo>
                    <a:pt x="320" y="335"/>
                    <a:pt x="341" y="342"/>
                    <a:pt x="367" y="329"/>
                  </a:cubicBezTo>
                  <a:cubicBezTo>
                    <a:pt x="371" y="326"/>
                    <a:pt x="376" y="323"/>
                    <a:pt x="380" y="320"/>
                  </a:cubicBezTo>
                  <a:cubicBezTo>
                    <a:pt x="418" y="288"/>
                    <a:pt x="462" y="282"/>
                    <a:pt x="509" y="291"/>
                  </a:cubicBezTo>
                  <a:cubicBezTo>
                    <a:pt x="542" y="297"/>
                    <a:pt x="573" y="310"/>
                    <a:pt x="601" y="330"/>
                  </a:cubicBezTo>
                  <a:cubicBezTo>
                    <a:pt x="620" y="344"/>
                    <a:pt x="640" y="358"/>
                    <a:pt x="657" y="374"/>
                  </a:cubicBezTo>
                  <a:cubicBezTo>
                    <a:pt x="706" y="418"/>
                    <a:pt x="766" y="420"/>
                    <a:pt x="818" y="378"/>
                  </a:cubicBezTo>
                  <a:cubicBezTo>
                    <a:pt x="832" y="368"/>
                    <a:pt x="834" y="359"/>
                    <a:pt x="826" y="350"/>
                  </a:cubicBezTo>
                  <a:cubicBezTo>
                    <a:pt x="817" y="339"/>
                    <a:pt x="799" y="338"/>
                    <a:pt x="789" y="348"/>
                  </a:cubicBezTo>
                  <a:cubicBezTo>
                    <a:pt x="780" y="356"/>
                    <a:pt x="773" y="364"/>
                    <a:pt x="764" y="371"/>
                  </a:cubicBezTo>
                  <a:cubicBezTo>
                    <a:pt x="751" y="382"/>
                    <a:pt x="738" y="386"/>
                    <a:pt x="722" y="374"/>
                  </a:cubicBezTo>
                  <a:cubicBezTo>
                    <a:pt x="715" y="369"/>
                    <a:pt x="705" y="368"/>
                    <a:pt x="696" y="366"/>
                  </a:cubicBezTo>
                  <a:cubicBezTo>
                    <a:pt x="661" y="358"/>
                    <a:pt x="648" y="335"/>
                    <a:pt x="661" y="302"/>
                  </a:cubicBezTo>
                  <a:cubicBezTo>
                    <a:pt x="675" y="269"/>
                    <a:pt x="686" y="235"/>
                    <a:pt x="690" y="200"/>
                  </a:cubicBezTo>
                  <a:cubicBezTo>
                    <a:pt x="692" y="177"/>
                    <a:pt x="702" y="157"/>
                    <a:pt x="724" y="145"/>
                  </a:cubicBezTo>
                  <a:cubicBezTo>
                    <a:pt x="722" y="121"/>
                    <a:pt x="720" y="97"/>
                    <a:pt x="718" y="73"/>
                  </a:cubicBezTo>
                  <a:cubicBezTo>
                    <a:pt x="740" y="69"/>
                    <a:pt x="753" y="86"/>
                    <a:pt x="771" y="91"/>
                  </a:cubicBezTo>
                  <a:cubicBezTo>
                    <a:pt x="772" y="86"/>
                    <a:pt x="773" y="82"/>
                    <a:pt x="774" y="78"/>
                  </a:cubicBezTo>
                  <a:cubicBezTo>
                    <a:pt x="775" y="71"/>
                    <a:pt x="776" y="64"/>
                    <a:pt x="778" y="58"/>
                  </a:cubicBezTo>
                  <a:cubicBezTo>
                    <a:pt x="783" y="41"/>
                    <a:pt x="794" y="38"/>
                    <a:pt x="809" y="49"/>
                  </a:cubicBezTo>
                  <a:cubicBezTo>
                    <a:pt x="814" y="53"/>
                    <a:pt x="820" y="58"/>
                    <a:pt x="825" y="64"/>
                  </a:cubicBezTo>
                  <a:cubicBezTo>
                    <a:pt x="828" y="67"/>
                    <a:pt x="830" y="71"/>
                    <a:pt x="835" y="78"/>
                  </a:cubicBezTo>
                  <a:cubicBezTo>
                    <a:pt x="838" y="69"/>
                    <a:pt x="840" y="64"/>
                    <a:pt x="842" y="59"/>
                  </a:cubicBezTo>
                  <a:cubicBezTo>
                    <a:pt x="845" y="52"/>
                    <a:pt x="847" y="44"/>
                    <a:pt x="851" y="37"/>
                  </a:cubicBezTo>
                  <a:cubicBezTo>
                    <a:pt x="865" y="7"/>
                    <a:pt x="877" y="6"/>
                    <a:pt x="897" y="32"/>
                  </a:cubicBezTo>
                  <a:cubicBezTo>
                    <a:pt x="899" y="34"/>
                    <a:pt x="900" y="35"/>
                    <a:pt x="902" y="38"/>
                  </a:cubicBezTo>
                  <a:cubicBezTo>
                    <a:pt x="915" y="25"/>
                    <a:pt x="922" y="7"/>
                    <a:pt x="940" y="0"/>
                  </a:cubicBezTo>
                  <a:cubicBezTo>
                    <a:pt x="946" y="5"/>
                    <a:pt x="949" y="15"/>
                    <a:pt x="955" y="40"/>
                  </a:cubicBezTo>
                  <a:cubicBezTo>
                    <a:pt x="967" y="32"/>
                    <a:pt x="971" y="15"/>
                    <a:pt x="990" y="11"/>
                  </a:cubicBezTo>
                  <a:cubicBezTo>
                    <a:pt x="991" y="19"/>
                    <a:pt x="992" y="26"/>
                    <a:pt x="991" y="32"/>
                  </a:cubicBezTo>
                  <a:cubicBezTo>
                    <a:pt x="990" y="45"/>
                    <a:pt x="987" y="57"/>
                    <a:pt x="985" y="70"/>
                  </a:cubicBezTo>
                  <a:cubicBezTo>
                    <a:pt x="984" y="73"/>
                    <a:pt x="986" y="78"/>
                    <a:pt x="987" y="79"/>
                  </a:cubicBezTo>
                  <a:cubicBezTo>
                    <a:pt x="990" y="80"/>
                    <a:pt x="996" y="80"/>
                    <a:pt x="998" y="77"/>
                  </a:cubicBezTo>
                  <a:cubicBezTo>
                    <a:pt x="1003" y="72"/>
                    <a:pt x="1007" y="64"/>
                    <a:pt x="1011" y="58"/>
                  </a:cubicBezTo>
                  <a:cubicBezTo>
                    <a:pt x="1016" y="49"/>
                    <a:pt x="1019" y="39"/>
                    <a:pt x="1033" y="35"/>
                  </a:cubicBezTo>
                  <a:cubicBezTo>
                    <a:pt x="1046" y="63"/>
                    <a:pt x="1037" y="93"/>
                    <a:pt x="1041" y="123"/>
                  </a:cubicBezTo>
                  <a:cubicBezTo>
                    <a:pt x="1061" y="116"/>
                    <a:pt x="1073" y="98"/>
                    <a:pt x="1096" y="95"/>
                  </a:cubicBezTo>
                  <a:cubicBezTo>
                    <a:pt x="1087" y="106"/>
                    <a:pt x="1079" y="117"/>
                    <a:pt x="1070" y="128"/>
                  </a:cubicBezTo>
                  <a:cubicBezTo>
                    <a:pt x="1066" y="133"/>
                    <a:pt x="1061" y="138"/>
                    <a:pt x="1057" y="143"/>
                  </a:cubicBezTo>
                  <a:cubicBezTo>
                    <a:pt x="1049" y="153"/>
                    <a:pt x="1049" y="162"/>
                    <a:pt x="1055" y="168"/>
                  </a:cubicBezTo>
                  <a:cubicBezTo>
                    <a:pt x="1063" y="175"/>
                    <a:pt x="1071" y="174"/>
                    <a:pt x="1079" y="169"/>
                  </a:cubicBezTo>
                  <a:cubicBezTo>
                    <a:pt x="1086" y="164"/>
                    <a:pt x="1094" y="160"/>
                    <a:pt x="1101" y="156"/>
                  </a:cubicBezTo>
                  <a:cubicBezTo>
                    <a:pt x="1108" y="166"/>
                    <a:pt x="1104" y="175"/>
                    <a:pt x="1101" y="183"/>
                  </a:cubicBezTo>
                  <a:cubicBezTo>
                    <a:pt x="1090" y="209"/>
                    <a:pt x="1101" y="234"/>
                    <a:pt x="1105" y="260"/>
                  </a:cubicBezTo>
                  <a:cubicBezTo>
                    <a:pt x="1105" y="263"/>
                    <a:pt x="1112" y="265"/>
                    <a:pt x="1117" y="269"/>
                  </a:cubicBezTo>
                  <a:cubicBezTo>
                    <a:pt x="1118" y="297"/>
                    <a:pt x="1117" y="356"/>
                    <a:pt x="1096" y="415"/>
                  </a:cubicBezTo>
                  <a:cubicBezTo>
                    <a:pt x="1100" y="418"/>
                    <a:pt x="1104" y="421"/>
                    <a:pt x="1109" y="423"/>
                  </a:cubicBezTo>
                  <a:cubicBezTo>
                    <a:pt x="1157" y="452"/>
                    <a:pt x="1177" y="497"/>
                    <a:pt x="1162" y="552"/>
                  </a:cubicBezTo>
                  <a:cubicBezTo>
                    <a:pt x="1157" y="570"/>
                    <a:pt x="1148" y="587"/>
                    <a:pt x="1142" y="604"/>
                  </a:cubicBezTo>
                  <a:cubicBezTo>
                    <a:pt x="1139" y="614"/>
                    <a:pt x="1135" y="624"/>
                    <a:pt x="1134" y="635"/>
                  </a:cubicBezTo>
                  <a:cubicBezTo>
                    <a:pt x="1131" y="680"/>
                    <a:pt x="1118" y="721"/>
                    <a:pt x="1087" y="756"/>
                  </a:cubicBezTo>
                  <a:cubicBezTo>
                    <a:pt x="1086" y="758"/>
                    <a:pt x="1084" y="759"/>
                    <a:pt x="1083" y="760"/>
                  </a:cubicBezTo>
                  <a:cubicBezTo>
                    <a:pt x="1082" y="761"/>
                    <a:pt x="1081" y="762"/>
                    <a:pt x="1079" y="762"/>
                  </a:cubicBezTo>
                  <a:cubicBezTo>
                    <a:pt x="1041" y="729"/>
                    <a:pt x="1025" y="658"/>
                    <a:pt x="1056" y="610"/>
                  </a:cubicBezTo>
                  <a:cubicBezTo>
                    <a:pt x="1067" y="592"/>
                    <a:pt x="1067" y="574"/>
                    <a:pt x="1067" y="555"/>
                  </a:cubicBezTo>
                  <a:cubicBezTo>
                    <a:pt x="1059" y="548"/>
                    <a:pt x="1051" y="550"/>
                    <a:pt x="1044" y="553"/>
                  </a:cubicBezTo>
                  <a:cubicBezTo>
                    <a:pt x="1028" y="561"/>
                    <a:pt x="1013" y="569"/>
                    <a:pt x="999" y="579"/>
                  </a:cubicBezTo>
                  <a:cubicBezTo>
                    <a:pt x="985" y="589"/>
                    <a:pt x="974" y="601"/>
                    <a:pt x="961" y="613"/>
                  </a:cubicBezTo>
                  <a:cubicBezTo>
                    <a:pt x="963" y="618"/>
                    <a:pt x="963" y="622"/>
                    <a:pt x="965" y="625"/>
                  </a:cubicBezTo>
                  <a:cubicBezTo>
                    <a:pt x="994" y="684"/>
                    <a:pt x="1007" y="747"/>
                    <a:pt x="1005" y="812"/>
                  </a:cubicBezTo>
                  <a:cubicBezTo>
                    <a:pt x="1004" y="855"/>
                    <a:pt x="1017" y="893"/>
                    <a:pt x="1034" y="930"/>
                  </a:cubicBezTo>
                  <a:cubicBezTo>
                    <a:pt x="1035" y="933"/>
                    <a:pt x="1036" y="936"/>
                    <a:pt x="1039" y="940"/>
                  </a:cubicBezTo>
                  <a:cubicBezTo>
                    <a:pt x="1014" y="940"/>
                    <a:pt x="992" y="940"/>
                    <a:pt x="968" y="940"/>
                  </a:cubicBezTo>
                  <a:cubicBezTo>
                    <a:pt x="968" y="952"/>
                    <a:pt x="968" y="962"/>
                    <a:pt x="968" y="972"/>
                  </a:cubicBezTo>
                  <a:cubicBezTo>
                    <a:pt x="949" y="953"/>
                    <a:pt x="933" y="934"/>
                    <a:pt x="913" y="919"/>
                  </a:cubicBezTo>
                  <a:cubicBezTo>
                    <a:pt x="892" y="902"/>
                    <a:pt x="867" y="900"/>
                    <a:pt x="843" y="909"/>
                  </a:cubicBezTo>
                  <a:cubicBezTo>
                    <a:pt x="833" y="891"/>
                    <a:pt x="824" y="875"/>
                    <a:pt x="813" y="856"/>
                  </a:cubicBezTo>
                  <a:cubicBezTo>
                    <a:pt x="817" y="845"/>
                    <a:pt x="816" y="830"/>
                    <a:pt x="810" y="816"/>
                  </a:cubicBezTo>
                  <a:cubicBezTo>
                    <a:pt x="813" y="819"/>
                    <a:pt x="817" y="822"/>
                    <a:pt x="820" y="825"/>
                  </a:cubicBezTo>
                  <a:cubicBezTo>
                    <a:pt x="826" y="830"/>
                    <a:pt x="833" y="839"/>
                    <a:pt x="841" y="832"/>
                  </a:cubicBezTo>
                  <a:cubicBezTo>
                    <a:pt x="848" y="825"/>
                    <a:pt x="845" y="816"/>
                    <a:pt x="840" y="808"/>
                  </a:cubicBezTo>
                  <a:cubicBezTo>
                    <a:pt x="839" y="807"/>
                    <a:pt x="839" y="806"/>
                    <a:pt x="838" y="805"/>
                  </a:cubicBezTo>
                  <a:cubicBezTo>
                    <a:pt x="815" y="771"/>
                    <a:pt x="782" y="752"/>
                    <a:pt x="742" y="746"/>
                  </a:cubicBezTo>
                  <a:cubicBezTo>
                    <a:pt x="730" y="744"/>
                    <a:pt x="720" y="748"/>
                    <a:pt x="712" y="761"/>
                  </a:cubicBezTo>
                  <a:cubicBezTo>
                    <a:pt x="750" y="766"/>
                    <a:pt x="782" y="779"/>
                    <a:pt x="803" y="810"/>
                  </a:cubicBezTo>
                  <a:close/>
                  <a:moveTo>
                    <a:pt x="751" y="661"/>
                  </a:moveTo>
                  <a:cubicBezTo>
                    <a:pt x="721" y="663"/>
                    <a:pt x="695" y="665"/>
                    <a:pt x="669" y="667"/>
                  </a:cubicBezTo>
                  <a:cubicBezTo>
                    <a:pt x="652" y="669"/>
                    <a:pt x="637" y="676"/>
                    <a:pt x="627" y="691"/>
                  </a:cubicBezTo>
                  <a:cubicBezTo>
                    <a:pt x="599" y="730"/>
                    <a:pt x="613" y="791"/>
                    <a:pt x="655" y="815"/>
                  </a:cubicBezTo>
                  <a:cubicBezTo>
                    <a:pt x="656" y="816"/>
                    <a:pt x="658" y="817"/>
                    <a:pt x="659" y="817"/>
                  </a:cubicBezTo>
                  <a:cubicBezTo>
                    <a:pt x="668" y="821"/>
                    <a:pt x="674" y="818"/>
                    <a:pt x="674" y="808"/>
                  </a:cubicBezTo>
                  <a:cubicBezTo>
                    <a:pt x="675" y="801"/>
                    <a:pt x="673" y="793"/>
                    <a:pt x="671" y="785"/>
                  </a:cubicBezTo>
                  <a:cubicBezTo>
                    <a:pt x="665" y="768"/>
                    <a:pt x="668" y="758"/>
                    <a:pt x="684" y="750"/>
                  </a:cubicBezTo>
                  <a:cubicBezTo>
                    <a:pt x="704" y="739"/>
                    <a:pt x="727" y="734"/>
                    <a:pt x="750" y="737"/>
                  </a:cubicBezTo>
                  <a:cubicBezTo>
                    <a:pt x="795" y="745"/>
                    <a:pt x="828" y="770"/>
                    <a:pt x="850" y="810"/>
                  </a:cubicBezTo>
                  <a:cubicBezTo>
                    <a:pt x="858" y="824"/>
                    <a:pt x="857" y="838"/>
                    <a:pt x="847" y="851"/>
                  </a:cubicBezTo>
                  <a:cubicBezTo>
                    <a:pt x="843" y="856"/>
                    <a:pt x="839" y="861"/>
                    <a:pt x="837" y="866"/>
                  </a:cubicBezTo>
                  <a:cubicBezTo>
                    <a:pt x="832" y="879"/>
                    <a:pt x="839" y="891"/>
                    <a:pt x="852" y="893"/>
                  </a:cubicBezTo>
                  <a:cubicBezTo>
                    <a:pt x="856" y="894"/>
                    <a:pt x="860" y="893"/>
                    <a:pt x="864" y="893"/>
                  </a:cubicBezTo>
                  <a:cubicBezTo>
                    <a:pt x="882" y="892"/>
                    <a:pt x="900" y="893"/>
                    <a:pt x="916" y="905"/>
                  </a:cubicBezTo>
                  <a:cubicBezTo>
                    <a:pt x="918" y="907"/>
                    <a:pt x="922" y="908"/>
                    <a:pt x="925" y="909"/>
                  </a:cubicBezTo>
                  <a:cubicBezTo>
                    <a:pt x="936" y="912"/>
                    <a:pt x="941" y="909"/>
                    <a:pt x="943" y="897"/>
                  </a:cubicBezTo>
                  <a:cubicBezTo>
                    <a:pt x="946" y="881"/>
                    <a:pt x="943" y="867"/>
                    <a:pt x="929" y="856"/>
                  </a:cubicBezTo>
                  <a:cubicBezTo>
                    <a:pt x="917" y="847"/>
                    <a:pt x="917" y="847"/>
                    <a:pt x="924" y="834"/>
                  </a:cubicBezTo>
                  <a:cubicBezTo>
                    <a:pt x="936" y="808"/>
                    <a:pt x="933" y="783"/>
                    <a:pt x="921" y="758"/>
                  </a:cubicBezTo>
                  <a:cubicBezTo>
                    <a:pt x="905" y="724"/>
                    <a:pt x="879" y="698"/>
                    <a:pt x="848" y="678"/>
                  </a:cubicBezTo>
                  <a:cubicBezTo>
                    <a:pt x="839" y="672"/>
                    <a:pt x="828" y="669"/>
                    <a:pt x="818" y="667"/>
                  </a:cubicBezTo>
                  <a:cubicBezTo>
                    <a:pt x="794" y="664"/>
                    <a:pt x="771" y="663"/>
                    <a:pt x="751" y="661"/>
                  </a:cubicBezTo>
                  <a:close/>
                  <a:moveTo>
                    <a:pt x="650" y="862"/>
                  </a:moveTo>
                  <a:cubicBezTo>
                    <a:pt x="651" y="855"/>
                    <a:pt x="648" y="851"/>
                    <a:pt x="641" y="850"/>
                  </a:cubicBezTo>
                  <a:cubicBezTo>
                    <a:pt x="631" y="850"/>
                    <a:pt x="620" y="850"/>
                    <a:pt x="611" y="848"/>
                  </a:cubicBezTo>
                  <a:cubicBezTo>
                    <a:pt x="564" y="841"/>
                    <a:pt x="530" y="814"/>
                    <a:pt x="528" y="763"/>
                  </a:cubicBezTo>
                  <a:cubicBezTo>
                    <a:pt x="527" y="745"/>
                    <a:pt x="525" y="727"/>
                    <a:pt x="525" y="709"/>
                  </a:cubicBezTo>
                  <a:cubicBezTo>
                    <a:pt x="525" y="691"/>
                    <a:pt x="529" y="674"/>
                    <a:pt x="538" y="659"/>
                  </a:cubicBezTo>
                  <a:cubicBezTo>
                    <a:pt x="542" y="654"/>
                    <a:pt x="544" y="647"/>
                    <a:pt x="546" y="642"/>
                  </a:cubicBezTo>
                  <a:cubicBezTo>
                    <a:pt x="516" y="624"/>
                    <a:pt x="481" y="623"/>
                    <a:pt x="457" y="641"/>
                  </a:cubicBezTo>
                  <a:cubicBezTo>
                    <a:pt x="427" y="664"/>
                    <a:pt x="411" y="696"/>
                    <a:pt x="414" y="734"/>
                  </a:cubicBezTo>
                  <a:cubicBezTo>
                    <a:pt x="418" y="768"/>
                    <a:pt x="440" y="793"/>
                    <a:pt x="466" y="815"/>
                  </a:cubicBezTo>
                  <a:cubicBezTo>
                    <a:pt x="479" y="826"/>
                    <a:pt x="493" y="833"/>
                    <a:pt x="512" y="833"/>
                  </a:cubicBezTo>
                  <a:cubicBezTo>
                    <a:pt x="545" y="833"/>
                    <a:pt x="569" y="849"/>
                    <a:pt x="580" y="880"/>
                  </a:cubicBezTo>
                  <a:cubicBezTo>
                    <a:pt x="581" y="883"/>
                    <a:pt x="582" y="885"/>
                    <a:pt x="582" y="885"/>
                  </a:cubicBezTo>
                  <a:cubicBezTo>
                    <a:pt x="605" y="877"/>
                    <a:pt x="627" y="869"/>
                    <a:pt x="650" y="862"/>
                  </a:cubicBezTo>
                  <a:close/>
                  <a:moveTo>
                    <a:pt x="411" y="826"/>
                  </a:moveTo>
                  <a:cubicBezTo>
                    <a:pt x="396" y="796"/>
                    <a:pt x="376" y="770"/>
                    <a:pt x="351" y="748"/>
                  </a:cubicBezTo>
                  <a:cubicBezTo>
                    <a:pt x="337" y="736"/>
                    <a:pt x="332" y="722"/>
                    <a:pt x="331" y="704"/>
                  </a:cubicBezTo>
                  <a:cubicBezTo>
                    <a:pt x="331" y="681"/>
                    <a:pt x="338" y="661"/>
                    <a:pt x="349" y="641"/>
                  </a:cubicBezTo>
                  <a:cubicBezTo>
                    <a:pt x="353" y="634"/>
                    <a:pt x="358" y="627"/>
                    <a:pt x="361" y="620"/>
                  </a:cubicBezTo>
                  <a:cubicBezTo>
                    <a:pt x="369" y="604"/>
                    <a:pt x="362" y="594"/>
                    <a:pt x="344" y="595"/>
                  </a:cubicBezTo>
                  <a:cubicBezTo>
                    <a:pt x="339" y="595"/>
                    <a:pt x="333" y="597"/>
                    <a:pt x="328" y="598"/>
                  </a:cubicBezTo>
                  <a:cubicBezTo>
                    <a:pt x="321" y="599"/>
                    <a:pt x="314" y="599"/>
                    <a:pt x="310" y="589"/>
                  </a:cubicBezTo>
                  <a:cubicBezTo>
                    <a:pt x="317" y="587"/>
                    <a:pt x="324" y="587"/>
                    <a:pt x="330" y="584"/>
                  </a:cubicBezTo>
                  <a:cubicBezTo>
                    <a:pt x="335" y="581"/>
                    <a:pt x="341" y="576"/>
                    <a:pt x="343" y="571"/>
                  </a:cubicBezTo>
                  <a:cubicBezTo>
                    <a:pt x="347" y="563"/>
                    <a:pt x="339" y="546"/>
                    <a:pt x="331" y="541"/>
                  </a:cubicBezTo>
                  <a:cubicBezTo>
                    <a:pt x="323" y="535"/>
                    <a:pt x="307" y="535"/>
                    <a:pt x="299" y="543"/>
                  </a:cubicBezTo>
                  <a:cubicBezTo>
                    <a:pt x="288" y="555"/>
                    <a:pt x="278" y="568"/>
                    <a:pt x="269" y="582"/>
                  </a:cubicBezTo>
                  <a:cubicBezTo>
                    <a:pt x="263" y="592"/>
                    <a:pt x="262" y="605"/>
                    <a:pt x="272" y="612"/>
                  </a:cubicBezTo>
                  <a:cubicBezTo>
                    <a:pt x="286" y="622"/>
                    <a:pt x="284" y="634"/>
                    <a:pt x="280" y="647"/>
                  </a:cubicBezTo>
                  <a:cubicBezTo>
                    <a:pt x="274" y="665"/>
                    <a:pt x="267" y="681"/>
                    <a:pt x="260" y="698"/>
                  </a:cubicBezTo>
                  <a:cubicBezTo>
                    <a:pt x="256" y="707"/>
                    <a:pt x="253" y="716"/>
                    <a:pt x="248" y="727"/>
                  </a:cubicBezTo>
                  <a:cubicBezTo>
                    <a:pt x="313" y="743"/>
                    <a:pt x="354" y="783"/>
                    <a:pt x="377" y="844"/>
                  </a:cubicBezTo>
                  <a:cubicBezTo>
                    <a:pt x="389" y="837"/>
                    <a:pt x="399" y="832"/>
                    <a:pt x="411" y="826"/>
                  </a:cubicBezTo>
                  <a:close/>
                  <a:moveTo>
                    <a:pt x="267" y="932"/>
                  </a:moveTo>
                  <a:cubicBezTo>
                    <a:pt x="311" y="939"/>
                    <a:pt x="368" y="885"/>
                    <a:pt x="360" y="842"/>
                  </a:cubicBezTo>
                  <a:cubicBezTo>
                    <a:pt x="355" y="816"/>
                    <a:pt x="341" y="794"/>
                    <a:pt x="313" y="786"/>
                  </a:cubicBezTo>
                  <a:cubicBezTo>
                    <a:pt x="290" y="779"/>
                    <a:pt x="259" y="789"/>
                    <a:pt x="242" y="809"/>
                  </a:cubicBezTo>
                  <a:cubicBezTo>
                    <a:pt x="295" y="862"/>
                    <a:pt x="296" y="865"/>
                    <a:pt x="267" y="932"/>
                  </a:cubicBezTo>
                  <a:close/>
                  <a:moveTo>
                    <a:pt x="483" y="445"/>
                  </a:moveTo>
                  <a:cubicBezTo>
                    <a:pt x="483" y="436"/>
                    <a:pt x="483" y="429"/>
                    <a:pt x="483" y="422"/>
                  </a:cubicBezTo>
                  <a:cubicBezTo>
                    <a:pt x="489" y="427"/>
                    <a:pt x="493" y="430"/>
                    <a:pt x="501" y="436"/>
                  </a:cubicBezTo>
                  <a:cubicBezTo>
                    <a:pt x="498" y="427"/>
                    <a:pt x="496" y="421"/>
                    <a:pt x="494" y="414"/>
                  </a:cubicBezTo>
                  <a:cubicBezTo>
                    <a:pt x="502" y="417"/>
                    <a:pt x="507" y="418"/>
                    <a:pt x="516" y="421"/>
                  </a:cubicBezTo>
                  <a:cubicBezTo>
                    <a:pt x="510" y="413"/>
                    <a:pt x="506" y="409"/>
                    <a:pt x="501" y="402"/>
                  </a:cubicBezTo>
                  <a:cubicBezTo>
                    <a:pt x="510" y="403"/>
                    <a:pt x="517" y="404"/>
                    <a:pt x="524" y="404"/>
                  </a:cubicBezTo>
                  <a:cubicBezTo>
                    <a:pt x="524" y="404"/>
                    <a:pt x="524" y="403"/>
                    <a:pt x="525" y="402"/>
                  </a:cubicBezTo>
                  <a:cubicBezTo>
                    <a:pt x="519" y="399"/>
                    <a:pt x="514" y="396"/>
                    <a:pt x="506" y="391"/>
                  </a:cubicBezTo>
                  <a:cubicBezTo>
                    <a:pt x="515" y="388"/>
                    <a:pt x="522" y="386"/>
                    <a:pt x="531" y="384"/>
                  </a:cubicBezTo>
                  <a:cubicBezTo>
                    <a:pt x="522" y="381"/>
                    <a:pt x="515" y="380"/>
                    <a:pt x="507" y="378"/>
                  </a:cubicBezTo>
                  <a:cubicBezTo>
                    <a:pt x="512" y="373"/>
                    <a:pt x="516" y="370"/>
                    <a:pt x="521" y="366"/>
                  </a:cubicBezTo>
                  <a:cubicBezTo>
                    <a:pt x="514" y="365"/>
                    <a:pt x="509" y="365"/>
                    <a:pt x="502" y="364"/>
                  </a:cubicBezTo>
                  <a:cubicBezTo>
                    <a:pt x="506" y="359"/>
                    <a:pt x="509" y="355"/>
                    <a:pt x="514" y="348"/>
                  </a:cubicBezTo>
                  <a:cubicBezTo>
                    <a:pt x="505" y="350"/>
                    <a:pt x="500" y="351"/>
                    <a:pt x="494" y="352"/>
                  </a:cubicBezTo>
                  <a:cubicBezTo>
                    <a:pt x="496" y="346"/>
                    <a:pt x="498" y="340"/>
                    <a:pt x="501" y="333"/>
                  </a:cubicBezTo>
                  <a:cubicBezTo>
                    <a:pt x="493" y="338"/>
                    <a:pt x="488" y="342"/>
                    <a:pt x="481" y="347"/>
                  </a:cubicBezTo>
                  <a:cubicBezTo>
                    <a:pt x="482" y="338"/>
                    <a:pt x="483" y="331"/>
                    <a:pt x="484" y="321"/>
                  </a:cubicBezTo>
                  <a:cubicBezTo>
                    <a:pt x="477" y="329"/>
                    <a:pt x="473" y="335"/>
                    <a:pt x="467" y="342"/>
                  </a:cubicBezTo>
                  <a:cubicBezTo>
                    <a:pt x="465" y="333"/>
                    <a:pt x="464" y="328"/>
                    <a:pt x="462" y="318"/>
                  </a:cubicBezTo>
                  <a:cubicBezTo>
                    <a:pt x="458" y="328"/>
                    <a:pt x="456" y="334"/>
                    <a:pt x="454" y="341"/>
                  </a:cubicBezTo>
                  <a:cubicBezTo>
                    <a:pt x="449" y="336"/>
                    <a:pt x="446" y="331"/>
                    <a:pt x="441" y="325"/>
                  </a:cubicBezTo>
                  <a:cubicBezTo>
                    <a:pt x="440" y="333"/>
                    <a:pt x="440" y="338"/>
                    <a:pt x="439" y="345"/>
                  </a:cubicBezTo>
                  <a:cubicBezTo>
                    <a:pt x="432" y="340"/>
                    <a:pt x="428" y="337"/>
                    <a:pt x="420" y="331"/>
                  </a:cubicBezTo>
                  <a:cubicBezTo>
                    <a:pt x="423" y="340"/>
                    <a:pt x="425" y="346"/>
                    <a:pt x="428" y="353"/>
                  </a:cubicBezTo>
                  <a:cubicBezTo>
                    <a:pt x="420" y="351"/>
                    <a:pt x="414" y="349"/>
                    <a:pt x="406" y="346"/>
                  </a:cubicBezTo>
                  <a:cubicBezTo>
                    <a:pt x="411" y="354"/>
                    <a:pt x="415" y="359"/>
                    <a:pt x="420" y="365"/>
                  </a:cubicBezTo>
                  <a:cubicBezTo>
                    <a:pt x="411" y="365"/>
                    <a:pt x="404" y="364"/>
                    <a:pt x="394" y="363"/>
                  </a:cubicBezTo>
                  <a:cubicBezTo>
                    <a:pt x="403" y="369"/>
                    <a:pt x="408" y="372"/>
                    <a:pt x="416" y="377"/>
                  </a:cubicBezTo>
                  <a:cubicBezTo>
                    <a:pt x="407" y="380"/>
                    <a:pt x="400" y="381"/>
                    <a:pt x="391" y="384"/>
                  </a:cubicBezTo>
                  <a:cubicBezTo>
                    <a:pt x="400" y="386"/>
                    <a:pt x="407" y="388"/>
                    <a:pt x="415" y="391"/>
                  </a:cubicBezTo>
                  <a:cubicBezTo>
                    <a:pt x="408" y="396"/>
                    <a:pt x="402" y="399"/>
                    <a:pt x="394" y="405"/>
                  </a:cubicBezTo>
                  <a:cubicBezTo>
                    <a:pt x="405" y="404"/>
                    <a:pt x="412" y="404"/>
                    <a:pt x="421" y="403"/>
                  </a:cubicBezTo>
                  <a:cubicBezTo>
                    <a:pt x="415" y="410"/>
                    <a:pt x="412" y="415"/>
                    <a:pt x="406" y="421"/>
                  </a:cubicBezTo>
                  <a:cubicBezTo>
                    <a:pt x="415" y="419"/>
                    <a:pt x="421" y="417"/>
                    <a:pt x="429" y="415"/>
                  </a:cubicBezTo>
                  <a:cubicBezTo>
                    <a:pt x="426" y="423"/>
                    <a:pt x="424" y="428"/>
                    <a:pt x="420" y="436"/>
                  </a:cubicBezTo>
                  <a:cubicBezTo>
                    <a:pt x="429" y="431"/>
                    <a:pt x="434" y="427"/>
                    <a:pt x="440" y="423"/>
                  </a:cubicBezTo>
                  <a:cubicBezTo>
                    <a:pt x="440" y="430"/>
                    <a:pt x="440" y="435"/>
                    <a:pt x="441" y="443"/>
                  </a:cubicBezTo>
                  <a:cubicBezTo>
                    <a:pt x="446" y="436"/>
                    <a:pt x="450" y="432"/>
                    <a:pt x="454" y="427"/>
                  </a:cubicBezTo>
                  <a:cubicBezTo>
                    <a:pt x="457" y="434"/>
                    <a:pt x="459" y="440"/>
                    <a:pt x="462" y="448"/>
                  </a:cubicBezTo>
                  <a:cubicBezTo>
                    <a:pt x="464" y="439"/>
                    <a:pt x="466" y="434"/>
                    <a:pt x="468" y="427"/>
                  </a:cubicBezTo>
                  <a:cubicBezTo>
                    <a:pt x="473" y="433"/>
                    <a:pt x="477" y="438"/>
                    <a:pt x="483" y="445"/>
                  </a:cubicBezTo>
                  <a:close/>
                  <a:moveTo>
                    <a:pt x="172" y="622"/>
                  </a:moveTo>
                  <a:cubicBezTo>
                    <a:pt x="169" y="619"/>
                    <a:pt x="167" y="618"/>
                    <a:pt x="164" y="617"/>
                  </a:cubicBezTo>
                  <a:cubicBezTo>
                    <a:pt x="139" y="604"/>
                    <a:pt x="114" y="591"/>
                    <a:pt x="89" y="579"/>
                  </a:cubicBezTo>
                  <a:cubicBezTo>
                    <a:pt x="84" y="577"/>
                    <a:pt x="77" y="576"/>
                    <a:pt x="74" y="583"/>
                  </a:cubicBezTo>
                  <a:cubicBezTo>
                    <a:pt x="71" y="590"/>
                    <a:pt x="74" y="595"/>
                    <a:pt x="79" y="599"/>
                  </a:cubicBezTo>
                  <a:cubicBezTo>
                    <a:pt x="81" y="600"/>
                    <a:pt x="83" y="602"/>
                    <a:pt x="86" y="603"/>
                  </a:cubicBezTo>
                  <a:cubicBezTo>
                    <a:pt x="119" y="621"/>
                    <a:pt x="151" y="639"/>
                    <a:pt x="185" y="657"/>
                  </a:cubicBezTo>
                  <a:cubicBezTo>
                    <a:pt x="190" y="659"/>
                    <a:pt x="196" y="660"/>
                    <a:pt x="202" y="661"/>
                  </a:cubicBezTo>
                  <a:cubicBezTo>
                    <a:pt x="221" y="665"/>
                    <a:pt x="229" y="674"/>
                    <a:pt x="232" y="693"/>
                  </a:cubicBezTo>
                  <a:cubicBezTo>
                    <a:pt x="232" y="700"/>
                    <a:pt x="233" y="706"/>
                    <a:pt x="234" y="715"/>
                  </a:cubicBezTo>
                  <a:cubicBezTo>
                    <a:pt x="249" y="701"/>
                    <a:pt x="256" y="685"/>
                    <a:pt x="262" y="669"/>
                  </a:cubicBezTo>
                  <a:cubicBezTo>
                    <a:pt x="266" y="660"/>
                    <a:pt x="261" y="652"/>
                    <a:pt x="255" y="646"/>
                  </a:cubicBezTo>
                  <a:cubicBezTo>
                    <a:pt x="244" y="636"/>
                    <a:pt x="234" y="627"/>
                    <a:pt x="222" y="619"/>
                  </a:cubicBezTo>
                  <a:cubicBezTo>
                    <a:pt x="205" y="608"/>
                    <a:pt x="194" y="600"/>
                    <a:pt x="172" y="622"/>
                  </a:cubicBezTo>
                  <a:close/>
                  <a:moveTo>
                    <a:pt x="1051" y="418"/>
                  </a:moveTo>
                  <a:cubicBezTo>
                    <a:pt x="1058" y="332"/>
                    <a:pt x="958" y="167"/>
                    <a:pt x="874" y="126"/>
                  </a:cubicBezTo>
                  <a:cubicBezTo>
                    <a:pt x="869" y="131"/>
                    <a:pt x="864" y="137"/>
                    <a:pt x="857" y="145"/>
                  </a:cubicBezTo>
                  <a:cubicBezTo>
                    <a:pt x="960" y="207"/>
                    <a:pt x="1019" y="296"/>
                    <a:pt x="1031" y="415"/>
                  </a:cubicBezTo>
                  <a:cubicBezTo>
                    <a:pt x="1038" y="416"/>
                    <a:pt x="1044" y="417"/>
                    <a:pt x="1051" y="418"/>
                  </a:cubicBezTo>
                  <a:close/>
                  <a:moveTo>
                    <a:pt x="675" y="828"/>
                  </a:moveTo>
                  <a:cubicBezTo>
                    <a:pt x="670" y="833"/>
                    <a:pt x="665" y="836"/>
                    <a:pt x="665" y="839"/>
                  </a:cubicBezTo>
                  <a:cubicBezTo>
                    <a:pt x="665" y="853"/>
                    <a:pt x="665" y="868"/>
                    <a:pt x="668" y="882"/>
                  </a:cubicBezTo>
                  <a:cubicBezTo>
                    <a:pt x="670" y="898"/>
                    <a:pt x="680" y="908"/>
                    <a:pt x="696" y="913"/>
                  </a:cubicBezTo>
                  <a:cubicBezTo>
                    <a:pt x="704" y="915"/>
                    <a:pt x="712" y="918"/>
                    <a:pt x="718" y="922"/>
                  </a:cubicBezTo>
                  <a:cubicBezTo>
                    <a:pt x="739" y="940"/>
                    <a:pt x="764" y="941"/>
                    <a:pt x="789" y="943"/>
                  </a:cubicBezTo>
                  <a:cubicBezTo>
                    <a:pt x="794" y="944"/>
                    <a:pt x="798" y="941"/>
                    <a:pt x="802" y="940"/>
                  </a:cubicBezTo>
                  <a:cubicBezTo>
                    <a:pt x="802" y="919"/>
                    <a:pt x="794" y="908"/>
                    <a:pt x="776" y="905"/>
                  </a:cubicBezTo>
                  <a:cubicBezTo>
                    <a:pt x="767" y="904"/>
                    <a:pt x="757" y="904"/>
                    <a:pt x="748" y="904"/>
                  </a:cubicBezTo>
                  <a:cubicBezTo>
                    <a:pt x="715" y="903"/>
                    <a:pt x="692" y="885"/>
                    <a:pt x="682" y="854"/>
                  </a:cubicBezTo>
                  <a:cubicBezTo>
                    <a:pt x="680" y="847"/>
                    <a:pt x="678" y="839"/>
                    <a:pt x="675" y="828"/>
                  </a:cubicBezTo>
                  <a:close/>
                  <a:moveTo>
                    <a:pt x="24" y="647"/>
                  </a:moveTo>
                  <a:cubicBezTo>
                    <a:pt x="31" y="691"/>
                    <a:pt x="57" y="716"/>
                    <a:pt x="87" y="711"/>
                  </a:cubicBezTo>
                  <a:cubicBezTo>
                    <a:pt x="94" y="669"/>
                    <a:pt x="78" y="608"/>
                    <a:pt x="57" y="594"/>
                  </a:cubicBezTo>
                  <a:cubicBezTo>
                    <a:pt x="47" y="609"/>
                    <a:pt x="53" y="626"/>
                    <a:pt x="49" y="642"/>
                  </a:cubicBezTo>
                  <a:cubicBezTo>
                    <a:pt x="41" y="644"/>
                    <a:pt x="33" y="645"/>
                    <a:pt x="24" y="647"/>
                  </a:cubicBezTo>
                  <a:close/>
                  <a:moveTo>
                    <a:pt x="972" y="771"/>
                  </a:moveTo>
                  <a:cubicBezTo>
                    <a:pt x="972" y="761"/>
                    <a:pt x="973" y="751"/>
                    <a:pt x="972" y="741"/>
                  </a:cubicBezTo>
                  <a:cubicBezTo>
                    <a:pt x="970" y="724"/>
                    <a:pt x="967" y="707"/>
                    <a:pt x="963" y="690"/>
                  </a:cubicBezTo>
                  <a:cubicBezTo>
                    <a:pt x="959" y="676"/>
                    <a:pt x="951" y="665"/>
                    <a:pt x="938" y="657"/>
                  </a:cubicBezTo>
                  <a:cubicBezTo>
                    <a:pt x="924" y="648"/>
                    <a:pt x="916" y="652"/>
                    <a:pt x="916" y="668"/>
                  </a:cubicBezTo>
                  <a:cubicBezTo>
                    <a:pt x="915" y="677"/>
                    <a:pt x="913" y="684"/>
                    <a:pt x="907" y="691"/>
                  </a:cubicBezTo>
                  <a:cubicBezTo>
                    <a:pt x="904" y="694"/>
                    <a:pt x="903" y="703"/>
                    <a:pt x="905" y="707"/>
                  </a:cubicBezTo>
                  <a:cubicBezTo>
                    <a:pt x="908" y="711"/>
                    <a:pt x="916" y="716"/>
                    <a:pt x="921" y="715"/>
                  </a:cubicBezTo>
                  <a:cubicBezTo>
                    <a:pt x="927" y="714"/>
                    <a:pt x="933" y="708"/>
                    <a:pt x="938" y="704"/>
                  </a:cubicBezTo>
                  <a:cubicBezTo>
                    <a:pt x="941" y="701"/>
                    <a:pt x="941" y="696"/>
                    <a:pt x="942" y="692"/>
                  </a:cubicBezTo>
                  <a:cubicBezTo>
                    <a:pt x="944" y="692"/>
                    <a:pt x="945" y="692"/>
                    <a:pt x="947" y="692"/>
                  </a:cubicBezTo>
                  <a:cubicBezTo>
                    <a:pt x="963" y="729"/>
                    <a:pt x="954" y="768"/>
                    <a:pt x="959" y="809"/>
                  </a:cubicBezTo>
                  <a:cubicBezTo>
                    <a:pt x="970" y="807"/>
                    <a:pt x="980" y="805"/>
                    <a:pt x="991" y="804"/>
                  </a:cubicBezTo>
                  <a:cubicBezTo>
                    <a:pt x="991" y="794"/>
                    <a:pt x="991" y="785"/>
                    <a:pt x="991" y="776"/>
                  </a:cubicBezTo>
                  <a:cubicBezTo>
                    <a:pt x="985" y="775"/>
                    <a:pt x="980" y="773"/>
                    <a:pt x="972" y="771"/>
                  </a:cubicBezTo>
                  <a:close/>
                  <a:moveTo>
                    <a:pt x="301" y="764"/>
                  </a:moveTo>
                  <a:cubicBezTo>
                    <a:pt x="256" y="728"/>
                    <a:pt x="185" y="739"/>
                    <a:pt x="171" y="782"/>
                  </a:cubicBezTo>
                  <a:cubicBezTo>
                    <a:pt x="190" y="788"/>
                    <a:pt x="209" y="794"/>
                    <a:pt x="225" y="799"/>
                  </a:cubicBezTo>
                  <a:cubicBezTo>
                    <a:pt x="251" y="787"/>
                    <a:pt x="276" y="776"/>
                    <a:pt x="301" y="764"/>
                  </a:cubicBezTo>
                  <a:close/>
                  <a:moveTo>
                    <a:pt x="811" y="233"/>
                  </a:moveTo>
                  <a:cubicBezTo>
                    <a:pt x="812" y="208"/>
                    <a:pt x="794" y="189"/>
                    <a:pt x="772" y="188"/>
                  </a:cubicBezTo>
                  <a:cubicBezTo>
                    <a:pt x="750" y="188"/>
                    <a:pt x="732" y="208"/>
                    <a:pt x="732" y="232"/>
                  </a:cubicBezTo>
                  <a:cubicBezTo>
                    <a:pt x="732" y="256"/>
                    <a:pt x="749" y="275"/>
                    <a:pt x="771" y="276"/>
                  </a:cubicBezTo>
                  <a:cubicBezTo>
                    <a:pt x="793" y="276"/>
                    <a:pt x="811" y="257"/>
                    <a:pt x="811" y="233"/>
                  </a:cubicBezTo>
                  <a:close/>
                  <a:moveTo>
                    <a:pt x="824" y="616"/>
                  </a:moveTo>
                  <a:cubicBezTo>
                    <a:pt x="834" y="631"/>
                    <a:pt x="847" y="639"/>
                    <a:pt x="863" y="643"/>
                  </a:cubicBezTo>
                  <a:cubicBezTo>
                    <a:pt x="900" y="654"/>
                    <a:pt x="918" y="642"/>
                    <a:pt x="929" y="604"/>
                  </a:cubicBezTo>
                  <a:cubicBezTo>
                    <a:pt x="934" y="587"/>
                    <a:pt x="928" y="573"/>
                    <a:pt x="913" y="562"/>
                  </a:cubicBezTo>
                  <a:cubicBezTo>
                    <a:pt x="890" y="607"/>
                    <a:pt x="894" y="618"/>
                    <a:pt x="824" y="616"/>
                  </a:cubicBezTo>
                  <a:close/>
                  <a:moveTo>
                    <a:pt x="483" y="482"/>
                  </a:moveTo>
                  <a:cubicBezTo>
                    <a:pt x="466" y="494"/>
                    <a:pt x="450" y="508"/>
                    <a:pt x="428" y="509"/>
                  </a:cubicBezTo>
                  <a:cubicBezTo>
                    <a:pt x="405" y="511"/>
                    <a:pt x="390" y="497"/>
                    <a:pt x="374" y="482"/>
                  </a:cubicBezTo>
                  <a:cubicBezTo>
                    <a:pt x="377" y="522"/>
                    <a:pt x="401" y="546"/>
                    <a:pt x="436" y="544"/>
                  </a:cubicBezTo>
                  <a:cubicBezTo>
                    <a:pt x="465" y="543"/>
                    <a:pt x="484" y="518"/>
                    <a:pt x="483" y="482"/>
                  </a:cubicBezTo>
                  <a:close/>
                  <a:moveTo>
                    <a:pt x="482" y="559"/>
                  </a:moveTo>
                  <a:cubicBezTo>
                    <a:pt x="465" y="572"/>
                    <a:pt x="449" y="586"/>
                    <a:pt x="428" y="589"/>
                  </a:cubicBezTo>
                  <a:cubicBezTo>
                    <a:pt x="405" y="592"/>
                    <a:pt x="390" y="579"/>
                    <a:pt x="373" y="564"/>
                  </a:cubicBezTo>
                  <a:cubicBezTo>
                    <a:pt x="373" y="598"/>
                    <a:pt x="398" y="627"/>
                    <a:pt x="434" y="624"/>
                  </a:cubicBezTo>
                  <a:cubicBezTo>
                    <a:pt x="463" y="621"/>
                    <a:pt x="482" y="597"/>
                    <a:pt x="482" y="559"/>
                  </a:cubicBezTo>
                  <a:close/>
                  <a:moveTo>
                    <a:pt x="438" y="1042"/>
                  </a:moveTo>
                  <a:cubicBezTo>
                    <a:pt x="443" y="1027"/>
                    <a:pt x="440" y="1015"/>
                    <a:pt x="433" y="1004"/>
                  </a:cubicBezTo>
                  <a:cubicBezTo>
                    <a:pt x="429" y="999"/>
                    <a:pt x="424" y="997"/>
                    <a:pt x="417" y="999"/>
                  </a:cubicBezTo>
                  <a:cubicBezTo>
                    <a:pt x="393" y="1009"/>
                    <a:pt x="386" y="1007"/>
                    <a:pt x="369" y="988"/>
                  </a:cubicBezTo>
                  <a:cubicBezTo>
                    <a:pt x="363" y="982"/>
                    <a:pt x="358" y="975"/>
                    <a:pt x="352" y="969"/>
                  </a:cubicBezTo>
                  <a:cubicBezTo>
                    <a:pt x="335" y="983"/>
                    <a:pt x="332" y="996"/>
                    <a:pt x="339" y="1017"/>
                  </a:cubicBezTo>
                  <a:cubicBezTo>
                    <a:pt x="341" y="1017"/>
                    <a:pt x="342" y="1017"/>
                    <a:pt x="343" y="1017"/>
                  </a:cubicBezTo>
                  <a:cubicBezTo>
                    <a:pt x="362" y="1005"/>
                    <a:pt x="362" y="1006"/>
                    <a:pt x="378" y="1019"/>
                  </a:cubicBezTo>
                  <a:cubicBezTo>
                    <a:pt x="395" y="1033"/>
                    <a:pt x="416" y="1039"/>
                    <a:pt x="438" y="1042"/>
                  </a:cubicBezTo>
                  <a:close/>
                  <a:moveTo>
                    <a:pt x="479" y="968"/>
                  </a:moveTo>
                  <a:cubicBezTo>
                    <a:pt x="482" y="952"/>
                    <a:pt x="479" y="941"/>
                    <a:pt x="473" y="930"/>
                  </a:cubicBezTo>
                  <a:cubicBezTo>
                    <a:pt x="466" y="919"/>
                    <a:pt x="457" y="918"/>
                    <a:pt x="448" y="927"/>
                  </a:cubicBezTo>
                  <a:cubicBezTo>
                    <a:pt x="440" y="934"/>
                    <a:pt x="433" y="943"/>
                    <a:pt x="428" y="952"/>
                  </a:cubicBezTo>
                  <a:cubicBezTo>
                    <a:pt x="419" y="970"/>
                    <a:pt x="423" y="989"/>
                    <a:pt x="438" y="1003"/>
                  </a:cubicBezTo>
                  <a:cubicBezTo>
                    <a:pt x="442" y="1006"/>
                    <a:pt x="448" y="1009"/>
                    <a:pt x="452" y="1008"/>
                  </a:cubicBezTo>
                  <a:cubicBezTo>
                    <a:pt x="459" y="1006"/>
                    <a:pt x="455" y="999"/>
                    <a:pt x="454" y="994"/>
                  </a:cubicBezTo>
                  <a:cubicBezTo>
                    <a:pt x="452" y="982"/>
                    <a:pt x="451" y="971"/>
                    <a:pt x="461" y="961"/>
                  </a:cubicBezTo>
                  <a:cubicBezTo>
                    <a:pt x="467" y="963"/>
                    <a:pt x="472" y="965"/>
                    <a:pt x="479" y="968"/>
                  </a:cubicBezTo>
                  <a:close/>
                  <a:moveTo>
                    <a:pt x="1120" y="468"/>
                  </a:moveTo>
                  <a:cubicBezTo>
                    <a:pt x="1117" y="477"/>
                    <a:pt x="1116" y="482"/>
                    <a:pt x="1114" y="487"/>
                  </a:cubicBezTo>
                  <a:cubicBezTo>
                    <a:pt x="1111" y="495"/>
                    <a:pt x="1105" y="495"/>
                    <a:pt x="1099" y="492"/>
                  </a:cubicBezTo>
                  <a:cubicBezTo>
                    <a:pt x="1097" y="491"/>
                    <a:pt x="1095" y="487"/>
                    <a:pt x="1093" y="485"/>
                  </a:cubicBezTo>
                  <a:cubicBezTo>
                    <a:pt x="1084" y="478"/>
                    <a:pt x="1075" y="480"/>
                    <a:pt x="1066" y="483"/>
                  </a:cubicBezTo>
                  <a:cubicBezTo>
                    <a:pt x="1058" y="487"/>
                    <a:pt x="1050" y="493"/>
                    <a:pt x="1051" y="504"/>
                  </a:cubicBezTo>
                  <a:cubicBezTo>
                    <a:pt x="1052" y="509"/>
                    <a:pt x="1053" y="516"/>
                    <a:pt x="1057" y="517"/>
                  </a:cubicBezTo>
                  <a:cubicBezTo>
                    <a:pt x="1060" y="519"/>
                    <a:pt x="1067" y="516"/>
                    <a:pt x="1070" y="513"/>
                  </a:cubicBezTo>
                  <a:cubicBezTo>
                    <a:pt x="1083" y="503"/>
                    <a:pt x="1092" y="503"/>
                    <a:pt x="1103" y="514"/>
                  </a:cubicBezTo>
                  <a:cubicBezTo>
                    <a:pt x="1108" y="518"/>
                    <a:pt x="1112" y="524"/>
                    <a:pt x="1115" y="530"/>
                  </a:cubicBezTo>
                  <a:cubicBezTo>
                    <a:pt x="1119" y="535"/>
                    <a:pt x="1123" y="542"/>
                    <a:pt x="1127" y="549"/>
                  </a:cubicBezTo>
                  <a:cubicBezTo>
                    <a:pt x="1137" y="523"/>
                    <a:pt x="1135" y="487"/>
                    <a:pt x="1120" y="468"/>
                  </a:cubicBezTo>
                  <a:close/>
                  <a:moveTo>
                    <a:pt x="408" y="768"/>
                  </a:moveTo>
                  <a:cubicBezTo>
                    <a:pt x="404" y="761"/>
                    <a:pt x="402" y="756"/>
                    <a:pt x="399" y="752"/>
                  </a:cubicBezTo>
                  <a:cubicBezTo>
                    <a:pt x="393" y="740"/>
                    <a:pt x="385" y="729"/>
                    <a:pt x="379" y="717"/>
                  </a:cubicBezTo>
                  <a:cubicBezTo>
                    <a:pt x="373" y="703"/>
                    <a:pt x="374" y="689"/>
                    <a:pt x="386" y="677"/>
                  </a:cubicBezTo>
                  <a:cubicBezTo>
                    <a:pt x="391" y="673"/>
                    <a:pt x="394" y="668"/>
                    <a:pt x="397" y="662"/>
                  </a:cubicBezTo>
                  <a:cubicBezTo>
                    <a:pt x="402" y="656"/>
                    <a:pt x="402" y="648"/>
                    <a:pt x="396" y="642"/>
                  </a:cubicBezTo>
                  <a:cubicBezTo>
                    <a:pt x="391" y="637"/>
                    <a:pt x="384" y="636"/>
                    <a:pt x="377" y="640"/>
                  </a:cubicBezTo>
                  <a:cubicBezTo>
                    <a:pt x="370" y="644"/>
                    <a:pt x="368" y="652"/>
                    <a:pt x="372" y="659"/>
                  </a:cubicBezTo>
                  <a:cubicBezTo>
                    <a:pt x="377" y="668"/>
                    <a:pt x="374" y="674"/>
                    <a:pt x="368" y="680"/>
                  </a:cubicBezTo>
                  <a:cubicBezTo>
                    <a:pt x="364" y="685"/>
                    <a:pt x="360" y="690"/>
                    <a:pt x="359" y="696"/>
                  </a:cubicBezTo>
                  <a:cubicBezTo>
                    <a:pt x="352" y="720"/>
                    <a:pt x="370" y="757"/>
                    <a:pt x="393" y="767"/>
                  </a:cubicBezTo>
                  <a:cubicBezTo>
                    <a:pt x="396" y="769"/>
                    <a:pt x="401" y="768"/>
                    <a:pt x="408" y="768"/>
                  </a:cubicBezTo>
                  <a:close/>
                  <a:moveTo>
                    <a:pt x="850" y="321"/>
                  </a:moveTo>
                  <a:cubicBezTo>
                    <a:pt x="880" y="330"/>
                    <a:pt x="904" y="318"/>
                    <a:pt x="915" y="290"/>
                  </a:cubicBezTo>
                  <a:cubicBezTo>
                    <a:pt x="925" y="264"/>
                    <a:pt x="916" y="242"/>
                    <a:pt x="891" y="231"/>
                  </a:cubicBezTo>
                  <a:cubicBezTo>
                    <a:pt x="897" y="269"/>
                    <a:pt x="892" y="302"/>
                    <a:pt x="850" y="321"/>
                  </a:cubicBezTo>
                  <a:close/>
                  <a:moveTo>
                    <a:pt x="595" y="1000"/>
                  </a:moveTo>
                  <a:cubicBezTo>
                    <a:pt x="594" y="1003"/>
                    <a:pt x="592" y="1005"/>
                    <a:pt x="592" y="1007"/>
                  </a:cubicBezTo>
                  <a:cubicBezTo>
                    <a:pt x="593" y="1032"/>
                    <a:pt x="606" y="1043"/>
                    <a:pt x="635" y="1043"/>
                  </a:cubicBezTo>
                  <a:cubicBezTo>
                    <a:pt x="663" y="1044"/>
                    <a:pt x="674" y="1029"/>
                    <a:pt x="667" y="1000"/>
                  </a:cubicBezTo>
                  <a:cubicBezTo>
                    <a:pt x="643" y="1016"/>
                    <a:pt x="619" y="1013"/>
                    <a:pt x="595" y="1000"/>
                  </a:cubicBezTo>
                  <a:close/>
                  <a:moveTo>
                    <a:pt x="844" y="206"/>
                  </a:moveTo>
                  <a:cubicBezTo>
                    <a:pt x="841" y="224"/>
                    <a:pt x="840" y="241"/>
                    <a:pt x="836" y="257"/>
                  </a:cubicBezTo>
                  <a:cubicBezTo>
                    <a:pt x="831" y="276"/>
                    <a:pt x="814" y="284"/>
                    <a:pt x="798" y="294"/>
                  </a:cubicBezTo>
                  <a:cubicBezTo>
                    <a:pt x="829" y="302"/>
                    <a:pt x="851" y="291"/>
                    <a:pt x="863" y="262"/>
                  </a:cubicBezTo>
                  <a:cubicBezTo>
                    <a:pt x="873" y="239"/>
                    <a:pt x="866" y="219"/>
                    <a:pt x="844" y="206"/>
                  </a:cubicBezTo>
                  <a:close/>
                  <a:moveTo>
                    <a:pt x="586" y="992"/>
                  </a:moveTo>
                  <a:cubicBezTo>
                    <a:pt x="570" y="967"/>
                    <a:pt x="570" y="943"/>
                    <a:pt x="580" y="918"/>
                  </a:cubicBezTo>
                  <a:cubicBezTo>
                    <a:pt x="552" y="915"/>
                    <a:pt x="540" y="927"/>
                    <a:pt x="539" y="952"/>
                  </a:cubicBezTo>
                  <a:cubicBezTo>
                    <a:pt x="539" y="981"/>
                    <a:pt x="553" y="994"/>
                    <a:pt x="586" y="992"/>
                  </a:cubicBezTo>
                  <a:close/>
                  <a:moveTo>
                    <a:pt x="681" y="922"/>
                  </a:moveTo>
                  <a:cubicBezTo>
                    <a:pt x="695" y="948"/>
                    <a:pt x="690" y="972"/>
                    <a:pt x="678" y="997"/>
                  </a:cubicBezTo>
                  <a:cubicBezTo>
                    <a:pt x="695" y="999"/>
                    <a:pt x="708" y="997"/>
                    <a:pt x="717" y="984"/>
                  </a:cubicBezTo>
                  <a:cubicBezTo>
                    <a:pt x="726" y="968"/>
                    <a:pt x="727" y="952"/>
                    <a:pt x="718" y="936"/>
                  </a:cubicBezTo>
                  <a:cubicBezTo>
                    <a:pt x="711" y="923"/>
                    <a:pt x="698" y="919"/>
                    <a:pt x="681" y="922"/>
                  </a:cubicBezTo>
                  <a:close/>
                  <a:moveTo>
                    <a:pt x="568" y="712"/>
                  </a:moveTo>
                  <a:cubicBezTo>
                    <a:pt x="568" y="694"/>
                    <a:pt x="578" y="685"/>
                    <a:pt x="592" y="678"/>
                  </a:cubicBezTo>
                  <a:cubicBezTo>
                    <a:pt x="595" y="677"/>
                    <a:pt x="597" y="676"/>
                    <a:pt x="599" y="674"/>
                  </a:cubicBezTo>
                  <a:cubicBezTo>
                    <a:pt x="605" y="669"/>
                    <a:pt x="610" y="664"/>
                    <a:pt x="607" y="656"/>
                  </a:cubicBezTo>
                  <a:cubicBezTo>
                    <a:pt x="604" y="645"/>
                    <a:pt x="592" y="635"/>
                    <a:pt x="585" y="636"/>
                  </a:cubicBezTo>
                  <a:cubicBezTo>
                    <a:pt x="575" y="637"/>
                    <a:pt x="570" y="642"/>
                    <a:pt x="567" y="652"/>
                  </a:cubicBezTo>
                  <a:cubicBezTo>
                    <a:pt x="564" y="665"/>
                    <a:pt x="558" y="677"/>
                    <a:pt x="552" y="689"/>
                  </a:cubicBezTo>
                  <a:cubicBezTo>
                    <a:pt x="543" y="706"/>
                    <a:pt x="545" y="709"/>
                    <a:pt x="568" y="712"/>
                  </a:cubicBezTo>
                  <a:close/>
                  <a:moveTo>
                    <a:pt x="93" y="738"/>
                  </a:moveTo>
                  <a:cubicBezTo>
                    <a:pt x="81" y="737"/>
                    <a:pt x="72" y="735"/>
                    <a:pt x="64" y="736"/>
                  </a:cubicBezTo>
                  <a:cubicBezTo>
                    <a:pt x="53" y="737"/>
                    <a:pt x="47" y="745"/>
                    <a:pt x="45" y="756"/>
                  </a:cubicBezTo>
                  <a:cubicBezTo>
                    <a:pt x="44" y="768"/>
                    <a:pt x="51" y="772"/>
                    <a:pt x="60" y="774"/>
                  </a:cubicBezTo>
                  <a:cubicBezTo>
                    <a:pt x="66" y="775"/>
                    <a:pt x="72" y="776"/>
                    <a:pt x="78" y="776"/>
                  </a:cubicBezTo>
                  <a:cubicBezTo>
                    <a:pt x="98" y="775"/>
                    <a:pt x="118" y="774"/>
                    <a:pt x="138" y="773"/>
                  </a:cubicBezTo>
                  <a:cubicBezTo>
                    <a:pt x="131" y="767"/>
                    <a:pt x="124" y="766"/>
                    <a:pt x="118" y="764"/>
                  </a:cubicBezTo>
                  <a:cubicBezTo>
                    <a:pt x="111" y="762"/>
                    <a:pt x="103" y="760"/>
                    <a:pt x="96" y="758"/>
                  </a:cubicBezTo>
                  <a:cubicBezTo>
                    <a:pt x="87" y="755"/>
                    <a:pt x="86" y="749"/>
                    <a:pt x="93" y="738"/>
                  </a:cubicBezTo>
                  <a:close/>
                  <a:moveTo>
                    <a:pt x="352" y="920"/>
                  </a:moveTo>
                  <a:cubicBezTo>
                    <a:pt x="346" y="923"/>
                    <a:pt x="343" y="924"/>
                    <a:pt x="340" y="925"/>
                  </a:cubicBezTo>
                  <a:cubicBezTo>
                    <a:pt x="315" y="941"/>
                    <a:pt x="289" y="950"/>
                    <a:pt x="259" y="948"/>
                  </a:cubicBezTo>
                  <a:cubicBezTo>
                    <a:pt x="254" y="948"/>
                    <a:pt x="248" y="951"/>
                    <a:pt x="244" y="954"/>
                  </a:cubicBezTo>
                  <a:cubicBezTo>
                    <a:pt x="242" y="955"/>
                    <a:pt x="240" y="961"/>
                    <a:pt x="241" y="964"/>
                  </a:cubicBezTo>
                  <a:cubicBezTo>
                    <a:pt x="242" y="967"/>
                    <a:pt x="247" y="970"/>
                    <a:pt x="250" y="970"/>
                  </a:cubicBezTo>
                  <a:cubicBezTo>
                    <a:pt x="276" y="971"/>
                    <a:pt x="302" y="970"/>
                    <a:pt x="325" y="955"/>
                  </a:cubicBezTo>
                  <a:cubicBezTo>
                    <a:pt x="337" y="947"/>
                    <a:pt x="346" y="937"/>
                    <a:pt x="352" y="920"/>
                  </a:cubicBezTo>
                  <a:close/>
                  <a:moveTo>
                    <a:pt x="499" y="897"/>
                  </a:moveTo>
                  <a:cubicBezTo>
                    <a:pt x="495" y="858"/>
                    <a:pt x="477" y="845"/>
                    <a:pt x="449" y="858"/>
                  </a:cubicBezTo>
                  <a:cubicBezTo>
                    <a:pt x="449" y="871"/>
                    <a:pt x="449" y="883"/>
                    <a:pt x="449" y="897"/>
                  </a:cubicBezTo>
                  <a:cubicBezTo>
                    <a:pt x="466" y="897"/>
                    <a:pt x="482" y="897"/>
                    <a:pt x="499" y="897"/>
                  </a:cubicBezTo>
                  <a:close/>
                  <a:moveTo>
                    <a:pt x="664" y="909"/>
                  </a:moveTo>
                  <a:cubicBezTo>
                    <a:pt x="665" y="889"/>
                    <a:pt x="658" y="879"/>
                    <a:pt x="644" y="877"/>
                  </a:cubicBezTo>
                  <a:cubicBezTo>
                    <a:pt x="625" y="875"/>
                    <a:pt x="606" y="887"/>
                    <a:pt x="603" y="902"/>
                  </a:cubicBezTo>
                  <a:cubicBezTo>
                    <a:pt x="601" y="908"/>
                    <a:pt x="599" y="915"/>
                    <a:pt x="607" y="920"/>
                  </a:cubicBezTo>
                  <a:cubicBezTo>
                    <a:pt x="632" y="904"/>
                    <a:pt x="637" y="903"/>
                    <a:pt x="664" y="909"/>
                  </a:cubicBezTo>
                  <a:close/>
                  <a:moveTo>
                    <a:pt x="916" y="364"/>
                  </a:moveTo>
                  <a:cubicBezTo>
                    <a:pt x="929" y="364"/>
                    <a:pt x="940" y="355"/>
                    <a:pt x="940" y="343"/>
                  </a:cubicBezTo>
                  <a:cubicBezTo>
                    <a:pt x="940" y="331"/>
                    <a:pt x="930" y="321"/>
                    <a:pt x="917" y="321"/>
                  </a:cubicBezTo>
                  <a:cubicBezTo>
                    <a:pt x="902" y="320"/>
                    <a:pt x="891" y="330"/>
                    <a:pt x="891" y="343"/>
                  </a:cubicBezTo>
                  <a:cubicBezTo>
                    <a:pt x="892" y="355"/>
                    <a:pt x="903" y="364"/>
                    <a:pt x="916" y="364"/>
                  </a:cubicBezTo>
                  <a:close/>
                  <a:moveTo>
                    <a:pt x="643" y="488"/>
                  </a:moveTo>
                  <a:cubicBezTo>
                    <a:pt x="661" y="472"/>
                    <a:pt x="657" y="454"/>
                    <a:pt x="657" y="436"/>
                  </a:cubicBezTo>
                  <a:cubicBezTo>
                    <a:pt x="661" y="434"/>
                    <a:pt x="665" y="432"/>
                    <a:pt x="667" y="430"/>
                  </a:cubicBezTo>
                  <a:cubicBezTo>
                    <a:pt x="673" y="424"/>
                    <a:pt x="672" y="417"/>
                    <a:pt x="667" y="412"/>
                  </a:cubicBezTo>
                  <a:cubicBezTo>
                    <a:pt x="661" y="407"/>
                    <a:pt x="652" y="408"/>
                    <a:pt x="648" y="416"/>
                  </a:cubicBezTo>
                  <a:cubicBezTo>
                    <a:pt x="644" y="422"/>
                    <a:pt x="640" y="429"/>
                    <a:pt x="637" y="437"/>
                  </a:cubicBezTo>
                  <a:cubicBezTo>
                    <a:pt x="631" y="453"/>
                    <a:pt x="630" y="470"/>
                    <a:pt x="643" y="488"/>
                  </a:cubicBezTo>
                  <a:close/>
                  <a:moveTo>
                    <a:pt x="378" y="858"/>
                  </a:moveTo>
                  <a:cubicBezTo>
                    <a:pt x="391" y="863"/>
                    <a:pt x="401" y="865"/>
                    <a:pt x="411" y="870"/>
                  </a:cubicBezTo>
                  <a:cubicBezTo>
                    <a:pt x="420" y="875"/>
                    <a:pt x="427" y="883"/>
                    <a:pt x="436" y="890"/>
                  </a:cubicBezTo>
                  <a:cubicBezTo>
                    <a:pt x="442" y="878"/>
                    <a:pt x="442" y="867"/>
                    <a:pt x="438" y="856"/>
                  </a:cubicBezTo>
                  <a:cubicBezTo>
                    <a:pt x="436" y="850"/>
                    <a:pt x="430" y="843"/>
                    <a:pt x="424" y="841"/>
                  </a:cubicBezTo>
                  <a:cubicBezTo>
                    <a:pt x="407" y="838"/>
                    <a:pt x="391" y="842"/>
                    <a:pt x="378" y="858"/>
                  </a:cubicBezTo>
                  <a:close/>
                  <a:moveTo>
                    <a:pt x="1106" y="685"/>
                  </a:moveTo>
                  <a:cubicBezTo>
                    <a:pt x="1106" y="670"/>
                    <a:pt x="1098" y="658"/>
                    <a:pt x="1088" y="657"/>
                  </a:cubicBezTo>
                  <a:cubicBezTo>
                    <a:pt x="1078" y="656"/>
                    <a:pt x="1068" y="670"/>
                    <a:pt x="1069" y="685"/>
                  </a:cubicBezTo>
                  <a:cubicBezTo>
                    <a:pt x="1069" y="700"/>
                    <a:pt x="1077" y="712"/>
                    <a:pt x="1088" y="712"/>
                  </a:cubicBezTo>
                  <a:cubicBezTo>
                    <a:pt x="1098" y="712"/>
                    <a:pt x="1105" y="701"/>
                    <a:pt x="1106" y="685"/>
                  </a:cubicBezTo>
                  <a:close/>
                  <a:moveTo>
                    <a:pt x="892" y="379"/>
                  </a:moveTo>
                  <a:cubicBezTo>
                    <a:pt x="892" y="368"/>
                    <a:pt x="882" y="358"/>
                    <a:pt x="870" y="358"/>
                  </a:cubicBezTo>
                  <a:cubicBezTo>
                    <a:pt x="859" y="358"/>
                    <a:pt x="848" y="369"/>
                    <a:pt x="848" y="380"/>
                  </a:cubicBezTo>
                  <a:cubicBezTo>
                    <a:pt x="848" y="393"/>
                    <a:pt x="859" y="403"/>
                    <a:pt x="872" y="402"/>
                  </a:cubicBezTo>
                  <a:cubicBezTo>
                    <a:pt x="883" y="401"/>
                    <a:pt x="892" y="391"/>
                    <a:pt x="892" y="379"/>
                  </a:cubicBezTo>
                  <a:close/>
                  <a:moveTo>
                    <a:pt x="927" y="483"/>
                  </a:moveTo>
                  <a:cubicBezTo>
                    <a:pt x="939" y="483"/>
                    <a:pt x="950" y="475"/>
                    <a:pt x="951" y="463"/>
                  </a:cubicBezTo>
                  <a:cubicBezTo>
                    <a:pt x="952" y="451"/>
                    <a:pt x="942" y="439"/>
                    <a:pt x="930" y="439"/>
                  </a:cubicBezTo>
                  <a:cubicBezTo>
                    <a:pt x="918" y="439"/>
                    <a:pt x="907" y="448"/>
                    <a:pt x="907" y="460"/>
                  </a:cubicBezTo>
                  <a:cubicBezTo>
                    <a:pt x="906" y="471"/>
                    <a:pt x="915" y="482"/>
                    <a:pt x="927" y="483"/>
                  </a:cubicBezTo>
                  <a:close/>
                  <a:moveTo>
                    <a:pt x="1002" y="423"/>
                  </a:moveTo>
                  <a:cubicBezTo>
                    <a:pt x="1002" y="411"/>
                    <a:pt x="992" y="402"/>
                    <a:pt x="980" y="402"/>
                  </a:cubicBezTo>
                  <a:cubicBezTo>
                    <a:pt x="968" y="402"/>
                    <a:pt x="958" y="412"/>
                    <a:pt x="959" y="425"/>
                  </a:cubicBezTo>
                  <a:cubicBezTo>
                    <a:pt x="959" y="436"/>
                    <a:pt x="970" y="446"/>
                    <a:pt x="981" y="445"/>
                  </a:cubicBezTo>
                  <a:cubicBezTo>
                    <a:pt x="993" y="444"/>
                    <a:pt x="1003" y="434"/>
                    <a:pt x="1002" y="423"/>
                  </a:cubicBezTo>
                  <a:close/>
                  <a:moveTo>
                    <a:pt x="870" y="417"/>
                  </a:moveTo>
                  <a:cubicBezTo>
                    <a:pt x="858" y="416"/>
                    <a:pt x="848" y="425"/>
                    <a:pt x="847" y="437"/>
                  </a:cubicBezTo>
                  <a:cubicBezTo>
                    <a:pt x="846" y="448"/>
                    <a:pt x="855" y="459"/>
                    <a:pt x="866" y="460"/>
                  </a:cubicBezTo>
                  <a:cubicBezTo>
                    <a:pt x="878" y="461"/>
                    <a:pt x="890" y="451"/>
                    <a:pt x="891" y="439"/>
                  </a:cubicBezTo>
                  <a:cubicBezTo>
                    <a:pt x="891" y="428"/>
                    <a:pt x="882" y="418"/>
                    <a:pt x="870" y="417"/>
                  </a:cubicBezTo>
                  <a:close/>
                  <a:moveTo>
                    <a:pt x="606" y="826"/>
                  </a:moveTo>
                  <a:cubicBezTo>
                    <a:pt x="621" y="826"/>
                    <a:pt x="631" y="817"/>
                    <a:pt x="630" y="805"/>
                  </a:cubicBezTo>
                  <a:cubicBezTo>
                    <a:pt x="630" y="794"/>
                    <a:pt x="620" y="786"/>
                    <a:pt x="607" y="786"/>
                  </a:cubicBezTo>
                  <a:cubicBezTo>
                    <a:pt x="594" y="786"/>
                    <a:pt x="583" y="795"/>
                    <a:pt x="582" y="805"/>
                  </a:cubicBezTo>
                  <a:cubicBezTo>
                    <a:pt x="581" y="816"/>
                    <a:pt x="592" y="825"/>
                    <a:pt x="606" y="826"/>
                  </a:cubicBezTo>
                  <a:close/>
                  <a:moveTo>
                    <a:pt x="968" y="340"/>
                  </a:moveTo>
                  <a:cubicBezTo>
                    <a:pt x="955" y="340"/>
                    <a:pt x="946" y="350"/>
                    <a:pt x="947" y="362"/>
                  </a:cubicBezTo>
                  <a:cubicBezTo>
                    <a:pt x="947" y="374"/>
                    <a:pt x="957" y="383"/>
                    <a:pt x="969" y="383"/>
                  </a:cubicBezTo>
                  <a:cubicBezTo>
                    <a:pt x="981" y="382"/>
                    <a:pt x="991" y="372"/>
                    <a:pt x="990" y="360"/>
                  </a:cubicBezTo>
                  <a:cubicBezTo>
                    <a:pt x="990" y="349"/>
                    <a:pt x="980" y="339"/>
                    <a:pt x="968" y="340"/>
                  </a:cubicBezTo>
                  <a:close/>
                  <a:moveTo>
                    <a:pt x="564" y="552"/>
                  </a:moveTo>
                  <a:cubicBezTo>
                    <a:pt x="588" y="557"/>
                    <a:pt x="609" y="544"/>
                    <a:pt x="615" y="524"/>
                  </a:cubicBezTo>
                  <a:cubicBezTo>
                    <a:pt x="595" y="515"/>
                    <a:pt x="569" y="529"/>
                    <a:pt x="564" y="552"/>
                  </a:cubicBezTo>
                  <a:close/>
                  <a:moveTo>
                    <a:pt x="586" y="452"/>
                  </a:moveTo>
                  <a:cubicBezTo>
                    <a:pt x="587" y="477"/>
                    <a:pt x="608" y="496"/>
                    <a:pt x="629" y="492"/>
                  </a:cubicBezTo>
                  <a:cubicBezTo>
                    <a:pt x="628" y="470"/>
                    <a:pt x="610" y="452"/>
                    <a:pt x="586" y="452"/>
                  </a:cubicBezTo>
                  <a:close/>
                  <a:moveTo>
                    <a:pt x="171" y="867"/>
                  </a:moveTo>
                  <a:cubicBezTo>
                    <a:pt x="171" y="866"/>
                    <a:pt x="170" y="863"/>
                    <a:pt x="169" y="860"/>
                  </a:cubicBezTo>
                  <a:cubicBezTo>
                    <a:pt x="167" y="853"/>
                    <a:pt x="163" y="848"/>
                    <a:pt x="155" y="848"/>
                  </a:cubicBezTo>
                  <a:cubicBezTo>
                    <a:pt x="147" y="848"/>
                    <a:pt x="144" y="854"/>
                    <a:pt x="142" y="861"/>
                  </a:cubicBezTo>
                  <a:cubicBezTo>
                    <a:pt x="141" y="863"/>
                    <a:pt x="140" y="866"/>
                    <a:pt x="140" y="868"/>
                  </a:cubicBezTo>
                  <a:cubicBezTo>
                    <a:pt x="139" y="881"/>
                    <a:pt x="146" y="893"/>
                    <a:pt x="155" y="893"/>
                  </a:cubicBezTo>
                  <a:cubicBezTo>
                    <a:pt x="164" y="893"/>
                    <a:pt x="171" y="882"/>
                    <a:pt x="171" y="867"/>
                  </a:cubicBezTo>
                  <a:close/>
                  <a:moveTo>
                    <a:pt x="700" y="443"/>
                  </a:moveTo>
                  <a:cubicBezTo>
                    <a:pt x="678" y="444"/>
                    <a:pt x="662" y="469"/>
                    <a:pt x="668" y="491"/>
                  </a:cubicBezTo>
                  <a:cubicBezTo>
                    <a:pt x="690" y="487"/>
                    <a:pt x="704" y="466"/>
                    <a:pt x="700" y="443"/>
                  </a:cubicBezTo>
                  <a:close/>
                  <a:moveTo>
                    <a:pt x="740" y="551"/>
                  </a:moveTo>
                  <a:cubicBezTo>
                    <a:pt x="736" y="536"/>
                    <a:pt x="726" y="529"/>
                    <a:pt x="714" y="525"/>
                  </a:cubicBezTo>
                  <a:cubicBezTo>
                    <a:pt x="705" y="521"/>
                    <a:pt x="695" y="515"/>
                    <a:pt x="687" y="525"/>
                  </a:cubicBezTo>
                  <a:cubicBezTo>
                    <a:pt x="696" y="546"/>
                    <a:pt x="716" y="557"/>
                    <a:pt x="740" y="551"/>
                  </a:cubicBezTo>
                  <a:close/>
                  <a:moveTo>
                    <a:pt x="611" y="501"/>
                  </a:moveTo>
                  <a:cubicBezTo>
                    <a:pt x="595" y="484"/>
                    <a:pt x="566" y="485"/>
                    <a:pt x="554" y="502"/>
                  </a:cubicBezTo>
                  <a:cubicBezTo>
                    <a:pt x="571" y="517"/>
                    <a:pt x="597" y="517"/>
                    <a:pt x="611" y="501"/>
                  </a:cubicBezTo>
                  <a:close/>
                  <a:moveTo>
                    <a:pt x="704" y="586"/>
                  </a:moveTo>
                  <a:cubicBezTo>
                    <a:pt x="709" y="569"/>
                    <a:pt x="699" y="557"/>
                    <a:pt x="689" y="546"/>
                  </a:cubicBezTo>
                  <a:cubicBezTo>
                    <a:pt x="683" y="540"/>
                    <a:pt x="677" y="533"/>
                    <a:pt x="667" y="540"/>
                  </a:cubicBezTo>
                  <a:cubicBezTo>
                    <a:pt x="669" y="566"/>
                    <a:pt x="682" y="582"/>
                    <a:pt x="704" y="586"/>
                  </a:cubicBezTo>
                  <a:close/>
                  <a:moveTo>
                    <a:pt x="643" y="543"/>
                  </a:moveTo>
                  <a:cubicBezTo>
                    <a:pt x="637" y="568"/>
                    <a:pt x="649" y="591"/>
                    <a:pt x="670" y="594"/>
                  </a:cubicBezTo>
                  <a:cubicBezTo>
                    <a:pt x="677" y="573"/>
                    <a:pt x="665" y="549"/>
                    <a:pt x="643" y="543"/>
                  </a:cubicBezTo>
                  <a:close/>
                  <a:moveTo>
                    <a:pt x="738" y="489"/>
                  </a:moveTo>
                  <a:cubicBezTo>
                    <a:pt x="720" y="478"/>
                    <a:pt x="695" y="486"/>
                    <a:pt x="683" y="505"/>
                  </a:cubicBezTo>
                  <a:cubicBezTo>
                    <a:pt x="702" y="518"/>
                    <a:pt x="730" y="510"/>
                    <a:pt x="738" y="489"/>
                  </a:cubicBezTo>
                  <a:close/>
                  <a:moveTo>
                    <a:pt x="607" y="591"/>
                  </a:moveTo>
                  <a:cubicBezTo>
                    <a:pt x="629" y="584"/>
                    <a:pt x="639" y="561"/>
                    <a:pt x="631" y="538"/>
                  </a:cubicBezTo>
                  <a:cubicBezTo>
                    <a:pt x="611" y="542"/>
                    <a:pt x="601" y="565"/>
                    <a:pt x="607" y="591"/>
                  </a:cubicBezTo>
                  <a:close/>
                  <a:moveTo>
                    <a:pt x="213" y="891"/>
                  </a:moveTo>
                  <a:cubicBezTo>
                    <a:pt x="213" y="880"/>
                    <a:pt x="205" y="872"/>
                    <a:pt x="196" y="872"/>
                  </a:cubicBezTo>
                  <a:cubicBezTo>
                    <a:pt x="187" y="872"/>
                    <a:pt x="179" y="881"/>
                    <a:pt x="180" y="891"/>
                  </a:cubicBezTo>
                  <a:cubicBezTo>
                    <a:pt x="180" y="901"/>
                    <a:pt x="187" y="909"/>
                    <a:pt x="195" y="909"/>
                  </a:cubicBezTo>
                  <a:cubicBezTo>
                    <a:pt x="205" y="910"/>
                    <a:pt x="212" y="902"/>
                    <a:pt x="213" y="891"/>
                  </a:cubicBezTo>
                  <a:close/>
                  <a:moveTo>
                    <a:pt x="301" y="987"/>
                  </a:moveTo>
                  <a:cubicBezTo>
                    <a:pt x="298" y="1014"/>
                    <a:pt x="305" y="1025"/>
                    <a:pt x="326" y="1026"/>
                  </a:cubicBezTo>
                  <a:cubicBezTo>
                    <a:pt x="330" y="999"/>
                    <a:pt x="325" y="990"/>
                    <a:pt x="301" y="987"/>
                  </a:cubicBezTo>
                  <a:close/>
                  <a:moveTo>
                    <a:pt x="200" y="319"/>
                  </a:moveTo>
                  <a:cubicBezTo>
                    <a:pt x="222" y="335"/>
                    <a:pt x="243" y="351"/>
                    <a:pt x="266" y="368"/>
                  </a:cubicBezTo>
                  <a:cubicBezTo>
                    <a:pt x="257" y="336"/>
                    <a:pt x="232" y="317"/>
                    <a:pt x="200" y="319"/>
                  </a:cubicBezTo>
                  <a:close/>
                  <a:moveTo>
                    <a:pt x="753" y="849"/>
                  </a:moveTo>
                  <a:cubicBezTo>
                    <a:pt x="755" y="827"/>
                    <a:pt x="748" y="819"/>
                    <a:pt x="724" y="819"/>
                  </a:cubicBezTo>
                  <a:cubicBezTo>
                    <a:pt x="721" y="839"/>
                    <a:pt x="729" y="847"/>
                    <a:pt x="753" y="849"/>
                  </a:cubicBezTo>
                  <a:close/>
                  <a:moveTo>
                    <a:pt x="191" y="920"/>
                  </a:moveTo>
                  <a:cubicBezTo>
                    <a:pt x="183" y="920"/>
                    <a:pt x="177" y="926"/>
                    <a:pt x="177" y="934"/>
                  </a:cubicBezTo>
                  <a:cubicBezTo>
                    <a:pt x="177" y="941"/>
                    <a:pt x="183" y="948"/>
                    <a:pt x="191" y="948"/>
                  </a:cubicBezTo>
                  <a:cubicBezTo>
                    <a:pt x="199" y="948"/>
                    <a:pt x="207" y="941"/>
                    <a:pt x="207" y="933"/>
                  </a:cubicBezTo>
                  <a:cubicBezTo>
                    <a:pt x="206" y="926"/>
                    <a:pt x="199" y="920"/>
                    <a:pt x="191" y="920"/>
                  </a:cubicBezTo>
                  <a:close/>
                  <a:moveTo>
                    <a:pt x="569" y="734"/>
                  </a:moveTo>
                  <a:cubicBezTo>
                    <a:pt x="563" y="745"/>
                    <a:pt x="568" y="756"/>
                    <a:pt x="569" y="766"/>
                  </a:cubicBezTo>
                  <a:cubicBezTo>
                    <a:pt x="588" y="771"/>
                    <a:pt x="589" y="771"/>
                    <a:pt x="596" y="758"/>
                  </a:cubicBezTo>
                  <a:cubicBezTo>
                    <a:pt x="587" y="750"/>
                    <a:pt x="579" y="743"/>
                    <a:pt x="569" y="734"/>
                  </a:cubicBezTo>
                  <a:close/>
                  <a:moveTo>
                    <a:pt x="663" y="519"/>
                  </a:moveTo>
                  <a:cubicBezTo>
                    <a:pt x="664" y="511"/>
                    <a:pt x="659" y="505"/>
                    <a:pt x="650" y="505"/>
                  </a:cubicBezTo>
                  <a:cubicBezTo>
                    <a:pt x="642" y="504"/>
                    <a:pt x="635" y="509"/>
                    <a:pt x="634" y="516"/>
                  </a:cubicBezTo>
                  <a:cubicBezTo>
                    <a:pt x="633" y="523"/>
                    <a:pt x="640" y="530"/>
                    <a:pt x="647" y="531"/>
                  </a:cubicBezTo>
                  <a:cubicBezTo>
                    <a:pt x="656" y="532"/>
                    <a:pt x="662" y="527"/>
                    <a:pt x="663" y="519"/>
                  </a:cubicBezTo>
                  <a:close/>
                  <a:moveTo>
                    <a:pt x="632" y="944"/>
                  </a:moveTo>
                  <a:cubicBezTo>
                    <a:pt x="625" y="943"/>
                    <a:pt x="618" y="949"/>
                    <a:pt x="618" y="957"/>
                  </a:cubicBezTo>
                  <a:cubicBezTo>
                    <a:pt x="618" y="964"/>
                    <a:pt x="625" y="970"/>
                    <a:pt x="632" y="970"/>
                  </a:cubicBezTo>
                  <a:cubicBezTo>
                    <a:pt x="640" y="969"/>
                    <a:pt x="644" y="965"/>
                    <a:pt x="646" y="958"/>
                  </a:cubicBezTo>
                  <a:cubicBezTo>
                    <a:pt x="647" y="950"/>
                    <a:pt x="640" y="944"/>
                    <a:pt x="632" y="944"/>
                  </a:cubicBezTo>
                  <a:close/>
                  <a:moveTo>
                    <a:pt x="218" y="241"/>
                  </a:moveTo>
                  <a:cubicBezTo>
                    <a:pt x="226" y="246"/>
                    <a:pt x="234" y="252"/>
                    <a:pt x="242" y="258"/>
                  </a:cubicBezTo>
                  <a:cubicBezTo>
                    <a:pt x="249" y="263"/>
                    <a:pt x="256" y="269"/>
                    <a:pt x="267" y="278"/>
                  </a:cubicBezTo>
                  <a:cubicBezTo>
                    <a:pt x="257" y="251"/>
                    <a:pt x="248" y="244"/>
                    <a:pt x="218" y="241"/>
                  </a:cubicBezTo>
                  <a:close/>
                  <a:moveTo>
                    <a:pt x="258" y="211"/>
                  </a:moveTo>
                  <a:cubicBezTo>
                    <a:pt x="249" y="184"/>
                    <a:pt x="232" y="172"/>
                    <a:pt x="211" y="175"/>
                  </a:cubicBezTo>
                  <a:cubicBezTo>
                    <a:pt x="226" y="186"/>
                    <a:pt x="240" y="197"/>
                    <a:pt x="258" y="211"/>
                  </a:cubicBezTo>
                  <a:close/>
                  <a:moveTo>
                    <a:pt x="226" y="152"/>
                  </a:moveTo>
                  <a:cubicBezTo>
                    <a:pt x="239" y="164"/>
                    <a:pt x="253" y="177"/>
                    <a:pt x="266" y="189"/>
                  </a:cubicBezTo>
                  <a:cubicBezTo>
                    <a:pt x="265" y="169"/>
                    <a:pt x="254" y="157"/>
                    <a:pt x="226" y="152"/>
                  </a:cubicBezTo>
                  <a:close/>
                  <a:moveTo>
                    <a:pt x="222" y="292"/>
                  </a:moveTo>
                  <a:cubicBezTo>
                    <a:pt x="240" y="306"/>
                    <a:pt x="254" y="317"/>
                    <a:pt x="270" y="329"/>
                  </a:cubicBezTo>
                  <a:cubicBezTo>
                    <a:pt x="264" y="305"/>
                    <a:pt x="252" y="296"/>
                    <a:pt x="222" y="292"/>
                  </a:cubicBezTo>
                  <a:close/>
                  <a:moveTo>
                    <a:pt x="795" y="463"/>
                  </a:moveTo>
                  <a:cubicBezTo>
                    <a:pt x="787" y="457"/>
                    <a:pt x="782" y="451"/>
                    <a:pt x="778" y="451"/>
                  </a:cubicBezTo>
                  <a:cubicBezTo>
                    <a:pt x="774" y="451"/>
                    <a:pt x="768" y="458"/>
                    <a:pt x="767" y="463"/>
                  </a:cubicBezTo>
                  <a:cubicBezTo>
                    <a:pt x="764" y="469"/>
                    <a:pt x="772" y="476"/>
                    <a:pt x="779" y="474"/>
                  </a:cubicBezTo>
                  <a:cubicBezTo>
                    <a:pt x="784" y="473"/>
                    <a:pt x="788" y="468"/>
                    <a:pt x="795" y="463"/>
                  </a:cubicBezTo>
                  <a:close/>
                  <a:moveTo>
                    <a:pt x="277" y="306"/>
                  </a:moveTo>
                  <a:cubicBezTo>
                    <a:pt x="268" y="280"/>
                    <a:pt x="253" y="269"/>
                    <a:pt x="229" y="270"/>
                  </a:cubicBezTo>
                  <a:cubicBezTo>
                    <a:pt x="245" y="282"/>
                    <a:pt x="259" y="293"/>
                    <a:pt x="277" y="306"/>
                  </a:cubicBezTo>
                  <a:close/>
                  <a:moveTo>
                    <a:pt x="815" y="463"/>
                  </a:moveTo>
                  <a:cubicBezTo>
                    <a:pt x="826" y="463"/>
                    <a:pt x="833" y="456"/>
                    <a:pt x="830" y="450"/>
                  </a:cubicBezTo>
                  <a:cubicBezTo>
                    <a:pt x="829" y="445"/>
                    <a:pt x="823" y="440"/>
                    <a:pt x="819" y="439"/>
                  </a:cubicBezTo>
                  <a:cubicBezTo>
                    <a:pt x="813" y="437"/>
                    <a:pt x="805" y="445"/>
                    <a:pt x="807" y="451"/>
                  </a:cubicBezTo>
                  <a:cubicBezTo>
                    <a:pt x="808" y="456"/>
                    <a:pt x="813" y="460"/>
                    <a:pt x="815" y="463"/>
                  </a:cubicBezTo>
                  <a:close/>
                  <a:moveTo>
                    <a:pt x="254" y="241"/>
                  </a:moveTo>
                  <a:cubicBezTo>
                    <a:pt x="249" y="218"/>
                    <a:pt x="233" y="206"/>
                    <a:pt x="209" y="206"/>
                  </a:cubicBezTo>
                  <a:cubicBezTo>
                    <a:pt x="224" y="218"/>
                    <a:pt x="239" y="229"/>
                    <a:pt x="254" y="241"/>
                  </a:cubicBezTo>
                  <a:close/>
                  <a:moveTo>
                    <a:pt x="579" y="374"/>
                  </a:moveTo>
                  <a:cubicBezTo>
                    <a:pt x="578" y="363"/>
                    <a:pt x="572" y="357"/>
                    <a:pt x="566" y="358"/>
                  </a:cubicBezTo>
                  <a:cubicBezTo>
                    <a:pt x="559" y="360"/>
                    <a:pt x="555" y="364"/>
                    <a:pt x="555" y="371"/>
                  </a:cubicBezTo>
                  <a:cubicBezTo>
                    <a:pt x="554" y="378"/>
                    <a:pt x="561" y="384"/>
                    <a:pt x="568" y="382"/>
                  </a:cubicBezTo>
                  <a:cubicBezTo>
                    <a:pt x="573" y="381"/>
                    <a:pt x="576" y="376"/>
                    <a:pt x="579" y="374"/>
                  </a:cubicBezTo>
                  <a:close/>
                  <a:moveTo>
                    <a:pt x="627" y="388"/>
                  </a:moveTo>
                  <a:cubicBezTo>
                    <a:pt x="619" y="383"/>
                    <a:pt x="615" y="379"/>
                    <a:pt x="610" y="378"/>
                  </a:cubicBezTo>
                  <a:cubicBezTo>
                    <a:pt x="604" y="376"/>
                    <a:pt x="597" y="384"/>
                    <a:pt x="598" y="390"/>
                  </a:cubicBezTo>
                  <a:cubicBezTo>
                    <a:pt x="598" y="397"/>
                    <a:pt x="606" y="404"/>
                    <a:pt x="612" y="401"/>
                  </a:cubicBezTo>
                  <a:cubicBezTo>
                    <a:pt x="616" y="399"/>
                    <a:pt x="620" y="394"/>
                    <a:pt x="627" y="388"/>
                  </a:cubicBezTo>
                  <a:close/>
                  <a:moveTo>
                    <a:pt x="535" y="520"/>
                  </a:moveTo>
                  <a:cubicBezTo>
                    <a:pt x="525" y="520"/>
                    <a:pt x="519" y="526"/>
                    <a:pt x="520" y="533"/>
                  </a:cubicBezTo>
                  <a:cubicBezTo>
                    <a:pt x="521" y="540"/>
                    <a:pt x="525" y="544"/>
                    <a:pt x="532" y="544"/>
                  </a:cubicBezTo>
                  <a:cubicBezTo>
                    <a:pt x="539" y="543"/>
                    <a:pt x="545" y="539"/>
                    <a:pt x="544" y="533"/>
                  </a:cubicBezTo>
                  <a:cubicBezTo>
                    <a:pt x="543" y="527"/>
                    <a:pt x="537" y="523"/>
                    <a:pt x="535" y="520"/>
                  </a:cubicBezTo>
                  <a:close/>
                  <a:moveTo>
                    <a:pt x="762" y="585"/>
                  </a:moveTo>
                  <a:cubicBezTo>
                    <a:pt x="767" y="577"/>
                    <a:pt x="771" y="573"/>
                    <a:pt x="772" y="568"/>
                  </a:cubicBezTo>
                  <a:cubicBezTo>
                    <a:pt x="774" y="562"/>
                    <a:pt x="767" y="556"/>
                    <a:pt x="760" y="556"/>
                  </a:cubicBezTo>
                  <a:cubicBezTo>
                    <a:pt x="753" y="557"/>
                    <a:pt x="747" y="564"/>
                    <a:pt x="749" y="570"/>
                  </a:cubicBezTo>
                  <a:cubicBezTo>
                    <a:pt x="751" y="575"/>
                    <a:pt x="756" y="578"/>
                    <a:pt x="762" y="585"/>
                  </a:cubicBezTo>
                  <a:close/>
                  <a:moveTo>
                    <a:pt x="749" y="462"/>
                  </a:moveTo>
                  <a:cubicBezTo>
                    <a:pt x="751" y="458"/>
                    <a:pt x="757" y="454"/>
                    <a:pt x="758" y="449"/>
                  </a:cubicBezTo>
                  <a:cubicBezTo>
                    <a:pt x="759" y="442"/>
                    <a:pt x="753" y="438"/>
                    <a:pt x="746" y="437"/>
                  </a:cubicBezTo>
                  <a:cubicBezTo>
                    <a:pt x="739" y="437"/>
                    <a:pt x="735" y="441"/>
                    <a:pt x="734" y="448"/>
                  </a:cubicBezTo>
                  <a:cubicBezTo>
                    <a:pt x="733" y="455"/>
                    <a:pt x="739" y="461"/>
                    <a:pt x="749" y="462"/>
                  </a:cubicBezTo>
                  <a:close/>
                  <a:moveTo>
                    <a:pt x="791" y="519"/>
                  </a:moveTo>
                  <a:cubicBezTo>
                    <a:pt x="790" y="509"/>
                    <a:pt x="784" y="503"/>
                    <a:pt x="777" y="504"/>
                  </a:cubicBezTo>
                  <a:cubicBezTo>
                    <a:pt x="770" y="505"/>
                    <a:pt x="766" y="509"/>
                    <a:pt x="766" y="516"/>
                  </a:cubicBezTo>
                  <a:cubicBezTo>
                    <a:pt x="766" y="523"/>
                    <a:pt x="773" y="529"/>
                    <a:pt x="779" y="527"/>
                  </a:cubicBezTo>
                  <a:cubicBezTo>
                    <a:pt x="784" y="526"/>
                    <a:pt x="788" y="521"/>
                    <a:pt x="791" y="519"/>
                  </a:cubicBezTo>
                  <a:close/>
                  <a:moveTo>
                    <a:pt x="583" y="591"/>
                  </a:moveTo>
                  <a:cubicBezTo>
                    <a:pt x="583" y="581"/>
                    <a:pt x="577" y="574"/>
                    <a:pt x="570" y="575"/>
                  </a:cubicBezTo>
                  <a:cubicBezTo>
                    <a:pt x="563" y="576"/>
                    <a:pt x="559" y="580"/>
                    <a:pt x="559" y="587"/>
                  </a:cubicBezTo>
                  <a:cubicBezTo>
                    <a:pt x="558" y="594"/>
                    <a:pt x="565" y="601"/>
                    <a:pt x="571" y="599"/>
                  </a:cubicBezTo>
                  <a:cubicBezTo>
                    <a:pt x="576" y="598"/>
                    <a:pt x="580" y="593"/>
                    <a:pt x="583" y="591"/>
                  </a:cubicBezTo>
                  <a:close/>
                  <a:moveTo>
                    <a:pt x="545" y="491"/>
                  </a:moveTo>
                  <a:cubicBezTo>
                    <a:pt x="550" y="482"/>
                    <a:pt x="555" y="477"/>
                    <a:pt x="555" y="472"/>
                  </a:cubicBezTo>
                  <a:cubicBezTo>
                    <a:pt x="556" y="466"/>
                    <a:pt x="550" y="461"/>
                    <a:pt x="543" y="462"/>
                  </a:cubicBezTo>
                  <a:cubicBezTo>
                    <a:pt x="536" y="462"/>
                    <a:pt x="530" y="469"/>
                    <a:pt x="532" y="475"/>
                  </a:cubicBezTo>
                  <a:cubicBezTo>
                    <a:pt x="534" y="480"/>
                    <a:pt x="539" y="484"/>
                    <a:pt x="545" y="491"/>
                  </a:cubicBezTo>
                  <a:close/>
                  <a:moveTo>
                    <a:pt x="631" y="632"/>
                  </a:moveTo>
                  <a:cubicBezTo>
                    <a:pt x="637" y="624"/>
                    <a:pt x="643" y="620"/>
                    <a:pt x="644" y="614"/>
                  </a:cubicBezTo>
                  <a:cubicBezTo>
                    <a:pt x="645" y="608"/>
                    <a:pt x="640" y="603"/>
                    <a:pt x="633" y="603"/>
                  </a:cubicBezTo>
                  <a:cubicBezTo>
                    <a:pt x="625" y="602"/>
                    <a:pt x="619" y="608"/>
                    <a:pt x="620" y="615"/>
                  </a:cubicBezTo>
                  <a:cubicBezTo>
                    <a:pt x="621" y="620"/>
                    <a:pt x="626" y="624"/>
                    <a:pt x="631" y="632"/>
                  </a:cubicBezTo>
                  <a:close/>
                  <a:moveTo>
                    <a:pt x="688" y="609"/>
                  </a:moveTo>
                  <a:cubicBezTo>
                    <a:pt x="687" y="619"/>
                    <a:pt x="693" y="626"/>
                    <a:pt x="700" y="625"/>
                  </a:cubicBezTo>
                  <a:cubicBezTo>
                    <a:pt x="707" y="625"/>
                    <a:pt x="711" y="621"/>
                    <a:pt x="712" y="614"/>
                  </a:cubicBezTo>
                  <a:cubicBezTo>
                    <a:pt x="712" y="607"/>
                    <a:pt x="707" y="600"/>
                    <a:pt x="700" y="602"/>
                  </a:cubicBezTo>
                  <a:cubicBezTo>
                    <a:pt x="695" y="603"/>
                    <a:pt x="690" y="607"/>
                    <a:pt x="688" y="609"/>
                  </a:cubicBezTo>
                  <a:close/>
                  <a:moveTo>
                    <a:pt x="943" y="402"/>
                  </a:moveTo>
                  <a:cubicBezTo>
                    <a:pt x="935" y="397"/>
                    <a:pt x="932" y="392"/>
                    <a:pt x="927" y="390"/>
                  </a:cubicBezTo>
                  <a:cubicBezTo>
                    <a:pt x="920" y="388"/>
                    <a:pt x="914" y="395"/>
                    <a:pt x="914" y="402"/>
                  </a:cubicBezTo>
                  <a:cubicBezTo>
                    <a:pt x="914" y="409"/>
                    <a:pt x="918" y="414"/>
                    <a:pt x="925" y="413"/>
                  </a:cubicBezTo>
                  <a:cubicBezTo>
                    <a:pt x="930" y="413"/>
                    <a:pt x="935" y="408"/>
                    <a:pt x="943" y="402"/>
                  </a:cubicBezTo>
                  <a:close/>
                  <a:moveTo>
                    <a:pt x="722" y="336"/>
                  </a:moveTo>
                  <a:cubicBezTo>
                    <a:pt x="722" y="334"/>
                    <a:pt x="721" y="333"/>
                    <a:pt x="721" y="331"/>
                  </a:cubicBezTo>
                  <a:cubicBezTo>
                    <a:pt x="717" y="329"/>
                    <a:pt x="713" y="326"/>
                    <a:pt x="709" y="325"/>
                  </a:cubicBezTo>
                  <a:cubicBezTo>
                    <a:pt x="703" y="324"/>
                    <a:pt x="697" y="328"/>
                    <a:pt x="698" y="334"/>
                  </a:cubicBezTo>
                  <a:cubicBezTo>
                    <a:pt x="699" y="338"/>
                    <a:pt x="705" y="342"/>
                    <a:pt x="709" y="342"/>
                  </a:cubicBezTo>
                  <a:cubicBezTo>
                    <a:pt x="713" y="343"/>
                    <a:pt x="717" y="338"/>
                    <a:pt x="722" y="336"/>
                  </a:cubicBezTo>
                  <a:close/>
                  <a:moveTo>
                    <a:pt x="767" y="333"/>
                  </a:moveTo>
                  <a:cubicBezTo>
                    <a:pt x="758" y="326"/>
                    <a:pt x="749" y="325"/>
                    <a:pt x="739" y="334"/>
                  </a:cubicBezTo>
                  <a:cubicBezTo>
                    <a:pt x="752" y="345"/>
                    <a:pt x="756" y="345"/>
                    <a:pt x="767" y="333"/>
                  </a:cubicBezTo>
                  <a:close/>
                  <a:moveTo>
                    <a:pt x="1078" y="326"/>
                  </a:moveTo>
                  <a:cubicBezTo>
                    <a:pt x="1070" y="335"/>
                    <a:pt x="1069" y="341"/>
                    <a:pt x="1074" y="345"/>
                  </a:cubicBezTo>
                  <a:cubicBezTo>
                    <a:pt x="1076" y="346"/>
                    <a:pt x="1080" y="347"/>
                    <a:pt x="1081" y="346"/>
                  </a:cubicBezTo>
                  <a:cubicBezTo>
                    <a:pt x="1088" y="341"/>
                    <a:pt x="1087" y="334"/>
                    <a:pt x="1082" y="328"/>
                  </a:cubicBezTo>
                  <a:cubicBezTo>
                    <a:pt x="1081" y="327"/>
                    <a:pt x="1081" y="327"/>
                    <a:pt x="1078" y="326"/>
                  </a:cubicBezTo>
                  <a:close/>
                  <a:moveTo>
                    <a:pt x="1051" y="256"/>
                  </a:moveTo>
                  <a:cubicBezTo>
                    <a:pt x="1047" y="260"/>
                    <a:pt x="1043" y="263"/>
                    <a:pt x="1043" y="266"/>
                  </a:cubicBezTo>
                  <a:cubicBezTo>
                    <a:pt x="1043" y="268"/>
                    <a:pt x="1047" y="271"/>
                    <a:pt x="1049" y="274"/>
                  </a:cubicBezTo>
                  <a:cubicBezTo>
                    <a:pt x="1052" y="271"/>
                    <a:pt x="1056" y="269"/>
                    <a:pt x="1058" y="266"/>
                  </a:cubicBezTo>
                  <a:cubicBezTo>
                    <a:pt x="1058" y="264"/>
                    <a:pt x="1054" y="261"/>
                    <a:pt x="1051" y="256"/>
                  </a:cubicBezTo>
                  <a:close/>
                  <a:moveTo>
                    <a:pt x="1076" y="296"/>
                  </a:moveTo>
                  <a:cubicBezTo>
                    <a:pt x="1073" y="293"/>
                    <a:pt x="1070" y="289"/>
                    <a:pt x="1068" y="289"/>
                  </a:cubicBezTo>
                  <a:cubicBezTo>
                    <a:pt x="1065" y="290"/>
                    <a:pt x="1063" y="293"/>
                    <a:pt x="1060" y="295"/>
                  </a:cubicBezTo>
                  <a:cubicBezTo>
                    <a:pt x="1062" y="297"/>
                    <a:pt x="1064" y="301"/>
                    <a:pt x="1066" y="301"/>
                  </a:cubicBezTo>
                  <a:cubicBezTo>
                    <a:pt x="1069" y="301"/>
                    <a:pt x="1072" y="298"/>
                    <a:pt x="1076" y="2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0"/>
            <p:cNvSpPr/>
            <p:nvPr/>
          </p:nvSpPr>
          <p:spPr bwMode="auto">
            <a:xfrm>
              <a:off x="7374601" y="2510444"/>
              <a:ext cx="43643" cy="48547"/>
            </a:xfrm>
            <a:custGeom>
              <a:avLst/>
              <a:gdLst>
                <a:gd name="T0" fmla="*/ 33 w 33"/>
                <a:gd name="T1" fmla="*/ 19 h 37"/>
                <a:gd name="T2" fmla="*/ 16 w 33"/>
                <a:gd name="T3" fmla="*/ 37 h 37"/>
                <a:gd name="T4" fmla="*/ 0 w 33"/>
                <a:gd name="T5" fmla="*/ 20 h 37"/>
                <a:gd name="T6" fmla="*/ 16 w 33"/>
                <a:gd name="T7" fmla="*/ 1 h 37"/>
                <a:gd name="T8" fmla="*/ 33 w 33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7">
                  <a:moveTo>
                    <a:pt x="33" y="19"/>
                  </a:moveTo>
                  <a:cubicBezTo>
                    <a:pt x="33" y="29"/>
                    <a:pt x="25" y="37"/>
                    <a:pt x="16" y="37"/>
                  </a:cubicBezTo>
                  <a:cubicBezTo>
                    <a:pt x="8" y="37"/>
                    <a:pt x="1" y="30"/>
                    <a:pt x="0" y="20"/>
                  </a:cubicBezTo>
                  <a:cubicBezTo>
                    <a:pt x="0" y="10"/>
                    <a:pt x="7" y="1"/>
                    <a:pt x="16" y="1"/>
                  </a:cubicBezTo>
                  <a:cubicBezTo>
                    <a:pt x="25" y="0"/>
                    <a:pt x="32" y="9"/>
                    <a:pt x="33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6189036" y="3806050"/>
            <a:ext cx="1709911" cy="1708440"/>
            <a:chOff x="6292850" y="3947221"/>
            <a:chExt cx="1709911" cy="1708440"/>
          </a:xfrm>
          <a:solidFill>
            <a:srgbClr val="F6E8AD"/>
          </a:solidFill>
          <a:effectLst/>
        </p:grpSpPr>
        <p:sp>
          <p:nvSpPr>
            <p:cNvPr id="23" name="Freeform 21"/>
            <p:cNvSpPr>
              <a:spLocks noEditPoints="1"/>
            </p:cNvSpPr>
            <p:nvPr/>
          </p:nvSpPr>
          <p:spPr bwMode="auto">
            <a:xfrm>
              <a:off x="6292850" y="3947221"/>
              <a:ext cx="1709911" cy="1708440"/>
            </a:xfrm>
            <a:custGeom>
              <a:avLst/>
              <a:gdLst>
                <a:gd name="T0" fmla="*/ 0 w 1307"/>
                <a:gd name="T1" fmla="*/ 134 h 1306"/>
                <a:gd name="T2" fmla="*/ 9 w 1307"/>
                <a:gd name="T3" fmla="*/ 112 h 1306"/>
                <a:gd name="T4" fmla="*/ 158 w 1307"/>
                <a:gd name="T5" fmla="*/ 0 h 1306"/>
                <a:gd name="T6" fmla="*/ 1152 w 1307"/>
                <a:gd name="T7" fmla="*/ 0 h 1306"/>
                <a:gd name="T8" fmla="*/ 1307 w 1307"/>
                <a:gd name="T9" fmla="*/ 156 h 1306"/>
                <a:gd name="T10" fmla="*/ 1307 w 1307"/>
                <a:gd name="T11" fmla="*/ 1146 h 1306"/>
                <a:gd name="T12" fmla="*/ 1195 w 1307"/>
                <a:gd name="T13" fmla="*/ 1298 h 1306"/>
                <a:gd name="T14" fmla="*/ 1175 w 1307"/>
                <a:gd name="T15" fmla="*/ 1306 h 1306"/>
                <a:gd name="T16" fmla="*/ 137 w 1307"/>
                <a:gd name="T17" fmla="*/ 1306 h 1306"/>
                <a:gd name="T18" fmla="*/ 113 w 1307"/>
                <a:gd name="T19" fmla="*/ 1297 h 1306"/>
                <a:gd name="T20" fmla="*/ 9 w 1307"/>
                <a:gd name="T21" fmla="*/ 1191 h 1306"/>
                <a:gd name="T22" fmla="*/ 0 w 1307"/>
                <a:gd name="T23" fmla="*/ 1169 h 1306"/>
                <a:gd name="T24" fmla="*/ 0 w 1307"/>
                <a:gd name="T25" fmla="*/ 134 h 1306"/>
                <a:gd name="T26" fmla="*/ 39 w 1307"/>
                <a:gd name="T27" fmla="*/ 650 h 1306"/>
                <a:gd name="T28" fmla="*/ 39 w 1307"/>
                <a:gd name="T29" fmla="*/ 664 h 1306"/>
                <a:gd name="T30" fmla="*/ 39 w 1307"/>
                <a:gd name="T31" fmla="*/ 1149 h 1306"/>
                <a:gd name="T32" fmla="*/ 149 w 1307"/>
                <a:gd name="T33" fmla="*/ 1268 h 1306"/>
                <a:gd name="T34" fmla="*/ 178 w 1307"/>
                <a:gd name="T35" fmla="*/ 1268 h 1306"/>
                <a:gd name="T36" fmla="*/ 1139 w 1307"/>
                <a:gd name="T37" fmla="*/ 1268 h 1306"/>
                <a:gd name="T38" fmla="*/ 1167 w 1307"/>
                <a:gd name="T39" fmla="*/ 1267 h 1306"/>
                <a:gd name="T40" fmla="*/ 1261 w 1307"/>
                <a:gd name="T41" fmla="*/ 1197 h 1306"/>
                <a:gd name="T42" fmla="*/ 1272 w 1307"/>
                <a:gd name="T43" fmla="*/ 1138 h 1306"/>
                <a:gd name="T44" fmla="*/ 1272 w 1307"/>
                <a:gd name="T45" fmla="*/ 169 h 1306"/>
                <a:gd name="T46" fmla="*/ 1272 w 1307"/>
                <a:gd name="T47" fmla="*/ 149 h 1306"/>
                <a:gd name="T48" fmla="*/ 1181 w 1307"/>
                <a:gd name="T49" fmla="*/ 39 h 1306"/>
                <a:gd name="T50" fmla="*/ 1137 w 1307"/>
                <a:gd name="T51" fmla="*/ 36 h 1306"/>
                <a:gd name="T52" fmla="*/ 177 w 1307"/>
                <a:gd name="T53" fmla="*/ 36 h 1306"/>
                <a:gd name="T54" fmla="*/ 145 w 1307"/>
                <a:gd name="T55" fmla="*/ 36 h 1306"/>
                <a:gd name="T56" fmla="*/ 87 w 1307"/>
                <a:gd name="T57" fmla="*/ 58 h 1306"/>
                <a:gd name="T58" fmla="*/ 39 w 1307"/>
                <a:gd name="T59" fmla="*/ 157 h 1306"/>
                <a:gd name="T60" fmla="*/ 39 w 1307"/>
                <a:gd name="T61" fmla="*/ 650 h 1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07" h="1306">
                  <a:moveTo>
                    <a:pt x="0" y="134"/>
                  </a:moveTo>
                  <a:cubicBezTo>
                    <a:pt x="3" y="127"/>
                    <a:pt x="6" y="120"/>
                    <a:pt x="9" y="112"/>
                  </a:cubicBezTo>
                  <a:cubicBezTo>
                    <a:pt x="28" y="43"/>
                    <a:pt x="91" y="0"/>
                    <a:pt x="158" y="0"/>
                  </a:cubicBezTo>
                  <a:cubicBezTo>
                    <a:pt x="489" y="1"/>
                    <a:pt x="821" y="1"/>
                    <a:pt x="1152" y="0"/>
                  </a:cubicBezTo>
                  <a:cubicBezTo>
                    <a:pt x="1239" y="0"/>
                    <a:pt x="1307" y="73"/>
                    <a:pt x="1307" y="156"/>
                  </a:cubicBezTo>
                  <a:cubicBezTo>
                    <a:pt x="1306" y="486"/>
                    <a:pt x="1306" y="816"/>
                    <a:pt x="1307" y="1146"/>
                  </a:cubicBezTo>
                  <a:cubicBezTo>
                    <a:pt x="1307" y="1213"/>
                    <a:pt x="1266" y="1278"/>
                    <a:pt x="1195" y="1298"/>
                  </a:cubicBezTo>
                  <a:cubicBezTo>
                    <a:pt x="1188" y="1300"/>
                    <a:pt x="1182" y="1303"/>
                    <a:pt x="1175" y="1306"/>
                  </a:cubicBezTo>
                  <a:cubicBezTo>
                    <a:pt x="829" y="1306"/>
                    <a:pt x="483" y="1306"/>
                    <a:pt x="137" y="1306"/>
                  </a:cubicBezTo>
                  <a:cubicBezTo>
                    <a:pt x="129" y="1303"/>
                    <a:pt x="121" y="1300"/>
                    <a:pt x="113" y="1297"/>
                  </a:cubicBezTo>
                  <a:cubicBezTo>
                    <a:pt x="59" y="1280"/>
                    <a:pt x="25" y="1244"/>
                    <a:pt x="9" y="1191"/>
                  </a:cubicBezTo>
                  <a:cubicBezTo>
                    <a:pt x="6" y="1183"/>
                    <a:pt x="3" y="1176"/>
                    <a:pt x="0" y="1169"/>
                  </a:cubicBezTo>
                  <a:cubicBezTo>
                    <a:pt x="0" y="824"/>
                    <a:pt x="0" y="479"/>
                    <a:pt x="0" y="134"/>
                  </a:cubicBezTo>
                  <a:close/>
                  <a:moveTo>
                    <a:pt x="39" y="650"/>
                  </a:moveTo>
                  <a:cubicBezTo>
                    <a:pt x="39" y="655"/>
                    <a:pt x="39" y="659"/>
                    <a:pt x="39" y="664"/>
                  </a:cubicBezTo>
                  <a:cubicBezTo>
                    <a:pt x="39" y="826"/>
                    <a:pt x="39" y="987"/>
                    <a:pt x="39" y="1149"/>
                  </a:cubicBezTo>
                  <a:cubicBezTo>
                    <a:pt x="39" y="1214"/>
                    <a:pt x="85" y="1262"/>
                    <a:pt x="149" y="1268"/>
                  </a:cubicBezTo>
                  <a:cubicBezTo>
                    <a:pt x="159" y="1268"/>
                    <a:pt x="168" y="1268"/>
                    <a:pt x="178" y="1268"/>
                  </a:cubicBezTo>
                  <a:cubicBezTo>
                    <a:pt x="498" y="1268"/>
                    <a:pt x="819" y="1268"/>
                    <a:pt x="1139" y="1268"/>
                  </a:cubicBezTo>
                  <a:cubicBezTo>
                    <a:pt x="1149" y="1268"/>
                    <a:pt x="1158" y="1268"/>
                    <a:pt x="1167" y="1267"/>
                  </a:cubicBezTo>
                  <a:cubicBezTo>
                    <a:pt x="1212" y="1261"/>
                    <a:pt x="1243" y="1238"/>
                    <a:pt x="1261" y="1197"/>
                  </a:cubicBezTo>
                  <a:cubicBezTo>
                    <a:pt x="1270" y="1179"/>
                    <a:pt x="1272" y="1159"/>
                    <a:pt x="1272" y="1138"/>
                  </a:cubicBezTo>
                  <a:cubicBezTo>
                    <a:pt x="1272" y="815"/>
                    <a:pt x="1272" y="492"/>
                    <a:pt x="1272" y="169"/>
                  </a:cubicBezTo>
                  <a:cubicBezTo>
                    <a:pt x="1272" y="162"/>
                    <a:pt x="1272" y="155"/>
                    <a:pt x="1272" y="149"/>
                  </a:cubicBezTo>
                  <a:cubicBezTo>
                    <a:pt x="1269" y="95"/>
                    <a:pt x="1232" y="50"/>
                    <a:pt x="1181" y="39"/>
                  </a:cubicBezTo>
                  <a:cubicBezTo>
                    <a:pt x="1167" y="36"/>
                    <a:pt x="1152" y="36"/>
                    <a:pt x="1137" y="36"/>
                  </a:cubicBezTo>
                  <a:cubicBezTo>
                    <a:pt x="817" y="35"/>
                    <a:pt x="497" y="35"/>
                    <a:pt x="177" y="36"/>
                  </a:cubicBezTo>
                  <a:cubicBezTo>
                    <a:pt x="166" y="36"/>
                    <a:pt x="156" y="36"/>
                    <a:pt x="145" y="36"/>
                  </a:cubicBezTo>
                  <a:cubicBezTo>
                    <a:pt x="124" y="38"/>
                    <a:pt x="104" y="45"/>
                    <a:pt x="87" y="58"/>
                  </a:cubicBezTo>
                  <a:cubicBezTo>
                    <a:pt x="55" y="83"/>
                    <a:pt x="39" y="116"/>
                    <a:pt x="39" y="157"/>
                  </a:cubicBezTo>
                  <a:cubicBezTo>
                    <a:pt x="39" y="321"/>
                    <a:pt x="39" y="486"/>
                    <a:pt x="39" y="6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auto">
            <a:xfrm>
              <a:off x="6409067" y="4196818"/>
              <a:ext cx="1474535" cy="1190612"/>
            </a:xfrm>
            <a:custGeom>
              <a:avLst/>
              <a:gdLst>
                <a:gd name="T0" fmla="*/ 22 w 1127"/>
                <a:gd name="T1" fmla="*/ 715 h 910"/>
                <a:gd name="T2" fmla="*/ 99 w 1127"/>
                <a:gd name="T3" fmla="*/ 588 h 910"/>
                <a:gd name="T4" fmla="*/ 146 w 1127"/>
                <a:gd name="T5" fmla="*/ 278 h 910"/>
                <a:gd name="T6" fmla="*/ 138 w 1127"/>
                <a:gd name="T7" fmla="*/ 192 h 910"/>
                <a:gd name="T8" fmla="*/ 303 w 1127"/>
                <a:gd name="T9" fmla="*/ 296 h 910"/>
                <a:gd name="T10" fmla="*/ 365 w 1127"/>
                <a:gd name="T11" fmla="*/ 104 h 910"/>
                <a:gd name="T12" fmla="*/ 510 w 1127"/>
                <a:gd name="T13" fmla="*/ 300 h 910"/>
                <a:gd name="T14" fmla="*/ 704 w 1127"/>
                <a:gd name="T15" fmla="*/ 145 h 910"/>
                <a:gd name="T16" fmla="*/ 994 w 1127"/>
                <a:gd name="T17" fmla="*/ 224 h 910"/>
                <a:gd name="T18" fmla="*/ 957 w 1127"/>
                <a:gd name="T19" fmla="*/ 307 h 910"/>
                <a:gd name="T20" fmla="*/ 983 w 1127"/>
                <a:gd name="T21" fmla="*/ 603 h 910"/>
                <a:gd name="T22" fmla="*/ 811 w 1127"/>
                <a:gd name="T23" fmla="*/ 579 h 910"/>
                <a:gd name="T24" fmla="*/ 892 w 1127"/>
                <a:gd name="T25" fmla="*/ 691 h 910"/>
                <a:gd name="T26" fmla="*/ 868 w 1127"/>
                <a:gd name="T27" fmla="*/ 862 h 910"/>
                <a:gd name="T28" fmla="*/ 692 w 1127"/>
                <a:gd name="T29" fmla="*/ 878 h 910"/>
                <a:gd name="T30" fmla="*/ 322 w 1127"/>
                <a:gd name="T31" fmla="*/ 890 h 910"/>
                <a:gd name="T32" fmla="*/ 280 w 1127"/>
                <a:gd name="T33" fmla="*/ 795 h 910"/>
                <a:gd name="T34" fmla="*/ 678 w 1127"/>
                <a:gd name="T35" fmla="*/ 513 h 910"/>
                <a:gd name="T36" fmla="*/ 708 w 1127"/>
                <a:gd name="T37" fmla="*/ 487 h 910"/>
                <a:gd name="T38" fmla="*/ 636 w 1127"/>
                <a:gd name="T39" fmla="*/ 418 h 910"/>
                <a:gd name="T40" fmla="*/ 568 w 1127"/>
                <a:gd name="T41" fmla="*/ 569 h 910"/>
                <a:gd name="T42" fmla="*/ 600 w 1127"/>
                <a:gd name="T43" fmla="*/ 577 h 910"/>
                <a:gd name="T44" fmla="*/ 561 w 1127"/>
                <a:gd name="T45" fmla="*/ 507 h 910"/>
                <a:gd name="T46" fmla="*/ 548 w 1127"/>
                <a:gd name="T47" fmla="*/ 538 h 910"/>
                <a:gd name="T48" fmla="*/ 422 w 1127"/>
                <a:gd name="T49" fmla="*/ 819 h 910"/>
                <a:gd name="T50" fmla="*/ 796 w 1127"/>
                <a:gd name="T51" fmla="*/ 701 h 910"/>
                <a:gd name="T52" fmla="*/ 688 w 1127"/>
                <a:gd name="T53" fmla="*/ 766 h 910"/>
                <a:gd name="T54" fmla="*/ 177 w 1127"/>
                <a:gd name="T55" fmla="*/ 538 h 910"/>
                <a:gd name="T56" fmla="*/ 360 w 1127"/>
                <a:gd name="T57" fmla="*/ 413 h 910"/>
                <a:gd name="T58" fmla="*/ 540 w 1127"/>
                <a:gd name="T59" fmla="*/ 695 h 910"/>
                <a:gd name="T60" fmla="*/ 492 w 1127"/>
                <a:gd name="T61" fmla="*/ 654 h 910"/>
                <a:gd name="T62" fmla="*/ 676 w 1127"/>
                <a:gd name="T63" fmla="*/ 665 h 910"/>
                <a:gd name="T64" fmla="*/ 810 w 1127"/>
                <a:gd name="T65" fmla="*/ 283 h 910"/>
                <a:gd name="T66" fmla="*/ 189 w 1127"/>
                <a:gd name="T67" fmla="*/ 574 h 910"/>
                <a:gd name="T68" fmla="*/ 320 w 1127"/>
                <a:gd name="T69" fmla="*/ 804 h 910"/>
                <a:gd name="T70" fmla="*/ 879 w 1127"/>
                <a:gd name="T71" fmla="*/ 435 h 910"/>
                <a:gd name="T72" fmla="*/ 959 w 1127"/>
                <a:gd name="T73" fmla="*/ 364 h 910"/>
                <a:gd name="T74" fmla="*/ 903 w 1127"/>
                <a:gd name="T75" fmla="*/ 383 h 910"/>
                <a:gd name="T76" fmla="*/ 496 w 1127"/>
                <a:gd name="T77" fmla="*/ 141 h 910"/>
                <a:gd name="T78" fmla="*/ 598 w 1127"/>
                <a:gd name="T79" fmla="*/ 796 h 910"/>
                <a:gd name="T80" fmla="*/ 466 w 1127"/>
                <a:gd name="T81" fmla="*/ 267 h 910"/>
                <a:gd name="T82" fmla="*/ 326 w 1127"/>
                <a:gd name="T83" fmla="*/ 285 h 910"/>
                <a:gd name="T84" fmla="*/ 421 w 1127"/>
                <a:gd name="T85" fmla="*/ 143 h 910"/>
                <a:gd name="T86" fmla="*/ 449 w 1127"/>
                <a:gd name="T87" fmla="*/ 658 h 910"/>
                <a:gd name="T88" fmla="*/ 381 w 1127"/>
                <a:gd name="T89" fmla="*/ 746 h 910"/>
                <a:gd name="T90" fmla="*/ 588 w 1127"/>
                <a:gd name="T91" fmla="*/ 451 h 910"/>
                <a:gd name="T92" fmla="*/ 343 w 1127"/>
                <a:gd name="T93" fmla="*/ 192 h 910"/>
                <a:gd name="T94" fmla="*/ 406 w 1127"/>
                <a:gd name="T95" fmla="*/ 827 h 910"/>
                <a:gd name="T96" fmla="*/ 383 w 1127"/>
                <a:gd name="T97" fmla="*/ 706 h 910"/>
                <a:gd name="T98" fmla="*/ 102 w 1127"/>
                <a:gd name="T99" fmla="*/ 408 h 910"/>
                <a:gd name="T100" fmla="*/ 763 w 1127"/>
                <a:gd name="T101" fmla="*/ 798 h 910"/>
                <a:gd name="T102" fmla="*/ 838 w 1127"/>
                <a:gd name="T103" fmla="*/ 757 h 910"/>
                <a:gd name="T104" fmla="*/ 789 w 1127"/>
                <a:gd name="T105" fmla="*/ 826 h 910"/>
                <a:gd name="T106" fmla="*/ 306 w 1127"/>
                <a:gd name="T107" fmla="*/ 545 h 910"/>
                <a:gd name="T108" fmla="*/ 166 w 1127"/>
                <a:gd name="T109" fmla="*/ 194 h 910"/>
                <a:gd name="T110" fmla="*/ 152 w 1127"/>
                <a:gd name="T111" fmla="*/ 305 h 910"/>
                <a:gd name="T112" fmla="*/ 625 w 1127"/>
                <a:gd name="T113" fmla="*/ 482 h 910"/>
                <a:gd name="T114" fmla="*/ 562 w 1127"/>
                <a:gd name="T115" fmla="*/ 467 h 910"/>
                <a:gd name="T116" fmla="*/ 493 w 1127"/>
                <a:gd name="T117" fmla="*/ 493 h 910"/>
                <a:gd name="T118" fmla="*/ 780 w 1127"/>
                <a:gd name="T119" fmla="*/ 776 h 910"/>
                <a:gd name="T120" fmla="*/ 353 w 1127"/>
                <a:gd name="T121" fmla="*/ 119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7" h="910">
                  <a:moveTo>
                    <a:pt x="248" y="841"/>
                  </a:moveTo>
                  <a:cubicBezTo>
                    <a:pt x="230" y="851"/>
                    <a:pt x="208" y="857"/>
                    <a:pt x="195" y="875"/>
                  </a:cubicBezTo>
                  <a:cubicBezTo>
                    <a:pt x="187" y="870"/>
                    <a:pt x="179" y="864"/>
                    <a:pt x="171" y="861"/>
                  </a:cubicBezTo>
                  <a:cubicBezTo>
                    <a:pt x="163" y="859"/>
                    <a:pt x="154" y="860"/>
                    <a:pt x="145" y="860"/>
                  </a:cubicBezTo>
                  <a:cubicBezTo>
                    <a:pt x="132" y="859"/>
                    <a:pt x="118" y="858"/>
                    <a:pt x="105" y="857"/>
                  </a:cubicBezTo>
                  <a:cubicBezTo>
                    <a:pt x="76" y="854"/>
                    <a:pt x="62" y="836"/>
                    <a:pt x="68" y="807"/>
                  </a:cubicBezTo>
                  <a:cubicBezTo>
                    <a:pt x="68" y="806"/>
                    <a:pt x="68" y="806"/>
                    <a:pt x="68" y="805"/>
                  </a:cubicBezTo>
                  <a:cubicBezTo>
                    <a:pt x="74" y="773"/>
                    <a:pt x="67" y="761"/>
                    <a:pt x="34" y="753"/>
                  </a:cubicBezTo>
                  <a:cubicBezTo>
                    <a:pt x="30" y="741"/>
                    <a:pt x="40" y="723"/>
                    <a:pt x="22" y="715"/>
                  </a:cubicBezTo>
                  <a:cubicBezTo>
                    <a:pt x="31" y="692"/>
                    <a:pt x="31" y="691"/>
                    <a:pt x="2" y="682"/>
                  </a:cubicBezTo>
                  <a:cubicBezTo>
                    <a:pt x="1" y="677"/>
                    <a:pt x="0" y="672"/>
                    <a:pt x="0" y="666"/>
                  </a:cubicBezTo>
                  <a:cubicBezTo>
                    <a:pt x="0" y="661"/>
                    <a:pt x="1" y="656"/>
                    <a:pt x="1" y="648"/>
                  </a:cubicBezTo>
                  <a:cubicBezTo>
                    <a:pt x="23" y="648"/>
                    <a:pt x="43" y="648"/>
                    <a:pt x="63" y="648"/>
                  </a:cubicBezTo>
                  <a:cubicBezTo>
                    <a:pt x="74" y="625"/>
                    <a:pt x="78" y="602"/>
                    <a:pt x="80" y="578"/>
                  </a:cubicBezTo>
                  <a:cubicBezTo>
                    <a:pt x="81" y="571"/>
                    <a:pt x="82" y="564"/>
                    <a:pt x="84" y="557"/>
                  </a:cubicBezTo>
                  <a:cubicBezTo>
                    <a:pt x="84" y="553"/>
                    <a:pt x="88" y="551"/>
                    <a:pt x="92" y="549"/>
                  </a:cubicBezTo>
                  <a:cubicBezTo>
                    <a:pt x="87" y="564"/>
                    <a:pt x="84" y="578"/>
                    <a:pt x="90" y="595"/>
                  </a:cubicBezTo>
                  <a:cubicBezTo>
                    <a:pt x="94" y="592"/>
                    <a:pt x="97" y="591"/>
                    <a:pt x="99" y="588"/>
                  </a:cubicBezTo>
                  <a:cubicBezTo>
                    <a:pt x="109" y="576"/>
                    <a:pt x="118" y="564"/>
                    <a:pt x="127" y="551"/>
                  </a:cubicBezTo>
                  <a:cubicBezTo>
                    <a:pt x="135" y="541"/>
                    <a:pt x="134" y="540"/>
                    <a:pt x="122" y="533"/>
                  </a:cubicBezTo>
                  <a:cubicBezTo>
                    <a:pt x="137" y="522"/>
                    <a:pt x="140" y="509"/>
                    <a:pt x="131" y="496"/>
                  </a:cubicBezTo>
                  <a:cubicBezTo>
                    <a:pt x="126" y="487"/>
                    <a:pt x="120" y="485"/>
                    <a:pt x="111" y="491"/>
                  </a:cubicBezTo>
                  <a:cubicBezTo>
                    <a:pt x="99" y="498"/>
                    <a:pt x="88" y="506"/>
                    <a:pt x="76" y="513"/>
                  </a:cubicBezTo>
                  <a:cubicBezTo>
                    <a:pt x="44" y="482"/>
                    <a:pt x="44" y="442"/>
                    <a:pt x="77" y="402"/>
                  </a:cubicBezTo>
                  <a:cubicBezTo>
                    <a:pt x="59" y="381"/>
                    <a:pt x="37" y="361"/>
                    <a:pt x="45" y="327"/>
                  </a:cubicBezTo>
                  <a:cubicBezTo>
                    <a:pt x="72" y="317"/>
                    <a:pt x="95" y="331"/>
                    <a:pt x="119" y="343"/>
                  </a:cubicBezTo>
                  <a:cubicBezTo>
                    <a:pt x="130" y="321"/>
                    <a:pt x="128" y="296"/>
                    <a:pt x="146" y="278"/>
                  </a:cubicBezTo>
                  <a:cubicBezTo>
                    <a:pt x="160" y="285"/>
                    <a:pt x="166" y="296"/>
                    <a:pt x="173" y="312"/>
                  </a:cubicBezTo>
                  <a:cubicBezTo>
                    <a:pt x="167" y="310"/>
                    <a:pt x="164" y="309"/>
                    <a:pt x="158" y="307"/>
                  </a:cubicBezTo>
                  <a:cubicBezTo>
                    <a:pt x="157" y="327"/>
                    <a:pt x="158" y="345"/>
                    <a:pt x="160" y="364"/>
                  </a:cubicBezTo>
                  <a:cubicBezTo>
                    <a:pt x="161" y="364"/>
                    <a:pt x="163" y="365"/>
                    <a:pt x="164" y="365"/>
                  </a:cubicBezTo>
                  <a:cubicBezTo>
                    <a:pt x="168" y="356"/>
                    <a:pt x="173" y="347"/>
                    <a:pt x="178" y="336"/>
                  </a:cubicBezTo>
                  <a:cubicBezTo>
                    <a:pt x="180" y="342"/>
                    <a:pt x="182" y="348"/>
                    <a:pt x="185" y="355"/>
                  </a:cubicBezTo>
                  <a:cubicBezTo>
                    <a:pt x="198" y="343"/>
                    <a:pt x="198" y="329"/>
                    <a:pt x="200" y="316"/>
                  </a:cubicBezTo>
                  <a:cubicBezTo>
                    <a:pt x="201" y="302"/>
                    <a:pt x="197" y="292"/>
                    <a:pt x="186" y="281"/>
                  </a:cubicBezTo>
                  <a:cubicBezTo>
                    <a:pt x="161" y="257"/>
                    <a:pt x="144" y="227"/>
                    <a:pt x="138" y="192"/>
                  </a:cubicBezTo>
                  <a:cubicBezTo>
                    <a:pt x="137" y="188"/>
                    <a:pt x="137" y="184"/>
                    <a:pt x="137" y="180"/>
                  </a:cubicBezTo>
                  <a:cubicBezTo>
                    <a:pt x="140" y="164"/>
                    <a:pt x="149" y="157"/>
                    <a:pt x="164" y="164"/>
                  </a:cubicBezTo>
                  <a:cubicBezTo>
                    <a:pt x="175" y="168"/>
                    <a:pt x="185" y="175"/>
                    <a:pt x="193" y="184"/>
                  </a:cubicBezTo>
                  <a:cubicBezTo>
                    <a:pt x="216" y="209"/>
                    <a:pt x="228" y="241"/>
                    <a:pt x="239" y="273"/>
                  </a:cubicBezTo>
                  <a:cubicBezTo>
                    <a:pt x="241" y="277"/>
                    <a:pt x="238" y="284"/>
                    <a:pt x="235" y="289"/>
                  </a:cubicBezTo>
                  <a:cubicBezTo>
                    <a:pt x="232" y="295"/>
                    <a:pt x="227" y="301"/>
                    <a:pt x="221" y="311"/>
                  </a:cubicBezTo>
                  <a:cubicBezTo>
                    <a:pt x="231" y="311"/>
                    <a:pt x="238" y="311"/>
                    <a:pt x="245" y="311"/>
                  </a:cubicBezTo>
                  <a:cubicBezTo>
                    <a:pt x="259" y="310"/>
                    <a:pt x="274" y="311"/>
                    <a:pt x="287" y="309"/>
                  </a:cubicBezTo>
                  <a:cubicBezTo>
                    <a:pt x="293" y="308"/>
                    <a:pt x="299" y="301"/>
                    <a:pt x="303" y="296"/>
                  </a:cubicBezTo>
                  <a:cubicBezTo>
                    <a:pt x="304" y="294"/>
                    <a:pt x="300" y="288"/>
                    <a:pt x="297" y="285"/>
                  </a:cubicBezTo>
                  <a:cubicBezTo>
                    <a:pt x="268" y="261"/>
                    <a:pt x="265" y="219"/>
                    <a:pt x="290" y="191"/>
                  </a:cubicBezTo>
                  <a:cubicBezTo>
                    <a:pt x="296" y="184"/>
                    <a:pt x="306" y="179"/>
                    <a:pt x="307" y="166"/>
                  </a:cubicBezTo>
                  <a:cubicBezTo>
                    <a:pt x="301" y="165"/>
                    <a:pt x="295" y="164"/>
                    <a:pt x="287" y="162"/>
                  </a:cubicBezTo>
                  <a:cubicBezTo>
                    <a:pt x="298" y="157"/>
                    <a:pt x="300" y="149"/>
                    <a:pt x="297" y="137"/>
                  </a:cubicBezTo>
                  <a:cubicBezTo>
                    <a:pt x="287" y="135"/>
                    <a:pt x="276" y="133"/>
                    <a:pt x="262" y="129"/>
                  </a:cubicBezTo>
                  <a:cubicBezTo>
                    <a:pt x="267" y="124"/>
                    <a:pt x="269" y="119"/>
                    <a:pt x="273" y="118"/>
                  </a:cubicBezTo>
                  <a:cubicBezTo>
                    <a:pt x="285" y="114"/>
                    <a:pt x="298" y="111"/>
                    <a:pt x="310" y="109"/>
                  </a:cubicBezTo>
                  <a:cubicBezTo>
                    <a:pt x="327" y="107"/>
                    <a:pt x="345" y="106"/>
                    <a:pt x="365" y="104"/>
                  </a:cubicBezTo>
                  <a:cubicBezTo>
                    <a:pt x="356" y="94"/>
                    <a:pt x="348" y="86"/>
                    <a:pt x="341" y="78"/>
                  </a:cubicBezTo>
                  <a:cubicBezTo>
                    <a:pt x="330" y="64"/>
                    <a:pt x="331" y="62"/>
                    <a:pt x="343" y="49"/>
                  </a:cubicBezTo>
                  <a:cubicBezTo>
                    <a:pt x="383" y="9"/>
                    <a:pt x="435" y="0"/>
                    <a:pt x="485" y="25"/>
                  </a:cubicBezTo>
                  <a:cubicBezTo>
                    <a:pt x="522" y="44"/>
                    <a:pt x="551" y="71"/>
                    <a:pt x="568" y="109"/>
                  </a:cubicBezTo>
                  <a:cubicBezTo>
                    <a:pt x="574" y="120"/>
                    <a:pt x="576" y="133"/>
                    <a:pt x="580" y="148"/>
                  </a:cubicBezTo>
                  <a:cubicBezTo>
                    <a:pt x="562" y="148"/>
                    <a:pt x="547" y="149"/>
                    <a:pt x="533" y="148"/>
                  </a:cubicBezTo>
                  <a:cubicBezTo>
                    <a:pt x="521" y="147"/>
                    <a:pt x="514" y="153"/>
                    <a:pt x="511" y="164"/>
                  </a:cubicBezTo>
                  <a:cubicBezTo>
                    <a:pt x="508" y="171"/>
                    <a:pt x="506" y="178"/>
                    <a:pt x="506" y="185"/>
                  </a:cubicBezTo>
                  <a:cubicBezTo>
                    <a:pt x="507" y="224"/>
                    <a:pt x="509" y="262"/>
                    <a:pt x="510" y="300"/>
                  </a:cubicBezTo>
                  <a:cubicBezTo>
                    <a:pt x="511" y="305"/>
                    <a:pt x="513" y="310"/>
                    <a:pt x="514" y="315"/>
                  </a:cubicBezTo>
                  <a:cubicBezTo>
                    <a:pt x="527" y="359"/>
                    <a:pt x="568" y="383"/>
                    <a:pt x="613" y="372"/>
                  </a:cubicBezTo>
                  <a:cubicBezTo>
                    <a:pt x="646" y="364"/>
                    <a:pt x="675" y="347"/>
                    <a:pt x="695" y="320"/>
                  </a:cubicBezTo>
                  <a:cubicBezTo>
                    <a:pt x="734" y="269"/>
                    <a:pt x="744" y="210"/>
                    <a:pt x="728" y="147"/>
                  </a:cubicBezTo>
                  <a:cubicBezTo>
                    <a:pt x="726" y="139"/>
                    <a:pt x="722" y="131"/>
                    <a:pt x="717" y="124"/>
                  </a:cubicBezTo>
                  <a:cubicBezTo>
                    <a:pt x="713" y="117"/>
                    <a:pt x="707" y="111"/>
                    <a:pt x="700" y="108"/>
                  </a:cubicBezTo>
                  <a:cubicBezTo>
                    <a:pt x="695" y="106"/>
                    <a:pt x="685" y="105"/>
                    <a:pt x="682" y="109"/>
                  </a:cubicBezTo>
                  <a:cubicBezTo>
                    <a:pt x="675" y="115"/>
                    <a:pt x="677" y="124"/>
                    <a:pt x="683" y="130"/>
                  </a:cubicBezTo>
                  <a:cubicBezTo>
                    <a:pt x="689" y="136"/>
                    <a:pt x="697" y="140"/>
                    <a:pt x="704" y="145"/>
                  </a:cubicBezTo>
                  <a:cubicBezTo>
                    <a:pt x="699" y="157"/>
                    <a:pt x="692" y="160"/>
                    <a:pt x="680" y="155"/>
                  </a:cubicBezTo>
                  <a:cubicBezTo>
                    <a:pt x="660" y="146"/>
                    <a:pt x="646" y="117"/>
                    <a:pt x="652" y="96"/>
                  </a:cubicBezTo>
                  <a:cubicBezTo>
                    <a:pt x="654" y="91"/>
                    <a:pt x="657" y="86"/>
                    <a:pt x="661" y="83"/>
                  </a:cubicBezTo>
                  <a:cubicBezTo>
                    <a:pt x="679" y="67"/>
                    <a:pt x="718" y="66"/>
                    <a:pt x="735" y="82"/>
                  </a:cubicBezTo>
                  <a:cubicBezTo>
                    <a:pt x="746" y="92"/>
                    <a:pt x="756" y="104"/>
                    <a:pt x="763" y="116"/>
                  </a:cubicBezTo>
                  <a:cubicBezTo>
                    <a:pt x="776" y="143"/>
                    <a:pt x="787" y="172"/>
                    <a:pt x="798" y="199"/>
                  </a:cubicBezTo>
                  <a:cubicBezTo>
                    <a:pt x="801" y="205"/>
                    <a:pt x="803" y="212"/>
                    <a:pt x="804" y="216"/>
                  </a:cubicBezTo>
                  <a:cubicBezTo>
                    <a:pt x="827" y="206"/>
                    <a:pt x="848" y="194"/>
                    <a:pt x="870" y="188"/>
                  </a:cubicBezTo>
                  <a:cubicBezTo>
                    <a:pt x="917" y="177"/>
                    <a:pt x="958" y="193"/>
                    <a:pt x="994" y="224"/>
                  </a:cubicBezTo>
                  <a:cubicBezTo>
                    <a:pt x="998" y="227"/>
                    <a:pt x="999" y="232"/>
                    <a:pt x="1002" y="236"/>
                  </a:cubicBezTo>
                  <a:cubicBezTo>
                    <a:pt x="1013" y="250"/>
                    <a:pt x="1024" y="265"/>
                    <a:pt x="1036" y="278"/>
                  </a:cubicBezTo>
                  <a:cubicBezTo>
                    <a:pt x="1060" y="304"/>
                    <a:pt x="1089" y="321"/>
                    <a:pt x="1127" y="322"/>
                  </a:cubicBezTo>
                  <a:cubicBezTo>
                    <a:pt x="1123" y="332"/>
                    <a:pt x="1116" y="335"/>
                    <a:pt x="1109" y="337"/>
                  </a:cubicBezTo>
                  <a:cubicBezTo>
                    <a:pt x="1075" y="346"/>
                    <a:pt x="1042" y="343"/>
                    <a:pt x="1013" y="322"/>
                  </a:cubicBezTo>
                  <a:cubicBezTo>
                    <a:pt x="1001" y="313"/>
                    <a:pt x="989" y="305"/>
                    <a:pt x="976" y="298"/>
                  </a:cubicBezTo>
                  <a:cubicBezTo>
                    <a:pt x="968" y="294"/>
                    <a:pt x="957" y="293"/>
                    <a:pt x="948" y="291"/>
                  </a:cubicBezTo>
                  <a:cubicBezTo>
                    <a:pt x="947" y="293"/>
                    <a:pt x="946" y="294"/>
                    <a:pt x="945" y="296"/>
                  </a:cubicBezTo>
                  <a:cubicBezTo>
                    <a:pt x="949" y="300"/>
                    <a:pt x="953" y="304"/>
                    <a:pt x="957" y="307"/>
                  </a:cubicBezTo>
                  <a:cubicBezTo>
                    <a:pt x="981" y="327"/>
                    <a:pt x="1002" y="349"/>
                    <a:pt x="1019" y="376"/>
                  </a:cubicBezTo>
                  <a:cubicBezTo>
                    <a:pt x="1058" y="437"/>
                    <a:pt x="1062" y="498"/>
                    <a:pt x="1022" y="560"/>
                  </a:cubicBezTo>
                  <a:cubicBezTo>
                    <a:pt x="1016" y="569"/>
                    <a:pt x="1013" y="579"/>
                    <a:pt x="1011" y="588"/>
                  </a:cubicBezTo>
                  <a:cubicBezTo>
                    <a:pt x="1008" y="601"/>
                    <a:pt x="1014" y="612"/>
                    <a:pt x="1023" y="615"/>
                  </a:cubicBezTo>
                  <a:cubicBezTo>
                    <a:pt x="1034" y="619"/>
                    <a:pt x="1042" y="616"/>
                    <a:pt x="1051" y="603"/>
                  </a:cubicBezTo>
                  <a:cubicBezTo>
                    <a:pt x="1051" y="602"/>
                    <a:pt x="1053" y="602"/>
                    <a:pt x="1054" y="601"/>
                  </a:cubicBezTo>
                  <a:cubicBezTo>
                    <a:pt x="1059" y="623"/>
                    <a:pt x="1050" y="636"/>
                    <a:pt x="1029" y="636"/>
                  </a:cubicBezTo>
                  <a:cubicBezTo>
                    <a:pt x="1025" y="636"/>
                    <a:pt x="1021" y="635"/>
                    <a:pt x="1017" y="635"/>
                  </a:cubicBezTo>
                  <a:cubicBezTo>
                    <a:pt x="996" y="634"/>
                    <a:pt x="982" y="623"/>
                    <a:pt x="983" y="603"/>
                  </a:cubicBezTo>
                  <a:cubicBezTo>
                    <a:pt x="984" y="574"/>
                    <a:pt x="967" y="556"/>
                    <a:pt x="949" y="538"/>
                  </a:cubicBezTo>
                  <a:cubicBezTo>
                    <a:pt x="922" y="511"/>
                    <a:pt x="890" y="492"/>
                    <a:pt x="853" y="481"/>
                  </a:cubicBezTo>
                  <a:cubicBezTo>
                    <a:pt x="849" y="480"/>
                    <a:pt x="845" y="479"/>
                    <a:pt x="836" y="478"/>
                  </a:cubicBezTo>
                  <a:cubicBezTo>
                    <a:pt x="876" y="515"/>
                    <a:pt x="917" y="544"/>
                    <a:pt x="947" y="591"/>
                  </a:cubicBezTo>
                  <a:cubicBezTo>
                    <a:pt x="935" y="589"/>
                    <a:pt x="929" y="584"/>
                    <a:pt x="924" y="580"/>
                  </a:cubicBezTo>
                  <a:cubicBezTo>
                    <a:pt x="895" y="563"/>
                    <a:pt x="866" y="546"/>
                    <a:pt x="837" y="530"/>
                  </a:cubicBezTo>
                  <a:cubicBezTo>
                    <a:pt x="829" y="526"/>
                    <a:pt x="821" y="524"/>
                    <a:pt x="812" y="522"/>
                  </a:cubicBezTo>
                  <a:cubicBezTo>
                    <a:pt x="829" y="554"/>
                    <a:pt x="853" y="582"/>
                    <a:pt x="866" y="620"/>
                  </a:cubicBezTo>
                  <a:cubicBezTo>
                    <a:pt x="844" y="609"/>
                    <a:pt x="833" y="591"/>
                    <a:pt x="811" y="579"/>
                  </a:cubicBezTo>
                  <a:cubicBezTo>
                    <a:pt x="818" y="593"/>
                    <a:pt x="823" y="603"/>
                    <a:pt x="828" y="613"/>
                  </a:cubicBezTo>
                  <a:cubicBezTo>
                    <a:pt x="827" y="614"/>
                    <a:pt x="826" y="614"/>
                    <a:pt x="826" y="615"/>
                  </a:cubicBezTo>
                  <a:cubicBezTo>
                    <a:pt x="813" y="605"/>
                    <a:pt x="800" y="595"/>
                    <a:pt x="785" y="584"/>
                  </a:cubicBezTo>
                  <a:cubicBezTo>
                    <a:pt x="782" y="591"/>
                    <a:pt x="779" y="596"/>
                    <a:pt x="777" y="600"/>
                  </a:cubicBezTo>
                  <a:cubicBezTo>
                    <a:pt x="800" y="620"/>
                    <a:pt x="821" y="639"/>
                    <a:pt x="845" y="660"/>
                  </a:cubicBezTo>
                  <a:cubicBezTo>
                    <a:pt x="848" y="658"/>
                    <a:pt x="855" y="655"/>
                    <a:pt x="862" y="653"/>
                  </a:cubicBezTo>
                  <a:cubicBezTo>
                    <a:pt x="887" y="647"/>
                    <a:pt x="905" y="656"/>
                    <a:pt x="911" y="679"/>
                  </a:cubicBezTo>
                  <a:cubicBezTo>
                    <a:pt x="916" y="695"/>
                    <a:pt x="910" y="702"/>
                    <a:pt x="890" y="704"/>
                  </a:cubicBezTo>
                  <a:cubicBezTo>
                    <a:pt x="891" y="699"/>
                    <a:pt x="892" y="695"/>
                    <a:pt x="892" y="691"/>
                  </a:cubicBezTo>
                  <a:cubicBezTo>
                    <a:pt x="892" y="681"/>
                    <a:pt x="886" y="673"/>
                    <a:pt x="877" y="669"/>
                  </a:cubicBezTo>
                  <a:cubicBezTo>
                    <a:pt x="868" y="665"/>
                    <a:pt x="860" y="668"/>
                    <a:pt x="854" y="675"/>
                  </a:cubicBezTo>
                  <a:cubicBezTo>
                    <a:pt x="849" y="682"/>
                    <a:pt x="843" y="689"/>
                    <a:pt x="840" y="697"/>
                  </a:cubicBezTo>
                  <a:cubicBezTo>
                    <a:pt x="837" y="705"/>
                    <a:pt x="837" y="714"/>
                    <a:pt x="845" y="719"/>
                  </a:cubicBezTo>
                  <a:cubicBezTo>
                    <a:pt x="868" y="736"/>
                    <a:pt x="868" y="758"/>
                    <a:pt x="858" y="782"/>
                  </a:cubicBezTo>
                  <a:cubicBezTo>
                    <a:pt x="857" y="783"/>
                    <a:pt x="858" y="784"/>
                    <a:pt x="858" y="787"/>
                  </a:cubicBezTo>
                  <a:cubicBezTo>
                    <a:pt x="872" y="801"/>
                    <a:pt x="894" y="809"/>
                    <a:pt x="905" y="833"/>
                  </a:cubicBezTo>
                  <a:cubicBezTo>
                    <a:pt x="892" y="831"/>
                    <a:pt x="882" y="830"/>
                    <a:pt x="870" y="828"/>
                  </a:cubicBezTo>
                  <a:cubicBezTo>
                    <a:pt x="869" y="839"/>
                    <a:pt x="869" y="849"/>
                    <a:pt x="868" y="862"/>
                  </a:cubicBezTo>
                  <a:cubicBezTo>
                    <a:pt x="861" y="854"/>
                    <a:pt x="856" y="848"/>
                    <a:pt x="850" y="841"/>
                  </a:cubicBezTo>
                  <a:cubicBezTo>
                    <a:pt x="821" y="845"/>
                    <a:pt x="790" y="855"/>
                    <a:pt x="774" y="817"/>
                  </a:cubicBezTo>
                  <a:cubicBezTo>
                    <a:pt x="767" y="821"/>
                    <a:pt x="762" y="824"/>
                    <a:pt x="757" y="826"/>
                  </a:cubicBezTo>
                  <a:cubicBezTo>
                    <a:pt x="740" y="834"/>
                    <a:pt x="727" y="831"/>
                    <a:pt x="721" y="814"/>
                  </a:cubicBezTo>
                  <a:cubicBezTo>
                    <a:pt x="717" y="799"/>
                    <a:pt x="707" y="797"/>
                    <a:pt x="695" y="797"/>
                  </a:cubicBezTo>
                  <a:cubicBezTo>
                    <a:pt x="685" y="798"/>
                    <a:pt x="674" y="800"/>
                    <a:pt x="663" y="801"/>
                  </a:cubicBezTo>
                  <a:cubicBezTo>
                    <a:pt x="668" y="814"/>
                    <a:pt x="675" y="822"/>
                    <a:pt x="706" y="841"/>
                  </a:cubicBezTo>
                  <a:cubicBezTo>
                    <a:pt x="722" y="852"/>
                    <a:pt x="740" y="860"/>
                    <a:pt x="760" y="871"/>
                  </a:cubicBezTo>
                  <a:cubicBezTo>
                    <a:pt x="738" y="884"/>
                    <a:pt x="715" y="873"/>
                    <a:pt x="692" y="878"/>
                  </a:cubicBezTo>
                  <a:cubicBezTo>
                    <a:pt x="693" y="883"/>
                    <a:pt x="693" y="889"/>
                    <a:pt x="694" y="895"/>
                  </a:cubicBezTo>
                  <a:cubicBezTo>
                    <a:pt x="673" y="889"/>
                    <a:pt x="654" y="882"/>
                    <a:pt x="634" y="879"/>
                  </a:cubicBezTo>
                  <a:cubicBezTo>
                    <a:pt x="613" y="875"/>
                    <a:pt x="592" y="873"/>
                    <a:pt x="572" y="881"/>
                  </a:cubicBezTo>
                  <a:cubicBezTo>
                    <a:pt x="553" y="889"/>
                    <a:pt x="536" y="900"/>
                    <a:pt x="517" y="910"/>
                  </a:cubicBezTo>
                  <a:cubicBezTo>
                    <a:pt x="515" y="903"/>
                    <a:pt x="514" y="898"/>
                    <a:pt x="513" y="892"/>
                  </a:cubicBezTo>
                  <a:cubicBezTo>
                    <a:pt x="507" y="892"/>
                    <a:pt x="501" y="892"/>
                    <a:pt x="493" y="892"/>
                  </a:cubicBezTo>
                  <a:cubicBezTo>
                    <a:pt x="498" y="882"/>
                    <a:pt x="502" y="873"/>
                    <a:pt x="506" y="863"/>
                  </a:cubicBezTo>
                  <a:cubicBezTo>
                    <a:pt x="473" y="856"/>
                    <a:pt x="440" y="855"/>
                    <a:pt x="407" y="858"/>
                  </a:cubicBezTo>
                  <a:cubicBezTo>
                    <a:pt x="377" y="861"/>
                    <a:pt x="346" y="867"/>
                    <a:pt x="322" y="890"/>
                  </a:cubicBezTo>
                  <a:cubicBezTo>
                    <a:pt x="319" y="892"/>
                    <a:pt x="313" y="892"/>
                    <a:pt x="307" y="893"/>
                  </a:cubicBezTo>
                  <a:cubicBezTo>
                    <a:pt x="306" y="881"/>
                    <a:pt x="304" y="872"/>
                    <a:pt x="302" y="860"/>
                  </a:cubicBezTo>
                  <a:cubicBezTo>
                    <a:pt x="292" y="864"/>
                    <a:pt x="283" y="867"/>
                    <a:pt x="274" y="870"/>
                  </a:cubicBezTo>
                  <a:cubicBezTo>
                    <a:pt x="264" y="874"/>
                    <a:pt x="264" y="874"/>
                    <a:pt x="254" y="862"/>
                  </a:cubicBezTo>
                  <a:cubicBezTo>
                    <a:pt x="265" y="854"/>
                    <a:pt x="276" y="846"/>
                    <a:pt x="287" y="838"/>
                  </a:cubicBezTo>
                  <a:cubicBezTo>
                    <a:pt x="287" y="837"/>
                    <a:pt x="286" y="836"/>
                    <a:pt x="286" y="835"/>
                  </a:cubicBezTo>
                  <a:cubicBezTo>
                    <a:pt x="273" y="837"/>
                    <a:pt x="260" y="839"/>
                    <a:pt x="248" y="842"/>
                  </a:cubicBezTo>
                  <a:cubicBezTo>
                    <a:pt x="256" y="835"/>
                    <a:pt x="265" y="829"/>
                    <a:pt x="273" y="822"/>
                  </a:cubicBezTo>
                  <a:cubicBezTo>
                    <a:pt x="282" y="814"/>
                    <a:pt x="285" y="802"/>
                    <a:pt x="280" y="795"/>
                  </a:cubicBezTo>
                  <a:cubicBezTo>
                    <a:pt x="274" y="787"/>
                    <a:pt x="263" y="786"/>
                    <a:pt x="251" y="791"/>
                  </a:cubicBezTo>
                  <a:cubicBezTo>
                    <a:pt x="247" y="793"/>
                    <a:pt x="242" y="795"/>
                    <a:pt x="236" y="798"/>
                  </a:cubicBezTo>
                  <a:cubicBezTo>
                    <a:pt x="244" y="771"/>
                    <a:pt x="250" y="747"/>
                    <a:pt x="234" y="723"/>
                  </a:cubicBezTo>
                  <a:cubicBezTo>
                    <a:pt x="218" y="730"/>
                    <a:pt x="207" y="739"/>
                    <a:pt x="196" y="750"/>
                  </a:cubicBezTo>
                  <a:cubicBezTo>
                    <a:pt x="172" y="776"/>
                    <a:pt x="189" y="812"/>
                    <a:pt x="219" y="815"/>
                  </a:cubicBezTo>
                  <a:cubicBezTo>
                    <a:pt x="217" y="819"/>
                    <a:pt x="215" y="824"/>
                    <a:pt x="213" y="828"/>
                  </a:cubicBezTo>
                  <a:cubicBezTo>
                    <a:pt x="221" y="844"/>
                    <a:pt x="235" y="844"/>
                    <a:pt x="248" y="841"/>
                  </a:cubicBezTo>
                  <a:close/>
                  <a:moveTo>
                    <a:pt x="689" y="500"/>
                  </a:moveTo>
                  <a:cubicBezTo>
                    <a:pt x="685" y="504"/>
                    <a:pt x="682" y="509"/>
                    <a:pt x="678" y="513"/>
                  </a:cubicBezTo>
                  <a:cubicBezTo>
                    <a:pt x="669" y="520"/>
                    <a:pt x="665" y="529"/>
                    <a:pt x="666" y="541"/>
                  </a:cubicBezTo>
                  <a:cubicBezTo>
                    <a:pt x="672" y="538"/>
                    <a:pt x="676" y="535"/>
                    <a:pt x="681" y="533"/>
                  </a:cubicBezTo>
                  <a:cubicBezTo>
                    <a:pt x="676" y="537"/>
                    <a:pt x="672" y="542"/>
                    <a:pt x="667" y="547"/>
                  </a:cubicBezTo>
                  <a:cubicBezTo>
                    <a:pt x="650" y="562"/>
                    <a:pt x="634" y="578"/>
                    <a:pt x="617" y="594"/>
                  </a:cubicBezTo>
                  <a:cubicBezTo>
                    <a:pt x="651" y="585"/>
                    <a:pt x="678" y="567"/>
                    <a:pt x="698" y="538"/>
                  </a:cubicBezTo>
                  <a:cubicBezTo>
                    <a:pt x="701" y="533"/>
                    <a:pt x="703" y="528"/>
                    <a:pt x="705" y="523"/>
                  </a:cubicBezTo>
                  <a:cubicBezTo>
                    <a:pt x="705" y="523"/>
                    <a:pt x="701" y="521"/>
                    <a:pt x="700" y="519"/>
                  </a:cubicBezTo>
                  <a:cubicBezTo>
                    <a:pt x="705" y="511"/>
                    <a:pt x="711" y="504"/>
                    <a:pt x="715" y="495"/>
                  </a:cubicBezTo>
                  <a:cubicBezTo>
                    <a:pt x="718" y="489"/>
                    <a:pt x="714" y="487"/>
                    <a:pt x="708" y="487"/>
                  </a:cubicBezTo>
                  <a:cubicBezTo>
                    <a:pt x="717" y="478"/>
                    <a:pt x="720" y="468"/>
                    <a:pt x="714" y="454"/>
                  </a:cubicBezTo>
                  <a:cubicBezTo>
                    <a:pt x="706" y="459"/>
                    <a:pt x="699" y="463"/>
                    <a:pt x="692" y="467"/>
                  </a:cubicBezTo>
                  <a:cubicBezTo>
                    <a:pt x="700" y="460"/>
                    <a:pt x="708" y="452"/>
                    <a:pt x="716" y="445"/>
                  </a:cubicBezTo>
                  <a:cubicBezTo>
                    <a:pt x="714" y="437"/>
                    <a:pt x="712" y="431"/>
                    <a:pt x="710" y="424"/>
                  </a:cubicBezTo>
                  <a:cubicBezTo>
                    <a:pt x="706" y="425"/>
                    <a:pt x="703" y="426"/>
                    <a:pt x="700" y="427"/>
                  </a:cubicBezTo>
                  <a:cubicBezTo>
                    <a:pt x="707" y="418"/>
                    <a:pt x="712" y="410"/>
                    <a:pt x="700" y="400"/>
                  </a:cubicBezTo>
                  <a:cubicBezTo>
                    <a:pt x="697" y="402"/>
                    <a:pt x="694" y="404"/>
                    <a:pt x="691" y="405"/>
                  </a:cubicBezTo>
                  <a:cubicBezTo>
                    <a:pt x="692" y="398"/>
                    <a:pt x="707" y="392"/>
                    <a:pt x="692" y="381"/>
                  </a:cubicBezTo>
                  <a:cubicBezTo>
                    <a:pt x="675" y="393"/>
                    <a:pt x="657" y="405"/>
                    <a:pt x="636" y="418"/>
                  </a:cubicBezTo>
                  <a:cubicBezTo>
                    <a:pt x="642" y="425"/>
                    <a:pt x="647" y="430"/>
                    <a:pt x="652" y="435"/>
                  </a:cubicBezTo>
                  <a:cubicBezTo>
                    <a:pt x="652" y="444"/>
                    <a:pt x="654" y="451"/>
                    <a:pt x="664" y="454"/>
                  </a:cubicBezTo>
                  <a:cubicBezTo>
                    <a:pt x="665" y="461"/>
                    <a:pt x="665" y="468"/>
                    <a:pt x="667" y="475"/>
                  </a:cubicBezTo>
                  <a:cubicBezTo>
                    <a:pt x="667" y="477"/>
                    <a:pt x="673" y="477"/>
                    <a:pt x="676" y="478"/>
                  </a:cubicBezTo>
                  <a:cubicBezTo>
                    <a:pt x="669" y="488"/>
                    <a:pt x="667" y="499"/>
                    <a:pt x="674" y="510"/>
                  </a:cubicBezTo>
                  <a:cubicBezTo>
                    <a:pt x="680" y="506"/>
                    <a:pt x="684" y="503"/>
                    <a:pt x="689" y="500"/>
                  </a:cubicBezTo>
                  <a:close/>
                  <a:moveTo>
                    <a:pt x="560" y="539"/>
                  </a:moveTo>
                  <a:cubicBezTo>
                    <a:pt x="558" y="548"/>
                    <a:pt x="560" y="556"/>
                    <a:pt x="569" y="561"/>
                  </a:cubicBezTo>
                  <a:cubicBezTo>
                    <a:pt x="570" y="562"/>
                    <a:pt x="569" y="566"/>
                    <a:pt x="568" y="569"/>
                  </a:cubicBezTo>
                  <a:cubicBezTo>
                    <a:pt x="558" y="564"/>
                    <a:pt x="550" y="561"/>
                    <a:pt x="541" y="557"/>
                  </a:cubicBezTo>
                  <a:cubicBezTo>
                    <a:pt x="541" y="554"/>
                    <a:pt x="541" y="550"/>
                    <a:pt x="540" y="548"/>
                  </a:cubicBezTo>
                  <a:cubicBezTo>
                    <a:pt x="534" y="539"/>
                    <a:pt x="528" y="530"/>
                    <a:pt x="526" y="519"/>
                  </a:cubicBezTo>
                  <a:cubicBezTo>
                    <a:pt x="525" y="511"/>
                    <a:pt x="513" y="508"/>
                    <a:pt x="506" y="512"/>
                  </a:cubicBezTo>
                  <a:cubicBezTo>
                    <a:pt x="498" y="516"/>
                    <a:pt x="495" y="527"/>
                    <a:pt x="500" y="534"/>
                  </a:cubicBezTo>
                  <a:cubicBezTo>
                    <a:pt x="503" y="539"/>
                    <a:pt x="509" y="543"/>
                    <a:pt x="509" y="546"/>
                  </a:cubicBezTo>
                  <a:cubicBezTo>
                    <a:pt x="508" y="565"/>
                    <a:pt x="520" y="566"/>
                    <a:pt x="533" y="568"/>
                  </a:cubicBezTo>
                  <a:cubicBezTo>
                    <a:pt x="535" y="591"/>
                    <a:pt x="542" y="595"/>
                    <a:pt x="564" y="584"/>
                  </a:cubicBezTo>
                  <a:cubicBezTo>
                    <a:pt x="578" y="597"/>
                    <a:pt x="589" y="597"/>
                    <a:pt x="600" y="577"/>
                  </a:cubicBezTo>
                  <a:cubicBezTo>
                    <a:pt x="617" y="579"/>
                    <a:pt x="624" y="576"/>
                    <a:pt x="627" y="567"/>
                  </a:cubicBezTo>
                  <a:cubicBezTo>
                    <a:pt x="629" y="558"/>
                    <a:pt x="625" y="553"/>
                    <a:pt x="617" y="549"/>
                  </a:cubicBezTo>
                  <a:cubicBezTo>
                    <a:pt x="607" y="545"/>
                    <a:pt x="601" y="549"/>
                    <a:pt x="592" y="565"/>
                  </a:cubicBezTo>
                  <a:cubicBezTo>
                    <a:pt x="590" y="564"/>
                    <a:pt x="587" y="563"/>
                    <a:pt x="584" y="562"/>
                  </a:cubicBezTo>
                  <a:cubicBezTo>
                    <a:pt x="590" y="551"/>
                    <a:pt x="596" y="541"/>
                    <a:pt x="601" y="531"/>
                  </a:cubicBezTo>
                  <a:cubicBezTo>
                    <a:pt x="606" y="523"/>
                    <a:pt x="602" y="513"/>
                    <a:pt x="593" y="511"/>
                  </a:cubicBezTo>
                  <a:cubicBezTo>
                    <a:pt x="584" y="508"/>
                    <a:pt x="577" y="512"/>
                    <a:pt x="572" y="521"/>
                  </a:cubicBezTo>
                  <a:cubicBezTo>
                    <a:pt x="569" y="525"/>
                    <a:pt x="566" y="529"/>
                    <a:pt x="563" y="534"/>
                  </a:cubicBezTo>
                  <a:cubicBezTo>
                    <a:pt x="573" y="524"/>
                    <a:pt x="564" y="515"/>
                    <a:pt x="561" y="507"/>
                  </a:cubicBezTo>
                  <a:cubicBezTo>
                    <a:pt x="568" y="500"/>
                    <a:pt x="574" y="499"/>
                    <a:pt x="583" y="503"/>
                  </a:cubicBezTo>
                  <a:cubicBezTo>
                    <a:pt x="590" y="506"/>
                    <a:pt x="598" y="503"/>
                    <a:pt x="601" y="495"/>
                  </a:cubicBezTo>
                  <a:cubicBezTo>
                    <a:pt x="603" y="491"/>
                    <a:pt x="602" y="485"/>
                    <a:pt x="600" y="481"/>
                  </a:cubicBezTo>
                  <a:cubicBezTo>
                    <a:pt x="596" y="473"/>
                    <a:pt x="588" y="472"/>
                    <a:pt x="581" y="476"/>
                  </a:cubicBezTo>
                  <a:cubicBezTo>
                    <a:pt x="574" y="479"/>
                    <a:pt x="569" y="478"/>
                    <a:pt x="563" y="476"/>
                  </a:cubicBezTo>
                  <a:cubicBezTo>
                    <a:pt x="549" y="472"/>
                    <a:pt x="539" y="483"/>
                    <a:pt x="543" y="497"/>
                  </a:cubicBezTo>
                  <a:cubicBezTo>
                    <a:pt x="544" y="500"/>
                    <a:pt x="547" y="503"/>
                    <a:pt x="549" y="506"/>
                  </a:cubicBezTo>
                  <a:cubicBezTo>
                    <a:pt x="546" y="509"/>
                    <a:pt x="543" y="510"/>
                    <a:pt x="542" y="512"/>
                  </a:cubicBezTo>
                  <a:cubicBezTo>
                    <a:pt x="532" y="523"/>
                    <a:pt x="535" y="534"/>
                    <a:pt x="548" y="538"/>
                  </a:cubicBezTo>
                  <a:cubicBezTo>
                    <a:pt x="552" y="539"/>
                    <a:pt x="556" y="538"/>
                    <a:pt x="560" y="539"/>
                  </a:cubicBezTo>
                  <a:close/>
                  <a:moveTo>
                    <a:pt x="446" y="721"/>
                  </a:moveTo>
                  <a:cubicBezTo>
                    <a:pt x="447" y="716"/>
                    <a:pt x="449" y="711"/>
                    <a:pt x="449" y="709"/>
                  </a:cubicBezTo>
                  <a:cubicBezTo>
                    <a:pt x="434" y="695"/>
                    <a:pt x="420" y="683"/>
                    <a:pt x="405" y="670"/>
                  </a:cubicBezTo>
                  <a:cubicBezTo>
                    <a:pt x="404" y="675"/>
                    <a:pt x="403" y="678"/>
                    <a:pt x="403" y="681"/>
                  </a:cubicBezTo>
                  <a:cubicBezTo>
                    <a:pt x="397" y="715"/>
                    <a:pt x="414" y="729"/>
                    <a:pt x="447" y="720"/>
                  </a:cubicBezTo>
                  <a:cubicBezTo>
                    <a:pt x="442" y="726"/>
                    <a:pt x="437" y="731"/>
                    <a:pt x="433" y="737"/>
                  </a:cubicBezTo>
                  <a:cubicBezTo>
                    <a:pt x="426" y="749"/>
                    <a:pt x="418" y="759"/>
                    <a:pt x="412" y="771"/>
                  </a:cubicBezTo>
                  <a:cubicBezTo>
                    <a:pt x="404" y="790"/>
                    <a:pt x="408" y="806"/>
                    <a:pt x="422" y="819"/>
                  </a:cubicBezTo>
                  <a:cubicBezTo>
                    <a:pt x="447" y="841"/>
                    <a:pt x="505" y="848"/>
                    <a:pt x="535" y="833"/>
                  </a:cubicBezTo>
                  <a:cubicBezTo>
                    <a:pt x="548" y="826"/>
                    <a:pt x="553" y="817"/>
                    <a:pt x="548" y="803"/>
                  </a:cubicBezTo>
                  <a:cubicBezTo>
                    <a:pt x="534" y="762"/>
                    <a:pt x="514" y="725"/>
                    <a:pt x="481" y="694"/>
                  </a:cubicBezTo>
                  <a:cubicBezTo>
                    <a:pt x="469" y="703"/>
                    <a:pt x="457" y="712"/>
                    <a:pt x="446" y="721"/>
                  </a:cubicBezTo>
                  <a:close/>
                  <a:moveTo>
                    <a:pt x="632" y="778"/>
                  </a:moveTo>
                  <a:cubicBezTo>
                    <a:pt x="666" y="800"/>
                    <a:pt x="709" y="794"/>
                    <a:pt x="728" y="762"/>
                  </a:cubicBezTo>
                  <a:cubicBezTo>
                    <a:pt x="731" y="756"/>
                    <a:pt x="733" y="749"/>
                    <a:pt x="732" y="743"/>
                  </a:cubicBezTo>
                  <a:cubicBezTo>
                    <a:pt x="729" y="709"/>
                    <a:pt x="737" y="699"/>
                    <a:pt x="772" y="694"/>
                  </a:cubicBezTo>
                  <a:cubicBezTo>
                    <a:pt x="781" y="693"/>
                    <a:pt x="789" y="696"/>
                    <a:pt x="796" y="701"/>
                  </a:cubicBezTo>
                  <a:cubicBezTo>
                    <a:pt x="801" y="705"/>
                    <a:pt x="806" y="709"/>
                    <a:pt x="811" y="712"/>
                  </a:cubicBezTo>
                  <a:cubicBezTo>
                    <a:pt x="833" y="690"/>
                    <a:pt x="838" y="671"/>
                    <a:pt x="827" y="655"/>
                  </a:cubicBezTo>
                  <a:cubicBezTo>
                    <a:pt x="814" y="638"/>
                    <a:pt x="789" y="635"/>
                    <a:pt x="764" y="649"/>
                  </a:cubicBezTo>
                  <a:cubicBezTo>
                    <a:pt x="763" y="648"/>
                    <a:pt x="762" y="646"/>
                    <a:pt x="761" y="644"/>
                  </a:cubicBezTo>
                  <a:cubicBezTo>
                    <a:pt x="751" y="625"/>
                    <a:pt x="733" y="623"/>
                    <a:pt x="719" y="641"/>
                  </a:cubicBezTo>
                  <a:cubicBezTo>
                    <a:pt x="693" y="673"/>
                    <a:pt x="667" y="705"/>
                    <a:pt x="641" y="738"/>
                  </a:cubicBezTo>
                  <a:cubicBezTo>
                    <a:pt x="638" y="742"/>
                    <a:pt x="635" y="747"/>
                    <a:pt x="630" y="755"/>
                  </a:cubicBezTo>
                  <a:cubicBezTo>
                    <a:pt x="651" y="757"/>
                    <a:pt x="669" y="758"/>
                    <a:pt x="687" y="760"/>
                  </a:cubicBezTo>
                  <a:cubicBezTo>
                    <a:pt x="687" y="762"/>
                    <a:pt x="687" y="764"/>
                    <a:pt x="688" y="766"/>
                  </a:cubicBezTo>
                  <a:cubicBezTo>
                    <a:pt x="672" y="780"/>
                    <a:pt x="650" y="768"/>
                    <a:pt x="632" y="778"/>
                  </a:cubicBezTo>
                  <a:close/>
                  <a:moveTo>
                    <a:pt x="273" y="379"/>
                  </a:moveTo>
                  <a:cubicBezTo>
                    <a:pt x="256" y="375"/>
                    <a:pt x="245" y="365"/>
                    <a:pt x="238" y="351"/>
                  </a:cubicBezTo>
                  <a:cubicBezTo>
                    <a:pt x="237" y="350"/>
                    <a:pt x="237" y="348"/>
                    <a:pt x="235" y="346"/>
                  </a:cubicBezTo>
                  <a:cubicBezTo>
                    <a:pt x="227" y="335"/>
                    <a:pt x="220" y="334"/>
                    <a:pt x="211" y="344"/>
                  </a:cubicBezTo>
                  <a:cubicBezTo>
                    <a:pt x="205" y="351"/>
                    <a:pt x="199" y="359"/>
                    <a:pt x="196" y="368"/>
                  </a:cubicBezTo>
                  <a:cubicBezTo>
                    <a:pt x="184" y="401"/>
                    <a:pt x="172" y="435"/>
                    <a:pt x="162" y="469"/>
                  </a:cubicBezTo>
                  <a:cubicBezTo>
                    <a:pt x="159" y="480"/>
                    <a:pt x="160" y="493"/>
                    <a:pt x="160" y="505"/>
                  </a:cubicBezTo>
                  <a:cubicBezTo>
                    <a:pt x="161" y="518"/>
                    <a:pt x="167" y="529"/>
                    <a:pt x="177" y="538"/>
                  </a:cubicBezTo>
                  <a:cubicBezTo>
                    <a:pt x="192" y="550"/>
                    <a:pt x="209" y="545"/>
                    <a:pt x="214" y="526"/>
                  </a:cubicBezTo>
                  <a:cubicBezTo>
                    <a:pt x="215" y="520"/>
                    <a:pt x="214" y="514"/>
                    <a:pt x="215" y="508"/>
                  </a:cubicBezTo>
                  <a:cubicBezTo>
                    <a:pt x="216" y="502"/>
                    <a:pt x="218" y="497"/>
                    <a:pt x="221" y="492"/>
                  </a:cubicBezTo>
                  <a:cubicBezTo>
                    <a:pt x="224" y="486"/>
                    <a:pt x="229" y="481"/>
                    <a:pt x="233" y="476"/>
                  </a:cubicBezTo>
                  <a:cubicBezTo>
                    <a:pt x="239" y="466"/>
                    <a:pt x="249" y="462"/>
                    <a:pt x="260" y="464"/>
                  </a:cubicBezTo>
                  <a:cubicBezTo>
                    <a:pt x="264" y="464"/>
                    <a:pt x="268" y="465"/>
                    <a:pt x="273" y="466"/>
                  </a:cubicBezTo>
                  <a:cubicBezTo>
                    <a:pt x="273" y="437"/>
                    <a:pt x="273" y="409"/>
                    <a:pt x="273" y="379"/>
                  </a:cubicBezTo>
                  <a:close/>
                  <a:moveTo>
                    <a:pt x="313" y="405"/>
                  </a:moveTo>
                  <a:cubicBezTo>
                    <a:pt x="330" y="408"/>
                    <a:pt x="345" y="412"/>
                    <a:pt x="360" y="413"/>
                  </a:cubicBezTo>
                  <a:cubicBezTo>
                    <a:pt x="408" y="419"/>
                    <a:pt x="454" y="413"/>
                    <a:pt x="498" y="390"/>
                  </a:cubicBezTo>
                  <a:cubicBezTo>
                    <a:pt x="511" y="383"/>
                    <a:pt x="510" y="382"/>
                    <a:pt x="504" y="365"/>
                  </a:cubicBezTo>
                  <a:cubicBezTo>
                    <a:pt x="443" y="387"/>
                    <a:pt x="379" y="381"/>
                    <a:pt x="315" y="382"/>
                  </a:cubicBezTo>
                  <a:cubicBezTo>
                    <a:pt x="314" y="390"/>
                    <a:pt x="314" y="396"/>
                    <a:pt x="313" y="405"/>
                  </a:cubicBezTo>
                  <a:close/>
                  <a:moveTo>
                    <a:pt x="492" y="654"/>
                  </a:moveTo>
                  <a:cubicBezTo>
                    <a:pt x="492" y="670"/>
                    <a:pt x="492" y="670"/>
                    <a:pt x="505" y="679"/>
                  </a:cubicBezTo>
                  <a:cubicBezTo>
                    <a:pt x="506" y="680"/>
                    <a:pt x="508" y="682"/>
                    <a:pt x="509" y="684"/>
                  </a:cubicBezTo>
                  <a:cubicBezTo>
                    <a:pt x="513" y="694"/>
                    <a:pt x="521" y="695"/>
                    <a:pt x="530" y="693"/>
                  </a:cubicBezTo>
                  <a:cubicBezTo>
                    <a:pt x="533" y="692"/>
                    <a:pt x="537" y="693"/>
                    <a:pt x="540" y="695"/>
                  </a:cubicBezTo>
                  <a:cubicBezTo>
                    <a:pt x="547" y="698"/>
                    <a:pt x="553" y="694"/>
                    <a:pt x="560" y="691"/>
                  </a:cubicBezTo>
                  <a:cubicBezTo>
                    <a:pt x="576" y="686"/>
                    <a:pt x="580" y="672"/>
                    <a:pt x="587" y="660"/>
                  </a:cubicBezTo>
                  <a:cubicBezTo>
                    <a:pt x="589" y="656"/>
                    <a:pt x="588" y="650"/>
                    <a:pt x="586" y="645"/>
                  </a:cubicBezTo>
                  <a:cubicBezTo>
                    <a:pt x="585" y="640"/>
                    <a:pt x="582" y="634"/>
                    <a:pt x="578" y="630"/>
                  </a:cubicBezTo>
                  <a:cubicBezTo>
                    <a:pt x="568" y="623"/>
                    <a:pt x="557" y="617"/>
                    <a:pt x="546" y="610"/>
                  </a:cubicBezTo>
                  <a:cubicBezTo>
                    <a:pt x="544" y="609"/>
                    <a:pt x="541" y="608"/>
                    <a:pt x="539" y="609"/>
                  </a:cubicBezTo>
                  <a:cubicBezTo>
                    <a:pt x="536" y="609"/>
                    <a:pt x="532" y="611"/>
                    <a:pt x="530" y="613"/>
                  </a:cubicBezTo>
                  <a:cubicBezTo>
                    <a:pt x="521" y="619"/>
                    <a:pt x="513" y="628"/>
                    <a:pt x="503" y="633"/>
                  </a:cubicBezTo>
                  <a:cubicBezTo>
                    <a:pt x="493" y="638"/>
                    <a:pt x="488" y="643"/>
                    <a:pt x="492" y="654"/>
                  </a:cubicBezTo>
                  <a:close/>
                  <a:moveTo>
                    <a:pt x="486" y="319"/>
                  </a:moveTo>
                  <a:cubicBezTo>
                    <a:pt x="484" y="313"/>
                    <a:pt x="483" y="307"/>
                    <a:pt x="481" y="300"/>
                  </a:cubicBezTo>
                  <a:cubicBezTo>
                    <a:pt x="427" y="317"/>
                    <a:pt x="375" y="310"/>
                    <a:pt x="322" y="310"/>
                  </a:cubicBezTo>
                  <a:cubicBezTo>
                    <a:pt x="322" y="335"/>
                    <a:pt x="324" y="339"/>
                    <a:pt x="346" y="341"/>
                  </a:cubicBezTo>
                  <a:cubicBezTo>
                    <a:pt x="367" y="342"/>
                    <a:pt x="388" y="340"/>
                    <a:pt x="409" y="338"/>
                  </a:cubicBezTo>
                  <a:cubicBezTo>
                    <a:pt x="435" y="335"/>
                    <a:pt x="460" y="329"/>
                    <a:pt x="486" y="319"/>
                  </a:cubicBezTo>
                  <a:close/>
                  <a:moveTo>
                    <a:pt x="602" y="751"/>
                  </a:moveTo>
                  <a:cubicBezTo>
                    <a:pt x="629" y="737"/>
                    <a:pt x="663" y="701"/>
                    <a:pt x="672" y="678"/>
                  </a:cubicBezTo>
                  <a:cubicBezTo>
                    <a:pt x="674" y="674"/>
                    <a:pt x="676" y="670"/>
                    <a:pt x="676" y="665"/>
                  </a:cubicBezTo>
                  <a:cubicBezTo>
                    <a:pt x="677" y="655"/>
                    <a:pt x="673" y="646"/>
                    <a:pt x="664" y="642"/>
                  </a:cubicBezTo>
                  <a:cubicBezTo>
                    <a:pt x="656" y="637"/>
                    <a:pt x="646" y="638"/>
                    <a:pt x="640" y="645"/>
                  </a:cubicBezTo>
                  <a:cubicBezTo>
                    <a:pt x="633" y="653"/>
                    <a:pt x="626" y="662"/>
                    <a:pt x="622" y="671"/>
                  </a:cubicBezTo>
                  <a:cubicBezTo>
                    <a:pt x="616" y="689"/>
                    <a:pt x="612" y="707"/>
                    <a:pt x="607" y="725"/>
                  </a:cubicBezTo>
                  <a:cubicBezTo>
                    <a:pt x="605" y="733"/>
                    <a:pt x="604" y="741"/>
                    <a:pt x="602" y="751"/>
                  </a:cubicBezTo>
                  <a:close/>
                  <a:moveTo>
                    <a:pt x="1002" y="269"/>
                  </a:moveTo>
                  <a:cubicBezTo>
                    <a:pt x="961" y="222"/>
                    <a:pt x="898" y="207"/>
                    <a:pt x="851" y="228"/>
                  </a:cubicBezTo>
                  <a:cubicBezTo>
                    <a:pt x="829" y="238"/>
                    <a:pt x="810" y="251"/>
                    <a:pt x="795" y="272"/>
                  </a:cubicBezTo>
                  <a:cubicBezTo>
                    <a:pt x="801" y="276"/>
                    <a:pt x="805" y="279"/>
                    <a:pt x="810" y="283"/>
                  </a:cubicBezTo>
                  <a:cubicBezTo>
                    <a:pt x="816" y="278"/>
                    <a:pt x="821" y="273"/>
                    <a:pt x="826" y="268"/>
                  </a:cubicBezTo>
                  <a:cubicBezTo>
                    <a:pt x="842" y="253"/>
                    <a:pt x="860" y="244"/>
                    <a:pt x="881" y="242"/>
                  </a:cubicBezTo>
                  <a:cubicBezTo>
                    <a:pt x="907" y="239"/>
                    <a:pt x="932" y="242"/>
                    <a:pt x="956" y="251"/>
                  </a:cubicBezTo>
                  <a:cubicBezTo>
                    <a:pt x="972" y="256"/>
                    <a:pt x="987" y="263"/>
                    <a:pt x="1002" y="269"/>
                  </a:cubicBezTo>
                  <a:close/>
                  <a:moveTo>
                    <a:pt x="100" y="643"/>
                  </a:moveTo>
                  <a:cubicBezTo>
                    <a:pt x="108" y="663"/>
                    <a:pt x="127" y="662"/>
                    <a:pt x="144" y="663"/>
                  </a:cubicBezTo>
                  <a:cubicBezTo>
                    <a:pt x="159" y="665"/>
                    <a:pt x="169" y="656"/>
                    <a:pt x="170" y="640"/>
                  </a:cubicBezTo>
                  <a:cubicBezTo>
                    <a:pt x="171" y="632"/>
                    <a:pt x="170" y="624"/>
                    <a:pt x="170" y="617"/>
                  </a:cubicBezTo>
                  <a:cubicBezTo>
                    <a:pt x="187" y="610"/>
                    <a:pt x="193" y="596"/>
                    <a:pt x="189" y="574"/>
                  </a:cubicBezTo>
                  <a:cubicBezTo>
                    <a:pt x="186" y="563"/>
                    <a:pt x="183" y="561"/>
                    <a:pt x="170" y="561"/>
                  </a:cubicBezTo>
                  <a:cubicBezTo>
                    <a:pt x="151" y="607"/>
                    <a:pt x="152" y="613"/>
                    <a:pt x="100" y="643"/>
                  </a:cubicBezTo>
                  <a:close/>
                  <a:moveTo>
                    <a:pt x="382" y="777"/>
                  </a:moveTo>
                  <a:cubicBezTo>
                    <a:pt x="365" y="774"/>
                    <a:pt x="349" y="772"/>
                    <a:pt x="333" y="768"/>
                  </a:cubicBezTo>
                  <a:cubicBezTo>
                    <a:pt x="316" y="764"/>
                    <a:pt x="307" y="750"/>
                    <a:pt x="297" y="733"/>
                  </a:cubicBezTo>
                  <a:cubicBezTo>
                    <a:pt x="289" y="747"/>
                    <a:pt x="282" y="757"/>
                    <a:pt x="276" y="768"/>
                  </a:cubicBezTo>
                  <a:cubicBezTo>
                    <a:pt x="270" y="778"/>
                    <a:pt x="272" y="782"/>
                    <a:pt x="283" y="786"/>
                  </a:cubicBezTo>
                  <a:cubicBezTo>
                    <a:pt x="292" y="788"/>
                    <a:pt x="301" y="789"/>
                    <a:pt x="307" y="790"/>
                  </a:cubicBezTo>
                  <a:cubicBezTo>
                    <a:pt x="313" y="797"/>
                    <a:pt x="316" y="804"/>
                    <a:pt x="320" y="804"/>
                  </a:cubicBezTo>
                  <a:cubicBezTo>
                    <a:pt x="335" y="805"/>
                    <a:pt x="351" y="806"/>
                    <a:pt x="366" y="804"/>
                  </a:cubicBezTo>
                  <a:cubicBezTo>
                    <a:pt x="380" y="802"/>
                    <a:pt x="384" y="793"/>
                    <a:pt x="382" y="777"/>
                  </a:cubicBezTo>
                  <a:close/>
                  <a:moveTo>
                    <a:pt x="805" y="324"/>
                  </a:moveTo>
                  <a:cubicBezTo>
                    <a:pt x="862" y="323"/>
                    <a:pt x="918" y="328"/>
                    <a:pt x="974" y="352"/>
                  </a:cubicBezTo>
                  <a:cubicBezTo>
                    <a:pt x="959" y="326"/>
                    <a:pt x="938" y="311"/>
                    <a:pt x="912" y="305"/>
                  </a:cubicBezTo>
                  <a:cubicBezTo>
                    <a:pt x="874" y="297"/>
                    <a:pt x="840" y="308"/>
                    <a:pt x="805" y="324"/>
                  </a:cubicBezTo>
                  <a:close/>
                  <a:moveTo>
                    <a:pt x="820" y="405"/>
                  </a:moveTo>
                  <a:cubicBezTo>
                    <a:pt x="832" y="410"/>
                    <a:pt x="842" y="414"/>
                    <a:pt x="851" y="419"/>
                  </a:cubicBezTo>
                  <a:cubicBezTo>
                    <a:pt x="861" y="424"/>
                    <a:pt x="870" y="429"/>
                    <a:pt x="879" y="435"/>
                  </a:cubicBezTo>
                  <a:cubicBezTo>
                    <a:pt x="888" y="441"/>
                    <a:pt x="897" y="447"/>
                    <a:pt x="905" y="455"/>
                  </a:cubicBezTo>
                  <a:cubicBezTo>
                    <a:pt x="913" y="462"/>
                    <a:pt x="920" y="469"/>
                    <a:pt x="927" y="477"/>
                  </a:cubicBezTo>
                  <a:cubicBezTo>
                    <a:pt x="934" y="486"/>
                    <a:pt x="940" y="494"/>
                    <a:pt x="946" y="503"/>
                  </a:cubicBezTo>
                  <a:cubicBezTo>
                    <a:pt x="952" y="511"/>
                    <a:pt x="957" y="520"/>
                    <a:pt x="962" y="528"/>
                  </a:cubicBezTo>
                  <a:cubicBezTo>
                    <a:pt x="956" y="444"/>
                    <a:pt x="895" y="402"/>
                    <a:pt x="820" y="405"/>
                  </a:cubicBezTo>
                  <a:close/>
                  <a:moveTo>
                    <a:pt x="959" y="364"/>
                  </a:moveTo>
                  <a:cubicBezTo>
                    <a:pt x="997" y="401"/>
                    <a:pt x="1014" y="447"/>
                    <a:pt x="1025" y="498"/>
                  </a:cubicBezTo>
                  <a:cubicBezTo>
                    <a:pt x="1032" y="469"/>
                    <a:pt x="1036" y="440"/>
                    <a:pt x="1025" y="412"/>
                  </a:cubicBezTo>
                  <a:cubicBezTo>
                    <a:pt x="1014" y="382"/>
                    <a:pt x="990" y="368"/>
                    <a:pt x="959" y="364"/>
                  </a:cubicBezTo>
                  <a:close/>
                  <a:moveTo>
                    <a:pt x="185" y="640"/>
                  </a:moveTo>
                  <a:cubicBezTo>
                    <a:pt x="185" y="642"/>
                    <a:pt x="184" y="644"/>
                    <a:pt x="184" y="645"/>
                  </a:cubicBezTo>
                  <a:cubicBezTo>
                    <a:pt x="196" y="668"/>
                    <a:pt x="208" y="690"/>
                    <a:pt x="220" y="713"/>
                  </a:cubicBezTo>
                  <a:cubicBezTo>
                    <a:pt x="232" y="703"/>
                    <a:pt x="240" y="692"/>
                    <a:pt x="244" y="681"/>
                  </a:cubicBezTo>
                  <a:cubicBezTo>
                    <a:pt x="248" y="666"/>
                    <a:pt x="244" y="654"/>
                    <a:pt x="230" y="647"/>
                  </a:cubicBezTo>
                  <a:cubicBezTo>
                    <a:pt x="216" y="640"/>
                    <a:pt x="201" y="637"/>
                    <a:pt x="185" y="640"/>
                  </a:cubicBezTo>
                  <a:close/>
                  <a:moveTo>
                    <a:pt x="979" y="513"/>
                  </a:moveTo>
                  <a:cubicBezTo>
                    <a:pt x="990" y="473"/>
                    <a:pt x="983" y="441"/>
                    <a:pt x="957" y="418"/>
                  </a:cubicBezTo>
                  <a:cubicBezTo>
                    <a:pt x="941" y="404"/>
                    <a:pt x="922" y="394"/>
                    <a:pt x="903" y="383"/>
                  </a:cubicBezTo>
                  <a:cubicBezTo>
                    <a:pt x="900" y="381"/>
                    <a:pt x="895" y="381"/>
                    <a:pt x="890" y="379"/>
                  </a:cubicBezTo>
                  <a:cubicBezTo>
                    <a:pt x="932" y="415"/>
                    <a:pt x="965" y="455"/>
                    <a:pt x="979" y="513"/>
                  </a:cubicBezTo>
                  <a:close/>
                  <a:moveTo>
                    <a:pt x="358" y="520"/>
                  </a:moveTo>
                  <a:cubicBezTo>
                    <a:pt x="364" y="546"/>
                    <a:pt x="389" y="560"/>
                    <a:pt x="418" y="558"/>
                  </a:cubicBezTo>
                  <a:cubicBezTo>
                    <a:pt x="445" y="556"/>
                    <a:pt x="462" y="538"/>
                    <a:pt x="465" y="508"/>
                  </a:cubicBezTo>
                  <a:cubicBezTo>
                    <a:pt x="449" y="516"/>
                    <a:pt x="433" y="527"/>
                    <a:pt x="415" y="533"/>
                  </a:cubicBezTo>
                  <a:cubicBezTo>
                    <a:pt x="396" y="540"/>
                    <a:pt x="377" y="531"/>
                    <a:pt x="358" y="520"/>
                  </a:cubicBezTo>
                  <a:close/>
                  <a:moveTo>
                    <a:pt x="476" y="120"/>
                  </a:moveTo>
                  <a:cubicBezTo>
                    <a:pt x="481" y="136"/>
                    <a:pt x="486" y="142"/>
                    <a:pt x="496" y="141"/>
                  </a:cubicBezTo>
                  <a:cubicBezTo>
                    <a:pt x="504" y="140"/>
                    <a:pt x="510" y="136"/>
                    <a:pt x="511" y="127"/>
                  </a:cubicBezTo>
                  <a:cubicBezTo>
                    <a:pt x="512" y="118"/>
                    <a:pt x="506" y="113"/>
                    <a:pt x="491" y="111"/>
                  </a:cubicBezTo>
                  <a:cubicBezTo>
                    <a:pt x="488" y="103"/>
                    <a:pt x="487" y="94"/>
                    <a:pt x="482" y="91"/>
                  </a:cubicBezTo>
                  <a:cubicBezTo>
                    <a:pt x="476" y="87"/>
                    <a:pt x="467" y="89"/>
                    <a:pt x="459" y="88"/>
                  </a:cubicBezTo>
                  <a:cubicBezTo>
                    <a:pt x="451" y="75"/>
                    <a:pt x="444" y="71"/>
                    <a:pt x="435" y="75"/>
                  </a:cubicBezTo>
                  <a:cubicBezTo>
                    <a:pt x="428" y="79"/>
                    <a:pt x="424" y="87"/>
                    <a:pt x="427" y="94"/>
                  </a:cubicBezTo>
                  <a:cubicBezTo>
                    <a:pt x="430" y="103"/>
                    <a:pt x="438" y="105"/>
                    <a:pt x="452" y="102"/>
                  </a:cubicBezTo>
                  <a:cubicBezTo>
                    <a:pt x="461" y="109"/>
                    <a:pt x="468" y="115"/>
                    <a:pt x="476" y="120"/>
                  </a:cubicBezTo>
                  <a:close/>
                  <a:moveTo>
                    <a:pt x="598" y="796"/>
                  </a:moveTo>
                  <a:cubicBezTo>
                    <a:pt x="589" y="829"/>
                    <a:pt x="610" y="853"/>
                    <a:pt x="650" y="854"/>
                  </a:cubicBezTo>
                  <a:cubicBezTo>
                    <a:pt x="648" y="820"/>
                    <a:pt x="627" y="797"/>
                    <a:pt x="598" y="796"/>
                  </a:cubicBezTo>
                  <a:close/>
                  <a:moveTo>
                    <a:pt x="471" y="240"/>
                  </a:moveTo>
                  <a:cubicBezTo>
                    <a:pt x="470" y="239"/>
                    <a:pt x="469" y="239"/>
                    <a:pt x="468" y="238"/>
                  </a:cubicBezTo>
                  <a:cubicBezTo>
                    <a:pt x="459" y="247"/>
                    <a:pt x="452" y="256"/>
                    <a:pt x="443" y="264"/>
                  </a:cubicBezTo>
                  <a:cubicBezTo>
                    <a:pt x="429" y="276"/>
                    <a:pt x="417" y="275"/>
                    <a:pt x="402" y="264"/>
                  </a:cubicBezTo>
                  <a:cubicBezTo>
                    <a:pt x="398" y="261"/>
                    <a:pt x="395" y="258"/>
                    <a:pt x="391" y="255"/>
                  </a:cubicBezTo>
                  <a:cubicBezTo>
                    <a:pt x="392" y="280"/>
                    <a:pt x="402" y="293"/>
                    <a:pt x="422" y="295"/>
                  </a:cubicBezTo>
                  <a:cubicBezTo>
                    <a:pt x="444" y="298"/>
                    <a:pt x="459" y="289"/>
                    <a:pt x="466" y="267"/>
                  </a:cubicBezTo>
                  <a:cubicBezTo>
                    <a:pt x="469" y="258"/>
                    <a:pt x="469" y="249"/>
                    <a:pt x="471" y="240"/>
                  </a:cubicBezTo>
                  <a:close/>
                  <a:moveTo>
                    <a:pt x="360" y="250"/>
                  </a:moveTo>
                  <a:cubicBezTo>
                    <a:pt x="358" y="252"/>
                    <a:pt x="356" y="253"/>
                    <a:pt x="353" y="254"/>
                  </a:cubicBezTo>
                  <a:cubicBezTo>
                    <a:pt x="337" y="265"/>
                    <a:pt x="326" y="265"/>
                    <a:pt x="312" y="252"/>
                  </a:cubicBezTo>
                  <a:cubicBezTo>
                    <a:pt x="305" y="246"/>
                    <a:pt x="300" y="238"/>
                    <a:pt x="294" y="231"/>
                  </a:cubicBezTo>
                  <a:cubicBezTo>
                    <a:pt x="291" y="227"/>
                    <a:pt x="288" y="224"/>
                    <a:pt x="284" y="220"/>
                  </a:cubicBezTo>
                  <a:cubicBezTo>
                    <a:pt x="283" y="220"/>
                    <a:pt x="282" y="221"/>
                    <a:pt x="280" y="222"/>
                  </a:cubicBezTo>
                  <a:cubicBezTo>
                    <a:pt x="283" y="234"/>
                    <a:pt x="286" y="246"/>
                    <a:pt x="290" y="258"/>
                  </a:cubicBezTo>
                  <a:cubicBezTo>
                    <a:pt x="296" y="274"/>
                    <a:pt x="309" y="282"/>
                    <a:pt x="326" y="285"/>
                  </a:cubicBezTo>
                  <a:cubicBezTo>
                    <a:pt x="347" y="288"/>
                    <a:pt x="361" y="274"/>
                    <a:pt x="360" y="250"/>
                  </a:cubicBezTo>
                  <a:close/>
                  <a:moveTo>
                    <a:pt x="485" y="571"/>
                  </a:moveTo>
                  <a:cubicBezTo>
                    <a:pt x="458" y="602"/>
                    <a:pt x="458" y="602"/>
                    <a:pt x="407" y="602"/>
                  </a:cubicBezTo>
                  <a:cubicBezTo>
                    <a:pt x="415" y="609"/>
                    <a:pt x="420" y="615"/>
                    <a:pt x="426" y="619"/>
                  </a:cubicBezTo>
                  <a:cubicBezTo>
                    <a:pt x="441" y="630"/>
                    <a:pt x="457" y="633"/>
                    <a:pt x="473" y="624"/>
                  </a:cubicBezTo>
                  <a:cubicBezTo>
                    <a:pt x="489" y="616"/>
                    <a:pt x="489" y="601"/>
                    <a:pt x="488" y="586"/>
                  </a:cubicBezTo>
                  <a:cubicBezTo>
                    <a:pt x="488" y="582"/>
                    <a:pt x="486" y="578"/>
                    <a:pt x="485" y="571"/>
                  </a:cubicBezTo>
                  <a:close/>
                  <a:moveTo>
                    <a:pt x="449" y="171"/>
                  </a:moveTo>
                  <a:cubicBezTo>
                    <a:pt x="449" y="156"/>
                    <a:pt x="437" y="144"/>
                    <a:pt x="421" y="143"/>
                  </a:cubicBezTo>
                  <a:cubicBezTo>
                    <a:pt x="404" y="142"/>
                    <a:pt x="390" y="155"/>
                    <a:pt x="390" y="171"/>
                  </a:cubicBezTo>
                  <a:cubicBezTo>
                    <a:pt x="391" y="186"/>
                    <a:pt x="404" y="198"/>
                    <a:pt x="420" y="198"/>
                  </a:cubicBezTo>
                  <a:cubicBezTo>
                    <a:pt x="436" y="198"/>
                    <a:pt x="448" y="186"/>
                    <a:pt x="449" y="171"/>
                  </a:cubicBezTo>
                  <a:close/>
                  <a:moveTo>
                    <a:pt x="97" y="613"/>
                  </a:moveTo>
                  <a:cubicBezTo>
                    <a:pt x="135" y="623"/>
                    <a:pt x="166" y="581"/>
                    <a:pt x="151" y="546"/>
                  </a:cubicBezTo>
                  <a:cubicBezTo>
                    <a:pt x="132" y="568"/>
                    <a:pt x="114" y="590"/>
                    <a:pt x="97" y="613"/>
                  </a:cubicBezTo>
                  <a:close/>
                  <a:moveTo>
                    <a:pt x="449" y="658"/>
                  </a:moveTo>
                  <a:cubicBezTo>
                    <a:pt x="433" y="634"/>
                    <a:pt x="368" y="579"/>
                    <a:pt x="351" y="576"/>
                  </a:cubicBezTo>
                  <a:cubicBezTo>
                    <a:pt x="366" y="611"/>
                    <a:pt x="418" y="654"/>
                    <a:pt x="449" y="658"/>
                  </a:cubicBezTo>
                  <a:close/>
                  <a:moveTo>
                    <a:pt x="123" y="763"/>
                  </a:moveTo>
                  <a:cubicBezTo>
                    <a:pt x="137" y="783"/>
                    <a:pt x="163" y="782"/>
                    <a:pt x="172" y="764"/>
                  </a:cubicBezTo>
                  <a:cubicBezTo>
                    <a:pt x="177" y="751"/>
                    <a:pt x="183" y="739"/>
                    <a:pt x="188" y="727"/>
                  </a:cubicBezTo>
                  <a:cubicBezTo>
                    <a:pt x="190" y="722"/>
                    <a:pt x="191" y="716"/>
                    <a:pt x="186" y="710"/>
                  </a:cubicBezTo>
                  <a:cubicBezTo>
                    <a:pt x="167" y="731"/>
                    <a:pt x="153" y="755"/>
                    <a:pt x="123" y="763"/>
                  </a:cubicBezTo>
                  <a:close/>
                  <a:moveTo>
                    <a:pt x="313" y="701"/>
                  </a:moveTo>
                  <a:cubicBezTo>
                    <a:pt x="316" y="705"/>
                    <a:pt x="318" y="710"/>
                    <a:pt x="321" y="711"/>
                  </a:cubicBezTo>
                  <a:cubicBezTo>
                    <a:pt x="336" y="714"/>
                    <a:pt x="345" y="726"/>
                    <a:pt x="356" y="734"/>
                  </a:cubicBezTo>
                  <a:cubicBezTo>
                    <a:pt x="364" y="739"/>
                    <a:pt x="372" y="743"/>
                    <a:pt x="381" y="746"/>
                  </a:cubicBezTo>
                  <a:cubicBezTo>
                    <a:pt x="385" y="748"/>
                    <a:pt x="391" y="746"/>
                    <a:pt x="397" y="745"/>
                  </a:cubicBezTo>
                  <a:cubicBezTo>
                    <a:pt x="377" y="712"/>
                    <a:pt x="344" y="695"/>
                    <a:pt x="313" y="701"/>
                  </a:cubicBezTo>
                  <a:close/>
                  <a:moveTo>
                    <a:pt x="264" y="681"/>
                  </a:moveTo>
                  <a:cubicBezTo>
                    <a:pt x="261" y="736"/>
                    <a:pt x="261" y="747"/>
                    <a:pt x="269" y="756"/>
                  </a:cubicBezTo>
                  <a:cubicBezTo>
                    <a:pt x="288" y="738"/>
                    <a:pt x="294" y="707"/>
                    <a:pt x="284" y="685"/>
                  </a:cubicBezTo>
                  <a:cubicBezTo>
                    <a:pt x="279" y="675"/>
                    <a:pt x="272" y="675"/>
                    <a:pt x="264" y="681"/>
                  </a:cubicBezTo>
                  <a:close/>
                  <a:moveTo>
                    <a:pt x="598" y="424"/>
                  </a:moveTo>
                  <a:cubicBezTo>
                    <a:pt x="593" y="428"/>
                    <a:pt x="587" y="432"/>
                    <a:pt x="585" y="436"/>
                  </a:cubicBezTo>
                  <a:cubicBezTo>
                    <a:pt x="583" y="440"/>
                    <a:pt x="585" y="448"/>
                    <a:pt x="588" y="451"/>
                  </a:cubicBezTo>
                  <a:cubicBezTo>
                    <a:pt x="594" y="456"/>
                    <a:pt x="598" y="461"/>
                    <a:pt x="600" y="469"/>
                  </a:cubicBezTo>
                  <a:cubicBezTo>
                    <a:pt x="602" y="474"/>
                    <a:pt x="611" y="478"/>
                    <a:pt x="616" y="478"/>
                  </a:cubicBezTo>
                  <a:cubicBezTo>
                    <a:pt x="620" y="478"/>
                    <a:pt x="627" y="472"/>
                    <a:pt x="629" y="468"/>
                  </a:cubicBezTo>
                  <a:cubicBezTo>
                    <a:pt x="635" y="451"/>
                    <a:pt x="611" y="448"/>
                    <a:pt x="612" y="433"/>
                  </a:cubicBezTo>
                  <a:cubicBezTo>
                    <a:pt x="612" y="430"/>
                    <a:pt x="604" y="427"/>
                    <a:pt x="598" y="424"/>
                  </a:cubicBezTo>
                  <a:close/>
                  <a:moveTo>
                    <a:pt x="365" y="231"/>
                  </a:moveTo>
                  <a:cubicBezTo>
                    <a:pt x="368" y="229"/>
                    <a:pt x="375" y="228"/>
                    <a:pt x="377" y="224"/>
                  </a:cubicBezTo>
                  <a:cubicBezTo>
                    <a:pt x="379" y="219"/>
                    <a:pt x="377" y="211"/>
                    <a:pt x="374" y="206"/>
                  </a:cubicBezTo>
                  <a:cubicBezTo>
                    <a:pt x="367" y="196"/>
                    <a:pt x="356" y="191"/>
                    <a:pt x="343" y="192"/>
                  </a:cubicBezTo>
                  <a:cubicBezTo>
                    <a:pt x="331" y="194"/>
                    <a:pt x="326" y="203"/>
                    <a:pt x="332" y="214"/>
                  </a:cubicBezTo>
                  <a:cubicBezTo>
                    <a:pt x="339" y="225"/>
                    <a:pt x="349" y="230"/>
                    <a:pt x="365" y="231"/>
                  </a:cubicBezTo>
                  <a:close/>
                  <a:moveTo>
                    <a:pt x="306" y="706"/>
                  </a:moveTo>
                  <a:cubicBezTo>
                    <a:pt x="302" y="721"/>
                    <a:pt x="311" y="743"/>
                    <a:pt x="327" y="756"/>
                  </a:cubicBezTo>
                  <a:cubicBezTo>
                    <a:pt x="339" y="765"/>
                    <a:pt x="353" y="770"/>
                    <a:pt x="370" y="763"/>
                  </a:cubicBezTo>
                  <a:cubicBezTo>
                    <a:pt x="358" y="753"/>
                    <a:pt x="346" y="744"/>
                    <a:pt x="336" y="735"/>
                  </a:cubicBezTo>
                  <a:cubicBezTo>
                    <a:pt x="326" y="726"/>
                    <a:pt x="317" y="716"/>
                    <a:pt x="306" y="706"/>
                  </a:cubicBezTo>
                  <a:close/>
                  <a:moveTo>
                    <a:pt x="407" y="833"/>
                  </a:moveTo>
                  <a:cubicBezTo>
                    <a:pt x="407" y="831"/>
                    <a:pt x="406" y="829"/>
                    <a:pt x="406" y="827"/>
                  </a:cubicBezTo>
                  <a:cubicBezTo>
                    <a:pt x="390" y="826"/>
                    <a:pt x="375" y="825"/>
                    <a:pt x="359" y="825"/>
                  </a:cubicBezTo>
                  <a:cubicBezTo>
                    <a:pt x="354" y="824"/>
                    <a:pt x="349" y="826"/>
                    <a:pt x="345" y="828"/>
                  </a:cubicBezTo>
                  <a:cubicBezTo>
                    <a:pt x="342" y="830"/>
                    <a:pt x="339" y="834"/>
                    <a:pt x="339" y="837"/>
                  </a:cubicBezTo>
                  <a:cubicBezTo>
                    <a:pt x="339" y="840"/>
                    <a:pt x="343" y="844"/>
                    <a:pt x="346" y="845"/>
                  </a:cubicBezTo>
                  <a:cubicBezTo>
                    <a:pt x="369" y="853"/>
                    <a:pt x="389" y="847"/>
                    <a:pt x="407" y="833"/>
                  </a:cubicBezTo>
                  <a:close/>
                  <a:moveTo>
                    <a:pt x="542" y="848"/>
                  </a:moveTo>
                  <a:cubicBezTo>
                    <a:pt x="553" y="867"/>
                    <a:pt x="576" y="874"/>
                    <a:pt x="599" y="867"/>
                  </a:cubicBezTo>
                  <a:cubicBezTo>
                    <a:pt x="588" y="838"/>
                    <a:pt x="568" y="831"/>
                    <a:pt x="542" y="848"/>
                  </a:cubicBezTo>
                  <a:close/>
                  <a:moveTo>
                    <a:pt x="383" y="706"/>
                  </a:moveTo>
                  <a:cubicBezTo>
                    <a:pt x="378" y="689"/>
                    <a:pt x="379" y="673"/>
                    <a:pt x="370" y="658"/>
                  </a:cubicBezTo>
                  <a:cubicBezTo>
                    <a:pt x="355" y="665"/>
                    <a:pt x="341" y="671"/>
                    <a:pt x="325" y="677"/>
                  </a:cubicBezTo>
                  <a:cubicBezTo>
                    <a:pt x="345" y="687"/>
                    <a:pt x="362" y="696"/>
                    <a:pt x="383" y="706"/>
                  </a:cubicBezTo>
                  <a:close/>
                  <a:moveTo>
                    <a:pt x="75" y="484"/>
                  </a:moveTo>
                  <a:cubicBezTo>
                    <a:pt x="109" y="483"/>
                    <a:pt x="129" y="452"/>
                    <a:pt x="116" y="422"/>
                  </a:cubicBezTo>
                  <a:cubicBezTo>
                    <a:pt x="103" y="442"/>
                    <a:pt x="90" y="462"/>
                    <a:pt x="75" y="484"/>
                  </a:cubicBezTo>
                  <a:close/>
                  <a:moveTo>
                    <a:pt x="102" y="408"/>
                  </a:moveTo>
                  <a:cubicBezTo>
                    <a:pt x="66" y="422"/>
                    <a:pt x="53" y="451"/>
                    <a:pt x="70" y="477"/>
                  </a:cubicBezTo>
                  <a:cubicBezTo>
                    <a:pt x="81" y="454"/>
                    <a:pt x="91" y="432"/>
                    <a:pt x="102" y="408"/>
                  </a:cubicBezTo>
                  <a:close/>
                  <a:moveTo>
                    <a:pt x="146" y="429"/>
                  </a:moveTo>
                  <a:cubicBezTo>
                    <a:pt x="123" y="464"/>
                    <a:pt x="129" y="494"/>
                    <a:pt x="157" y="499"/>
                  </a:cubicBezTo>
                  <a:cubicBezTo>
                    <a:pt x="153" y="475"/>
                    <a:pt x="149" y="452"/>
                    <a:pt x="146" y="429"/>
                  </a:cubicBezTo>
                  <a:close/>
                  <a:moveTo>
                    <a:pt x="749" y="764"/>
                  </a:moveTo>
                  <a:cubicBezTo>
                    <a:pt x="745" y="764"/>
                    <a:pt x="744" y="764"/>
                    <a:pt x="743" y="764"/>
                  </a:cubicBezTo>
                  <a:cubicBezTo>
                    <a:pt x="732" y="771"/>
                    <a:pt x="730" y="779"/>
                    <a:pt x="734" y="794"/>
                  </a:cubicBezTo>
                  <a:cubicBezTo>
                    <a:pt x="738" y="807"/>
                    <a:pt x="747" y="817"/>
                    <a:pt x="757" y="816"/>
                  </a:cubicBezTo>
                  <a:cubicBezTo>
                    <a:pt x="760" y="816"/>
                    <a:pt x="766" y="813"/>
                    <a:pt x="767" y="809"/>
                  </a:cubicBezTo>
                  <a:cubicBezTo>
                    <a:pt x="768" y="806"/>
                    <a:pt x="766" y="799"/>
                    <a:pt x="763" y="798"/>
                  </a:cubicBezTo>
                  <a:cubicBezTo>
                    <a:pt x="753" y="794"/>
                    <a:pt x="752" y="786"/>
                    <a:pt x="751" y="777"/>
                  </a:cubicBezTo>
                  <a:cubicBezTo>
                    <a:pt x="751" y="773"/>
                    <a:pt x="750" y="769"/>
                    <a:pt x="749" y="764"/>
                  </a:cubicBezTo>
                  <a:close/>
                  <a:moveTo>
                    <a:pt x="843" y="774"/>
                  </a:moveTo>
                  <a:cubicBezTo>
                    <a:pt x="846" y="774"/>
                    <a:pt x="848" y="775"/>
                    <a:pt x="849" y="774"/>
                  </a:cubicBezTo>
                  <a:cubicBezTo>
                    <a:pt x="859" y="766"/>
                    <a:pt x="860" y="757"/>
                    <a:pt x="853" y="742"/>
                  </a:cubicBezTo>
                  <a:cubicBezTo>
                    <a:pt x="847" y="731"/>
                    <a:pt x="835" y="722"/>
                    <a:pt x="826" y="725"/>
                  </a:cubicBezTo>
                  <a:cubicBezTo>
                    <a:pt x="823" y="726"/>
                    <a:pt x="818" y="730"/>
                    <a:pt x="818" y="733"/>
                  </a:cubicBezTo>
                  <a:cubicBezTo>
                    <a:pt x="817" y="737"/>
                    <a:pt x="821" y="743"/>
                    <a:pt x="824" y="744"/>
                  </a:cubicBezTo>
                  <a:cubicBezTo>
                    <a:pt x="831" y="746"/>
                    <a:pt x="835" y="750"/>
                    <a:pt x="838" y="757"/>
                  </a:cubicBezTo>
                  <a:cubicBezTo>
                    <a:pt x="839" y="762"/>
                    <a:pt x="841" y="768"/>
                    <a:pt x="843" y="774"/>
                  </a:cubicBezTo>
                  <a:close/>
                  <a:moveTo>
                    <a:pt x="802" y="727"/>
                  </a:moveTo>
                  <a:cubicBezTo>
                    <a:pt x="799" y="722"/>
                    <a:pt x="797" y="717"/>
                    <a:pt x="794" y="715"/>
                  </a:cubicBezTo>
                  <a:cubicBezTo>
                    <a:pt x="780" y="706"/>
                    <a:pt x="754" y="717"/>
                    <a:pt x="749" y="732"/>
                  </a:cubicBezTo>
                  <a:cubicBezTo>
                    <a:pt x="747" y="738"/>
                    <a:pt x="747" y="745"/>
                    <a:pt x="754" y="748"/>
                  </a:cubicBezTo>
                  <a:cubicBezTo>
                    <a:pt x="760" y="750"/>
                    <a:pt x="766" y="750"/>
                    <a:pt x="768" y="742"/>
                  </a:cubicBezTo>
                  <a:cubicBezTo>
                    <a:pt x="771" y="734"/>
                    <a:pt x="778" y="732"/>
                    <a:pt x="785" y="730"/>
                  </a:cubicBezTo>
                  <a:cubicBezTo>
                    <a:pt x="790" y="729"/>
                    <a:pt x="795" y="728"/>
                    <a:pt x="802" y="727"/>
                  </a:cubicBezTo>
                  <a:close/>
                  <a:moveTo>
                    <a:pt x="789" y="826"/>
                  </a:moveTo>
                  <a:cubicBezTo>
                    <a:pt x="797" y="840"/>
                    <a:pt x="807" y="837"/>
                    <a:pt x="816" y="833"/>
                  </a:cubicBezTo>
                  <a:cubicBezTo>
                    <a:pt x="830" y="827"/>
                    <a:pt x="839" y="816"/>
                    <a:pt x="837" y="804"/>
                  </a:cubicBezTo>
                  <a:cubicBezTo>
                    <a:pt x="836" y="800"/>
                    <a:pt x="833" y="794"/>
                    <a:pt x="829" y="793"/>
                  </a:cubicBezTo>
                  <a:cubicBezTo>
                    <a:pt x="823" y="791"/>
                    <a:pt x="817" y="794"/>
                    <a:pt x="817" y="802"/>
                  </a:cubicBezTo>
                  <a:cubicBezTo>
                    <a:pt x="817" y="811"/>
                    <a:pt x="810" y="815"/>
                    <a:pt x="803" y="819"/>
                  </a:cubicBezTo>
                  <a:cubicBezTo>
                    <a:pt x="799" y="821"/>
                    <a:pt x="795" y="823"/>
                    <a:pt x="789" y="826"/>
                  </a:cubicBezTo>
                  <a:close/>
                  <a:moveTo>
                    <a:pt x="274" y="584"/>
                  </a:moveTo>
                  <a:cubicBezTo>
                    <a:pt x="297" y="578"/>
                    <a:pt x="314" y="569"/>
                    <a:pt x="327" y="553"/>
                  </a:cubicBezTo>
                  <a:cubicBezTo>
                    <a:pt x="322" y="542"/>
                    <a:pt x="315" y="540"/>
                    <a:pt x="306" y="545"/>
                  </a:cubicBezTo>
                  <a:cubicBezTo>
                    <a:pt x="292" y="553"/>
                    <a:pt x="281" y="564"/>
                    <a:pt x="274" y="584"/>
                  </a:cubicBezTo>
                  <a:close/>
                  <a:moveTo>
                    <a:pt x="543" y="748"/>
                  </a:moveTo>
                  <a:cubicBezTo>
                    <a:pt x="559" y="757"/>
                    <a:pt x="574" y="755"/>
                    <a:pt x="588" y="744"/>
                  </a:cubicBezTo>
                  <a:cubicBezTo>
                    <a:pt x="599" y="736"/>
                    <a:pt x="597" y="724"/>
                    <a:pt x="595" y="713"/>
                  </a:cubicBezTo>
                  <a:cubicBezTo>
                    <a:pt x="578" y="725"/>
                    <a:pt x="561" y="736"/>
                    <a:pt x="543" y="748"/>
                  </a:cubicBezTo>
                  <a:close/>
                  <a:moveTo>
                    <a:pt x="158" y="201"/>
                  </a:moveTo>
                  <a:cubicBezTo>
                    <a:pt x="159" y="241"/>
                    <a:pt x="174" y="259"/>
                    <a:pt x="201" y="256"/>
                  </a:cubicBezTo>
                  <a:cubicBezTo>
                    <a:pt x="186" y="237"/>
                    <a:pt x="172" y="219"/>
                    <a:pt x="158" y="201"/>
                  </a:cubicBezTo>
                  <a:close/>
                  <a:moveTo>
                    <a:pt x="166" y="194"/>
                  </a:moveTo>
                  <a:cubicBezTo>
                    <a:pt x="184" y="211"/>
                    <a:pt x="201" y="226"/>
                    <a:pt x="215" y="240"/>
                  </a:cubicBezTo>
                  <a:cubicBezTo>
                    <a:pt x="211" y="210"/>
                    <a:pt x="194" y="192"/>
                    <a:pt x="166" y="194"/>
                  </a:cubicBezTo>
                  <a:close/>
                  <a:moveTo>
                    <a:pt x="422" y="88"/>
                  </a:moveTo>
                  <a:cubicBezTo>
                    <a:pt x="422" y="81"/>
                    <a:pt x="414" y="74"/>
                    <a:pt x="405" y="74"/>
                  </a:cubicBezTo>
                  <a:cubicBezTo>
                    <a:pt x="397" y="74"/>
                    <a:pt x="390" y="81"/>
                    <a:pt x="390" y="89"/>
                  </a:cubicBezTo>
                  <a:cubicBezTo>
                    <a:pt x="390" y="98"/>
                    <a:pt x="399" y="105"/>
                    <a:pt x="408" y="104"/>
                  </a:cubicBezTo>
                  <a:cubicBezTo>
                    <a:pt x="415" y="103"/>
                    <a:pt x="423" y="95"/>
                    <a:pt x="422" y="88"/>
                  </a:cubicBezTo>
                  <a:close/>
                  <a:moveTo>
                    <a:pt x="143" y="366"/>
                  </a:moveTo>
                  <a:cubicBezTo>
                    <a:pt x="146" y="343"/>
                    <a:pt x="149" y="325"/>
                    <a:pt x="152" y="305"/>
                  </a:cubicBezTo>
                  <a:cubicBezTo>
                    <a:pt x="128" y="314"/>
                    <a:pt x="124" y="337"/>
                    <a:pt x="143" y="366"/>
                  </a:cubicBezTo>
                  <a:close/>
                  <a:moveTo>
                    <a:pt x="117" y="392"/>
                  </a:moveTo>
                  <a:cubicBezTo>
                    <a:pt x="99" y="378"/>
                    <a:pt x="84" y="365"/>
                    <a:pt x="65" y="354"/>
                  </a:cubicBezTo>
                  <a:cubicBezTo>
                    <a:pt x="68" y="383"/>
                    <a:pt x="81" y="392"/>
                    <a:pt x="117" y="392"/>
                  </a:cubicBezTo>
                  <a:close/>
                  <a:moveTo>
                    <a:pt x="625" y="482"/>
                  </a:moveTo>
                  <a:cubicBezTo>
                    <a:pt x="617" y="482"/>
                    <a:pt x="610" y="488"/>
                    <a:pt x="610" y="497"/>
                  </a:cubicBezTo>
                  <a:cubicBezTo>
                    <a:pt x="611" y="504"/>
                    <a:pt x="618" y="512"/>
                    <a:pt x="626" y="512"/>
                  </a:cubicBezTo>
                  <a:cubicBezTo>
                    <a:pt x="635" y="512"/>
                    <a:pt x="642" y="504"/>
                    <a:pt x="642" y="495"/>
                  </a:cubicBezTo>
                  <a:cubicBezTo>
                    <a:pt x="641" y="487"/>
                    <a:pt x="634" y="481"/>
                    <a:pt x="625" y="482"/>
                  </a:cubicBezTo>
                  <a:close/>
                  <a:moveTo>
                    <a:pt x="122" y="376"/>
                  </a:moveTo>
                  <a:cubicBezTo>
                    <a:pt x="123" y="374"/>
                    <a:pt x="124" y="373"/>
                    <a:pt x="125" y="372"/>
                  </a:cubicBezTo>
                  <a:cubicBezTo>
                    <a:pt x="119" y="358"/>
                    <a:pt x="109" y="348"/>
                    <a:pt x="94" y="343"/>
                  </a:cubicBezTo>
                  <a:cubicBezTo>
                    <a:pt x="86" y="341"/>
                    <a:pt x="79" y="342"/>
                    <a:pt x="71" y="350"/>
                  </a:cubicBezTo>
                  <a:cubicBezTo>
                    <a:pt x="89" y="359"/>
                    <a:pt x="105" y="367"/>
                    <a:pt x="122" y="376"/>
                  </a:cubicBezTo>
                  <a:close/>
                  <a:moveTo>
                    <a:pt x="578" y="452"/>
                  </a:moveTo>
                  <a:cubicBezTo>
                    <a:pt x="578" y="444"/>
                    <a:pt x="571" y="437"/>
                    <a:pt x="562" y="437"/>
                  </a:cubicBezTo>
                  <a:cubicBezTo>
                    <a:pt x="553" y="437"/>
                    <a:pt x="546" y="443"/>
                    <a:pt x="546" y="452"/>
                  </a:cubicBezTo>
                  <a:cubicBezTo>
                    <a:pt x="546" y="460"/>
                    <a:pt x="554" y="467"/>
                    <a:pt x="562" y="467"/>
                  </a:cubicBezTo>
                  <a:cubicBezTo>
                    <a:pt x="570" y="467"/>
                    <a:pt x="578" y="460"/>
                    <a:pt x="578" y="452"/>
                  </a:cubicBezTo>
                  <a:close/>
                  <a:moveTo>
                    <a:pt x="627" y="514"/>
                  </a:moveTo>
                  <a:cubicBezTo>
                    <a:pt x="618" y="514"/>
                    <a:pt x="611" y="520"/>
                    <a:pt x="610" y="528"/>
                  </a:cubicBezTo>
                  <a:cubicBezTo>
                    <a:pt x="610" y="537"/>
                    <a:pt x="617" y="543"/>
                    <a:pt x="625" y="544"/>
                  </a:cubicBezTo>
                  <a:cubicBezTo>
                    <a:pt x="634" y="544"/>
                    <a:pt x="641" y="538"/>
                    <a:pt x="642" y="530"/>
                  </a:cubicBezTo>
                  <a:cubicBezTo>
                    <a:pt x="642" y="522"/>
                    <a:pt x="635" y="514"/>
                    <a:pt x="627" y="514"/>
                  </a:cubicBezTo>
                  <a:close/>
                  <a:moveTo>
                    <a:pt x="524" y="494"/>
                  </a:moveTo>
                  <a:cubicBezTo>
                    <a:pt x="524" y="486"/>
                    <a:pt x="518" y="479"/>
                    <a:pt x="509" y="478"/>
                  </a:cubicBezTo>
                  <a:cubicBezTo>
                    <a:pt x="501" y="478"/>
                    <a:pt x="494" y="484"/>
                    <a:pt x="493" y="493"/>
                  </a:cubicBezTo>
                  <a:cubicBezTo>
                    <a:pt x="493" y="501"/>
                    <a:pt x="499" y="508"/>
                    <a:pt x="508" y="508"/>
                  </a:cubicBezTo>
                  <a:cubicBezTo>
                    <a:pt x="517" y="508"/>
                    <a:pt x="524" y="502"/>
                    <a:pt x="524" y="494"/>
                  </a:cubicBezTo>
                  <a:close/>
                  <a:moveTo>
                    <a:pt x="540" y="455"/>
                  </a:moveTo>
                  <a:cubicBezTo>
                    <a:pt x="540" y="446"/>
                    <a:pt x="533" y="439"/>
                    <a:pt x="525" y="439"/>
                  </a:cubicBezTo>
                  <a:cubicBezTo>
                    <a:pt x="517" y="439"/>
                    <a:pt x="510" y="447"/>
                    <a:pt x="510" y="455"/>
                  </a:cubicBezTo>
                  <a:cubicBezTo>
                    <a:pt x="510" y="463"/>
                    <a:pt x="517" y="470"/>
                    <a:pt x="525" y="470"/>
                  </a:cubicBezTo>
                  <a:cubicBezTo>
                    <a:pt x="533" y="470"/>
                    <a:pt x="540" y="463"/>
                    <a:pt x="540" y="455"/>
                  </a:cubicBezTo>
                  <a:close/>
                  <a:moveTo>
                    <a:pt x="795" y="764"/>
                  </a:moveTo>
                  <a:cubicBezTo>
                    <a:pt x="787" y="764"/>
                    <a:pt x="780" y="769"/>
                    <a:pt x="780" y="776"/>
                  </a:cubicBezTo>
                  <a:cubicBezTo>
                    <a:pt x="780" y="784"/>
                    <a:pt x="786" y="789"/>
                    <a:pt x="795" y="789"/>
                  </a:cubicBezTo>
                  <a:cubicBezTo>
                    <a:pt x="803" y="789"/>
                    <a:pt x="809" y="784"/>
                    <a:pt x="810" y="777"/>
                  </a:cubicBezTo>
                  <a:cubicBezTo>
                    <a:pt x="810" y="770"/>
                    <a:pt x="803" y="764"/>
                    <a:pt x="795" y="764"/>
                  </a:cubicBezTo>
                  <a:close/>
                  <a:moveTo>
                    <a:pt x="332" y="112"/>
                  </a:moveTo>
                  <a:cubicBezTo>
                    <a:pt x="326" y="112"/>
                    <a:pt x="321" y="112"/>
                    <a:pt x="316" y="112"/>
                  </a:cubicBezTo>
                  <a:cubicBezTo>
                    <a:pt x="313" y="113"/>
                    <a:pt x="310" y="116"/>
                    <a:pt x="310" y="118"/>
                  </a:cubicBezTo>
                  <a:cubicBezTo>
                    <a:pt x="310" y="121"/>
                    <a:pt x="313" y="125"/>
                    <a:pt x="315" y="125"/>
                  </a:cubicBezTo>
                  <a:cubicBezTo>
                    <a:pt x="326" y="126"/>
                    <a:pt x="337" y="126"/>
                    <a:pt x="348" y="125"/>
                  </a:cubicBezTo>
                  <a:cubicBezTo>
                    <a:pt x="350" y="125"/>
                    <a:pt x="353" y="121"/>
                    <a:pt x="353" y="119"/>
                  </a:cubicBezTo>
                  <a:cubicBezTo>
                    <a:pt x="353" y="116"/>
                    <a:pt x="350" y="113"/>
                    <a:pt x="347" y="113"/>
                  </a:cubicBezTo>
                  <a:cubicBezTo>
                    <a:pt x="342" y="112"/>
                    <a:pt x="337" y="112"/>
                    <a:pt x="332" y="112"/>
                  </a:cubicBezTo>
                  <a:close/>
                  <a:moveTo>
                    <a:pt x="344" y="156"/>
                  </a:moveTo>
                  <a:cubicBezTo>
                    <a:pt x="343" y="142"/>
                    <a:pt x="339" y="139"/>
                    <a:pt x="326" y="141"/>
                  </a:cubicBezTo>
                  <a:cubicBezTo>
                    <a:pt x="314" y="142"/>
                    <a:pt x="316" y="149"/>
                    <a:pt x="318" y="156"/>
                  </a:cubicBezTo>
                  <a:cubicBezTo>
                    <a:pt x="327" y="156"/>
                    <a:pt x="335" y="156"/>
                    <a:pt x="344" y="1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3"/>
            <p:cNvSpPr/>
            <p:nvPr/>
          </p:nvSpPr>
          <p:spPr bwMode="auto">
            <a:xfrm>
              <a:off x="7084303" y="5024068"/>
              <a:ext cx="62767" cy="54921"/>
            </a:xfrm>
            <a:custGeom>
              <a:avLst/>
              <a:gdLst>
                <a:gd name="T0" fmla="*/ 30 w 48"/>
                <a:gd name="T1" fmla="*/ 0 h 42"/>
                <a:gd name="T2" fmla="*/ 38 w 48"/>
                <a:gd name="T3" fmla="*/ 10 h 42"/>
                <a:gd name="T4" fmla="*/ 44 w 48"/>
                <a:gd name="T5" fmla="*/ 27 h 42"/>
                <a:gd name="T6" fmla="*/ 19 w 48"/>
                <a:gd name="T7" fmla="*/ 40 h 42"/>
                <a:gd name="T8" fmla="*/ 6 w 48"/>
                <a:gd name="T9" fmla="*/ 35 h 42"/>
                <a:gd name="T10" fmla="*/ 5 w 48"/>
                <a:gd name="T11" fmla="*/ 17 h 42"/>
                <a:gd name="T12" fmla="*/ 30 w 48"/>
                <a:gd name="T1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2">
                  <a:moveTo>
                    <a:pt x="30" y="0"/>
                  </a:moveTo>
                  <a:cubicBezTo>
                    <a:pt x="34" y="5"/>
                    <a:pt x="35" y="8"/>
                    <a:pt x="38" y="10"/>
                  </a:cubicBezTo>
                  <a:cubicBezTo>
                    <a:pt x="43" y="14"/>
                    <a:pt x="48" y="19"/>
                    <a:pt x="44" y="27"/>
                  </a:cubicBezTo>
                  <a:cubicBezTo>
                    <a:pt x="40" y="34"/>
                    <a:pt x="27" y="42"/>
                    <a:pt x="19" y="40"/>
                  </a:cubicBezTo>
                  <a:cubicBezTo>
                    <a:pt x="15" y="39"/>
                    <a:pt x="10" y="37"/>
                    <a:pt x="6" y="35"/>
                  </a:cubicBezTo>
                  <a:cubicBezTo>
                    <a:pt x="1" y="32"/>
                    <a:pt x="0" y="21"/>
                    <a:pt x="5" y="17"/>
                  </a:cubicBezTo>
                  <a:cubicBezTo>
                    <a:pt x="12" y="12"/>
                    <a:pt x="21" y="7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4"/>
            <p:cNvSpPr/>
            <p:nvPr/>
          </p:nvSpPr>
          <p:spPr bwMode="auto">
            <a:xfrm>
              <a:off x="6937683" y="4401301"/>
              <a:ext cx="40700" cy="37758"/>
            </a:xfrm>
            <a:custGeom>
              <a:avLst/>
              <a:gdLst>
                <a:gd name="T0" fmla="*/ 30 w 31"/>
                <a:gd name="T1" fmla="*/ 16 h 29"/>
                <a:gd name="T2" fmla="*/ 15 w 31"/>
                <a:gd name="T3" fmla="*/ 29 h 29"/>
                <a:gd name="T4" fmla="*/ 1 w 31"/>
                <a:gd name="T5" fmla="*/ 13 h 29"/>
                <a:gd name="T6" fmla="*/ 17 w 31"/>
                <a:gd name="T7" fmla="*/ 1 h 29"/>
                <a:gd name="T8" fmla="*/ 30 w 31"/>
                <a:gd name="T9" fmla="*/ 1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9">
                  <a:moveTo>
                    <a:pt x="30" y="16"/>
                  </a:moveTo>
                  <a:cubicBezTo>
                    <a:pt x="30" y="23"/>
                    <a:pt x="23" y="29"/>
                    <a:pt x="15" y="29"/>
                  </a:cubicBezTo>
                  <a:cubicBezTo>
                    <a:pt x="6" y="28"/>
                    <a:pt x="0" y="21"/>
                    <a:pt x="1" y="13"/>
                  </a:cubicBezTo>
                  <a:cubicBezTo>
                    <a:pt x="2" y="5"/>
                    <a:pt x="9" y="0"/>
                    <a:pt x="17" y="1"/>
                  </a:cubicBezTo>
                  <a:cubicBezTo>
                    <a:pt x="25" y="1"/>
                    <a:pt x="31" y="8"/>
                    <a:pt x="30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5"/>
            <p:cNvSpPr/>
            <p:nvPr/>
          </p:nvSpPr>
          <p:spPr bwMode="auto">
            <a:xfrm>
              <a:off x="7301536" y="4875977"/>
              <a:ext cx="23538" cy="15692"/>
            </a:xfrm>
            <a:custGeom>
              <a:avLst/>
              <a:gdLst>
                <a:gd name="T0" fmla="*/ 0 w 18"/>
                <a:gd name="T1" fmla="*/ 12 h 12"/>
                <a:gd name="T2" fmla="*/ 18 w 18"/>
                <a:gd name="T3" fmla="*/ 0 h 12"/>
                <a:gd name="T4" fmla="*/ 0 w 18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2">
                  <a:moveTo>
                    <a:pt x="0" y="12"/>
                  </a:moveTo>
                  <a:cubicBezTo>
                    <a:pt x="6" y="8"/>
                    <a:pt x="12" y="4"/>
                    <a:pt x="18" y="0"/>
                  </a:cubicBezTo>
                  <a:cubicBezTo>
                    <a:pt x="12" y="4"/>
                    <a:pt x="6" y="8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6"/>
            <p:cNvSpPr/>
            <p:nvPr/>
          </p:nvSpPr>
          <p:spPr bwMode="auto">
            <a:xfrm>
              <a:off x="7297613" y="4754365"/>
              <a:ext cx="27461" cy="22067"/>
            </a:xfrm>
            <a:custGeom>
              <a:avLst/>
              <a:gdLst>
                <a:gd name="T0" fmla="*/ 0 w 21"/>
                <a:gd name="T1" fmla="*/ 17 h 17"/>
                <a:gd name="T2" fmla="*/ 21 w 21"/>
                <a:gd name="T3" fmla="*/ 0 h 17"/>
                <a:gd name="T4" fmla="*/ 0 w 21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7">
                  <a:moveTo>
                    <a:pt x="0" y="17"/>
                  </a:moveTo>
                  <a:cubicBezTo>
                    <a:pt x="7" y="11"/>
                    <a:pt x="14" y="6"/>
                    <a:pt x="21" y="0"/>
                  </a:cubicBezTo>
                  <a:cubicBezTo>
                    <a:pt x="14" y="6"/>
                    <a:pt x="7" y="11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7"/>
            <p:cNvSpPr/>
            <p:nvPr/>
          </p:nvSpPr>
          <p:spPr bwMode="auto">
            <a:xfrm>
              <a:off x="7276527" y="4775451"/>
              <a:ext cx="22557" cy="16672"/>
            </a:xfrm>
            <a:custGeom>
              <a:avLst/>
              <a:gdLst>
                <a:gd name="T0" fmla="*/ 0 w 17"/>
                <a:gd name="T1" fmla="*/ 13 h 13"/>
                <a:gd name="T2" fmla="*/ 17 w 17"/>
                <a:gd name="T3" fmla="*/ 0 h 13"/>
                <a:gd name="T4" fmla="*/ 0 w 17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3">
                  <a:moveTo>
                    <a:pt x="0" y="13"/>
                  </a:moveTo>
                  <a:cubicBezTo>
                    <a:pt x="6" y="9"/>
                    <a:pt x="12" y="4"/>
                    <a:pt x="17" y="0"/>
                  </a:cubicBezTo>
                  <a:cubicBezTo>
                    <a:pt x="12" y="4"/>
                    <a:pt x="6" y="9"/>
                    <a:pt x="0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8"/>
            <p:cNvSpPr/>
            <p:nvPr/>
          </p:nvSpPr>
          <p:spPr bwMode="auto">
            <a:xfrm>
              <a:off x="7292219" y="4806835"/>
              <a:ext cx="22557" cy="16672"/>
            </a:xfrm>
            <a:custGeom>
              <a:avLst/>
              <a:gdLst>
                <a:gd name="T0" fmla="*/ 17 w 17"/>
                <a:gd name="T1" fmla="*/ 0 h 13"/>
                <a:gd name="T2" fmla="*/ 0 w 17"/>
                <a:gd name="T3" fmla="*/ 13 h 13"/>
                <a:gd name="T4" fmla="*/ 17 w 1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3">
                  <a:moveTo>
                    <a:pt x="17" y="0"/>
                  </a:moveTo>
                  <a:cubicBezTo>
                    <a:pt x="12" y="5"/>
                    <a:pt x="6" y="9"/>
                    <a:pt x="0" y="13"/>
                  </a:cubicBezTo>
                  <a:cubicBezTo>
                    <a:pt x="6" y="9"/>
                    <a:pt x="12" y="5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9"/>
            <p:cNvSpPr/>
            <p:nvPr/>
          </p:nvSpPr>
          <p:spPr bwMode="auto">
            <a:xfrm>
              <a:off x="7260835" y="4744068"/>
              <a:ext cx="27461" cy="22067"/>
            </a:xfrm>
            <a:custGeom>
              <a:avLst/>
              <a:gdLst>
                <a:gd name="T0" fmla="*/ 0 w 21"/>
                <a:gd name="T1" fmla="*/ 17 h 17"/>
                <a:gd name="T2" fmla="*/ 21 w 21"/>
                <a:gd name="T3" fmla="*/ 0 h 17"/>
                <a:gd name="T4" fmla="*/ 0 w 21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7">
                  <a:moveTo>
                    <a:pt x="0" y="17"/>
                  </a:moveTo>
                  <a:cubicBezTo>
                    <a:pt x="7" y="11"/>
                    <a:pt x="14" y="6"/>
                    <a:pt x="21" y="0"/>
                  </a:cubicBezTo>
                  <a:cubicBezTo>
                    <a:pt x="14" y="6"/>
                    <a:pt x="7" y="11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0"/>
            <p:cNvSpPr/>
            <p:nvPr/>
          </p:nvSpPr>
          <p:spPr bwMode="auto">
            <a:xfrm>
              <a:off x="7287315" y="4728376"/>
              <a:ext cx="24518" cy="16672"/>
            </a:xfrm>
            <a:custGeom>
              <a:avLst/>
              <a:gdLst>
                <a:gd name="T0" fmla="*/ 0 w 19"/>
                <a:gd name="T1" fmla="*/ 13 h 13"/>
                <a:gd name="T2" fmla="*/ 19 w 19"/>
                <a:gd name="T3" fmla="*/ 0 h 13"/>
                <a:gd name="T4" fmla="*/ 0 w 19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3">
                  <a:moveTo>
                    <a:pt x="0" y="13"/>
                  </a:moveTo>
                  <a:cubicBezTo>
                    <a:pt x="7" y="9"/>
                    <a:pt x="13" y="4"/>
                    <a:pt x="19" y="0"/>
                  </a:cubicBezTo>
                  <a:cubicBezTo>
                    <a:pt x="13" y="4"/>
                    <a:pt x="7" y="9"/>
                    <a:pt x="0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1"/>
            <p:cNvSpPr/>
            <p:nvPr/>
          </p:nvSpPr>
          <p:spPr bwMode="auto">
            <a:xfrm>
              <a:off x="7311834" y="4832824"/>
              <a:ext cx="23538" cy="17163"/>
            </a:xfrm>
            <a:custGeom>
              <a:avLst/>
              <a:gdLst>
                <a:gd name="T0" fmla="*/ 18 w 18"/>
                <a:gd name="T1" fmla="*/ 0 h 13"/>
                <a:gd name="T2" fmla="*/ 0 w 18"/>
                <a:gd name="T3" fmla="*/ 13 h 13"/>
                <a:gd name="T4" fmla="*/ 18 w 1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3">
                  <a:moveTo>
                    <a:pt x="18" y="0"/>
                  </a:moveTo>
                  <a:cubicBezTo>
                    <a:pt x="12" y="5"/>
                    <a:pt x="6" y="9"/>
                    <a:pt x="0" y="13"/>
                  </a:cubicBezTo>
                  <a:cubicBezTo>
                    <a:pt x="6" y="9"/>
                    <a:pt x="12" y="5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2388047" y="1949518"/>
            <a:ext cx="1706479" cy="1707460"/>
            <a:chOff x="2335208" y="2103439"/>
            <a:chExt cx="1706479" cy="1707460"/>
          </a:xfrm>
          <a:solidFill>
            <a:srgbClr val="F6E8AD"/>
          </a:solidFill>
          <a:effectLst/>
        </p:grpSpPr>
        <p:sp>
          <p:nvSpPr>
            <p:cNvPr id="34" name="Freeform 32"/>
            <p:cNvSpPr>
              <a:spLocks noEditPoints="1"/>
            </p:cNvSpPr>
            <p:nvPr/>
          </p:nvSpPr>
          <p:spPr bwMode="auto">
            <a:xfrm>
              <a:off x="2335208" y="2103439"/>
              <a:ext cx="1706479" cy="1707460"/>
            </a:xfrm>
            <a:custGeom>
              <a:avLst/>
              <a:gdLst>
                <a:gd name="T0" fmla="*/ 1160 w 1304"/>
                <a:gd name="T1" fmla="*/ 0 h 1305"/>
                <a:gd name="T2" fmla="*/ 1172 w 1304"/>
                <a:gd name="T3" fmla="*/ 3 h 1305"/>
                <a:gd name="T4" fmla="*/ 1304 w 1304"/>
                <a:gd name="T5" fmla="*/ 153 h 1305"/>
                <a:gd name="T6" fmla="*/ 1304 w 1304"/>
                <a:gd name="T7" fmla="*/ 1151 h 1305"/>
                <a:gd name="T8" fmla="*/ 1179 w 1304"/>
                <a:gd name="T9" fmla="*/ 1302 h 1305"/>
                <a:gd name="T10" fmla="*/ 1135 w 1304"/>
                <a:gd name="T11" fmla="*/ 1305 h 1305"/>
                <a:gd name="T12" fmla="*/ 167 w 1304"/>
                <a:gd name="T13" fmla="*/ 1305 h 1305"/>
                <a:gd name="T14" fmla="*/ 51 w 1304"/>
                <a:gd name="T15" fmla="*/ 1265 h 1305"/>
                <a:gd name="T16" fmla="*/ 1 w 1304"/>
                <a:gd name="T17" fmla="*/ 1161 h 1305"/>
                <a:gd name="T18" fmla="*/ 1 w 1304"/>
                <a:gd name="T19" fmla="*/ 1143 h 1305"/>
                <a:gd name="T20" fmla="*/ 0 w 1304"/>
                <a:gd name="T21" fmla="*/ 159 h 1305"/>
                <a:gd name="T22" fmla="*/ 135 w 1304"/>
                <a:gd name="T23" fmla="*/ 3 h 1305"/>
                <a:gd name="T24" fmla="*/ 142 w 1304"/>
                <a:gd name="T25" fmla="*/ 0 h 1305"/>
                <a:gd name="T26" fmla="*/ 1160 w 1304"/>
                <a:gd name="T27" fmla="*/ 0 h 1305"/>
                <a:gd name="T28" fmla="*/ 652 w 1304"/>
                <a:gd name="T29" fmla="*/ 1269 h 1305"/>
                <a:gd name="T30" fmla="*/ 1127 w 1304"/>
                <a:gd name="T31" fmla="*/ 1269 h 1305"/>
                <a:gd name="T32" fmla="*/ 1153 w 1304"/>
                <a:gd name="T33" fmla="*/ 1269 h 1305"/>
                <a:gd name="T34" fmla="*/ 1260 w 1304"/>
                <a:gd name="T35" fmla="*/ 1194 h 1305"/>
                <a:gd name="T36" fmla="*/ 1268 w 1304"/>
                <a:gd name="T37" fmla="*/ 1143 h 1305"/>
                <a:gd name="T38" fmla="*/ 1269 w 1304"/>
                <a:gd name="T39" fmla="*/ 163 h 1305"/>
                <a:gd name="T40" fmla="*/ 1269 w 1304"/>
                <a:gd name="T41" fmla="*/ 153 h 1305"/>
                <a:gd name="T42" fmla="*/ 1169 w 1304"/>
                <a:gd name="T43" fmla="*/ 38 h 1305"/>
                <a:gd name="T44" fmla="*/ 1135 w 1304"/>
                <a:gd name="T45" fmla="*/ 36 h 1305"/>
                <a:gd name="T46" fmla="*/ 169 w 1304"/>
                <a:gd name="T47" fmla="*/ 36 h 1305"/>
                <a:gd name="T48" fmla="*/ 149 w 1304"/>
                <a:gd name="T49" fmla="*/ 36 h 1305"/>
                <a:gd name="T50" fmla="*/ 39 w 1304"/>
                <a:gd name="T51" fmla="*/ 129 h 1305"/>
                <a:gd name="T52" fmla="*/ 36 w 1304"/>
                <a:gd name="T53" fmla="*/ 167 h 1305"/>
                <a:gd name="T54" fmla="*/ 36 w 1304"/>
                <a:gd name="T55" fmla="*/ 1139 h 1305"/>
                <a:gd name="T56" fmla="*/ 36 w 1304"/>
                <a:gd name="T57" fmla="*/ 1157 h 1305"/>
                <a:gd name="T58" fmla="*/ 81 w 1304"/>
                <a:gd name="T59" fmla="*/ 1244 h 1305"/>
                <a:gd name="T60" fmla="*/ 159 w 1304"/>
                <a:gd name="T61" fmla="*/ 1269 h 1305"/>
                <a:gd name="T62" fmla="*/ 652 w 1304"/>
                <a:gd name="T63" fmla="*/ 1269 h 1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04" h="1305">
                  <a:moveTo>
                    <a:pt x="1160" y="0"/>
                  </a:moveTo>
                  <a:cubicBezTo>
                    <a:pt x="1164" y="1"/>
                    <a:pt x="1168" y="3"/>
                    <a:pt x="1172" y="3"/>
                  </a:cubicBezTo>
                  <a:cubicBezTo>
                    <a:pt x="1241" y="10"/>
                    <a:pt x="1304" y="73"/>
                    <a:pt x="1304" y="153"/>
                  </a:cubicBezTo>
                  <a:cubicBezTo>
                    <a:pt x="1304" y="486"/>
                    <a:pt x="1304" y="818"/>
                    <a:pt x="1304" y="1151"/>
                  </a:cubicBezTo>
                  <a:cubicBezTo>
                    <a:pt x="1304" y="1226"/>
                    <a:pt x="1252" y="1289"/>
                    <a:pt x="1179" y="1302"/>
                  </a:cubicBezTo>
                  <a:cubicBezTo>
                    <a:pt x="1165" y="1304"/>
                    <a:pt x="1150" y="1305"/>
                    <a:pt x="1135" y="1305"/>
                  </a:cubicBezTo>
                  <a:cubicBezTo>
                    <a:pt x="812" y="1305"/>
                    <a:pt x="490" y="1305"/>
                    <a:pt x="167" y="1305"/>
                  </a:cubicBezTo>
                  <a:cubicBezTo>
                    <a:pt x="124" y="1305"/>
                    <a:pt x="84" y="1296"/>
                    <a:pt x="51" y="1265"/>
                  </a:cubicBezTo>
                  <a:cubicBezTo>
                    <a:pt x="20" y="1237"/>
                    <a:pt x="3" y="1202"/>
                    <a:pt x="1" y="1161"/>
                  </a:cubicBezTo>
                  <a:cubicBezTo>
                    <a:pt x="1" y="1155"/>
                    <a:pt x="1" y="1149"/>
                    <a:pt x="1" y="1143"/>
                  </a:cubicBezTo>
                  <a:cubicBezTo>
                    <a:pt x="1" y="815"/>
                    <a:pt x="2" y="487"/>
                    <a:pt x="0" y="159"/>
                  </a:cubicBezTo>
                  <a:cubicBezTo>
                    <a:pt x="0" y="78"/>
                    <a:pt x="62" y="8"/>
                    <a:pt x="135" y="3"/>
                  </a:cubicBezTo>
                  <a:cubicBezTo>
                    <a:pt x="137" y="3"/>
                    <a:pt x="139" y="1"/>
                    <a:pt x="142" y="0"/>
                  </a:cubicBezTo>
                  <a:cubicBezTo>
                    <a:pt x="481" y="0"/>
                    <a:pt x="821" y="0"/>
                    <a:pt x="1160" y="0"/>
                  </a:cubicBezTo>
                  <a:close/>
                  <a:moveTo>
                    <a:pt x="652" y="1269"/>
                  </a:moveTo>
                  <a:cubicBezTo>
                    <a:pt x="810" y="1269"/>
                    <a:pt x="969" y="1269"/>
                    <a:pt x="1127" y="1269"/>
                  </a:cubicBezTo>
                  <a:cubicBezTo>
                    <a:pt x="1136" y="1269"/>
                    <a:pt x="1144" y="1269"/>
                    <a:pt x="1153" y="1269"/>
                  </a:cubicBezTo>
                  <a:cubicBezTo>
                    <a:pt x="1201" y="1268"/>
                    <a:pt x="1244" y="1239"/>
                    <a:pt x="1260" y="1194"/>
                  </a:cubicBezTo>
                  <a:cubicBezTo>
                    <a:pt x="1266" y="1178"/>
                    <a:pt x="1268" y="1160"/>
                    <a:pt x="1268" y="1143"/>
                  </a:cubicBezTo>
                  <a:cubicBezTo>
                    <a:pt x="1269" y="816"/>
                    <a:pt x="1269" y="489"/>
                    <a:pt x="1269" y="163"/>
                  </a:cubicBezTo>
                  <a:cubicBezTo>
                    <a:pt x="1269" y="159"/>
                    <a:pt x="1269" y="156"/>
                    <a:pt x="1269" y="153"/>
                  </a:cubicBezTo>
                  <a:cubicBezTo>
                    <a:pt x="1267" y="94"/>
                    <a:pt x="1227" y="48"/>
                    <a:pt x="1169" y="38"/>
                  </a:cubicBezTo>
                  <a:cubicBezTo>
                    <a:pt x="1158" y="37"/>
                    <a:pt x="1146" y="36"/>
                    <a:pt x="1135" y="36"/>
                  </a:cubicBezTo>
                  <a:cubicBezTo>
                    <a:pt x="813" y="36"/>
                    <a:pt x="491" y="36"/>
                    <a:pt x="169" y="36"/>
                  </a:cubicBezTo>
                  <a:cubicBezTo>
                    <a:pt x="163" y="36"/>
                    <a:pt x="156" y="36"/>
                    <a:pt x="149" y="36"/>
                  </a:cubicBezTo>
                  <a:cubicBezTo>
                    <a:pt x="95" y="39"/>
                    <a:pt x="51" y="76"/>
                    <a:pt x="39" y="129"/>
                  </a:cubicBezTo>
                  <a:cubicBezTo>
                    <a:pt x="36" y="141"/>
                    <a:pt x="36" y="154"/>
                    <a:pt x="36" y="167"/>
                  </a:cubicBezTo>
                  <a:cubicBezTo>
                    <a:pt x="36" y="491"/>
                    <a:pt x="36" y="815"/>
                    <a:pt x="36" y="1139"/>
                  </a:cubicBezTo>
                  <a:cubicBezTo>
                    <a:pt x="36" y="1145"/>
                    <a:pt x="36" y="1151"/>
                    <a:pt x="36" y="1157"/>
                  </a:cubicBezTo>
                  <a:cubicBezTo>
                    <a:pt x="38" y="1192"/>
                    <a:pt x="53" y="1221"/>
                    <a:pt x="81" y="1244"/>
                  </a:cubicBezTo>
                  <a:cubicBezTo>
                    <a:pt x="103" y="1262"/>
                    <a:pt x="130" y="1269"/>
                    <a:pt x="159" y="1269"/>
                  </a:cubicBezTo>
                  <a:cubicBezTo>
                    <a:pt x="323" y="1269"/>
                    <a:pt x="488" y="1269"/>
                    <a:pt x="652" y="12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3"/>
            <p:cNvSpPr>
              <a:spLocks noEditPoints="1"/>
            </p:cNvSpPr>
            <p:nvPr/>
          </p:nvSpPr>
          <p:spPr bwMode="auto">
            <a:xfrm>
              <a:off x="2407293" y="2418745"/>
              <a:ext cx="1566234" cy="1069001"/>
            </a:xfrm>
            <a:custGeom>
              <a:avLst/>
              <a:gdLst>
                <a:gd name="T0" fmla="*/ 667 w 1197"/>
                <a:gd name="T1" fmla="*/ 178 h 817"/>
                <a:gd name="T2" fmla="*/ 1183 w 1197"/>
                <a:gd name="T3" fmla="*/ 434 h 817"/>
                <a:gd name="T4" fmla="*/ 950 w 1197"/>
                <a:gd name="T5" fmla="*/ 695 h 817"/>
                <a:gd name="T6" fmla="*/ 801 w 1197"/>
                <a:gd name="T7" fmla="*/ 685 h 817"/>
                <a:gd name="T8" fmla="*/ 393 w 1197"/>
                <a:gd name="T9" fmla="*/ 757 h 817"/>
                <a:gd name="T10" fmla="*/ 223 w 1197"/>
                <a:gd name="T11" fmla="*/ 793 h 817"/>
                <a:gd name="T12" fmla="*/ 197 w 1197"/>
                <a:gd name="T13" fmla="*/ 670 h 817"/>
                <a:gd name="T14" fmla="*/ 9 w 1197"/>
                <a:gd name="T15" fmla="*/ 555 h 817"/>
                <a:gd name="T16" fmla="*/ 95 w 1197"/>
                <a:gd name="T17" fmla="*/ 475 h 817"/>
                <a:gd name="T18" fmla="*/ 54 w 1197"/>
                <a:gd name="T19" fmla="*/ 235 h 817"/>
                <a:gd name="T20" fmla="*/ 392 w 1197"/>
                <a:gd name="T21" fmla="*/ 76 h 817"/>
                <a:gd name="T22" fmla="*/ 654 w 1197"/>
                <a:gd name="T23" fmla="*/ 406 h 817"/>
                <a:gd name="T24" fmla="*/ 379 w 1197"/>
                <a:gd name="T25" fmla="*/ 493 h 817"/>
                <a:gd name="T26" fmla="*/ 270 w 1197"/>
                <a:gd name="T27" fmla="*/ 493 h 817"/>
                <a:gd name="T28" fmla="*/ 683 w 1197"/>
                <a:gd name="T29" fmla="*/ 409 h 817"/>
                <a:gd name="T30" fmla="*/ 278 w 1197"/>
                <a:gd name="T31" fmla="*/ 261 h 817"/>
                <a:gd name="T32" fmla="*/ 249 w 1197"/>
                <a:gd name="T33" fmla="*/ 383 h 817"/>
                <a:gd name="T34" fmla="*/ 764 w 1197"/>
                <a:gd name="T35" fmla="*/ 607 h 817"/>
                <a:gd name="T36" fmla="*/ 694 w 1197"/>
                <a:gd name="T37" fmla="*/ 577 h 817"/>
                <a:gd name="T38" fmla="*/ 859 w 1197"/>
                <a:gd name="T39" fmla="*/ 556 h 817"/>
                <a:gd name="T40" fmla="*/ 198 w 1197"/>
                <a:gd name="T41" fmla="*/ 239 h 817"/>
                <a:gd name="T42" fmla="*/ 173 w 1197"/>
                <a:gd name="T43" fmla="*/ 219 h 817"/>
                <a:gd name="T44" fmla="*/ 172 w 1197"/>
                <a:gd name="T45" fmla="*/ 333 h 817"/>
                <a:gd name="T46" fmla="*/ 496 w 1197"/>
                <a:gd name="T47" fmla="*/ 706 h 817"/>
                <a:gd name="T48" fmla="*/ 109 w 1197"/>
                <a:gd name="T49" fmla="*/ 749 h 817"/>
                <a:gd name="T50" fmla="*/ 397 w 1197"/>
                <a:gd name="T51" fmla="*/ 616 h 817"/>
                <a:gd name="T52" fmla="*/ 225 w 1197"/>
                <a:gd name="T53" fmla="*/ 471 h 817"/>
                <a:gd name="T54" fmla="*/ 70 w 1197"/>
                <a:gd name="T55" fmla="*/ 208 h 817"/>
                <a:gd name="T56" fmla="*/ 758 w 1197"/>
                <a:gd name="T57" fmla="*/ 486 h 817"/>
                <a:gd name="T58" fmla="*/ 608 w 1197"/>
                <a:gd name="T59" fmla="*/ 589 h 817"/>
                <a:gd name="T60" fmla="*/ 1023 w 1197"/>
                <a:gd name="T61" fmla="*/ 555 h 817"/>
                <a:gd name="T62" fmla="*/ 236 w 1197"/>
                <a:gd name="T63" fmla="*/ 138 h 817"/>
                <a:gd name="T64" fmla="*/ 141 w 1197"/>
                <a:gd name="T65" fmla="*/ 599 h 817"/>
                <a:gd name="T66" fmla="*/ 488 w 1197"/>
                <a:gd name="T67" fmla="*/ 364 h 817"/>
                <a:gd name="T68" fmla="*/ 316 w 1197"/>
                <a:gd name="T69" fmla="*/ 694 h 817"/>
                <a:gd name="T70" fmla="*/ 381 w 1197"/>
                <a:gd name="T71" fmla="*/ 322 h 817"/>
                <a:gd name="T72" fmla="*/ 786 w 1197"/>
                <a:gd name="T73" fmla="*/ 236 h 817"/>
                <a:gd name="T74" fmla="*/ 211 w 1197"/>
                <a:gd name="T75" fmla="*/ 45 h 817"/>
                <a:gd name="T76" fmla="*/ 667 w 1197"/>
                <a:gd name="T77" fmla="*/ 334 h 817"/>
                <a:gd name="T78" fmla="*/ 176 w 1197"/>
                <a:gd name="T79" fmla="*/ 352 h 817"/>
                <a:gd name="T80" fmla="*/ 585 w 1197"/>
                <a:gd name="T81" fmla="*/ 635 h 817"/>
                <a:gd name="T82" fmla="*/ 37 w 1197"/>
                <a:gd name="T83" fmla="*/ 553 h 817"/>
                <a:gd name="T84" fmla="*/ 905 w 1197"/>
                <a:gd name="T85" fmla="*/ 180 h 817"/>
                <a:gd name="T86" fmla="*/ 987 w 1197"/>
                <a:gd name="T87" fmla="*/ 380 h 817"/>
                <a:gd name="T88" fmla="*/ 951 w 1197"/>
                <a:gd name="T89" fmla="*/ 309 h 817"/>
                <a:gd name="T90" fmla="*/ 984 w 1197"/>
                <a:gd name="T91" fmla="*/ 516 h 817"/>
                <a:gd name="T92" fmla="*/ 816 w 1197"/>
                <a:gd name="T93" fmla="*/ 372 h 817"/>
                <a:gd name="T94" fmla="*/ 845 w 1197"/>
                <a:gd name="T95" fmla="*/ 424 h 817"/>
                <a:gd name="T96" fmla="*/ 947 w 1197"/>
                <a:gd name="T97" fmla="*/ 359 h 817"/>
                <a:gd name="T98" fmla="*/ 992 w 1197"/>
                <a:gd name="T99" fmla="*/ 287 h 817"/>
                <a:gd name="T100" fmla="*/ 620 w 1197"/>
                <a:gd name="T101" fmla="*/ 137 h 817"/>
                <a:gd name="T102" fmla="*/ 324 w 1197"/>
                <a:gd name="T103" fmla="*/ 596 h 817"/>
                <a:gd name="T104" fmla="*/ 572 w 1197"/>
                <a:gd name="T105" fmla="*/ 700 h 817"/>
                <a:gd name="T106" fmla="*/ 235 w 1197"/>
                <a:gd name="T107" fmla="*/ 433 h 817"/>
                <a:gd name="T108" fmla="*/ 1062 w 1197"/>
                <a:gd name="T109" fmla="*/ 244 h 817"/>
                <a:gd name="T110" fmla="*/ 276 w 1197"/>
                <a:gd name="T111" fmla="*/ 193 h 817"/>
                <a:gd name="T112" fmla="*/ 431 w 1197"/>
                <a:gd name="T113" fmla="*/ 309 h 817"/>
                <a:gd name="T114" fmla="*/ 543 w 1197"/>
                <a:gd name="T115" fmla="*/ 428 h 817"/>
                <a:gd name="T116" fmla="*/ 503 w 1197"/>
                <a:gd name="T117" fmla="*/ 439 h 817"/>
                <a:gd name="T118" fmla="*/ 552 w 1197"/>
                <a:gd name="T119" fmla="*/ 456 h 817"/>
                <a:gd name="T120" fmla="*/ 167 w 1197"/>
                <a:gd name="T121" fmla="*/ 44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97" h="817">
                  <a:moveTo>
                    <a:pt x="362" y="110"/>
                  </a:moveTo>
                  <a:cubicBezTo>
                    <a:pt x="356" y="108"/>
                    <a:pt x="350" y="106"/>
                    <a:pt x="345" y="103"/>
                  </a:cubicBezTo>
                  <a:cubicBezTo>
                    <a:pt x="314" y="82"/>
                    <a:pt x="282" y="97"/>
                    <a:pt x="277" y="133"/>
                  </a:cubicBezTo>
                  <a:cubicBezTo>
                    <a:pt x="299" y="145"/>
                    <a:pt x="320" y="157"/>
                    <a:pt x="341" y="168"/>
                  </a:cubicBezTo>
                  <a:cubicBezTo>
                    <a:pt x="344" y="169"/>
                    <a:pt x="348" y="170"/>
                    <a:pt x="352" y="170"/>
                  </a:cubicBezTo>
                  <a:cubicBezTo>
                    <a:pt x="384" y="171"/>
                    <a:pt x="417" y="172"/>
                    <a:pt x="449" y="174"/>
                  </a:cubicBezTo>
                  <a:cubicBezTo>
                    <a:pt x="462" y="174"/>
                    <a:pt x="471" y="171"/>
                    <a:pt x="480" y="160"/>
                  </a:cubicBezTo>
                  <a:cubicBezTo>
                    <a:pt x="497" y="138"/>
                    <a:pt x="520" y="121"/>
                    <a:pt x="549" y="116"/>
                  </a:cubicBezTo>
                  <a:cubicBezTo>
                    <a:pt x="557" y="114"/>
                    <a:pt x="565" y="114"/>
                    <a:pt x="573" y="113"/>
                  </a:cubicBezTo>
                  <a:cubicBezTo>
                    <a:pt x="568" y="134"/>
                    <a:pt x="569" y="135"/>
                    <a:pt x="587" y="146"/>
                  </a:cubicBezTo>
                  <a:cubicBezTo>
                    <a:pt x="586" y="136"/>
                    <a:pt x="585" y="127"/>
                    <a:pt x="584" y="118"/>
                  </a:cubicBezTo>
                  <a:cubicBezTo>
                    <a:pt x="621" y="113"/>
                    <a:pt x="657" y="139"/>
                    <a:pt x="667" y="178"/>
                  </a:cubicBezTo>
                  <a:cubicBezTo>
                    <a:pt x="663" y="177"/>
                    <a:pt x="660" y="176"/>
                    <a:pt x="657" y="175"/>
                  </a:cubicBezTo>
                  <a:cubicBezTo>
                    <a:pt x="642" y="190"/>
                    <a:pt x="658" y="209"/>
                    <a:pt x="648" y="226"/>
                  </a:cubicBezTo>
                  <a:cubicBezTo>
                    <a:pt x="665" y="221"/>
                    <a:pt x="674" y="214"/>
                    <a:pt x="670" y="209"/>
                  </a:cubicBezTo>
                  <a:cubicBezTo>
                    <a:pt x="662" y="198"/>
                    <a:pt x="668" y="187"/>
                    <a:pt x="666" y="177"/>
                  </a:cubicBezTo>
                  <a:cubicBezTo>
                    <a:pt x="670" y="194"/>
                    <a:pt x="673" y="210"/>
                    <a:pt x="678" y="230"/>
                  </a:cubicBezTo>
                  <a:cubicBezTo>
                    <a:pt x="683" y="229"/>
                    <a:pt x="690" y="228"/>
                    <a:pt x="696" y="227"/>
                  </a:cubicBezTo>
                  <a:cubicBezTo>
                    <a:pt x="740" y="216"/>
                    <a:pt x="779" y="196"/>
                    <a:pt x="819" y="177"/>
                  </a:cubicBezTo>
                  <a:cubicBezTo>
                    <a:pt x="876" y="149"/>
                    <a:pt x="937" y="142"/>
                    <a:pt x="999" y="152"/>
                  </a:cubicBezTo>
                  <a:cubicBezTo>
                    <a:pt x="1068" y="164"/>
                    <a:pt x="1117" y="204"/>
                    <a:pt x="1151" y="264"/>
                  </a:cubicBezTo>
                  <a:cubicBezTo>
                    <a:pt x="1157" y="274"/>
                    <a:pt x="1163" y="284"/>
                    <a:pt x="1171" y="294"/>
                  </a:cubicBezTo>
                  <a:cubicBezTo>
                    <a:pt x="1184" y="311"/>
                    <a:pt x="1191" y="330"/>
                    <a:pt x="1193" y="351"/>
                  </a:cubicBezTo>
                  <a:cubicBezTo>
                    <a:pt x="1197" y="379"/>
                    <a:pt x="1194" y="407"/>
                    <a:pt x="1183" y="434"/>
                  </a:cubicBezTo>
                  <a:cubicBezTo>
                    <a:pt x="1173" y="460"/>
                    <a:pt x="1164" y="485"/>
                    <a:pt x="1171" y="514"/>
                  </a:cubicBezTo>
                  <a:cubicBezTo>
                    <a:pt x="1151" y="510"/>
                    <a:pt x="1149" y="508"/>
                    <a:pt x="1132" y="480"/>
                  </a:cubicBezTo>
                  <a:cubicBezTo>
                    <a:pt x="1115" y="502"/>
                    <a:pt x="1105" y="525"/>
                    <a:pt x="1101" y="551"/>
                  </a:cubicBezTo>
                  <a:cubicBezTo>
                    <a:pt x="1096" y="584"/>
                    <a:pt x="1101" y="614"/>
                    <a:pt x="1129" y="636"/>
                  </a:cubicBezTo>
                  <a:cubicBezTo>
                    <a:pt x="1136" y="642"/>
                    <a:pt x="1141" y="650"/>
                    <a:pt x="1150" y="661"/>
                  </a:cubicBezTo>
                  <a:cubicBezTo>
                    <a:pt x="1138" y="662"/>
                    <a:pt x="1132" y="663"/>
                    <a:pt x="1124" y="664"/>
                  </a:cubicBezTo>
                  <a:cubicBezTo>
                    <a:pt x="1123" y="667"/>
                    <a:pt x="1122" y="670"/>
                    <a:pt x="1122" y="673"/>
                  </a:cubicBezTo>
                  <a:cubicBezTo>
                    <a:pt x="1122" y="683"/>
                    <a:pt x="1115" y="687"/>
                    <a:pt x="1106" y="686"/>
                  </a:cubicBezTo>
                  <a:cubicBezTo>
                    <a:pt x="1096" y="684"/>
                    <a:pt x="1085" y="681"/>
                    <a:pt x="1075" y="677"/>
                  </a:cubicBezTo>
                  <a:cubicBezTo>
                    <a:pt x="1059" y="670"/>
                    <a:pt x="1043" y="661"/>
                    <a:pt x="1027" y="653"/>
                  </a:cubicBezTo>
                  <a:cubicBezTo>
                    <a:pt x="1002" y="673"/>
                    <a:pt x="987" y="703"/>
                    <a:pt x="951" y="714"/>
                  </a:cubicBezTo>
                  <a:cubicBezTo>
                    <a:pt x="950" y="706"/>
                    <a:pt x="950" y="701"/>
                    <a:pt x="950" y="695"/>
                  </a:cubicBezTo>
                  <a:cubicBezTo>
                    <a:pt x="951" y="689"/>
                    <a:pt x="952" y="684"/>
                    <a:pt x="954" y="674"/>
                  </a:cubicBezTo>
                  <a:cubicBezTo>
                    <a:pt x="948" y="676"/>
                    <a:pt x="942" y="677"/>
                    <a:pt x="940" y="679"/>
                  </a:cubicBezTo>
                  <a:cubicBezTo>
                    <a:pt x="937" y="684"/>
                    <a:pt x="933" y="691"/>
                    <a:pt x="933" y="697"/>
                  </a:cubicBezTo>
                  <a:cubicBezTo>
                    <a:pt x="933" y="729"/>
                    <a:pt x="912" y="742"/>
                    <a:pt x="883" y="730"/>
                  </a:cubicBezTo>
                  <a:cubicBezTo>
                    <a:pt x="873" y="725"/>
                    <a:pt x="872" y="723"/>
                    <a:pt x="875" y="705"/>
                  </a:cubicBezTo>
                  <a:cubicBezTo>
                    <a:pt x="879" y="708"/>
                    <a:pt x="882" y="711"/>
                    <a:pt x="886" y="713"/>
                  </a:cubicBezTo>
                  <a:cubicBezTo>
                    <a:pt x="890" y="715"/>
                    <a:pt x="895" y="719"/>
                    <a:pt x="899" y="719"/>
                  </a:cubicBezTo>
                  <a:cubicBezTo>
                    <a:pt x="906" y="718"/>
                    <a:pt x="914" y="716"/>
                    <a:pt x="918" y="711"/>
                  </a:cubicBezTo>
                  <a:cubicBezTo>
                    <a:pt x="923" y="705"/>
                    <a:pt x="918" y="696"/>
                    <a:pt x="912" y="693"/>
                  </a:cubicBezTo>
                  <a:cubicBezTo>
                    <a:pt x="902" y="687"/>
                    <a:pt x="890" y="682"/>
                    <a:pt x="879" y="681"/>
                  </a:cubicBezTo>
                  <a:cubicBezTo>
                    <a:pt x="859" y="679"/>
                    <a:pt x="838" y="679"/>
                    <a:pt x="818" y="680"/>
                  </a:cubicBezTo>
                  <a:cubicBezTo>
                    <a:pt x="813" y="680"/>
                    <a:pt x="806" y="682"/>
                    <a:pt x="801" y="685"/>
                  </a:cubicBezTo>
                  <a:cubicBezTo>
                    <a:pt x="769" y="707"/>
                    <a:pt x="735" y="718"/>
                    <a:pt x="695" y="709"/>
                  </a:cubicBezTo>
                  <a:cubicBezTo>
                    <a:pt x="686" y="706"/>
                    <a:pt x="676" y="707"/>
                    <a:pt x="664" y="707"/>
                  </a:cubicBezTo>
                  <a:cubicBezTo>
                    <a:pt x="670" y="730"/>
                    <a:pt x="679" y="754"/>
                    <a:pt x="651" y="767"/>
                  </a:cubicBezTo>
                  <a:cubicBezTo>
                    <a:pt x="636" y="774"/>
                    <a:pt x="618" y="769"/>
                    <a:pt x="608" y="754"/>
                  </a:cubicBezTo>
                  <a:cubicBezTo>
                    <a:pt x="617" y="754"/>
                    <a:pt x="624" y="753"/>
                    <a:pt x="632" y="752"/>
                  </a:cubicBezTo>
                  <a:cubicBezTo>
                    <a:pt x="652" y="748"/>
                    <a:pt x="658" y="735"/>
                    <a:pt x="649" y="717"/>
                  </a:cubicBezTo>
                  <a:cubicBezTo>
                    <a:pt x="641" y="702"/>
                    <a:pt x="621" y="692"/>
                    <a:pt x="604" y="698"/>
                  </a:cubicBezTo>
                  <a:cubicBezTo>
                    <a:pt x="593" y="703"/>
                    <a:pt x="583" y="710"/>
                    <a:pt x="574" y="718"/>
                  </a:cubicBezTo>
                  <a:cubicBezTo>
                    <a:pt x="560" y="729"/>
                    <a:pt x="547" y="744"/>
                    <a:pt x="532" y="755"/>
                  </a:cubicBezTo>
                  <a:cubicBezTo>
                    <a:pt x="517" y="767"/>
                    <a:pt x="499" y="776"/>
                    <a:pt x="479" y="762"/>
                  </a:cubicBezTo>
                  <a:cubicBezTo>
                    <a:pt x="474" y="760"/>
                    <a:pt x="467" y="761"/>
                    <a:pt x="461" y="761"/>
                  </a:cubicBezTo>
                  <a:cubicBezTo>
                    <a:pt x="438" y="760"/>
                    <a:pt x="416" y="760"/>
                    <a:pt x="393" y="757"/>
                  </a:cubicBezTo>
                  <a:cubicBezTo>
                    <a:pt x="379" y="755"/>
                    <a:pt x="365" y="749"/>
                    <a:pt x="349" y="744"/>
                  </a:cubicBezTo>
                  <a:cubicBezTo>
                    <a:pt x="348" y="746"/>
                    <a:pt x="345" y="751"/>
                    <a:pt x="342" y="756"/>
                  </a:cubicBezTo>
                  <a:cubicBezTo>
                    <a:pt x="334" y="756"/>
                    <a:pt x="326" y="756"/>
                    <a:pt x="315" y="756"/>
                  </a:cubicBezTo>
                  <a:cubicBezTo>
                    <a:pt x="314" y="777"/>
                    <a:pt x="312" y="796"/>
                    <a:pt x="311" y="817"/>
                  </a:cubicBezTo>
                  <a:cubicBezTo>
                    <a:pt x="291" y="816"/>
                    <a:pt x="274" y="814"/>
                    <a:pt x="262" y="798"/>
                  </a:cubicBezTo>
                  <a:cubicBezTo>
                    <a:pt x="268" y="799"/>
                    <a:pt x="275" y="801"/>
                    <a:pt x="281" y="800"/>
                  </a:cubicBezTo>
                  <a:cubicBezTo>
                    <a:pt x="295" y="799"/>
                    <a:pt x="304" y="788"/>
                    <a:pt x="305" y="772"/>
                  </a:cubicBezTo>
                  <a:cubicBezTo>
                    <a:pt x="306" y="757"/>
                    <a:pt x="300" y="749"/>
                    <a:pt x="287" y="744"/>
                  </a:cubicBezTo>
                  <a:cubicBezTo>
                    <a:pt x="283" y="754"/>
                    <a:pt x="281" y="765"/>
                    <a:pt x="275" y="773"/>
                  </a:cubicBezTo>
                  <a:cubicBezTo>
                    <a:pt x="268" y="783"/>
                    <a:pt x="256" y="772"/>
                    <a:pt x="244" y="775"/>
                  </a:cubicBezTo>
                  <a:cubicBezTo>
                    <a:pt x="247" y="782"/>
                    <a:pt x="250" y="788"/>
                    <a:pt x="253" y="794"/>
                  </a:cubicBezTo>
                  <a:cubicBezTo>
                    <a:pt x="243" y="788"/>
                    <a:pt x="233" y="789"/>
                    <a:pt x="223" y="793"/>
                  </a:cubicBezTo>
                  <a:cubicBezTo>
                    <a:pt x="240" y="774"/>
                    <a:pt x="242" y="763"/>
                    <a:pt x="229" y="751"/>
                  </a:cubicBezTo>
                  <a:cubicBezTo>
                    <a:pt x="227" y="754"/>
                    <a:pt x="224" y="756"/>
                    <a:pt x="223" y="758"/>
                  </a:cubicBezTo>
                  <a:cubicBezTo>
                    <a:pt x="217" y="766"/>
                    <a:pt x="211" y="767"/>
                    <a:pt x="204" y="761"/>
                  </a:cubicBezTo>
                  <a:cubicBezTo>
                    <a:pt x="198" y="757"/>
                    <a:pt x="193" y="752"/>
                    <a:pt x="188" y="747"/>
                  </a:cubicBezTo>
                  <a:cubicBezTo>
                    <a:pt x="183" y="742"/>
                    <a:pt x="179" y="737"/>
                    <a:pt x="174" y="732"/>
                  </a:cubicBezTo>
                  <a:cubicBezTo>
                    <a:pt x="165" y="764"/>
                    <a:pt x="191" y="794"/>
                    <a:pt x="224" y="793"/>
                  </a:cubicBezTo>
                  <a:cubicBezTo>
                    <a:pt x="213" y="798"/>
                    <a:pt x="203" y="803"/>
                    <a:pt x="191" y="809"/>
                  </a:cubicBezTo>
                  <a:cubicBezTo>
                    <a:pt x="174" y="781"/>
                    <a:pt x="164" y="752"/>
                    <a:pt x="163" y="720"/>
                  </a:cubicBezTo>
                  <a:cubicBezTo>
                    <a:pt x="168" y="722"/>
                    <a:pt x="175" y="726"/>
                    <a:pt x="177" y="724"/>
                  </a:cubicBezTo>
                  <a:cubicBezTo>
                    <a:pt x="184" y="718"/>
                    <a:pt x="189" y="710"/>
                    <a:pt x="194" y="702"/>
                  </a:cubicBezTo>
                  <a:cubicBezTo>
                    <a:pt x="211" y="702"/>
                    <a:pt x="229" y="702"/>
                    <a:pt x="246" y="690"/>
                  </a:cubicBezTo>
                  <a:cubicBezTo>
                    <a:pt x="231" y="677"/>
                    <a:pt x="214" y="673"/>
                    <a:pt x="197" y="670"/>
                  </a:cubicBezTo>
                  <a:cubicBezTo>
                    <a:pt x="184" y="667"/>
                    <a:pt x="171" y="670"/>
                    <a:pt x="164" y="682"/>
                  </a:cubicBezTo>
                  <a:cubicBezTo>
                    <a:pt x="156" y="694"/>
                    <a:pt x="153" y="708"/>
                    <a:pt x="164" y="721"/>
                  </a:cubicBezTo>
                  <a:cubicBezTo>
                    <a:pt x="158" y="726"/>
                    <a:pt x="152" y="731"/>
                    <a:pt x="146" y="737"/>
                  </a:cubicBezTo>
                  <a:cubicBezTo>
                    <a:pt x="138" y="744"/>
                    <a:pt x="130" y="753"/>
                    <a:pt x="120" y="759"/>
                  </a:cubicBezTo>
                  <a:cubicBezTo>
                    <a:pt x="107" y="768"/>
                    <a:pt x="99" y="767"/>
                    <a:pt x="90" y="753"/>
                  </a:cubicBezTo>
                  <a:cubicBezTo>
                    <a:pt x="83" y="742"/>
                    <a:pt x="80" y="728"/>
                    <a:pt x="76" y="714"/>
                  </a:cubicBezTo>
                  <a:cubicBezTo>
                    <a:pt x="74" y="708"/>
                    <a:pt x="74" y="701"/>
                    <a:pt x="74" y="692"/>
                  </a:cubicBezTo>
                  <a:cubicBezTo>
                    <a:pt x="61" y="689"/>
                    <a:pt x="47" y="687"/>
                    <a:pt x="32" y="683"/>
                  </a:cubicBezTo>
                  <a:cubicBezTo>
                    <a:pt x="43" y="660"/>
                    <a:pt x="55" y="637"/>
                    <a:pt x="67" y="613"/>
                  </a:cubicBezTo>
                  <a:cubicBezTo>
                    <a:pt x="60" y="611"/>
                    <a:pt x="53" y="609"/>
                    <a:pt x="47" y="606"/>
                  </a:cubicBezTo>
                  <a:cubicBezTo>
                    <a:pt x="38" y="602"/>
                    <a:pt x="27" y="598"/>
                    <a:pt x="19" y="592"/>
                  </a:cubicBezTo>
                  <a:cubicBezTo>
                    <a:pt x="3" y="582"/>
                    <a:pt x="0" y="568"/>
                    <a:pt x="9" y="555"/>
                  </a:cubicBezTo>
                  <a:cubicBezTo>
                    <a:pt x="18" y="540"/>
                    <a:pt x="37" y="535"/>
                    <a:pt x="51" y="543"/>
                  </a:cubicBezTo>
                  <a:cubicBezTo>
                    <a:pt x="57" y="547"/>
                    <a:pt x="62" y="552"/>
                    <a:pt x="66" y="557"/>
                  </a:cubicBezTo>
                  <a:cubicBezTo>
                    <a:pt x="71" y="564"/>
                    <a:pt x="76" y="566"/>
                    <a:pt x="85" y="563"/>
                  </a:cubicBezTo>
                  <a:cubicBezTo>
                    <a:pt x="101" y="556"/>
                    <a:pt x="117" y="550"/>
                    <a:pt x="135" y="542"/>
                  </a:cubicBezTo>
                  <a:cubicBezTo>
                    <a:pt x="124" y="522"/>
                    <a:pt x="112" y="504"/>
                    <a:pt x="93" y="492"/>
                  </a:cubicBezTo>
                  <a:cubicBezTo>
                    <a:pt x="80" y="484"/>
                    <a:pt x="72" y="485"/>
                    <a:pt x="58" y="497"/>
                  </a:cubicBezTo>
                  <a:cubicBezTo>
                    <a:pt x="66" y="503"/>
                    <a:pt x="74" y="509"/>
                    <a:pt x="84" y="515"/>
                  </a:cubicBezTo>
                  <a:cubicBezTo>
                    <a:pt x="75" y="526"/>
                    <a:pt x="65" y="526"/>
                    <a:pt x="55" y="525"/>
                  </a:cubicBezTo>
                  <a:cubicBezTo>
                    <a:pt x="47" y="524"/>
                    <a:pt x="40" y="519"/>
                    <a:pt x="39" y="510"/>
                  </a:cubicBezTo>
                  <a:cubicBezTo>
                    <a:pt x="37" y="499"/>
                    <a:pt x="43" y="485"/>
                    <a:pt x="52" y="480"/>
                  </a:cubicBezTo>
                  <a:cubicBezTo>
                    <a:pt x="58" y="477"/>
                    <a:pt x="64" y="476"/>
                    <a:pt x="71" y="475"/>
                  </a:cubicBezTo>
                  <a:cubicBezTo>
                    <a:pt x="78" y="475"/>
                    <a:pt x="86" y="475"/>
                    <a:pt x="95" y="475"/>
                  </a:cubicBezTo>
                  <a:cubicBezTo>
                    <a:pt x="93" y="469"/>
                    <a:pt x="91" y="465"/>
                    <a:pt x="89" y="460"/>
                  </a:cubicBezTo>
                  <a:cubicBezTo>
                    <a:pt x="81" y="439"/>
                    <a:pt x="71" y="418"/>
                    <a:pt x="66" y="396"/>
                  </a:cubicBezTo>
                  <a:cubicBezTo>
                    <a:pt x="59" y="368"/>
                    <a:pt x="45" y="349"/>
                    <a:pt x="16" y="339"/>
                  </a:cubicBezTo>
                  <a:cubicBezTo>
                    <a:pt x="18" y="335"/>
                    <a:pt x="20" y="331"/>
                    <a:pt x="23" y="327"/>
                  </a:cubicBezTo>
                  <a:cubicBezTo>
                    <a:pt x="17" y="322"/>
                    <a:pt x="12" y="318"/>
                    <a:pt x="4" y="312"/>
                  </a:cubicBezTo>
                  <a:cubicBezTo>
                    <a:pt x="12" y="309"/>
                    <a:pt x="18" y="307"/>
                    <a:pt x="25" y="305"/>
                  </a:cubicBezTo>
                  <a:cubicBezTo>
                    <a:pt x="24" y="291"/>
                    <a:pt x="23" y="278"/>
                    <a:pt x="22" y="265"/>
                  </a:cubicBezTo>
                  <a:cubicBezTo>
                    <a:pt x="45" y="284"/>
                    <a:pt x="53" y="311"/>
                    <a:pt x="67" y="337"/>
                  </a:cubicBezTo>
                  <a:cubicBezTo>
                    <a:pt x="83" y="321"/>
                    <a:pt x="96" y="306"/>
                    <a:pt x="111" y="291"/>
                  </a:cubicBezTo>
                  <a:cubicBezTo>
                    <a:pt x="101" y="281"/>
                    <a:pt x="94" y="268"/>
                    <a:pt x="76" y="269"/>
                  </a:cubicBezTo>
                  <a:cubicBezTo>
                    <a:pt x="64" y="270"/>
                    <a:pt x="58" y="261"/>
                    <a:pt x="55" y="251"/>
                  </a:cubicBezTo>
                  <a:cubicBezTo>
                    <a:pt x="54" y="245"/>
                    <a:pt x="54" y="240"/>
                    <a:pt x="54" y="235"/>
                  </a:cubicBezTo>
                  <a:cubicBezTo>
                    <a:pt x="56" y="215"/>
                    <a:pt x="47" y="201"/>
                    <a:pt x="30" y="192"/>
                  </a:cubicBezTo>
                  <a:cubicBezTo>
                    <a:pt x="10" y="179"/>
                    <a:pt x="10" y="152"/>
                    <a:pt x="31" y="140"/>
                  </a:cubicBezTo>
                  <a:cubicBezTo>
                    <a:pt x="55" y="127"/>
                    <a:pt x="85" y="131"/>
                    <a:pt x="108" y="151"/>
                  </a:cubicBezTo>
                  <a:cubicBezTo>
                    <a:pt x="115" y="157"/>
                    <a:pt x="121" y="164"/>
                    <a:pt x="130" y="172"/>
                  </a:cubicBezTo>
                  <a:cubicBezTo>
                    <a:pt x="139" y="146"/>
                    <a:pt x="148" y="123"/>
                    <a:pt x="157" y="99"/>
                  </a:cubicBezTo>
                  <a:cubicBezTo>
                    <a:pt x="145" y="96"/>
                    <a:pt x="135" y="93"/>
                    <a:pt x="122" y="89"/>
                  </a:cubicBezTo>
                  <a:cubicBezTo>
                    <a:pt x="139" y="64"/>
                    <a:pt x="145" y="37"/>
                    <a:pt x="166" y="18"/>
                  </a:cubicBezTo>
                  <a:cubicBezTo>
                    <a:pt x="182" y="3"/>
                    <a:pt x="200" y="0"/>
                    <a:pt x="219" y="14"/>
                  </a:cubicBezTo>
                  <a:cubicBezTo>
                    <a:pt x="246" y="34"/>
                    <a:pt x="276" y="38"/>
                    <a:pt x="308" y="38"/>
                  </a:cubicBezTo>
                  <a:cubicBezTo>
                    <a:pt x="325" y="37"/>
                    <a:pt x="342" y="39"/>
                    <a:pt x="358" y="41"/>
                  </a:cubicBezTo>
                  <a:cubicBezTo>
                    <a:pt x="366" y="42"/>
                    <a:pt x="374" y="46"/>
                    <a:pt x="380" y="50"/>
                  </a:cubicBezTo>
                  <a:cubicBezTo>
                    <a:pt x="390" y="56"/>
                    <a:pt x="395" y="65"/>
                    <a:pt x="392" y="76"/>
                  </a:cubicBezTo>
                  <a:cubicBezTo>
                    <a:pt x="389" y="86"/>
                    <a:pt x="384" y="97"/>
                    <a:pt x="379" y="107"/>
                  </a:cubicBezTo>
                  <a:cubicBezTo>
                    <a:pt x="375" y="114"/>
                    <a:pt x="368" y="113"/>
                    <a:pt x="361" y="110"/>
                  </a:cubicBezTo>
                  <a:cubicBezTo>
                    <a:pt x="367" y="103"/>
                    <a:pt x="374" y="98"/>
                    <a:pt x="379" y="91"/>
                  </a:cubicBezTo>
                  <a:cubicBezTo>
                    <a:pt x="384" y="82"/>
                    <a:pt x="384" y="73"/>
                    <a:pt x="378" y="64"/>
                  </a:cubicBezTo>
                  <a:cubicBezTo>
                    <a:pt x="369" y="53"/>
                    <a:pt x="334" y="46"/>
                    <a:pt x="321" y="54"/>
                  </a:cubicBezTo>
                  <a:cubicBezTo>
                    <a:pt x="313" y="58"/>
                    <a:pt x="310" y="70"/>
                    <a:pt x="315" y="78"/>
                  </a:cubicBezTo>
                  <a:cubicBezTo>
                    <a:pt x="320" y="88"/>
                    <a:pt x="327" y="83"/>
                    <a:pt x="333" y="80"/>
                  </a:cubicBezTo>
                  <a:cubicBezTo>
                    <a:pt x="343" y="75"/>
                    <a:pt x="352" y="70"/>
                    <a:pt x="366" y="63"/>
                  </a:cubicBezTo>
                  <a:cubicBezTo>
                    <a:pt x="363" y="74"/>
                    <a:pt x="362" y="80"/>
                    <a:pt x="361" y="87"/>
                  </a:cubicBezTo>
                  <a:cubicBezTo>
                    <a:pt x="361" y="94"/>
                    <a:pt x="361" y="102"/>
                    <a:pt x="362" y="110"/>
                  </a:cubicBezTo>
                  <a:close/>
                  <a:moveTo>
                    <a:pt x="666" y="415"/>
                  </a:moveTo>
                  <a:cubicBezTo>
                    <a:pt x="664" y="405"/>
                    <a:pt x="664" y="405"/>
                    <a:pt x="654" y="406"/>
                  </a:cubicBezTo>
                  <a:cubicBezTo>
                    <a:pt x="658" y="409"/>
                    <a:pt x="663" y="412"/>
                    <a:pt x="667" y="415"/>
                  </a:cubicBezTo>
                  <a:cubicBezTo>
                    <a:pt x="664" y="417"/>
                    <a:pt x="661" y="420"/>
                    <a:pt x="658" y="423"/>
                  </a:cubicBezTo>
                  <a:cubicBezTo>
                    <a:pt x="653" y="416"/>
                    <a:pt x="649" y="409"/>
                    <a:pt x="645" y="403"/>
                  </a:cubicBezTo>
                  <a:cubicBezTo>
                    <a:pt x="644" y="403"/>
                    <a:pt x="642" y="404"/>
                    <a:pt x="641" y="404"/>
                  </a:cubicBezTo>
                  <a:cubicBezTo>
                    <a:pt x="641" y="414"/>
                    <a:pt x="642" y="424"/>
                    <a:pt x="642" y="435"/>
                  </a:cubicBezTo>
                  <a:cubicBezTo>
                    <a:pt x="618" y="451"/>
                    <a:pt x="592" y="462"/>
                    <a:pt x="562" y="462"/>
                  </a:cubicBezTo>
                  <a:cubicBezTo>
                    <a:pt x="511" y="462"/>
                    <a:pt x="478" y="429"/>
                    <a:pt x="448" y="390"/>
                  </a:cubicBezTo>
                  <a:cubicBezTo>
                    <a:pt x="442" y="403"/>
                    <a:pt x="446" y="412"/>
                    <a:pt x="454" y="419"/>
                  </a:cubicBezTo>
                  <a:cubicBezTo>
                    <a:pt x="462" y="427"/>
                    <a:pt x="470" y="434"/>
                    <a:pt x="479" y="442"/>
                  </a:cubicBezTo>
                  <a:cubicBezTo>
                    <a:pt x="458" y="435"/>
                    <a:pt x="437" y="425"/>
                    <a:pt x="414" y="429"/>
                  </a:cubicBezTo>
                  <a:cubicBezTo>
                    <a:pt x="413" y="453"/>
                    <a:pt x="422" y="475"/>
                    <a:pt x="419" y="500"/>
                  </a:cubicBezTo>
                  <a:cubicBezTo>
                    <a:pt x="399" y="484"/>
                    <a:pt x="396" y="483"/>
                    <a:pt x="379" y="493"/>
                  </a:cubicBezTo>
                  <a:cubicBezTo>
                    <a:pt x="379" y="493"/>
                    <a:pt x="379" y="493"/>
                    <a:pt x="379" y="493"/>
                  </a:cubicBezTo>
                  <a:cubicBezTo>
                    <a:pt x="381" y="489"/>
                    <a:pt x="383" y="485"/>
                    <a:pt x="386" y="480"/>
                  </a:cubicBezTo>
                  <a:cubicBezTo>
                    <a:pt x="397" y="486"/>
                    <a:pt x="403" y="480"/>
                    <a:pt x="409" y="473"/>
                  </a:cubicBezTo>
                  <a:cubicBezTo>
                    <a:pt x="408" y="464"/>
                    <a:pt x="407" y="456"/>
                    <a:pt x="406" y="448"/>
                  </a:cubicBezTo>
                  <a:cubicBezTo>
                    <a:pt x="405" y="432"/>
                    <a:pt x="394" y="423"/>
                    <a:pt x="384" y="414"/>
                  </a:cubicBezTo>
                  <a:cubicBezTo>
                    <a:pt x="382" y="411"/>
                    <a:pt x="375" y="413"/>
                    <a:pt x="366" y="413"/>
                  </a:cubicBezTo>
                  <a:cubicBezTo>
                    <a:pt x="377" y="425"/>
                    <a:pt x="384" y="434"/>
                    <a:pt x="393" y="445"/>
                  </a:cubicBezTo>
                  <a:cubicBezTo>
                    <a:pt x="377" y="459"/>
                    <a:pt x="362" y="472"/>
                    <a:pt x="346" y="486"/>
                  </a:cubicBezTo>
                  <a:cubicBezTo>
                    <a:pt x="333" y="477"/>
                    <a:pt x="321" y="469"/>
                    <a:pt x="310" y="461"/>
                  </a:cubicBezTo>
                  <a:cubicBezTo>
                    <a:pt x="304" y="456"/>
                    <a:pt x="298" y="454"/>
                    <a:pt x="292" y="458"/>
                  </a:cubicBezTo>
                  <a:cubicBezTo>
                    <a:pt x="283" y="464"/>
                    <a:pt x="273" y="469"/>
                    <a:pt x="266" y="477"/>
                  </a:cubicBezTo>
                  <a:cubicBezTo>
                    <a:pt x="259" y="484"/>
                    <a:pt x="261" y="490"/>
                    <a:pt x="270" y="493"/>
                  </a:cubicBezTo>
                  <a:cubicBezTo>
                    <a:pt x="290" y="500"/>
                    <a:pt x="309" y="509"/>
                    <a:pt x="328" y="519"/>
                  </a:cubicBezTo>
                  <a:cubicBezTo>
                    <a:pt x="352" y="531"/>
                    <a:pt x="365" y="549"/>
                    <a:pt x="365" y="576"/>
                  </a:cubicBezTo>
                  <a:cubicBezTo>
                    <a:pt x="365" y="587"/>
                    <a:pt x="365" y="598"/>
                    <a:pt x="365" y="608"/>
                  </a:cubicBezTo>
                  <a:cubicBezTo>
                    <a:pt x="365" y="612"/>
                    <a:pt x="366" y="617"/>
                    <a:pt x="367" y="621"/>
                  </a:cubicBezTo>
                  <a:cubicBezTo>
                    <a:pt x="370" y="620"/>
                    <a:pt x="371" y="620"/>
                    <a:pt x="372" y="620"/>
                  </a:cubicBezTo>
                  <a:cubicBezTo>
                    <a:pt x="375" y="619"/>
                    <a:pt x="377" y="617"/>
                    <a:pt x="379" y="616"/>
                  </a:cubicBezTo>
                  <a:cubicBezTo>
                    <a:pt x="432" y="580"/>
                    <a:pt x="484" y="582"/>
                    <a:pt x="537" y="618"/>
                  </a:cubicBezTo>
                  <a:cubicBezTo>
                    <a:pt x="540" y="620"/>
                    <a:pt x="545" y="621"/>
                    <a:pt x="551" y="624"/>
                  </a:cubicBezTo>
                  <a:cubicBezTo>
                    <a:pt x="550" y="557"/>
                    <a:pt x="538" y="497"/>
                    <a:pt x="488" y="450"/>
                  </a:cubicBezTo>
                  <a:cubicBezTo>
                    <a:pt x="496" y="453"/>
                    <a:pt x="504" y="457"/>
                    <a:pt x="512" y="461"/>
                  </a:cubicBezTo>
                  <a:cubicBezTo>
                    <a:pt x="542" y="474"/>
                    <a:pt x="572" y="475"/>
                    <a:pt x="603" y="464"/>
                  </a:cubicBezTo>
                  <a:cubicBezTo>
                    <a:pt x="635" y="453"/>
                    <a:pt x="660" y="433"/>
                    <a:pt x="683" y="409"/>
                  </a:cubicBezTo>
                  <a:cubicBezTo>
                    <a:pt x="686" y="405"/>
                    <a:pt x="688" y="401"/>
                    <a:pt x="691" y="398"/>
                  </a:cubicBezTo>
                  <a:cubicBezTo>
                    <a:pt x="691" y="397"/>
                    <a:pt x="690" y="397"/>
                    <a:pt x="690" y="397"/>
                  </a:cubicBezTo>
                  <a:cubicBezTo>
                    <a:pt x="682" y="403"/>
                    <a:pt x="674" y="409"/>
                    <a:pt x="666" y="415"/>
                  </a:cubicBezTo>
                  <a:close/>
                  <a:moveTo>
                    <a:pt x="202" y="370"/>
                  </a:moveTo>
                  <a:cubicBezTo>
                    <a:pt x="231" y="368"/>
                    <a:pt x="258" y="376"/>
                    <a:pt x="281" y="394"/>
                  </a:cubicBezTo>
                  <a:cubicBezTo>
                    <a:pt x="286" y="398"/>
                    <a:pt x="291" y="402"/>
                    <a:pt x="296" y="407"/>
                  </a:cubicBezTo>
                  <a:cubicBezTo>
                    <a:pt x="309" y="417"/>
                    <a:pt x="315" y="419"/>
                    <a:pt x="328" y="408"/>
                  </a:cubicBezTo>
                  <a:cubicBezTo>
                    <a:pt x="345" y="394"/>
                    <a:pt x="364" y="395"/>
                    <a:pt x="383" y="401"/>
                  </a:cubicBezTo>
                  <a:cubicBezTo>
                    <a:pt x="390" y="404"/>
                    <a:pt x="397" y="407"/>
                    <a:pt x="405" y="410"/>
                  </a:cubicBezTo>
                  <a:cubicBezTo>
                    <a:pt x="402" y="386"/>
                    <a:pt x="393" y="377"/>
                    <a:pt x="372" y="371"/>
                  </a:cubicBezTo>
                  <a:cubicBezTo>
                    <a:pt x="357" y="366"/>
                    <a:pt x="342" y="361"/>
                    <a:pt x="330" y="352"/>
                  </a:cubicBezTo>
                  <a:cubicBezTo>
                    <a:pt x="299" y="330"/>
                    <a:pt x="283" y="298"/>
                    <a:pt x="278" y="261"/>
                  </a:cubicBezTo>
                  <a:cubicBezTo>
                    <a:pt x="316" y="242"/>
                    <a:pt x="326" y="212"/>
                    <a:pt x="301" y="192"/>
                  </a:cubicBezTo>
                  <a:cubicBezTo>
                    <a:pt x="296" y="214"/>
                    <a:pt x="288" y="235"/>
                    <a:pt x="271" y="249"/>
                  </a:cubicBezTo>
                  <a:cubicBezTo>
                    <a:pt x="245" y="236"/>
                    <a:pt x="233" y="241"/>
                    <a:pt x="222" y="268"/>
                  </a:cubicBezTo>
                  <a:cubicBezTo>
                    <a:pt x="232" y="276"/>
                    <a:pt x="247" y="280"/>
                    <a:pt x="243" y="298"/>
                  </a:cubicBezTo>
                  <a:cubicBezTo>
                    <a:pt x="234" y="293"/>
                    <a:pt x="225" y="288"/>
                    <a:pt x="216" y="284"/>
                  </a:cubicBezTo>
                  <a:cubicBezTo>
                    <a:pt x="212" y="291"/>
                    <a:pt x="210" y="296"/>
                    <a:pt x="207" y="301"/>
                  </a:cubicBezTo>
                  <a:cubicBezTo>
                    <a:pt x="175" y="276"/>
                    <a:pt x="166" y="274"/>
                    <a:pt x="155" y="293"/>
                  </a:cubicBezTo>
                  <a:cubicBezTo>
                    <a:pt x="185" y="296"/>
                    <a:pt x="187" y="300"/>
                    <a:pt x="185" y="340"/>
                  </a:cubicBezTo>
                  <a:cubicBezTo>
                    <a:pt x="205" y="351"/>
                    <a:pt x="205" y="351"/>
                    <a:pt x="203" y="370"/>
                  </a:cubicBezTo>
                  <a:cubicBezTo>
                    <a:pt x="202" y="371"/>
                    <a:pt x="201" y="372"/>
                    <a:pt x="200" y="373"/>
                  </a:cubicBezTo>
                  <a:cubicBezTo>
                    <a:pt x="192" y="389"/>
                    <a:pt x="195" y="394"/>
                    <a:pt x="211" y="395"/>
                  </a:cubicBezTo>
                  <a:cubicBezTo>
                    <a:pt x="223" y="395"/>
                    <a:pt x="237" y="391"/>
                    <a:pt x="249" y="383"/>
                  </a:cubicBezTo>
                  <a:cubicBezTo>
                    <a:pt x="247" y="381"/>
                    <a:pt x="245" y="379"/>
                    <a:pt x="242" y="379"/>
                  </a:cubicBezTo>
                  <a:cubicBezTo>
                    <a:pt x="235" y="377"/>
                    <a:pt x="227" y="376"/>
                    <a:pt x="219" y="374"/>
                  </a:cubicBezTo>
                  <a:cubicBezTo>
                    <a:pt x="213" y="373"/>
                    <a:pt x="208" y="371"/>
                    <a:pt x="202" y="370"/>
                  </a:cubicBezTo>
                  <a:close/>
                  <a:moveTo>
                    <a:pt x="667" y="665"/>
                  </a:moveTo>
                  <a:cubicBezTo>
                    <a:pt x="657" y="659"/>
                    <a:pt x="646" y="654"/>
                    <a:pt x="635" y="648"/>
                  </a:cubicBezTo>
                  <a:cubicBezTo>
                    <a:pt x="631" y="654"/>
                    <a:pt x="628" y="659"/>
                    <a:pt x="624" y="664"/>
                  </a:cubicBezTo>
                  <a:cubicBezTo>
                    <a:pt x="615" y="676"/>
                    <a:pt x="613" y="686"/>
                    <a:pt x="634" y="691"/>
                  </a:cubicBezTo>
                  <a:cubicBezTo>
                    <a:pt x="667" y="700"/>
                    <a:pt x="701" y="705"/>
                    <a:pt x="736" y="701"/>
                  </a:cubicBezTo>
                  <a:cubicBezTo>
                    <a:pt x="761" y="698"/>
                    <a:pt x="780" y="679"/>
                    <a:pt x="784" y="656"/>
                  </a:cubicBezTo>
                  <a:cubicBezTo>
                    <a:pt x="787" y="635"/>
                    <a:pt x="779" y="623"/>
                    <a:pt x="759" y="617"/>
                  </a:cubicBezTo>
                  <a:cubicBezTo>
                    <a:pt x="752" y="615"/>
                    <a:pt x="745" y="613"/>
                    <a:pt x="736" y="611"/>
                  </a:cubicBezTo>
                  <a:cubicBezTo>
                    <a:pt x="746" y="602"/>
                    <a:pt x="755" y="603"/>
                    <a:pt x="764" y="607"/>
                  </a:cubicBezTo>
                  <a:cubicBezTo>
                    <a:pt x="789" y="617"/>
                    <a:pt x="794" y="641"/>
                    <a:pt x="797" y="667"/>
                  </a:cubicBezTo>
                  <a:cubicBezTo>
                    <a:pt x="801" y="664"/>
                    <a:pt x="804" y="664"/>
                    <a:pt x="805" y="662"/>
                  </a:cubicBezTo>
                  <a:cubicBezTo>
                    <a:pt x="828" y="640"/>
                    <a:pt x="842" y="612"/>
                    <a:pt x="851" y="583"/>
                  </a:cubicBezTo>
                  <a:cubicBezTo>
                    <a:pt x="853" y="577"/>
                    <a:pt x="852" y="569"/>
                    <a:pt x="851" y="563"/>
                  </a:cubicBezTo>
                  <a:cubicBezTo>
                    <a:pt x="848" y="554"/>
                    <a:pt x="840" y="550"/>
                    <a:pt x="830" y="551"/>
                  </a:cubicBezTo>
                  <a:cubicBezTo>
                    <a:pt x="820" y="553"/>
                    <a:pt x="817" y="559"/>
                    <a:pt x="818" y="569"/>
                  </a:cubicBezTo>
                  <a:cubicBezTo>
                    <a:pt x="818" y="573"/>
                    <a:pt x="818" y="577"/>
                    <a:pt x="817" y="581"/>
                  </a:cubicBezTo>
                  <a:cubicBezTo>
                    <a:pt x="816" y="587"/>
                    <a:pt x="816" y="594"/>
                    <a:pt x="807" y="595"/>
                  </a:cubicBezTo>
                  <a:cubicBezTo>
                    <a:pt x="797" y="580"/>
                    <a:pt x="809" y="563"/>
                    <a:pt x="801" y="546"/>
                  </a:cubicBezTo>
                  <a:cubicBezTo>
                    <a:pt x="772" y="543"/>
                    <a:pt x="743" y="540"/>
                    <a:pt x="713" y="539"/>
                  </a:cubicBezTo>
                  <a:cubicBezTo>
                    <a:pt x="707" y="538"/>
                    <a:pt x="701" y="544"/>
                    <a:pt x="697" y="548"/>
                  </a:cubicBezTo>
                  <a:cubicBezTo>
                    <a:pt x="690" y="557"/>
                    <a:pt x="690" y="567"/>
                    <a:pt x="694" y="577"/>
                  </a:cubicBezTo>
                  <a:cubicBezTo>
                    <a:pt x="704" y="607"/>
                    <a:pt x="717" y="635"/>
                    <a:pt x="747" y="650"/>
                  </a:cubicBezTo>
                  <a:cubicBezTo>
                    <a:pt x="727" y="660"/>
                    <a:pt x="708" y="670"/>
                    <a:pt x="686" y="680"/>
                  </a:cubicBezTo>
                  <a:cubicBezTo>
                    <a:pt x="681" y="676"/>
                    <a:pt x="674" y="670"/>
                    <a:pt x="667" y="664"/>
                  </a:cubicBezTo>
                  <a:cubicBezTo>
                    <a:pt x="670" y="664"/>
                    <a:pt x="675" y="664"/>
                    <a:pt x="677" y="662"/>
                  </a:cubicBezTo>
                  <a:cubicBezTo>
                    <a:pt x="687" y="652"/>
                    <a:pt x="696" y="642"/>
                    <a:pt x="705" y="632"/>
                  </a:cubicBezTo>
                  <a:cubicBezTo>
                    <a:pt x="694" y="613"/>
                    <a:pt x="673" y="610"/>
                    <a:pt x="665" y="628"/>
                  </a:cubicBezTo>
                  <a:cubicBezTo>
                    <a:pt x="659" y="640"/>
                    <a:pt x="655" y="653"/>
                    <a:pt x="667" y="665"/>
                  </a:cubicBezTo>
                  <a:close/>
                  <a:moveTo>
                    <a:pt x="915" y="672"/>
                  </a:moveTo>
                  <a:cubicBezTo>
                    <a:pt x="927" y="653"/>
                    <a:pt x="936" y="623"/>
                    <a:pt x="935" y="601"/>
                  </a:cubicBezTo>
                  <a:cubicBezTo>
                    <a:pt x="935" y="584"/>
                    <a:pt x="931" y="568"/>
                    <a:pt x="922" y="554"/>
                  </a:cubicBezTo>
                  <a:cubicBezTo>
                    <a:pt x="912" y="538"/>
                    <a:pt x="898" y="533"/>
                    <a:pt x="881" y="532"/>
                  </a:cubicBezTo>
                  <a:cubicBezTo>
                    <a:pt x="865" y="532"/>
                    <a:pt x="856" y="540"/>
                    <a:pt x="859" y="556"/>
                  </a:cubicBezTo>
                  <a:cubicBezTo>
                    <a:pt x="865" y="587"/>
                    <a:pt x="855" y="614"/>
                    <a:pt x="843" y="641"/>
                  </a:cubicBezTo>
                  <a:cubicBezTo>
                    <a:pt x="840" y="648"/>
                    <a:pt x="837" y="654"/>
                    <a:pt x="833" y="664"/>
                  </a:cubicBezTo>
                  <a:cubicBezTo>
                    <a:pt x="849" y="664"/>
                    <a:pt x="862" y="662"/>
                    <a:pt x="874" y="664"/>
                  </a:cubicBezTo>
                  <a:cubicBezTo>
                    <a:pt x="887" y="665"/>
                    <a:pt x="900" y="669"/>
                    <a:pt x="915" y="672"/>
                  </a:cubicBezTo>
                  <a:close/>
                  <a:moveTo>
                    <a:pt x="211" y="620"/>
                  </a:moveTo>
                  <a:cubicBezTo>
                    <a:pt x="228" y="615"/>
                    <a:pt x="245" y="612"/>
                    <a:pt x="260" y="607"/>
                  </a:cubicBezTo>
                  <a:cubicBezTo>
                    <a:pt x="279" y="600"/>
                    <a:pt x="292" y="575"/>
                    <a:pt x="268" y="556"/>
                  </a:cubicBezTo>
                  <a:cubicBezTo>
                    <a:pt x="238" y="534"/>
                    <a:pt x="205" y="527"/>
                    <a:pt x="170" y="538"/>
                  </a:cubicBezTo>
                  <a:cubicBezTo>
                    <a:pt x="154" y="543"/>
                    <a:pt x="149" y="550"/>
                    <a:pt x="148" y="566"/>
                  </a:cubicBezTo>
                  <a:cubicBezTo>
                    <a:pt x="146" y="586"/>
                    <a:pt x="152" y="600"/>
                    <a:pt x="171" y="608"/>
                  </a:cubicBezTo>
                  <a:cubicBezTo>
                    <a:pt x="184" y="613"/>
                    <a:pt x="198" y="616"/>
                    <a:pt x="211" y="620"/>
                  </a:cubicBezTo>
                  <a:close/>
                  <a:moveTo>
                    <a:pt x="198" y="239"/>
                  </a:moveTo>
                  <a:cubicBezTo>
                    <a:pt x="209" y="234"/>
                    <a:pt x="217" y="230"/>
                    <a:pt x="225" y="227"/>
                  </a:cubicBezTo>
                  <a:cubicBezTo>
                    <a:pt x="238" y="221"/>
                    <a:pt x="246" y="211"/>
                    <a:pt x="246" y="198"/>
                  </a:cubicBezTo>
                  <a:cubicBezTo>
                    <a:pt x="247" y="184"/>
                    <a:pt x="245" y="171"/>
                    <a:pt x="243" y="158"/>
                  </a:cubicBezTo>
                  <a:cubicBezTo>
                    <a:pt x="241" y="149"/>
                    <a:pt x="234" y="142"/>
                    <a:pt x="225" y="141"/>
                  </a:cubicBezTo>
                  <a:cubicBezTo>
                    <a:pt x="210" y="139"/>
                    <a:pt x="195" y="138"/>
                    <a:pt x="179" y="138"/>
                  </a:cubicBezTo>
                  <a:cubicBezTo>
                    <a:pt x="163" y="139"/>
                    <a:pt x="152" y="149"/>
                    <a:pt x="146" y="164"/>
                  </a:cubicBezTo>
                  <a:cubicBezTo>
                    <a:pt x="136" y="186"/>
                    <a:pt x="135" y="209"/>
                    <a:pt x="136" y="233"/>
                  </a:cubicBezTo>
                  <a:cubicBezTo>
                    <a:pt x="136" y="239"/>
                    <a:pt x="139" y="244"/>
                    <a:pt x="145" y="243"/>
                  </a:cubicBezTo>
                  <a:cubicBezTo>
                    <a:pt x="149" y="242"/>
                    <a:pt x="154" y="237"/>
                    <a:pt x="156" y="233"/>
                  </a:cubicBezTo>
                  <a:cubicBezTo>
                    <a:pt x="157" y="226"/>
                    <a:pt x="156" y="219"/>
                    <a:pt x="157" y="211"/>
                  </a:cubicBezTo>
                  <a:cubicBezTo>
                    <a:pt x="157" y="205"/>
                    <a:pt x="158" y="200"/>
                    <a:pt x="169" y="199"/>
                  </a:cubicBezTo>
                  <a:cubicBezTo>
                    <a:pt x="170" y="206"/>
                    <a:pt x="172" y="212"/>
                    <a:pt x="173" y="219"/>
                  </a:cubicBezTo>
                  <a:cubicBezTo>
                    <a:pt x="175" y="226"/>
                    <a:pt x="171" y="236"/>
                    <a:pt x="187" y="236"/>
                  </a:cubicBezTo>
                  <a:cubicBezTo>
                    <a:pt x="187" y="226"/>
                    <a:pt x="186" y="217"/>
                    <a:pt x="188" y="208"/>
                  </a:cubicBezTo>
                  <a:cubicBezTo>
                    <a:pt x="189" y="200"/>
                    <a:pt x="182" y="188"/>
                    <a:pt x="198" y="185"/>
                  </a:cubicBezTo>
                  <a:cubicBezTo>
                    <a:pt x="198" y="203"/>
                    <a:pt x="198" y="219"/>
                    <a:pt x="198" y="239"/>
                  </a:cubicBezTo>
                  <a:close/>
                  <a:moveTo>
                    <a:pt x="430" y="695"/>
                  </a:moveTo>
                  <a:cubicBezTo>
                    <a:pt x="440" y="693"/>
                    <a:pt x="450" y="692"/>
                    <a:pt x="459" y="690"/>
                  </a:cubicBezTo>
                  <a:cubicBezTo>
                    <a:pt x="473" y="687"/>
                    <a:pt x="481" y="677"/>
                    <a:pt x="487" y="665"/>
                  </a:cubicBezTo>
                  <a:cubicBezTo>
                    <a:pt x="492" y="654"/>
                    <a:pt x="490" y="646"/>
                    <a:pt x="479" y="640"/>
                  </a:cubicBezTo>
                  <a:cubicBezTo>
                    <a:pt x="442" y="621"/>
                    <a:pt x="404" y="619"/>
                    <a:pt x="366" y="638"/>
                  </a:cubicBezTo>
                  <a:cubicBezTo>
                    <a:pt x="347" y="648"/>
                    <a:pt x="347" y="664"/>
                    <a:pt x="365" y="675"/>
                  </a:cubicBezTo>
                  <a:cubicBezTo>
                    <a:pt x="385" y="686"/>
                    <a:pt x="406" y="694"/>
                    <a:pt x="430" y="695"/>
                  </a:cubicBezTo>
                  <a:close/>
                  <a:moveTo>
                    <a:pt x="172" y="333"/>
                  </a:moveTo>
                  <a:cubicBezTo>
                    <a:pt x="178" y="311"/>
                    <a:pt x="172" y="303"/>
                    <a:pt x="151" y="301"/>
                  </a:cubicBezTo>
                  <a:cubicBezTo>
                    <a:pt x="122" y="298"/>
                    <a:pt x="105" y="313"/>
                    <a:pt x="93" y="336"/>
                  </a:cubicBezTo>
                  <a:cubicBezTo>
                    <a:pt x="76" y="372"/>
                    <a:pt x="85" y="408"/>
                    <a:pt x="97" y="444"/>
                  </a:cubicBezTo>
                  <a:cubicBezTo>
                    <a:pt x="120" y="440"/>
                    <a:pt x="121" y="439"/>
                    <a:pt x="123" y="420"/>
                  </a:cubicBezTo>
                  <a:cubicBezTo>
                    <a:pt x="125" y="405"/>
                    <a:pt x="125" y="388"/>
                    <a:pt x="128" y="373"/>
                  </a:cubicBezTo>
                  <a:cubicBezTo>
                    <a:pt x="132" y="345"/>
                    <a:pt x="140" y="337"/>
                    <a:pt x="169" y="334"/>
                  </a:cubicBezTo>
                  <a:cubicBezTo>
                    <a:pt x="170" y="334"/>
                    <a:pt x="171" y="333"/>
                    <a:pt x="172" y="333"/>
                  </a:cubicBezTo>
                  <a:close/>
                  <a:moveTo>
                    <a:pt x="348" y="682"/>
                  </a:moveTo>
                  <a:cubicBezTo>
                    <a:pt x="340" y="700"/>
                    <a:pt x="340" y="704"/>
                    <a:pt x="350" y="715"/>
                  </a:cubicBezTo>
                  <a:cubicBezTo>
                    <a:pt x="367" y="734"/>
                    <a:pt x="386" y="746"/>
                    <a:pt x="412" y="748"/>
                  </a:cubicBezTo>
                  <a:cubicBezTo>
                    <a:pt x="431" y="749"/>
                    <a:pt x="450" y="750"/>
                    <a:pt x="468" y="744"/>
                  </a:cubicBezTo>
                  <a:cubicBezTo>
                    <a:pt x="488" y="738"/>
                    <a:pt x="496" y="727"/>
                    <a:pt x="496" y="706"/>
                  </a:cubicBezTo>
                  <a:cubicBezTo>
                    <a:pt x="444" y="712"/>
                    <a:pt x="393" y="713"/>
                    <a:pt x="348" y="682"/>
                  </a:cubicBezTo>
                  <a:close/>
                  <a:moveTo>
                    <a:pt x="143" y="686"/>
                  </a:moveTo>
                  <a:cubicBezTo>
                    <a:pt x="132" y="695"/>
                    <a:pt x="121" y="701"/>
                    <a:pt x="107" y="692"/>
                  </a:cubicBezTo>
                  <a:cubicBezTo>
                    <a:pt x="108" y="683"/>
                    <a:pt x="109" y="674"/>
                    <a:pt x="110" y="663"/>
                  </a:cubicBezTo>
                  <a:cubicBezTo>
                    <a:pt x="100" y="661"/>
                    <a:pt x="90" y="660"/>
                    <a:pt x="81" y="659"/>
                  </a:cubicBezTo>
                  <a:cubicBezTo>
                    <a:pt x="81" y="635"/>
                    <a:pt x="104" y="637"/>
                    <a:pt x="116" y="626"/>
                  </a:cubicBezTo>
                  <a:cubicBezTo>
                    <a:pt x="92" y="611"/>
                    <a:pt x="61" y="625"/>
                    <a:pt x="56" y="652"/>
                  </a:cubicBezTo>
                  <a:cubicBezTo>
                    <a:pt x="52" y="667"/>
                    <a:pt x="53" y="680"/>
                    <a:pt x="74" y="683"/>
                  </a:cubicBezTo>
                  <a:cubicBezTo>
                    <a:pt x="76" y="683"/>
                    <a:pt x="78" y="685"/>
                    <a:pt x="81" y="686"/>
                  </a:cubicBezTo>
                  <a:cubicBezTo>
                    <a:pt x="81" y="692"/>
                    <a:pt x="81" y="697"/>
                    <a:pt x="81" y="702"/>
                  </a:cubicBezTo>
                  <a:cubicBezTo>
                    <a:pt x="82" y="718"/>
                    <a:pt x="84" y="720"/>
                    <a:pt x="100" y="718"/>
                  </a:cubicBezTo>
                  <a:cubicBezTo>
                    <a:pt x="104" y="728"/>
                    <a:pt x="98" y="741"/>
                    <a:pt x="109" y="749"/>
                  </a:cubicBezTo>
                  <a:cubicBezTo>
                    <a:pt x="137" y="737"/>
                    <a:pt x="148" y="717"/>
                    <a:pt x="143" y="686"/>
                  </a:cubicBezTo>
                  <a:close/>
                  <a:moveTo>
                    <a:pt x="521" y="665"/>
                  </a:moveTo>
                  <a:cubicBezTo>
                    <a:pt x="517" y="665"/>
                    <a:pt x="514" y="665"/>
                    <a:pt x="512" y="666"/>
                  </a:cubicBezTo>
                  <a:cubicBezTo>
                    <a:pt x="503" y="667"/>
                    <a:pt x="496" y="672"/>
                    <a:pt x="497" y="681"/>
                  </a:cubicBezTo>
                  <a:cubicBezTo>
                    <a:pt x="498" y="687"/>
                    <a:pt x="503" y="693"/>
                    <a:pt x="508" y="696"/>
                  </a:cubicBezTo>
                  <a:cubicBezTo>
                    <a:pt x="517" y="699"/>
                    <a:pt x="525" y="695"/>
                    <a:pt x="527" y="686"/>
                  </a:cubicBezTo>
                  <a:cubicBezTo>
                    <a:pt x="530" y="678"/>
                    <a:pt x="535" y="677"/>
                    <a:pt x="541" y="675"/>
                  </a:cubicBezTo>
                  <a:cubicBezTo>
                    <a:pt x="559" y="667"/>
                    <a:pt x="562" y="651"/>
                    <a:pt x="547" y="638"/>
                  </a:cubicBezTo>
                  <a:cubicBezTo>
                    <a:pt x="542" y="634"/>
                    <a:pt x="537" y="630"/>
                    <a:pt x="531" y="627"/>
                  </a:cubicBezTo>
                  <a:cubicBezTo>
                    <a:pt x="513" y="619"/>
                    <a:pt x="494" y="610"/>
                    <a:pt x="476" y="603"/>
                  </a:cubicBezTo>
                  <a:cubicBezTo>
                    <a:pt x="452" y="595"/>
                    <a:pt x="428" y="596"/>
                    <a:pt x="405" y="608"/>
                  </a:cubicBezTo>
                  <a:cubicBezTo>
                    <a:pt x="402" y="609"/>
                    <a:pt x="400" y="613"/>
                    <a:pt x="397" y="616"/>
                  </a:cubicBezTo>
                  <a:cubicBezTo>
                    <a:pt x="447" y="609"/>
                    <a:pt x="487" y="627"/>
                    <a:pt x="521" y="665"/>
                  </a:cubicBezTo>
                  <a:close/>
                  <a:moveTo>
                    <a:pt x="225" y="471"/>
                  </a:moveTo>
                  <a:cubicBezTo>
                    <a:pt x="226" y="473"/>
                    <a:pt x="226" y="474"/>
                    <a:pt x="226" y="475"/>
                  </a:cubicBezTo>
                  <a:cubicBezTo>
                    <a:pt x="209" y="482"/>
                    <a:pt x="190" y="478"/>
                    <a:pt x="172" y="479"/>
                  </a:cubicBezTo>
                  <a:cubicBezTo>
                    <a:pt x="153" y="481"/>
                    <a:pt x="134" y="482"/>
                    <a:pt x="114" y="483"/>
                  </a:cubicBezTo>
                  <a:cubicBezTo>
                    <a:pt x="126" y="521"/>
                    <a:pt x="155" y="532"/>
                    <a:pt x="182" y="509"/>
                  </a:cubicBezTo>
                  <a:cubicBezTo>
                    <a:pt x="198" y="495"/>
                    <a:pt x="217" y="489"/>
                    <a:pt x="237" y="488"/>
                  </a:cubicBezTo>
                  <a:cubicBezTo>
                    <a:pt x="241" y="488"/>
                    <a:pt x="244" y="487"/>
                    <a:pt x="252" y="485"/>
                  </a:cubicBezTo>
                  <a:cubicBezTo>
                    <a:pt x="240" y="471"/>
                    <a:pt x="231" y="460"/>
                    <a:pt x="221" y="448"/>
                  </a:cubicBezTo>
                  <a:cubicBezTo>
                    <a:pt x="212" y="435"/>
                    <a:pt x="200" y="435"/>
                    <a:pt x="185" y="441"/>
                  </a:cubicBezTo>
                  <a:cubicBezTo>
                    <a:pt x="187" y="450"/>
                    <a:pt x="189" y="458"/>
                    <a:pt x="190" y="467"/>
                  </a:cubicBezTo>
                  <a:cubicBezTo>
                    <a:pt x="203" y="468"/>
                    <a:pt x="214" y="470"/>
                    <a:pt x="225" y="471"/>
                  </a:cubicBezTo>
                  <a:close/>
                  <a:moveTo>
                    <a:pt x="509" y="279"/>
                  </a:moveTo>
                  <a:cubicBezTo>
                    <a:pt x="513" y="279"/>
                    <a:pt x="519" y="275"/>
                    <a:pt x="521" y="268"/>
                  </a:cubicBezTo>
                  <a:cubicBezTo>
                    <a:pt x="523" y="262"/>
                    <a:pt x="525" y="258"/>
                    <a:pt x="531" y="254"/>
                  </a:cubicBezTo>
                  <a:cubicBezTo>
                    <a:pt x="540" y="247"/>
                    <a:pt x="531" y="209"/>
                    <a:pt x="520" y="206"/>
                  </a:cubicBezTo>
                  <a:cubicBezTo>
                    <a:pt x="518" y="205"/>
                    <a:pt x="516" y="205"/>
                    <a:pt x="514" y="205"/>
                  </a:cubicBezTo>
                  <a:cubicBezTo>
                    <a:pt x="504" y="204"/>
                    <a:pt x="494" y="204"/>
                    <a:pt x="485" y="203"/>
                  </a:cubicBezTo>
                  <a:cubicBezTo>
                    <a:pt x="475" y="202"/>
                    <a:pt x="450" y="227"/>
                    <a:pt x="454" y="236"/>
                  </a:cubicBezTo>
                  <a:cubicBezTo>
                    <a:pt x="458" y="245"/>
                    <a:pt x="459" y="254"/>
                    <a:pt x="461" y="264"/>
                  </a:cubicBezTo>
                  <a:cubicBezTo>
                    <a:pt x="462" y="268"/>
                    <a:pt x="469" y="272"/>
                    <a:pt x="473" y="273"/>
                  </a:cubicBezTo>
                  <a:cubicBezTo>
                    <a:pt x="483" y="276"/>
                    <a:pt x="494" y="277"/>
                    <a:pt x="509" y="279"/>
                  </a:cubicBezTo>
                  <a:close/>
                  <a:moveTo>
                    <a:pt x="58" y="204"/>
                  </a:moveTo>
                  <a:cubicBezTo>
                    <a:pt x="62" y="206"/>
                    <a:pt x="67" y="209"/>
                    <a:pt x="70" y="208"/>
                  </a:cubicBezTo>
                  <a:cubicBezTo>
                    <a:pt x="84" y="205"/>
                    <a:pt x="97" y="204"/>
                    <a:pt x="110" y="212"/>
                  </a:cubicBezTo>
                  <a:cubicBezTo>
                    <a:pt x="120" y="218"/>
                    <a:pt x="128" y="210"/>
                    <a:pt x="127" y="198"/>
                  </a:cubicBezTo>
                  <a:cubicBezTo>
                    <a:pt x="126" y="194"/>
                    <a:pt x="125" y="191"/>
                    <a:pt x="123" y="187"/>
                  </a:cubicBezTo>
                  <a:cubicBezTo>
                    <a:pt x="112" y="161"/>
                    <a:pt x="83" y="144"/>
                    <a:pt x="55" y="149"/>
                  </a:cubicBezTo>
                  <a:cubicBezTo>
                    <a:pt x="36" y="152"/>
                    <a:pt x="28" y="164"/>
                    <a:pt x="33" y="181"/>
                  </a:cubicBezTo>
                  <a:cubicBezTo>
                    <a:pt x="43" y="179"/>
                    <a:pt x="53" y="177"/>
                    <a:pt x="63" y="175"/>
                  </a:cubicBezTo>
                  <a:cubicBezTo>
                    <a:pt x="67" y="188"/>
                    <a:pt x="67" y="188"/>
                    <a:pt x="58" y="204"/>
                  </a:cubicBezTo>
                  <a:close/>
                  <a:moveTo>
                    <a:pt x="862" y="467"/>
                  </a:moveTo>
                  <a:cubicBezTo>
                    <a:pt x="857" y="451"/>
                    <a:pt x="846" y="444"/>
                    <a:pt x="833" y="438"/>
                  </a:cubicBezTo>
                  <a:cubicBezTo>
                    <a:pt x="812" y="429"/>
                    <a:pt x="790" y="428"/>
                    <a:pt x="768" y="430"/>
                  </a:cubicBezTo>
                  <a:cubicBezTo>
                    <a:pt x="750" y="432"/>
                    <a:pt x="741" y="440"/>
                    <a:pt x="739" y="453"/>
                  </a:cubicBezTo>
                  <a:cubicBezTo>
                    <a:pt x="737" y="465"/>
                    <a:pt x="745" y="479"/>
                    <a:pt x="758" y="486"/>
                  </a:cubicBezTo>
                  <a:cubicBezTo>
                    <a:pt x="778" y="496"/>
                    <a:pt x="798" y="492"/>
                    <a:pt x="819" y="486"/>
                  </a:cubicBezTo>
                  <a:cubicBezTo>
                    <a:pt x="821" y="485"/>
                    <a:pt x="825" y="479"/>
                    <a:pt x="824" y="475"/>
                  </a:cubicBezTo>
                  <a:cubicBezTo>
                    <a:pt x="824" y="472"/>
                    <a:pt x="819" y="467"/>
                    <a:pt x="816" y="467"/>
                  </a:cubicBezTo>
                  <a:cubicBezTo>
                    <a:pt x="809" y="466"/>
                    <a:pt x="803" y="467"/>
                    <a:pt x="796" y="468"/>
                  </a:cubicBezTo>
                  <a:cubicBezTo>
                    <a:pt x="789" y="468"/>
                    <a:pt x="782" y="470"/>
                    <a:pt x="776" y="469"/>
                  </a:cubicBezTo>
                  <a:cubicBezTo>
                    <a:pt x="772" y="467"/>
                    <a:pt x="766" y="462"/>
                    <a:pt x="765" y="457"/>
                  </a:cubicBezTo>
                  <a:cubicBezTo>
                    <a:pt x="763" y="449"/>
                    <a:pt x="770" y="445"/>
                    <a:pt x="777" y="444"/>
                  </a:cubicBezTo>
                  <a:cubicBezTo>
                    <a:pt x="786" y="444"/>
                    <a:pt x="795" y="443"/>
                    <a:pt x="803" y="445"/>
                  </a:cubicBezTo>
                  <a:cubicBezTo>
                    <a:pt x="819" y="450"/>
                    <a:pt x="834" y="456"/>
                    <a:pt x="850" y="462"/>
                  </a:cubicBezTo>
                  <a:cubicBezTo>
                    <a:pt x="854" y="463"/>
                    <a:pt x="858" y="466"/>
                    <a:pt x="862" y="467"/>
                  </a:cubicBezTo>
                  <a:close/>
                  <a:moveTo>
                    <a:pt x="601" y="595"/>
                  </a:moveTo>
                  <a:cubicBezTo>
                    <a:pt x="603" y="593"/>
                    <a:pt x="606" y="591"/>
                    <a:pt x="608" y="589"/>
                  </a:cubicBezTo>
                  <a:cubicBezTo>
                    <a:pt x="622" y="574"/>
                    <a:pt x="636" y="560"/>
                    <a:pt x="659" y="564"/>
                  </a:cubicBezTo>
                  <a:cubicBezTo>
                    <a:pt x="663" y="565"/>
                    <a:pt x="670" y="559"/>
                    <a:pt x="671" y="556"/>
                  </a:cubicBezTo>
                  <a:cubicBezTo>
                    <a:pt x="673" y="551"/>
                    <a:pt x="672" y="543"/>
                    <a:pt x="669" y="539"/>
                  </a:cubicBezTo>
                  <a:cubicBezTo>
                    <a:pt x="665" y="534"/>
                    <a:pt x="657" y="532"/>
                    <a:pt x="650" y="528"/>
                  </a:cubicBezTo>
                  <a:cubicBezTo>
                    <a:pt x="653" y="501"/>
                    <a:pt x="674" y="489"/>
                    <a:pt x="698" y="476"/>
                  </a:cubicBezTo>
                  <a:cubicBezTo>
                    <a:pt x="673" y="471"/>
                    <a:pt x="656" y="479"/>
                    <a:pt x="644" y="497"/>
                  </a:cubicBezTo>
                  <a:cubicBezTo>
                    <a:pt x="639" y="505"/>
                    <a:pt x="635" y="514"/>
                    <a:pt x="633" y="524"/>
                  </a:cubicBezTo>
                  <a:cubicBezTo>
                    <a:pt x="630" y="535"/>
                    <a:pt x="625" y="545"/>
                    <a:pt x="617" y="553"/>
                  </a:cubicBezTo>
                  <a:cubicBezTo>
                    <a:pt x="607" y="565"/>
                    <a:pt x="598" y="577"/>
                    <a:pt x="601" y="595"/>
                  </a:cubicBezTo>
                  <a:close/>
                  <a:moveTo>
                    <a:pt x="967" y="586"/>
                  </a:moveTo>
                  <a:cubicBezTo>
                    <a:pt x="970" y="582"/>
                    <a:pt x="974" y="578"/>
                    <a:pt x="978" y="575"/>
                  </a:cubicBezTo>
                  <a:cubicBezTo>
                    <a:pt x="990" y="562"/>
                    <a:pt x="1002" y="550"/>
                    <a:pt x="1023" y="555"/>
                  </a:cubicBezTo>
                  <a:cubicBezTo>
                    <a:pt x="1030" y="557"/>
                    <a:pt x="1036" y="552"/>
                    <a:pt x="1037" y="544"/>
                  </a:cubicBezTo>
                  <a:cubicBezTo>
                    <a:pt x="1039" y="536"/>
                    <a:pt x="1037" y="529"/>
                    <a:pt x="1030" y="525"/>
                  </a:cubicBezTo>
                  <a:cubicBezTo>
                    <a:pt x="1025" y="522"/>
                    <a:pt x="1019" y="521"/>
                    <a:pt x="1012" y="518"/>
                  </a:cubicBezTo>
                  <a:cubicBezTo>
                    <a:pt x="1019" y="506"/>
                    <a:pt x="1024" y="495"/>
                    <a:pt x="1032" y="487"/>
                  </a:cubicBezTo>
                  <a:cubicBezTo>
                    <a:pt x="1040" y="478"/>
                    <a:pt x="1051" y="473"/>
                    <a:pt x="1061" y="466"/>
                  </a:cubicBezTo>
                  <a:cubicBezTo>
                    <a:pt x="1059" y="465"/>
                    <a:pt x="1058" y="464"/>
                    <a:pt x="1057" y="464"/>
                  </a:cubicBezTo>
                  <a:cubicBezTo>
                    <a:pt x="1054" y="464"/>
                    <a:pt x="1051" y="463"/>
                    <a:pt x="1049" y="464"/>
                  </a:cubicBezTo>
                  <a:cubicBezTo>
                    <a:pt x="1019" y="467"/>
                    <a:pt x="1004" y="487"/>
                    <a:pt x="998" y="514"/>
                  </a:cubicBezTo>
                  <a:cubicBezTo>
                    <a:pt x="995" y="525"/>
                    <a:pt x="990" y="534"/>
                    <a:pt x="982" y="543"/>
                  </a:cubicBezTo>
                  <a:cubicBezTo>
                    <a:pt x="972" y="555"/>
                    <a:pt x="963" y="567"/>
                    <a:pt x="967" y="586"/>
                  </a:cubicBezTo>
                  <a:close/>
                  <a:moveTo>
                    <a:pt x="174" y="130"/>
                  </a:moveTo>
                  <a:cubicBezTo>
                    <a:pt x="196" y="133"/>
                    <a:pt x="216" y="135"/>
                    <a:pt x="236" y="138"/>
                  </a:cubicBezTo>
                  <a:cubicBezTo>
                    <a:pt x="240" y="138"/>
                    <a:pt x="244" y="139"/>
                    <a:pt x="248" y="139"/>
                  </a:cubicBezTo>
                  <a:cubicBezTo>
                    <a:pt x="266" y="138"/>
                    <a:pt x="271" y="133"/>
                    <a:pt x="273" y="115"/>
                  </a:cubicBezTo>
                  <a:cubicBezTo>
                    <a:pt x="274" y="108"/>
                    <a:pt x="275" y="101"/>
                    <a:pt x="275" y="94"/>
                  </a:cubicBezTo>
                  <a:cubicBezTo>
                    <a:pt x="276" y="87"/>
                    <a:pt x="273" y="83"/>
                    <a:pt x="264" y="85"/>
                  </a:cubicBezTo>
                  <a:cubicBezTo>
                    <a:pt x="264" y="88"/>
                    <a:pt x="262" y="91"/>
                    <a:pt x="261" y="94"/>
                  </a:cubicBezTo>
                  <a:cubicBezTo>
                    <a:pt x="260" y="97"/>
                    <a:pt x="259" y="101"/>
                    <a:pt x="258" y="103"/>
                  </a:cubicBezTo>
                  <a:cubicBezTo>
                    <a:pt x="230" y="114"/>
                    <a:pt x="196" y="103"/>
                    <a:pt x="174" y="130"/>
                  </a:cubicBezTo>
                  <a:close/>
                  <a:moveTo>
                    <a:pt x="87" y="608"/>
                  </a:moveTo>
                  <a:cubicBezTo>
                    <a:pt x="91" y="608"/>
                    <a:pt x="94" y="608"/>
                    <a:pt x="96" y="609"/>
                  </a:cubicBezTo>
                  <a:cubicBezTo>
                    <a:pt x="106" y="610"/>
                    <a:pt x="117" y="605"/>
                    <a:pt x="122" y="619"/>
                  </a:cubicBezTo>
                  <a:cubicBezTo>
                    <a:pt x="125" y="625"/>
                    <a:pt x="136" y="623"/>
                    <a:pt x="139" y="616"/>
                  </a:cubicBezTo>
                  <a:cubicBezTo>
                    <a:pt x="141" y="611"/>
                    <a:pt x="142" y="605"/>
                    <a:pt x="141" y="599"/>
                  </a:cubicBezTo>
                  <a:cubicBezTo>
                    <a:pt x="140" y="591"/>
                    <a:pt x="137" y="583"/>
                    <a:pt x="135" y="575"/>
                  </a:cubicBezTo>
                  <a:cubicBezTo>
                    <a:pt x="133" y="562"/>
                    <a:pt x="127" y="557"/>
                    <a:pt x="114" y="560"/>
                  </a:cubicBezTo>
                  <a:cubicBezTo>
                    <a:pt x="93" y="564"/>
                    <a:pt x="81" y="584"/>
                    <a:pt x="87" y="608"/>
                  </a:cubicBezTo>
                  <a:close/>
                  <a:moveTo>
                    <a:pt x="155" y="620"/>
                  </a:moveTo>
                  <a:cubicBezTo>
                    <a:pt x="156" y="635"/>
                    <a:pt x="166" y="640"/>
                    <a:pt x="175" y="643"/>
                  </a:cubicBezTo>
                  <a:cubicBezTo>
                    <a:pt x="193" y="650"/>
                    <a:pt x="212" y="655"/>
                    <a:pt x="232" y="652"/>
                  </a:cubicBezTo>
                  <a:cubicBezTo>
                    <a:pt x="255" y="649"/>
                    <a:pt x="277" y="642"/>
                    <a:pt x="295" y="619"/>
                  </a:cubicBezTo>
                  <a:cubicBezTo>
                    <a:pt x="282" y="620"/>
                    <a:pt x="272" y="618"/>
                    <a:pt x="265" y="622"/>
                  </a:cubicBezTo>
                  <a:cubicBezTo>
                    <a:pt x="234" y="639"/>
                    <a:pt x="203" y="633"/>
                    <a:pt x="171" y="624"/>
                  </a:cubicBezTo>
                  <a:cubicBezTo>
                    <a:pt x="167" y="623"/>
                    <a:pt x="162" y="621"/>
                    <a:pt x="155" y="620"/>
                  </a:cubicBezTo>
                  <a:close/>
                  <a:moveTo>
                    <a:pt x="487" y="343"/>
                  </a:moveTo>
                  <a:cubicBezTo>
                    <a:pt x="478" y="356"/>
                    <a:pt x="477" y="358"/>
                    <a:pt x="488" y="364"/>
                  </a:cubicBezTo>
                  <a:cubicBezTo>
                    <a:pt x="508" y="376"/>
                    <a:pt x="528" y="389"/>
                    <a:pt x="550" y="396"/>
                  </a:cubicBezTo>
                  <a:cubicBezTo>
                    <a:pt x="594" y="411"/>
                    <a:pt x="637" y="405"/>
                    <a:pt x="676" y="380"/>
                  </a:cubicBezTo>
                  <a:cubicBezTo>
                    <a:pt x="678" y="379"/>
                    <a:pt x="680" y="378"/>
                    <a:pt x="681" y="377"/>
                  </a:cubicBezTo>
                  <a:cubicBezTo>
                    <a:pt x="683" y="376"/>
                    <a:pt x="684" y="374"/>
                    <a:pt x="688" y="368"/>
                  </a:cubicBezTo>
                  <a:cubicBezTo>
                    <a:pt x="613" y="399"/>
                    <a:pt x="545" y="409"/>
                    <a:pt x="487" y="343"/>
                  </a:cubicBezTo>
                  <a:close/>
                  <a:moveTo>
                    <a:pt x="304" y="565"/>
                  </a:moveTo>
                  <a:cubicBezTo>
                    <a:pt x="302" y="554"/>
                    <a:pt x="302" y="547"/>
                    <a:pt x="300" y="541"/>
                  </a:cubicBezTo>
                  <a:cubicBezTo>
                    <a:pt x="286" y="509"/>
                    <a:pt x="239" y="496"/>
                    <a:pt x="208" y="514"/>
                  </a:cubicBezTo>
                  <a:cubicBezTo>
                    <a:pt x="238" y="530"/>
                    <a:pt x="269" y="546"/>
                    <a:pt x="304" y="565"/>
                  </a:cubicBezTo>
                  <a:close/>
                  <a:moveTo>
                    <a:pt x="302" y="745"/>
                  </a:moveTo>
                  <a:cubicBezTo>
                    <a:pt x="307" y="741"/>
                    <a:pt x="314" y="739"/>
                    <a:pt x="314" y="736"/>
                  </a:cubicBezTo>
                  <a:cubicBezTo>
                    <a:pt x="316" y="722"/>
                    <a:pt x="316" y="708"/>
                    <a:pt x="316" y="694"/>
                  </a:cubicBezTo>
                  <a:cubicBezTo>
                    <a:pt x="323" y="691"/>
                    <a:pt x="332" y="688"/>
                    <a:pt x="340" y="685"/>
                  </a:cubicBezTo>
                  <a:cubicBezTo>
                    <a:pt x="336" y="675"/>
                    <a:pt x="333" y="668"/>
                    <a:pt x="331" y="660"/>
                  </a:cubicBezTo>
                  <a:cubicBezTo>
                    <a:pt x="308" y="662"/>
                    <a:pt x="306" y="664"/>
                    <a:pt x="302" y="681"/>
                  </a:cubicBezTo>
                  <a:cubicBezTo>
                    <a:pt x="291" y="679"/>
                    <a:pt x="279" y="671"/>
                    <a:pt x="266" y="682"/>
                  </a:cubicBezTo>
                  <a:cubicBezTo>
                    <a:pt x="276" y="690"/>
                    <a:pt x="287" y="695"/>
                    <a:pt x="293" y="705"/>
                  </a:cubicBezTo>
                  <a:cubicBezTo>
                    <a:pt x="299" y="715"/>
                    <a:pt x="299" y="729"/>
                    <a:pt x="302" y="745"/>
                  </a:cubicBezTo>
                  <a:close/>
                  <a:moveTo>
                    <a:pt x="347" y="288"/>
                  </a:moveTo>
                  <a:cubicBezTo>
                    <a:pt x="339" y="316"/>
                    <a:pt x="344" y="338"/>
                    <a:pt x="364" y="346"/>
                  </a:cubicBezTo>
                  <a:cubicBezTo>
                    <a:pt x="378" y="351"/>
                    <a:pt x="394" y="352"/>
                    <a:pt x="409" y="352"/>
                  </a:cubicBezTo>
                  <a:cubicBezTo>
                    <a:pt x="414" y="353"/>
                    <a:pt x="420" y="347"/>
                    <a:pt x="425" y="344"/>
                  </a:cubicBezTo>
                  <a:cubicBezTo>
                    <a:pt x="425" y="343"/>
                    <a:pt x="425" y="341"/>
                    <a:pt x="424" y="340"/>
                  </a:cubicBezTo>
                  <a:cubicBezTo>
                    <a:pt x="410" y="334"/>
                    <a:pt x="394" y="331"/>
                    <a:pt x="381" y="322"/>
                  </a:cubicBezTo>
                  <a:cubicBezTo>
                    <a:pt x="369" y="314"/>
                    <a:pt x="359" y="300"/>
                    <a:pt x="347" y="288"/>
                  </a:cubicBezTo>
                  <a:close/>
                  <a:moveTo>
                    <a:pt x="108" y="274"/>
                  </a:moveTo>
                  <a:cubicBezTo>
                    <a:pt x="120" y="276"/>
                    <a:pt x="124" y="269"/>
                    <a:pt x="127" y="261"/>
                  </a:cubicBezTo>
                  <a:cubicBezTo>
                    <a:pt x="132" y="247"/>
                    <a:pt x="126" y="233"/>
                    <a:pt x="113" y="225"/>
                  </a:cubicBezTo>
                  <a:cubicBezTo>
                    <a:pt x="99" y="217"/>
                    <a:pt x="78" y="218"/>
                    <a:pt x="69" y="226"/>
                  </a:cubicBezTo>
                  <a:cubicBezTo>
                    <a:pt x="64" y="232"/>
                    <a:pt x="60" y="239"/>
                    <a:pt x="65" y="246"/>
                  </a:cubicBezTo>
                  <a:cubicBezTo>
                    <a:pt x="69" y="250"/>
                    <a:pt x="76" y="253"/>
                    <a:pt x="82" y="254"/>
                  </a:cubicBezTo>
                  <a:cubicBezTo>
                    <a:pt x="87" y="255"/>
                    <a:pt x="93" y="252"/>
                    <a:pt x="100" y="250"/>
                  </a:cubicBezTo>
                  <a:cubicBezTo>
                    <a:pt x="103" y="259"/>
                    <a:pt x="105" y="266"/>
                    <a:pt x="108" y="274"/>
                  </a:cubicBezTo>
                  <a:close/>
                  <a:moveTo>
                    <a:pt x="818" y="309"/>
                  </a:moveTo>
                  <a:cubicBezTo>
                    <a:pt x="846" y="296"/>
                    <a:pt x="854" y="271"/>
                    <a:pt x="843" y="247"/>
                  </a:cubicBezTo>
                  <a:cubicBezTo>
                    <a:pt x="833" y="229"/>
                    <a:pt x="809" y="224"/>
                    <a:pt x="786" y="236"/>
                  </a:cubicBezTo>
                  <a:cubicBezTo>
                    <a:pt x="821" y="249"/>
                    <a:pt x="827" y="274"/>
                    <a:pt x="818" y="309"/>
                  </a:cubicBezTo>
                  <a:close/>
                  <a:moveTo>
                    <a:pt x="730" y="329"/>
                  </a:moveTo>
                  <a:cubicBezTo>
                    <a:pt x="757" y="328"/>
                    <a:pt x="774" y="306"/>
                    <a:pt x="770" y="281"/>
                  </a:cubicBezTo>
                  <a:cubicBezTo>
                    <a:pt x="768" y="260"/>
                    <a:pt x="745" y="247"/>
                    <a:pt x="718" y="253"/>
                  </a:cubicBezTo>
                  <a:cubicBezTo>
                    <a:pt x="749" y="274"/>
                    <a:pt x="747" y="300"/>
                    <a:pt x="730" y="329"/>
                  </a:cubicBezTo>
                  <a:close/>
                  <a:moveTo>
                    <a:pt x="616" y="186"/>
                  </a:moveTo>
                  <a:cubicBezTo>
                    <a:pt x="607" y="204"/>
                    <a:pt x="598" y="222"/>
                    <a:pt x="589" y="242"/>
                  </a:cubicBezTo>
                  <a:cubicBezTo>
                    <a:pt x="605" y="251"/>
                    <a:pt x="621" y="244"/>
                    <a:pt x="637" y="241"/>
                  </a:cubicBezTo>
                  <a:cubicBezTo>
                    <a:pt x="647" y="217"/>
                    <a:pt x="640" y="200"/>
                    <a:pt x="616" y="186"/>
                  </a:cubicBezTo>
                  <a:close/>
                  <a:moveTo>
                    <a:pt x="143" y="63"/>
                  </a:moveTo>
                  <a:cubicBezTo>
                    <a:pt x="159" y="70"/>
                    <a:pt x="165" y="69"/>
                    <a:pt x="173" y="58"/>
                  </a:cubicBezTo>
                  <a:cubicBezTo>
                    <a:pt x="185" y="40"/>
                    <a:pt x="190" y="38"/>
                    <a:pt x="211" y="45"/>
                  </a:cubicBezTo>
                  <a:cubicBezTo>
                    <a:pt x="215" y="47"/>
                    <a:pt x="220" y="48"/>
                    <a:pt x="224" y="49"/>
                  </a:cubicBezTo>
                  <a:cubicBezTo>
                    <a:pt x="223" y="22"/>
                    <a:pt x="205" y="11"/>
                    <a:pt x="182" y="22"/>
                  </a:cubicBezTo>
                  <a:cubicBezTo>
                    <a:pt x="164" y="30"/>
                    <a:pt x="152" y="44"/>
                    <a:pt x="143" y="63"/>
                  </a:cubicBezTo>
                  <a:close/>
                  <a:moveTo>
                    <a:pt x="226" y="666"/>
                  </a:moveTo>
                  <a:cubicBezTo>
                    <a:pt x="232" y="669"/>
                    <a:pt x="236" y="672"/>
                    <a:pt x="241" y="673"/>
                  </a:cubicBezTo>
                  <a:cubicBezTo>
                    <a:pt x="247" y="674"/>
                    <a:pt x="254" y="673"/>
                    <a:pt x="261" y="673"/>
                  </a:cubicBezTo>
                  <a:cubicBezTo>
                    <a:pt x="283" y="673"/>
                    <a:pt x="300" y="662"/>
                    <a:pt x="316" y="649"/>
                  </a:cubicBezTo>
                  <a:cubicBezTo>
                    <a:pt x="323" y="643"/>
                    <a:pt x="329" y="636"/>
                    <a:pt x="320" y="629"/>
                  </a:cubicBezTo>
                  <a:cubicBezTo>
                    <a:pt x="289" y="641"/>
                    <a:pt x="260" y="653"/>
                    <a:pt x="226" y="666"/>
                  </a:cubicBezTo>
                  <a:close/>
                  <a:moveTo>
                    <a:pt x="660" y="267"/>
                  </a:moveTo>
                  <a:cubicBezTo>
                    <a:pt x="665" y="277"/>
                    <a:pt x="673" y="287"/>
                    <a:pt x="674" y="298"/>
                  </a:cubicBezTo>
                  <a:cubicBezTo>
                    <a:pt x="675" y="310"/>
                    <a:pt x="669" y="322"/>
                    <a:pt x="667" y="334"/>
                  </a:cubicBezTo>
                  <a:cubicBezTo>
                    <a:pt x="689" y="330"/>
                    <a:pt x="702" y="313"/>
                    <a:pt x="699" y="292"/>
                  </a:cubicBezTo>
                  <a:cubicBezTo>
                    <a:pt x="697" y="275"/>
                    <a:pt x="680" y="265"/>
                    <a:pt x="660" y="267"/>
                  </a:cubicBezTo>
                  <a:close/>
                  <a:moveTo>
                    <a:pt x="261" y="40"/>
                  </a:moveTo>
                  <a:cubicBezTo>
                    <a:pt x="261" y="64"/>
                    <a:pt x="268" y="78"/>
                    <a:pt x="283" y="84"/>
                  </a:cubicBezTo>
                  <a:cubicBezTo>
                    <a:pt x="299" y="91"/>
                    <a:pt x="307" y="86"/>
                    <a:pt x="305" y="68"/>
                  </a:cubicBezTo>
                  <a:cubicBezTo>
                    <a:pt x="304" y="52"/>
                    <a:pt x="301" y="47"/>
                    <a:pt x="286" y="44"/>
                  </a:cubicBezTo>
                  <a:cubicBezTo>
                    <a:pt x="278" y="42"/>
                    <a:pt x="270" y="41"/>
                    <a:pt x="261" y="40"/>
                  </a:cubicBezTo>
                  <a:close/>
                  <a:moveTo>
                    <a:pt x="176" y="352"/>
                  </a:moveTo>
                  <a:cubicBezTo>
                    <a:pt x="147" y="352"/>
                    <a:pt x="132" y="365"/>
                    <a:pt x="136" y="388"/>
                  </a:cubicBezTo>
                  <a:cubicBezTo>
                    <a:pt x="148" y="383"/>
                    <a:pt x="159" y="378"/>
                    <a:pt x="172" y="372"/>
                  </a:cubicBezTo>
                  <a:cubicBezTo>
                    <a:pt x="162" y="395"/>
                    <a:pt x="162" y="395"/>
                    <a:pt x="176" y="402"/>
                  </a:cubicBezTo>
                  <a:cubicBezTo>
                    <a:pt x="187" y="385"/>
                    <a:pt x="184" y="369"/>
                    <a:pt x="176" y="352"/>
                  </a:cubicBezTo>
                  <a:close/>
                  <a:moveTo>
                    <a:pt x="538" y="696"/>
                  </a:moveTo>
                  <a:cubicBezTo>
                    <a:pt x="522" y="714"/>
                    <a:pt x="505" y="730"/>
                    <a:pt x="489" y="750"/>
                  </a:cubicBezTo>
                  <a:cubicBezTo>
                    <a:pt x="513" y="750"/>
                    <a:pt x="532" y="753"/>
                    <a:pt x="542" y="729"/>
                  </a:cubicBezTo>
                  <a:cubicBezTo>
                    <a:pt x="547" y="718"/>
                    <a:pt x="551" y="708"/>
                    <a:pt x="538" y="696"/>
                  </a:cubicBezTo>
                  <a:close/>
                  <a:moveTo>
                    <a:pt x="938" y="654"/>
                  </a:moveTo>
                  <a:cubicBezTo>
                    <a:pt x="953" y="662"/>
                    <a:pt x="967" y="669"/>
                    <a:pt x="981" y="676"/>
                  </a:cubicBezTo>
                  <a:cubicBezTo>
                    <a:pt x="993" y="664"/>
                    <a:pt x="994" y="659"/>
                    <a:pt x="990" y="649"/>
                  </a:cubicBezTo>
                  <a:cubicBezTo>
                    <a:pt x="985" y="639"/>
                    <a:pt x="977" y="634"/>
                    <a:pt x="966" y="635"/>
                  </a:cubicBezTo>
                  <a:cubicBezTo>
                    <a:pt x="949" y="636"/>
                    <a:pt x="944" y="639"/>
                    <a:pt x="938" y="654"/>
                  </a:cubicBezTo>
                  <a:close/>
                  <a:moveTo>
                    <a:pt x="607" y="674"/>
                  </a:moveTo>
                  <a:cubicBezTo>
                    <a:pt x="618" y="663"/>
                    <a:pt x="620" y="658"/>
                    <a:pt x="616" y="648"/>
                  </a:cubicBezTo>
                  <a:cubicBezTo>
                    <a:pt x="610" y="636"/>
                    <a:pt x="601" y="632"/>
                    <a:pt x="585" y="635"/>
                  </a:cubicBezTo>
                  <a:cubicBezTo>
                    <a:pt x="571" y="638"/>
                    <a:pt x="568" y="640"/>
                    <a:pt x="566" y="654"/>
                  </a:cubicBezTo>
                  <a:cubicBezTo>
                    <a:pt x="580" y="661"/>
                    <a:pt x="593" y="667"/>
                    <a:pt x="607" y="674"/>
                  </a:cubicBezTo>
                  <a:close/>
                  <a:moveTo>
                    <a:pt x="1085" y="672"/>
                  </a:moveTo>
                  <a:cubicBezTo>
                    <a:pt x="1096" y="660"/>
                    <a:pt x="1107" y="649"/>
                    <a:pt x="1118" y="638"/>
                  </a:cubicBezTo>
                  <a:cubicBezTo>
                    <a:pt x="1115" y="628"/>
                    <a:pt x="1107" y="622"/>
                    <a:pt x="1095" y="623"/>
                  </a:cubicBezTo>
                  <a:cubicBezTo>
                    <a:pt x="1084" y="624"/>
                    <a:pt x="1078" y="630"/>
                    <a:pt x="1074" y="642"/>
                  </a:cubicBezTo>
                  <a:cubicBezTo>
                    <a:pt x="1070" y="657"/>
                    <a:pt x="1072" y="662"/>
                    <a:pt x="1085" y="672"/>
                  </a:cubicBezTo>
                  <a:close/>
                  <a:moveTo>
                    <a:pt x="537" y="326"/>
                  </a:moveTo>
                  <a:cubicBezTo>
                    <a:pt x="561" y="345"/>
                    <a:pt x="586" y="351"/>
                    <a:pt x="614" y="350"/>
                  </a:cubicBezTo>
                  <a:cubicBezTo>
                    <a:pt x="603" y="325"/>
                    <a:pt x="577" y="316"/>
                    <a:pt x="537" y="326"/>
                  </a:cubicBezTo>
                  <a:close/>
                  <a:moveTo>
                    <a:pt x="56" y="574"/>
                  </a:moveTo>
                  <a:cubicBezTo>
                    <a:pt x="57" y="563"/>
                    <a:pt x="48" y="553"/>
                    <a:pt x="37" y="553"/>
                  </a:cubicBezTo>
                  <a:cubicBezTo>
                    <a:pt x="26" y="553"/>
                    <a:pt x="16" y="562"/>
                    <a:pt x="16" y="573"/>
                  </a:cubicBezTo>
                  <a:cubicBezTo>
                    <a:pt x="16" y="584"/>
                    <a:pt x="24" y="592"/>
                    <a:pt x="35" y="593"/>
                  </a:cubicBezTo>
                  <a:cubicBezTo>
                    <a:pt x="46" y="594"/>
                    <a:pt x="56" y="586"/>
                    <a:pt x="56" y="574"/>
                  </a:cubicBezTo>
                  <a:close/>
                  <a:moveTo>
                    <a:pt x="882" y="243"/>
                  </a:moveTo>
                  <a:cubicBezTo>
                    <a:pt x="896" y="226"/>
                    <a:pt x="896" y="207"/>
                    <a:pt x="882" y="195"/>
                  </a:cubicBezTo>
                  <a:cubicBezTo>
                    <a:pt x="871" y="186"/>
                    <a:pt x="857" y="188"/>
                    <a:pt x="843" y="202"/>
                  </a:cubicBezTo>
                  <a:cubicBezTo>
                    <a:pt x="867" y="203"/>
                    <a:pt x="878" y="219"/>
                    <a:pt x="882" y="243"/>
                  </a:cubicBezTo>
                  <a:close/>
                  <a:moveTo>
                    <a:pt x="393" y="231"/>
                  </a:moveTo>
                  <a:cubicBezTo>
                    <a:pt x="405" y="241"/>
                    <a:pt x="416" y="248"/>
                    <a:pt x="425" y="257"/>
                  </a:cubicBezTo>
                  <a:cubicBezTo>
                    <a:pt x="435" y="266"/>
                    <a:pt x="443" y="277"/>
                    <a:pt x="452" y="288"/>
                  </a:cubicBezTo>
                  <a:cubicBezTo>
                    <a:pt x="460" y="252"/>
                    <a:pt x="426" y="226"/>
                    <a:pt x="393" y="231"/>
                  </a:cubicBezTo>
                  <a:close/>
                  <a:moveTo>
                    <a:pt x="905" y="180"/>
                  </a:moveTo>
                  <a:cubicBezTo>
                    <a:pt x="930" y="188"/>
                    <a:pt x="930" y="188"/>
                    <a:pt x="947" y="220"/>
                  </a:cubicBezTo>
                  <a:cubicBezTo>
                    <a:pt x="959" y="206"/>
                    <a:pt x="960" y="192"/>
                    <a:pt x="949" y="178"/>
                  </a:cubicBezTo>
                  <a:cubicBezTo>
                    <a:pt x="939" y="166"/>
                    <a:pt x="926" y="166"/>
                    <a:pt x="905" y="180"/>
                  </a:cubicBezTo>
                  <a:close/>
                  <a:moveTo>
                    <a:pt x="1081" y="515"/>
                  </a:moveTo>
                  <a:cubicBezTo>
                    <a:pt x="1047" y="536"/>
                    <a:pt x="1031" y="575"/>
                    <a:pt x="1044" y="599"/>
                  </a:cubicBezTo>
                  <a:cubicBezTo>
                    <a:pt x="1056" y="572"/>
                    <a:pt x="1068" y="545"/>
                    <a:pt x="1081" y="515"/>
                  </a:cubicBezTo>
                  <a:close/>
                  <a:moveTo>
                    <a:pt x="987" y="380"/>
                  </a:moveTo>
                  <a:cubicBezTo>
                    <a:pt x="985" y="392"/>
                    <a:pt x="978" y="396"/>
                    <a:pt x="968" y="398"/>
                  </a:cubicBezTo>
                  <a:cubicBezTo>
                    <a:pt x="961" y="399"/>
                    <a:pt x="956" y="404"/>
                    <a:pt x="957" y="410"/>
                  </a:cubicBezTo>
                  <a:cubicBezTo>
                    <a:pt x="958" y="415"/>
                    <a:pt x="960" y="422"/>
                    <a:pt x="964" y="423"/>
                  </a:cubicBezTo>
                  <a:cubicBezTo>
                    <a:pt x="969" y="425"/>
                    <a:pt x="976" y="425"/>
                    <a:pt x="980" y="422"/>
                  </a:cubicBezTo>
                  <a:cubicBezTo>
                    <a:pt x="994" y="415"/>
                    <a:pt x="996" y="402"/>
                    <a:pt x="987" y="380"/>
                  </a:cubicBezTo>
                  <a:close/>
                  <a:moveTo>
                    <a:pt x="905" y="456"/>
                  </a:moveTo>
                  <a:cubicBezTo>
                    <a:pt x="903" y="445"/>
                    <a:pt x="904" y="436"/>
                    <a:pt x="914" y="431"/>
                  </a:cubicBezTo>
                  <a:cubicBezTo>
                    <a:pt x="919" y="428"/>
                    <a:pt x="922" y="421"/>
                    <a:pt x="918" y="415"/>
                  </a:cubicBezTo>
                  <a:cubicBezTo>
                    <a:pt x="915" y="411"/>
                    <a:pt x="909" y="406"/>
                    <a:pt x="904" y="406"/>
                  </a:cubicBezTo>
                  <a:cubicBezTo>
                    <a:pt x="900" y="406"/>
                    <a:pt x="894" y="411"/>
                    <a:pt x="891" y="415"/>
                  </a:cubicBezTo>
                  <a:cubicBezTo>
                    <a:pt x="883" y="428"/>
                    <a:pt x="888" y="440"/>
                    <a:pt x="905" y="456"/>
                  </a:cubicBezTo>
                  <a:close/>
                  <a:moveTo>
                    <a:pt x="1116" y="315"/>
                  </a:moveTo>
                  <a:cubicBezTo>
                    <a:pt x="1114" y="328"/>
                    <a:pt x="1108" y="333"/>
                    <a:pt x="1096" y="335"/>
                  </a:cubicBezTo>
                  <a:cubicBezTo>
                    <a:pt x="1087" y="336"/>
                    <a:pt x="1084" y="347"/>
                    <a:pt x="1089" y="355"/>
                  </a:cubicBezTo>
                  <a:cubicBezTo>
                    <a:pt x="1093" y="363"/>
                    <a:pt x="1101" y="365"/>
                    <a:pt x="1109" y="359"/>
                  </a:cubicBezTo>
                  <a:cubicBezTo>
                    <a:pt x="1123" y="351"/>
                    <a:pt x="1126" y="337"/>
                    <a:pt x="1116" y="315"/>
                  </a:cubicBezTo>
                  <a:close/>
                  <a:moveTo>
                    <a:pt x="951" y="309"/>
                  </a:moveTo>
                  <a:cubicBezTo>
                    <a:pt x="944" y="302"/>
                    <a:pt x="941" y="294"/>
                    <a:pt x="945" y="285"/>
                  </a:cubicBezTo>
                  <a:cubicBezTo>
                    <a:pt x="948" y="278"/>
                    <a:pt x="947" y="271"/>
                    <a:pt x="940" y="268"/>
                  </a:cubicBezTo>
                  <a:cubicBezTo>
                    <a:pt x="936" y="266"/>
                    <a:pt x="928" y="265"/>
                    <a:pt x="924" y="268"/>
                  </a:cubicBezTo>
                  <a:cubicBezTo>
                    <a:pt x="916" y="271"/>
                    <a:pt x="917" y="280"/>
                    <a:pt x="919" y="287"/>
                  </a:cubicBezTo>
                  <a:cubicBezTo>
                    <a:pt x="923" y="303"/>
                    <a:pt x="936" y="307"/>
                    <a:pt x="951" y="309"/>
                  </a:cubicBezTo>
                  <a:close/>
                  <a:moveTo>
                    <a:pt x="1082" y="424"/>
                  </a:moveTo>
                  <a:cubicBezTo>
                    <a:pt x="1076" y="423"/>
                    <a:pt x="1072" y="424"/>
                    <a:pt x="1068" y="422"/>
                  </a:cubicBezTo>
                  <a:cubicBezTo>
                    <a:pt x="1064" y="420"/>
                    <a:pt x="1061" y="417"/>
                    <a:pt x="1057" y="414"/>
                  </a:cubicBezTo>
                  <a:cubicBezTo>
                    <a:pt x="1049" y="409"/>
                    <a:pt x="1041" y="411"/>
                    <a:pt x="1037" y="419"/>
                  </a:cubicBezTo>
                  <a:cubicBezTo>
                    <a:pt x="1033" y="426"/>
                    <a:pt x="1035" y="435"/>
                    <a:pt x="1044" y="439"/>
                  </a:cubicBezTo>
                  <a:cubicBezTo>
                    <a:pt x="1057" y="446"/>
                    <a:pt x="1069" y="442"/>
                    <a:pt x="1082" y="424"/>
                  </a:cubicBezTo>
                  <a:close/>
                  <a:moveTo>
                    <a:pt x="984" y="516"/>
                  </a:moveTo>
                  <a:cubicBezTo>
                    <a:pt x="983" y="498"/>
                    <a:pt x="978" y="489"/>
                    <a:pt x="966" y="485"/>
                  </a:cubicBezTo>
                  <a:cubicBezTo>
                    <a:pt x="960" y="483"/>
                    <a:pt x="952" y="484"/>
                    <a:pt x="948" y="487"/>
                  </a:cubicBezTo>
                  <a:cubicBezTo>
                    <a:pt x="944" y="489"/>
                    <a:pt x="943" y="498"/>
                    <a:pt x="944" y="503"/>
                  </a:cubicBezTo>
                  <a:cubicBezTo>
                    <a:pt x="946" y="511"/>
                    <a:pt x="953" y="511"/>
                    <a:pt x="960" y="512"/>
                  </a:cubicBezTo>
                  <a:cubicBezTo>
                    <a:pt x="968" y="512"/>
                    <a:pt x="976" y="515"/>
                    <a:pt x="984" y="516"/>
                  </a:cubicBezTo>
                  <a:close/>
                  <a:moveTo>
                    <a:pt x="328" y="577"/>
                  </a:moveTo>
                  <a:cubicBezTo>
                    <a:pt x="341" y="551"/>
                    <a:pt x="321" y="516"/>
                    <a:pt x="292" y="513"/>
                  </a:cubicBezTo>
                  <a:cubicBezTo>
                    <a:pt x="298" y="523"/>
                    <a:pt x="305" y="533"/>
                    <a:pt x="310" y="543"/>
                  </a:cubicBezTo>
                  <a:cubicBezTo>
                    <a:pt x="316" y="553"/>
                    <a:pt x="321" y="564"/>
                    <a:pt x="328" y="577"/>
                  </a:cubicBezTo>
                  <a:close/>
                  <a:moveTo>
                    <a:pt x="784" y="398"/>
                  </a:moveTo>
                  <a:cubicBezTo>
                    <a:pt x="791" y="394"/>
                    <a:pt x="797" y="389"/>
                    <a:pt x="805" y="386"/>
                  </a:cubicBezTo>
                  <a:cubicBezTo>
                    <a:pt x="811" y="383"/>
                    <a:pt x="817" y="379"/>
                    <a:pt x="816" y="372"/>
                  </a:cubicBezTo>
                  <a:cubicBezTo>
                    <a:pt x="815" y="367"/>
                    <a:pt x="811" y="360"/>
                    <a:pt x="808" y="359"/>
                  </a:cubicBezTo>
                  <a:cubicBezTo>
                    <a:pt x="802" y="358"/>
                    <a:pt x="795" y="359"/>
                    <a:pt x="790" y="363"/>
                  </a:cubicBezTo>
                  <a:cubicBezTo>
                    <a:pt x="779" y="371"/>
                    <a:pt x="778" y="383"/>
                    <a:pt x="784" y="398"/>
                  </a:cubicBezTo>
                  <a:close/>
                  <a:moveTo>
                    <a:pt x="345" y="628"/>
                  </a:moveTo>
                  <a:cubicBezTo>
                    <a:pt x="361" y="608"/>
                    <a:pt x="360" y="586"/>
                    <a:pt x="344" y="573"/>
                  </a:cubicBezTo>
                  <a:cubicBezTo>
                    <a:pt x="330" y="590"/>
                    <a:pt x="330" y="610"/>
                    <a:pt x="345" y="628"/>
                  </a:cubicBezTo>
                  <a:close/>
                  <a:moveTo>
                    <a:pt x="845" y="424"/>
                  </a:moveTo>
                  <a:cubicBezTo>
                    <a:pt x="848" y="414"/>
                    <a:pt x="853" y="407"/>
                    <a:pt x="864" y="406"/>
                  </a:cubicBezTo>
                  <a:cubicBezTo>
                    <a:pt x="868" y="405"/>
                    <a:pt x="873" y="398"/>
                    <a:pt x="874" y="393"/>
                  </a:cubicBezTo>
                  <a:cubicBezTo>
                    <a:pt x="875" y="389"/>
                    <a:pt x="871" y="383"/>
                    <a:pt x="868" y="380"/>
                  </a:cubicBezTo>
                  <a:cubicBezTo>
                    <a:pt x="862" y="376"/>
                    <a:pt x="855" y="378"/>
                    <a:pt x="849" y="382"/>
                  </a:cubicBezTo>
                  <a:cubicBezTo>
                    <a:pt x="838" y="392"/>
                    <a:pt x="836" y="403"/>
                    <a:pt x="845" y="424"/>
                  </a:cubicBezTo>
                  <a:close/>
                  <a:moveTo>
                    <a:pt x="1030" y="360"/>
                  </a:moveTo>
                  <a:cubicBezTo>
                    <a:pt x="1037" y="371"/>
                    <a:pt x="1037" y="371"/>
                    <a:pt x="1034" y="384"/>
                  </a:cubicBezTo>
                  <a:cubicBezTo>
                    <a:pt x="1033" y="391"/>
                    <a:pt x="1033" y="397"/>
                    <a:pt x="1039" y="400"/>
                  </a:cubicBezTo>
                  <a:cubicBezTo>
                    <a:pt x="1044" y="402"/>
                    <a:pt x="1052" y="403"/>
                    <a:pt x="1055" y="401"/>
                  </a:cubicBezTo>
                  <a:cubicBezTo>
                    <a:pt x="1059" y="398"/>
                    <a:pt x="1062" y="391"/>
                    <a:pt x="1062" y="385"/>
                  </a:cubicBezTo>
                  <a:cubicBezTo>
                    <a:pt x="1061" y="371"/>
                    <a:pt x="1050" y="362"/>
                    <a:pt x="1030" y="360"/>
                  </a:cubicBezTo>
                  <a:close/>
                  <a:moveTo>
                    <a:pt x="947" y="359"/>
                  </a:moveTo>
                  <a:cubicBezTo>
                    <a:pt x="938" y="354"/>
                    <a:pt x="931" y="350"/>
                    <a:pt x="924" y="347"/>
                  </a:cubicBezTo>
                  <a:cubicBezTo>
                    <a:pt x="919" y="345"/>
                    <a:pt x="912" y="342"/>
                    <a:pt x="908" y="344"/>
                  </a:cubicBezTo>
                  <a:cubicBezTo>
                    <a:pt x="904" y="346"/>
                    <a:pt x="899" y="354"/>
                    <a:pt x="900" y="358"/>
                  </a:cubicBezTo>
                  <a:cubicBezTo>
                    <a:pt x="900" y="363"/>
                    <a:pt x="906" y="369"/>
                    <a:pt x="911" y="371"/>
                  </a:cubicBezTo>
                  <a:cubicBezTo>
                    <a:pt x="926" y="377"/>
                    <a:pt x="938" y="370"/>
                    <a:pt x="947" y="359"/>
                  </a:cubicBezTo>
                  <a:close/>
                  <a:moveTo>
                    <a:pt x="1035" y="309"/>
                  </a:moveTo>
                  <a:cubicBezTo>
                    <a:pt x="1043" y="314"/>
                    <a:pt x="1050" y="318"/>
                    <a:pt x="1057" y="322"/>
                  </a:cubicBezTo>
                  <a:cubicBezTo>
                    <a:pt x="1062" y="324"/>
                    <a:pt x="1068" y="326"/>
                    <a:pt x="1073" y="325"/>
                  </a:cubicBezTo>
                  <a:cubicBezTo>
                    <a:pt x="1077" y="324"/>
                    <a:pt x="1081" y="317"/>
                    <a:pt x="1081" y="313"/>
                  </a:cubicBezTo>
                  <a:cubicBezTo>
                    <a:pt x="1083" y="305"/>
                    <a:pt x="1077" y="301"/>
                    <a:pt x="1071" y="298"/>
                  </a:cubicBezTo>
                  <a:cubicBezTo>
                    <a:pt x="1058" y="292"/>
                    <a:pt x="1048" y="296"/>
                    <a:pt x="1035" y="309"/>
                  </a:cubicBezTo>
                  <a:close/>
                  <a:moveTo>
                    <a:pt x="992" y="287"/>
                  </a:moveTo>
                  <a:cubicBezTo>
                    <a:pt x="997" y="278"/>
                    <a:pt x="1001" y="270"/>
                    <a:pt x="1012" y="269"/>
                  </a:cubicBezTo>
                  <a:cubicBezTo>
                    <a:pt x="1016" y="269"/>
                    <a:pt x="1021" y="262"/>
                    <a:pt x="1022" y="257"/>
                  </a:cubicBezTo>
                  <a:cubicBezTo>
                    <a:pt x="1022" y="253"/>
                    <a:pt x="1019" y="246"/>
                    <a:pt x="1015" y="244"/>
                  </a:cubicBezTo>
                  <a:cubicBezTo>
                    <a:pt x="1011" y="242"/>
                    <a:pt x="1003" y="242"/>
                    <a:pt x="999" y="245"/>
                  </a:cubicBezTo>
                  <a:cubicBezTo>
                    <a:pt x="986" y="252"/>
                    <a:pt x="984" y="265"/>
                    <a:pt x="992" y="287"/>
                  </a:cubicBezTo>
                  <a:close/>
                  <a:moveTo>
                    <a:pt x="618" y="525"/>
                  </a:moveTo>
                  <a:cubicBezTo>
                    <a:pt x="617" y="506"/>
                    <a:pt x="611" y="496"/>
                    <a:pt x="596" y="493"/>
                  </a:cubicBezTo>
                  <a:cubicBezTo>
                    <a:pt x="586" y="491"/>
                    <a:pt x="578" y="496"/>
                    <a:pt x="578" y="506"/>
                  </a:cubicBezTo>
                  <a:cubicBezTo>
                    <a:pt x="577" y="515"/>
                    <a:pt x="583" y="520"/>
                    <a:pt x="593" y="521"/>
                  </a:cubicBezTo>
                  <a:cubicBezTo>
                    <a:pt x="601" y="522"/>
                    <a:pt x="609" y="523"/>
                    <a:pt x="618" y="525"/>
                  </a:cubicBezTo>
                  <a:close/>
                  <a:moveTo>
                    <a:pt x="1168" y="404"/>
                  </a:moveTo>
                  <a:cubicBezTo>
                    <a:pt x="1142" y="423"/>
                    <a:pt x="1136" y="450"/>
                    <a:pt x="1154" y="470"/>
                  </a:cubicBezTo>
                  <a:cubicBezTo>
                    <a:pt x="1158" y="449"/>
                    <a:pt x="1163" y="427"/>
                    <a:pt x="1168" y="404"/>
                  </a:cubicBezTo>
                  <a:close/>
                  <a:moveTo>
                    <a:pt x="640" y="185"/>
                  </a:moveTo>
                  <a:cubicBezTo>
                    <a:pt x="642" y="185"/>
                    <a:pt x="645" y="185"/>
                    <a:pt x="647" y="185"/>
                  </a:cubicBezTo>
                  <a:cubicBezTo>
                    <a:pt x="648" y="177"/>
                    <a:pt x="651" y="167"/>
                    <a:pt x="648" y="162"/>
                  </a:cubicBezTo>
                  <a:cubicBezTo>
                    <a:pt x="642" y="153"/>
                    <a:pt x="631" y="146"/>
                    <a:pt x="620" y="137"/>
                  </a:cubicBezTo>
                  <a:cubicBezTo>
                    <a:pt x="617" y="150"/>
                    <a:pt x="617" y="160"/>
                    <a:pt x="625" y="170"/>
                  </a:cubicBezTo>
                  <a:cubicBezTo>
                    <a:pt x="628" y="167"/>
                    <a:pt x="631" y="165"/>
                    <a:pt x="633" y="163"/>
                  </a:cubicBezTo>
                  <a:cubicBezTo>
                    <a:pt x="635" y="171"/>
                    <a:pt x="638" y="178"/>
                    <a:pt x="640" y="185"/>
                  </a:cubicBezTo>
                  <a:close/>
                  <a:moveTo>
                    <a:pt x="587" y="261"/>
                  </a:moveTo>
                  <a:cubicBezTo>
                    <a:pt x="599" y="282"/>
                    <a:pt x="591" y="296"/>
                    <a:pt x="580" y="310"/>
                  </a:cubicBezTo>
                  <a:cubicBezTo>
                    <a:pt x="598" y="310"/>
                    <a:pt x="607" y="305"/>
                    <a:pt x="610" y="292"/>
                  </a:cubicBezTo>
                  <a:cubicBezTo>
                    <a:pt x="614" y="280"/>
                    <a:pt x="609" y="272"/>
                    <a:pt x="587" y="261"/>
                  </a:cubicBezTo>
                  <a:close/>
                  <a:moveTo>
                    <a:pt x="324" y="596"/>
                  </a:moveTo>
                  <a:cubicBezTo>
                    <a:pt x="325" y="588"/>
                    <a:pt x="318" y="581"/>
                    <a:pt x="310" y="580"/>
                  </a:cubicBezTo>
                  <a:cubicBezTo>
                    <a:pt x="302" y="579"/>
                    <a:pt x="295" y="586"/>
                    <a:pt x="294" y="594"/>
                  </a:cubicBezTo>
                  <a:cubicBezTo>
                    <a:pt x="293" y="603"/>
                    <a:pt x="301" y="612"/>
                    <a:pt x="309" y="612"/>
                  </a:cubicBezTo>
                  <a:cubicBezTo>
                    <a:pt x="317" y="612"/>
                    <a:pt x="324" y="605"/>
                    <a:pt x="324" y="596"/>
                  </a:cubicBezTo>
                  <a:close/>
                  <a:moveTo>
                    <a:pt x="196" y="70"/>
                  </a:moveTo>
                  <a:cubicBezTo>
                    <a:pt x="185" y="77"/>
                    <a:pt x="177" y="81"/>
                    <a:pt x="170" y="87"/>
                  </a:cubicBezTo>
                  <a:cubicBezTo>
                    <a:pt x="158" y="98"/>
                    <a:pt x="161" y="108"/>
                    <a:pt x="179" y="117"/>
                  </a:cubicBezTo>
                  <a:cubicBezTo>
                    <a:pt x="185" y="103"/>
                    <a:pt x="190" y="89"/>
                    <a:pt x="196" y="70"/>
                  </a:cubicBezTo>
                  <a:close/>
                  <a:moveTo>
                    <a:pt x="546" y="190"/>
                  </a:moveTo>
                  <a:cubicBezTo>
                    <a:pt x="562" y="186"/>
                    <a:pt x="576" y="182"/>
                    <a:pt x="591" y="178"/>
                  </a:cubicBezTo>
                  <a:cubicBezTo>
                    <a:pt x="582" y="166"/>
                    <a:pt x="572" y="162"/>
                    <a:pt x="560" y="165"/>
                  </a:cubicBezTo>
                  <a:cubicBezTo>
                    <a:pt x="550" y="169"/>
                    <a:pt x="546" y="177"/>
                    <a:pt x="546" y="190"/>
                  </a:cubicBezTo>
                  <a:close/>
                  <a:moveTo>
                    <a:pt x="587" y="685"/>
                  </a:moveTo>
                  <a:cubicBezTo>
                    <a:pt x="587" y="677"/>
                    <a:pt x="580" y="671"/>
                    <a:pt x="571" y="671"/>
                  </a:cubicBezTo>
                  <a:cubicBezTo>
                    <a:pt x="562" y="671"/>
                    <a:pt x="555" y="678"/>
                    <a:pt x="555" y="685"/>
                  </a:cubicBezTo>
                  <a:cubicBezTo>
                    <a:pt x="556" y="693"/>
                    <a:pt x="564" y="700"/>
                    <a:pt x="572" y="700"/>
                  </a:cubicBezTo>
                  <a:cubicBezTo>
                    <a:pt x="580" y="700"/>
                    <a:pt x="587" y="693"/>
                    <a:pt x="587" y="685"/>
                  </a:cubicBezTo>
                  <a:close/>
                  <a:moveTo>
                    <a:pt x="139" y="471"/>
                  </a:moveTo>
                  <a:cubicBezTo>
                    <a:pt x="148" y="471"/>
                    <a:pt x="155" y="465"/>
                    <a:pt x="156" y="457"/>
                  </a:cubicBezTo>
                  <a:cubicBezTo>
                    <a:pt x="156" y="449"/>
                    <a:pt x="148" y="442"/>
                    <a:pt x="138" y="442"/>
                  </a:cubicBezTo>
                  <a:cubicBezTo>
                    <a:pt x="130" y="443"/>
                    <a:pt x="123" y="450"/>
                    <a:pt x="123" y="457"/>
                  </a:cubicBezTo>
                  <a:cubicBezTo>
                    <a:pt x="123" y="465"/>
                    <a:pt x="131" y="471"/>
                    <a:pt x="139" y="471"/>
                  </a:cubicBezTo>
                  <a:close/>
                  <a:moveTo>
                    <a:pt x="381" y="279"/>
                  </a:moveTo>
                  <a:cubicBezTo>
                    <a:pt x="386" y="269"/>
                    <a:pt x="391" y="260"/>
                    <a:pt x="396" y="252"/>
                  </a:cubicBezTo>
                  <a:cubicBezTo>
                    <a:pt x="382" y="244"/>
                    <a:pt x="372" y="244"/>
                    <a:pt x="366" y="252"/>
                  </a:cubicBezTo>
                  <a:cubicBezTo>
                    <a:pt x="361" y="260"/>
                    <a:pt x="367" y="271"/>
                    <a:pt x="381" y="279"/>
                  </a:cubicBezTo>
                  <a:close/>
                  <a:moveTo>
                    <a:pt x="260" y="416"/>
                  </a:moveTo>
                  <a:cubicBezTo>
                    <a:pt x="252" y="422"/>
                    <a:pt x="245" y="426"/>
                    <a:pt x="235" y="433"/>
                  </a:cubicBezTo>
                  <a:cubicBezTo>
                    <a:pt x="245" y="441"/>
                    <a:pt x="253" y="446"/>
                    <a:pt x="261" y="453"/>
                  </a:cubicBezTo>
                  <a:cubicBezTo>
                    <a:pt x="266" y="445"/>
                    <a:pt x="270" y="439"/>
                    <a:pt x="274" y="433"/>
                  </a:cubicBezTo>
                  <a:cubicBezTo>
                    <a:pt x="269" y="427"/>
                    <a:pt x="266" y="423"/>
                    <a:pt x="260" y="416"/>
                  </a:cubicBezTo>
                  <a:close/>
                  <a:moveTo>
                    <a:pt x="991" y="318"/>
                  </a:moveTo>
                  <a:cubicBezTo>
                    <a:pt x="983" y="318"/>
                    <a:pt x="976" y="325"/>
                    <a:pt x="975" y="333"/>
                  </a:cubicBezTo>
                  <a:cubicBezTo>
                    <a:pt x="975" y="342"/>
                    <a:pt x="982" y="349"/>
                    <a:pt x="991" y="349"/>
                  </a:cubicBezTo>
                  <a:cubicBezTo>
                    <a:pt x="999" y="349"/>
                    <a:pt x="1006" y="342"/>
                    <a:pt x="1006" y="334"/>
                  </a:cubicBezTo>
                  <a:cubicBezTo>
                    <a:pt x="1006" y="326"/>
                    <a:pt x="999" y="319"/>
                    <a:pt x="991" y="318"/>
                  </a:cubicBezTo>
                  <a:close/>
                  <a:moveTo>
                    <a:pt x="1038" y="223"/>
                  </a:moveTo>
                  <a:cubicBezTo>
                    <a:pt x="1038" y="230"/>
                    <a:pt x="1038" y="238"/>
                    <a:pt x="1038" y="245"/>
                  </a:cubicBezTo>
                  <a:cubicBezTo>
                    <a:pt x="1038" y="253"/>
                    <a:pt x="1042" y="258"/>
                    <a:pt x="1050" y="258"/>
                  </a:cubicBezTo>
                  <a:cubicBezTo>
                    <a:pt x="1058" y="258"/>
                    <a:pt x="1062" y="252"/>
                    <a:pt x="1062" y="244"/>
                  </a:cubicBezTo>
                  <a:cubicBezTo>
                    <a:pt x="1061" y="232"/>
                    <a:pt x="1053" y="225"/>
                    <a:pt x="1038" y="223"/>
                  </a:cubicBezTo>
                  <a:close/>
                  <a:moveTo>
                    <a:pt x="935" y="237"/>
                  </a:moveTo>
                  <a:cubicBezTo>
                    <a:pt x="942" y="241"/>
                    <a:pt x="948" y="244"/>
                    <a:pt x="953" y="247"/>
                  </a:cubicBezTo>
                  <a:cubicBezTo>
                    <a:pt x="961" y="251"/>
                    <a:pt x="967" y="250"/>
                    <a:pt x="970" y="243"/>
                  </a:cubicBezTo>
                  <a:cubicBezTo>
                    <a:pt x="973" y="236"/>
                    <a:pt x="970" y="231"/>
                    <a:pt x="964" y="228"/>
                  </a:cubicBezTo>
                  <a:cubicBezTo>
                    <a:pt x="952" y="222"/>
                    <a:pt x="943" y="228"/>
                    <a:pt x="935" y="237"/>
                  </a:cubicBezTo>
                  <a:close/>
                  <a:moveTo>
                    <a:pt x="879" y="352"/>
                  </a:moveTo>
                  <a:cubicBezTo>
                    <a:pt x="885" y="347"/>
                    <a:pt x="890" y="343"/>
                    <a:pt x="894" y="339"/>
                  </a:cubicBezTo>
                  <a:cubicBezTo>
                    <a:pt x="901" y="333"/>
                    <a:pt x="902" y="327"/>
                    <a:pt x="896" y="322"/>
                  </a:cubicBezTo>
                  <a:cubicBezTo>
                    <a:pt x="891" y="317"/>
                    <a:pt x="884" y="318"/>
                    <a:pt x="879" y="324"/>
                  </a:cubicBezTo>
                  <a:cubicBezTo>
                    <a:pt x="872" y="334"/>
                    <a:pt x="873" y="343"/>
                    <a:pt x="879" y="352"/>
                  </a:cubicBezTo>
                  <a:close/>
                  <a:moveTo>
                    <a:pt x="276" y="193"/>
                  </a:moveTo>
                  <a:cubicBezTo>
                    <a:pt x="270" y="201"/>
                    <a:pt x="264" y="205"/>
                    <a:pt x="263" y="210"/>
                  </a:cubicBezTo>
                  <a:cubicBezTo>
                    <a:pt x="261" y="217"/>
                    <a:pt x="268" y="223"/>
                    <a:pt x="277" y="223"/>
                  </a:cubicBezTo>
                  <a:cubicBezTo>
                    <a:pt x="285" y="222"/>
                    <a:pt x="290" y="218"/>
                    <a:pt x="289" y="210"/>
                  </a:cubicBezTo>
                  <a:cubicBezTo>
                    <a:pt x="287" y="205"/>
                    <a:pt x="282" y="200"/>
                    <a:pt x="276" y="193"/>
                  </a:cubicBezTo>
                  <a:close/>
                  <a:moveTo>
                    <a:pt x="268" y="160"/>
                  </a:moveTo>
                  <a:cubicBezTo>
                    <a:pt x="266" y="163"/>
                    <a:pt x="260" y="167"/>
                    <a:pt x="258" y="172"/>
                  </a:cubicBezTo>
                  <a:cubicBezTo>
                    <a:pt x="256" y="178"/>
                    <a:pt x="264" y="184"/>
                    <a:pt x="271" y="184"/>
                  </a:cubicBezTo>
                  <a:cubicBezTo>
                    <a:pt x="278" y="183"/>
                    <a:pt x="284" y="181"/>
                    <a:pt x="284" y="172"/>
                  </a:cubicBezTo>
                  <a:cubicBezTo>
                    <a:pt x="285" y="164"/>
                    <a:pt x="279" y="161"/>
                    <a:pt x="268" y="160"/>
                  </a:cubicBezTo>
                  <a:close/>
                  <a:moveTo>
                    <a:pt x="427" y="286"/>
                  </a:moveTo>
                  <a:cubicBezTo>
                    <a:pt x="420" y="292"/>
                    <a:pt x="413" y="298"/>
                    <a:pt x="406" y="304"/>
                  </a:cubicBezTo>
                  <a:cubicBezTo>
                    <a:pt x="413" y="312"/>
                    <a:pt x="423" y="316"/>
                    <a:pt x="431" y="309"/>
                  </a:cubicBezTo>
                  <a:cubicBezTo>
                    <a:pt x="438" y="302"/>
                    <a:pt x="434" y="293"/>
                    <a:pt x="427" y="286"/>
                  </a:cubicBezTo>
                  <a:close/>
                  <a:moveTo>
                    <a:pt x="638" y="367"/>
                  </a:moveTo>
                  <a:cubicBezTo>
                    <a:pt x="615" y="359"/>
                    <a:pt x="605" y="363"/>
                    <a:pt x="603" y="381"/>
                  </a:cubicBezTo>
                  <a:cubicBezTo>
                    <a:pt x="614" y="376"/>
                    <a:pt x="625" y="372"/>
                    <a:pt x="638" y="367"/>
                  </a:cubicBezTo>
                  <a:close/>
                  <a:moveTo>
                    <a:pt x="503" y="143"/>
                  </a:moveTo>
                  <a:cubicBezTo>
                    <a:pt x="506" y="165"/>
                    <a:pt x="513" y="170"/>
                    <a:pt x="532" y="162"/>
                  </a:cubicBezTo>
                  <a:cubicBezTo>
                    <a:pt x="522" y="156"/>
                    <a:pt x="515" y="151"/>
                    <a:pt x="503" y="143"/>
                  </a:cubicBezTo>
                  <a:close/>
                  <a:moveTo>
                    <a:pt x="599" y="447"/>
                  </a:moveTo>
                  <a:cubicBezTo>
                    <a:pt x="616" y="438"/>
                    <a:pt x="617" y="435"/>
                    <a:pt x="607" y="416"/>
                  </a:cubicBezTo>
                  <a:cubicBezTo>
                    <a:pt x="598" y="424"/>
                    <a:pt x="598" y="434"/>
                    <a:pt x="599" y="447"/>
                  </a:cubicBezTo>
                  <a:close/>
                  <a:moveTo>
                    <a:pt x="525" y="450"/>
                  </a:moveTo>
                  <a:cubicBezTo>
                    <a:pt x="542" y="442"/>
                    <a:pt x="542" y="442"/>
                    <a:pt x="543" y="428"/>
                  </a:cubicBezTo>
                  <a:cubicBezTo>
                    <a:pt x="523" y="432"/>
                    <a:pt x="521" y="435"/>
                    <a:pt x="525" y="450"/>
                  </a:cubicBezTo>
                  <a:close/>
                  <a:moveTo>
                    <a:pt x="577" y="456"/>
                  </a:moveTo>
                  <a:cubicBezTo>
                    <a:pt x="584" y="445"/>
                    <a:pt x="590" y="437"/>
                    <a:pt x="586" y="425"/>
                  </a:cubicBezTo>
                  <a:cubicBezTo>
                    <a:pt x="568" y="437"/>
                    <a:pt x="567" y="440"/>
                    <a:pt x="577" y="456"/>
                  </a:cubicBezTo>
                  <a:close/>
                  <a:moveTo>
                    <a:pt x="621" y="440"/>
                  </a:moveTo>
                  <a:cubicBezTo>
                    <a:pt x="638" y="429"/>
                    <a:pt x="639" y="424"/>
                    <a:pt x="629" y="408"/>
                  </a:cubicBezTo>
                  <a:cubicBezTo>
                    <a:pt x="619" y="416"/>
                    <a:pt x="621" y="427"/>
                    <a:pt x="621" y="440"/>
                  </a:cubicBezTo>
                  <a:close/>
                  <a:moveTo>
                    <a:pt x="570" y="144"/>
                  </a:moveTo>
                  <a:cubicBezTo>
                    <a:pt x="567" y="131"/>
                    <a:pt x="559" y="125"/>
                    <a:pt x="550" y="120"/>
                  </a:cubicBezTo>
                  <a:cubicBezTo>
                    <a:pt x="545" y="136"/>
                    <a:pt x="548" y="139"/>
                    <a:pt x="570" y="144"/>
                  </a:cubicBezTo>
                  <a:close/>
                  <a:moveTo>
                    <a:pt x="527" y="420"/>
                  </a:moveTo>
                  <a:cubicBezTo>
                    <a:pt x="505" y="419"/>
                    <a:pt x="501" y="422"/>
                    <a:pt x="503" y="439"/>
                  </a:cubicBezTo>
                  <a:cubicBezTo>
                    <a:pt x="513" y="437"/>
                    <a:pt x="521" y="432"/>
                    <a:pt x="527" y="420"/>
                  </a:cubicBezTo>
                  <a:close/>
                  <a:moveTo>
                    <a:pt x="252" y="408"/>
                  </a:moveTo>
                  <a:cubicBezTo>
                    <a:pt x="241" y="408"/>
                    <a:pt x="230" y="408"/>
                    <a:pt x="219" y="408"/>
                  </a:cubicBezTo>
                  <a:cubicBezTo>
                    <a:pt x="237" y="424"/>
                    <a:pt x="237" y="424"/>
                    <a:pt x="252" y="408"/>
                  </a:cubicBezTo>
                  <a:close/>
                  <a:moveTo>
                    <a:pt x="601" y="126"/>
                  </a:moveTo>
                  <a:cubicBezTo>
                    <a:pt x="590" y="138"/>
                    <a:pt x="591" y="142"/>
                    <a:pt x="607" y="153"/>
                  </a:cubicBezTo>
                  <a:cubicBezTo>
                    <a:pt x="611" y="139"/>
                    <a:pt x="611" y="139"/>
                    <a:pt x="601" y="126"/>
                  </a:cubicBezTo>
                  <a:close/>
                  <a:moveTo>
                    <a:pt x="483" y="175"/>
                  </a:moveTo>
                  <a:cubicBezTo>
                    <a:pt x="492" y="193"/>
                    <a:pt x="498" y="194"/>
                    <a:pt x="513" y="184"/>
                  </a:cubicBezTo>
                  <a:cubicBezTo>
                    <a:pt x="506" y="174"/>
                    <a:pt x="496" y="176"/>
                    <a:pt x="483" y="175"/>
                  </a:cubicBezTo>
                  <a:close/>
                  <a:moveTo>
                    <a:pt x="562" y="426"/>
                  </a:moveTo>
                  <a:cubicBezTo>
                    <a:pt x="543" y="440"/>
                    <a:pt x="542" y="443"/>
                    <a:pt x="552" y="456"/>
                  </a:cubicBezTo>
                  <a:cubicBezTo>
                    <a:pt x="561" y="449"/>
                    <a:pt x="564" y="440"/>
                    <a:pt x="562" y="426"/>
                  </a:cubicBezTo>
                  <a:close/>
                  <a:moveTo>
                    <a:pt x="464" y="389"/>
                  </a:moveTo>
                  <a:cubicBezTo>
                    <a:pt x="483" y="393"/>
                    <a:pt x="483" y="393"/>
                    <a:pt x="492" y="382"/>
                  </a:cubicBezTo>
                  <a:cubicBezTo>
                    <a:pt x="473" y="375"/>
                    <a:pt x="471" y="375"/>
                    <a:pt x="464" y="389"/>
                  </a:cubicBezTo>
                  <a:close/>
                  <a:moveTo>
                    <a:pt x="509" y="404"/>
                  </a:moveTo>
                  <a:cubicBezTo>
                    <a:pt x="485" y="402"/>
                    <a:pt x="483" y="403"/>
                    <a:pt x="482" y="420"/>
                  </a:cubicBezTo>
                  <a:cubicBezTo>
                    <a:pt x="493" y="419"/>
                    <a:pt x="502" y="416"/>
                    <a:pt x="509" y="404"/>
                  </a:cubicBezTo>
                  <a:close/>
                  <a:moveTo>
                    <a:pt x="527" y="126"/>
                  </a:moveTo>
                  <a:cubicBezTo>
                    <a:pt x="525" y="148"/>
                    <a:pt x="530" y="152"/>
                    <a:pt x="553" y="150"/>
                  </a:cubicBezTo>
                  <a:cubicBezTo>
                    <a:pt x="544" y="142"/>
                    <a:pt x="537" y="136"/>
                    <a:pt x="527" y="126"/>
                  </a:cubicBezTo>
                  <a:close/>
                  <a:moveTo>
                    <a:pt x="188" y="472"/>
                  </a:moveTo>
                  <a:cubicBezTo>
                    <a:pt x="180" y="463"/>
                    <a:pt x="175" y="457"/>
                    <a:pt x="167" y="447"/>
                  </a:cubicBezTo>
                  <a:cubicBezTo>
                    <a:pt x="167" y="459"/>
                    <a:pt x="167" y="466"/>
                    <a:pt x="167" y="473"/>
                  </a:cubicBezTo>
                  <a:cubicBezTo>
                    <a:pt x="173" y="473"/>
                    <a:pt x="178" y="473"/>
                    <a:pt x="188" y="472"/>
                  </a:cubicBezTo>
                  <a:close/>
                  <a:moveTo>
                    <a:pt x="420" y="277"/>
                  </a:moveTo>
                  <a:cubicBezTo>
                    <a:pt x="414" y="274"/>
                    <a:pt x="410" y="269"/>
                    <a:pt x="407" y="270"/>
                  </a:cubicBezTo>
                  <a:cubicBezTo>
                    <a:pt x="404" y="270"/>
                    <a:pt x="399" y="275"/>
                    <a:pt x="400" y="278"/>
                  </a:cubicBezTo>
                  <a:cubicBezTo>
                    <a:pt x="400" y="281"/>
                    <a:pt x="405" y="286"/>
                    <a:pt x="408" y="286"/>
                  </a:cubicBezTo>
                  <a:cubicBezTo>
                    <a:pt x="411" y="286"/>
                    <a:pt x="414" y="282"/>
                    <a:pt x="420" y="2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4"/>
            <p:cNvSpPr/>
            <p:nvPr/>
          </p:nvSpPr>
          <p:spPr bwMode="auto">
            <a:xfrm>
              <a:off x="2896679" y="3063579"/>
              <a:ext cx="6375" cy="22557"/>
            </a:xfrm>
            <a:custGeom>
              <a:avLst/>
              <a:gdLst>
                <a:gd name="T0" fmla="*/ 5 w 5"/>
                <a:gd name="T1" fmla="*/ 0 h 17"/>
                <a:gd name="T2" fmla="*/ 3 w 5"/>
                <a:gd name="T3" fmla="*/ 17 h 17"/>
                <a:gd name="T4" fmla="*/ 0 w 5"/>
                <a:gd name="T5" fmla="*/ 16 h 17"/>
                <a:gd name="T6" fmla="*/ 5 w 5"/>
                <a:gd name="T7" fmla="*/ 0 h 17"/>
                <a:gd name="T8" fmla="*/ 5 w 5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7">
                  <a:moveTo>
                    <a:pt x="5" y="0"/>
                  </a:moveTo>
                  <a:cubicBezTo>
                    <a:pt x="4" y="6"/>
                    <a:pt x="4" y="11"/>
                    <a:pt x="3" y="17"/>
                  </a:cubicBezTo>
                  <a:cubicBezTo>
                    <a:pt x="2" y="16"/>
                    <a:pt x="1" y="16"/>
                    <a:pt x="0" y="16"/>
                  </a:cubicBezTo>
                  <a:cubicBezTo>
                    <a:pt x="2" y="11"/>
                    <a:pt x="3" y="6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5"/>
            <p:cNvSpPr/>
            <p:nvPr/>
          </p:nvSpPr>
          <p:spPr bwMode="auto">
            <a:xfrm>
              <a:off x="3037905" y="2711985"/>
              <a:ext cx="35306" cy="39229"/>
            </a:xfrm>
            <a:custGeom>
              <a:avLst/>
              <a:gdLst>
                <a:gd name="T0" fmla="*/ 26 w 27"/>
                <a:gd name="T1" fmla="*/ 15 h 30"/>
                <a:gd name="T2" fmla="*/ 13 w 27"/>
                <a:gd name="T3" fmla="*/ 30 h 30"/>
                <a:gd name="T4" fmla="*/ 0 w 27"/>
                <a:gd name="T5" fmla="*/ 14 h 30"/>
                <a:gd name="T6" fmla="*/ 14 w 27"/>
                <a:gd name="T7" fmla="*/ 0 h 30"/>
                <a:gd name="T8" fmla="*/ 26 w 27"/>
                <a:gd name="T9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0">
                  <a:moveTo>
                    <a:pt x="26" y="15"/>
                  </a:moveTo>
                  <a:cubicBezTo>
                    <a:pt x="26" y="23"/>
                    <a:pt x="20" y="30"/>
                    <a:pt x="13" y="30"/>
                  </a:cubicBezTo>
                  <a:cubicBezTo>
                    <a:pt x="5" y="29"/>
                    <a:pt x="0" y="23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1" y="0"/>
                    <a:pt x="27" y="7"/>
                    <a:pt x="2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092130" y="1950989"/>
            <a:ext cx="1706479" cy="1704518"/>
            <a:chOff x="8145458" y="2074997"/>
            <a:chExt cx="1706479" cy="1704518"/>
          </a:xfrm>
          <a:solidFill>
            <a:srgbClr val="F6E8AD"/>
          </a:solidFill>
          <a:effectLst/>
        </p:grpSpPr>
        <p:sp>
          <p:nvSpPr>
            <p:cNvPr id="38" name="Freeform 36"/>
            <p:cNvSpPr>
              <a:spLocks noEditPoints="1"/>
            </p:cNvSpPr>
            <p:nvPr/>
          </p:nvSpPr>
          <p:spPr bwMode="auto">
            <a:xfrm>
              <a:off x="8145458" y="2074997"/>
              <a:ext cx="1706479" cy="1704518"/>
            </a:xfrm>
            <a:custGeom>
              <a:avLst/>
              <a:gdLst>
                <a:gd name="T0" fmla="*/ 1 w 1304"/>
                <a:gd name="T1" fmla="*/ 650 h 1303"/>
                <a:gd name="T2" fmla="*/ 0 w 1304"/>
                <a:gd name="T3" fmla="*/ 155 h 1303"/>
                <a:gd name="T4" fmla="*/ 132 w 1304"/>
                <a:gd name="T5" fmla="*/ 1 h 1303"/>
                <a:gd name="T6" fmla="*/ 150 w 1304"/>
                <a:gd name="T7" fmla="*/ 0 h 1303"/>
                <a:gd name="T8" fmla="*/ 1154 w 1304"/>
                <a:gd name="T9" fmla="*/ 0 h 1303"/>
                <a:gd name="T10" fmla="*/ 1304 w 1304"/>
                <a:gd name="T11" fmla="*/ 150 h 1303"/>
                <a:gd name="T12" fmla="*/ 1304 w 1304"/>
                <a:gd name="T13" fmla="*/ 1152 h 1303"/>
                <a:gd name="T14" fmla="*/ 1156 w 1304"/>
                <a:gd name="T15" fmla="*/ 1303 h 1303"/>
                <a:gd name="T16" fmla="*/ 1146 w 1304"/>
                <a:gd name="T17" fmla="*/ 1303 h 1303"/>
                <a:gd name="T18" fmla="*/ 156 w 1304"/>
                <a:gd name="T19" fmla="*/ 1303 h 1303"/>
                <a:gd name="T20" fmla="*/ 11 w 1304"/>
                <a:gd name="T21" fmla="*/ 1206 h 1303"/>
                <a:gd name="T22" fmla="*/ 1 w 1304"/>
                <a:gd name="T23" fmla="*/ 1149 h 1303"/>
                <a:gd name="T24" fmla="*/ 1 w 1304"/>
                <a:gd name="T25" fmla="*/ 650 h 1303"/>
                <a:gd name="T26" fmla="*/ 1 w 1304"/>
                <a:gd name="T27" fmla="*/ 650 h 1303"/>
                <a:gd name="T28" fmla="*/ 36 w 1304"/>
                <a:gd name="T29" fmla="*/ 652 h 1303"/>
                <a:gd name="T30" fmla="*/ 36 w 1304"/>
                <a:gd name="T31" fmla="*/ 982 h 1303"/>
                <a:gd name="T32" fmla="*/ 36 w 1304"/>
                <a:gd name="T33" fmla="*/ 1149 h 1303"/>
                <a:gd name="T34" fmla="*/ 60 w 1304"/>
                <a:gd name="T35" fmla="*/ 1222 h 1303"/>
                <a:gd name="T36" fmla="*/ 159 w 1304"/>
                <a:gd name="T37" fmla="*/ 1268 h 1303"/>
                <a:gd name="T38" fmla="*/ 1145 w 1304"/>
                <a:gd name="T39" fmla="*/ 1268 h 1303"/>
                <a:gd name="T40" fmla="*/ 1269 w 1304"/>
                <a:gd name="T41" fmla="*/ 1144 h 1303"/>
                <a:gd name="T42" fmla="*/ 1269 w 1304"/>
                <a:gd name="T43" fmla="*/ 158 h 1303"/>
                <a:gd name="T44" fmla="*/ 1146 w 1304"/>
                <a:gd name="T45" fmla="*/ 35 h 1303"/>
                <a:gd name="T46" fmla="*/ 884 w 1304"/>
                <a:gd name="T47" fmla="*/ 35 h 1303"/>
                <a:gd name="T48" fmla="*/ 158 w 1304"/>
                <a:gd name="T49" fmla="*/ 35 h 1303"/>
                <a:gd name="T50" fmla="*/ 83 w 1304"/>
                <a:gd name="T51" fmla="*/ 59 h 1303"/>
                <a:gd name="T52" fmla="*/ 36 w 1304"/>
                <a:gd name="T53" fmla="*/ 157 h 1303"/>
                <a:gd name="T54" fmla="*/ 36 w 1304"/>
                <a:gd name="T55" fmla="*/ 652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04" h="1303">
                  <a:moveTo>
                    <a:pt x="1" y="650"/>
                  </a:moveTo>
                  <a:cubicBezTo>
                    <a:pt x="1" y="485"/>
                    <a:pt x="2" y="320"/>
                    <a:pt x="0" y="155"/>
                  </a:cubicBezTo>
                  <a:cubicBezTo>
                    <a:pt x="0" y="86"/>
                    <a:pt x="48" y="14"/>
                    <a:pt x="132" y="1"/>
                  </a:cubicBezTo>
                  <a:cubicBezTo>
                    <a:pt x="138" y="0"/>
                    <a:pt x="144" y="0"/>
                    <a:pt x="150" y="0"/>
                  </a:cubicBezTo>
                  <a:cubicBezTo>
                    <a:pt x="485" y="0"/>
                    <a:pt x="819" y="0"/>
                    <a:pt x="1154" y="0"/>
                  </a:cubicBezTo>
                  <a:cubicBezTo>
                    <a:pt x="1235" y="0"/>
                    <a:pt x="1304" y="68"/>
                    <a:pt x="1304" y="150"/>
                  </a:cubicBezTo>
                  <a:cubicBezTo>
                    <a:pt x="1304" y="484"/>
                    <a:pt x="1304" y="818"/>
                    <a:pt x="1304" y="1152"/>
                  </a:cubicBezTo>
                  <a:cubicBezTo>
                    <a:pt x="1304" y="1233"/>
                    <a:pt x="1238" y="1301"/>
                    <a:pt x="1156" y="1303"/>
                  </a:cubicBezTo>
                  <a:cubicBezTo>
                    <a:pt x="1153" y="1303"/>
                    <a:pt x="1150" y="1303"/>
                    <a:pt x="1146" y="1303"/>
                  </a:cubicBezTo>
                  <a:cubicBezTo>
                    <a:pt x="816" y="1303"/>
                    <a:pt x="486" y="1303"/>
                    <a:pt x="156" y="1303"/>
                  </a:cubicBezTo>
                  <a:cubicBezTo>
                    <a:pt x="90" y="1303"/>
                    <a:pt x="35" y="1267"/>
                    <a:pt x="11" y="1206"/>
                  </a:cubicBezTo>
                  <a:cubicBezTo>
                    <a:pt x="4" y="1187"/>
                    <a:pt x="1" y="1168"/>
                    <a:pt x="1" y="1149"/>
                  </a:cubicBezTo>
                  <a:cubicBezTo>
                    <a:pt x="1" y="982"/>
                    <a:pt x="1" y="816"/>
                    <a:pt x="1" y="650"/>
                  </a:cubicBezTo>
                  <a:cubicBezTo>
                    <a:pt x="1" y="650"/>
                    <a:pt x="1" y="650"/>
                    <a:pt x="1" y="650"/>
                  </a:cubicBezTo>
                  <a:close/>
                  <a:moveTo>
                    <a:pt x="36" y="652"/>
                  </a:moveTo>
                  <a:cubicBezTo>
                    <a:pt x="36" y="762"/>
                    <a:pt x="36" y="872"/>
                    <a:pt x="36" y="982"/>
                  </a:cubicBezTo>
                  <a:cubicBezTo>
                    <a:pt x="36" y="1037"/>
                    <a:pt x="36" y="1093"/>
                    <a:pt x="36" y="1149"/>
                  </a:cubicBezTo>
                  <a:cubicBezTo>
                    <a:pt x="36" y="1176"/>
                    <a:pt x="44" y="1200"/>
                    <a:pt x="60" y="1222"/>
                  </a:cubicBezTo>
                  <a:cubicBezTo>
                    <a:pt x="85" y="1253"/>
                    <a:pt x="118" y="1268"/>
                    <a:pt x="159" y="1268"/>
                  </a:cubicBezTo>
                  <a:cubicBezTo>
                    <a:pt x="487" y="1268"/>
                    <a:pt x="816" y="1267"/>
                    <a:pt x="1145" y="1268"/>
                  </a:cubicBezTo>
                  <a:cubicBezTo>
                    <a:pt x="1212" y="1268"/>
                    <a:pt x="1269" y="1217"/>
                    <a:pt x="1269" y="1144"/>
                  </a:cubicBezTo>
                  <a:cubicBezTo>
                    <a:pt x="1268" y="815"/>
                    <a:pt x="1269" y="487"/>
                    <a:pt x="1269" y="158"/>
                  </a:cubicBezTo>
                  <a:cubicBezTo>
                    <a:pt x="1269" y="81"/>
                    <a:pt x="1207" y="34"/>
                    <a:pt x="1146" y="35"/>
                  </a:cubicBezTo>
                  <a:cubicBezTo>
                    <a:pt x="1059" y="37"/>
                    <a:pt x="971" y="35"/>
                    <a:pt x="884" y="35"/>
                  </a:cubicBezTo>
                  <a:cubicBezTo>
                    <a:pt x="642" y="35"/>
                    <a:pt x="400" y="35"/>
                    <a:pt x="158" y="35"/>
                  </a:cubicBezTo>
                  <a:cubicBezTo>
                    <a:pt x="130" y="35"/>
                    <a:pt x="105" y="42"/>
                    <a:pt x="83" y="59"/>
                  </a:cubicBezTo>
                  <a:cubicBezTo>
                    <a:pt x="51" y="84"/>
                    <a:pt x="36" y="116"/>
                    <a:pt x="36" y="157"/>
                  </a:cubicBezTo>
                  <a:cubicBezTo>
                    <a:pt x="36" y="322"/>
                    <a:pt x="36" y="487"/>
                    <a:pt x="36" y="6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7"/>
            <p:cNvSpPr>
              <a:spLocks noEditPoints="1"/>
            </p:cNvSpPr>
            <p:nvPr/>
          </p:nvSpPr>
          <p:spPr bwMode="auto">
            <a:xfrm>
              <a:off x="8221466" y="2410899"/>
              <a:ext cx="1542696" cy="1033695"/>
            </a:xfrm>
            <a:custGeom>
              <a:avLst/>
              <a:gdLst>
                <a:gd name="T0" fmla="*/ 675 w 1179"/>
                <a:gd name="T1" fmla="*/ 128 h 790"/>
                <a:gd name="T2" fmla="*/ 943 w 1179"/>
                <a:gd name="T3" fmla="*/ 104 h 790"/>
                <a:gd name="T4" fmla="*/ 1085 w 1179"/>
                <a:gd name="T5" fmla="*/ 20 h 790"/>
                <a:gd name="T6" fmla="*/ 1015 w 1179"/>
                <a:gd name="T7" fmla="*/ 221 h 790"/>
                <a:gd name="T8" fmla="*/ 1002 w 1179"/>
                <a:gd name="T9" fmla="*/ 347 h 790"/>
                <a:gd name="T10" fmla="*/ 1002 w 1179"/>
                <a:gd name="T11" fmla="*/ 495 h 790"/>
                <a:gd name="T12" fmla="*/ 963 w 1179"/>
                <a:gd name="T13" fmla="*/ 722 h 790"/>
                <a:gd name="T14" fmla="*/ 833 w 1179"/>
                <a:gd name="T15" fmla="*/ 729 h 790"/>
                <a:gd name="T16" fmla="*/ 801 w 1179"/>
                <a:gd name="T17" fmla="*/ 737 h 790"/>
                <a:gd name="T18" fmla="*/ 691 w 1179"/>
                <a:gd name="T19" fmla="*/ 763 h 790"/>
                <a:gd name="T20" fmla="*/ 459 w 1179"/>
                <a:gd name="T21" fmla="*/ 715 h 790"/>
                <a:gd name="T22" fmla="*/ 262 w 1179"/>
                <a:gd name="T23" fmla="*/ 741 h 790"/>
                <a:gd name="T24" fmla="*/ 105 w 1179"/>
                <a:gd name="T25" fmla="*/ 555 h 790"/>
                <a:gd name="T26" fmla="*/ 23 w 1179"/>
                <a:gd name="T27" fmla="*/ 157 h 790"/>
                <a:gd name="T28" fmla="*/ 138 w 1179"/>
                <a:gd name="T29" fmla="*/ 222 h 790"/>
                <a:gd name="T30" fmla="*/ 528 w 1179"/>
                <a:gd name="T31" fmla="*/ 178 h 790"/>
                <a:gd name="T32" fmla="*/ 415 w 1179"/>
                <a:gd name="T33" fmla="*/ 383 h 790"/>
                <a:gd name="T34" fmla="*/ 394 w 1179"/>
                <a:gd name="T35" fmla="*/ 355 h 790"/>
                <a:gd name="T36" fmla="*/ 742 w 1179"/>
                <a:gd name="T37" fmla="*/ 339 h 790"/>
                <a:gd name="T38" fmla="*/ 959 w 1179"/>
                <a:gd name="T39" fmla="*/ 321 h 790"/>
                <a:gd name="T40" fmla="*/ 816 w 1179"/>
                <a:gd name="T41" fmla="*/ 349 h 790"/>
                <a:gd name="T42" fmla="*/ 345 w 1179"/>
                <a:gd name="T43" fmla="*/ 628 h 790"/>
                <a:gd name="T44" fmla="*/ 454 w 1179"/>
                <a:gd name="T45" fmla="*/ 537 h 790"/>
                <a:gd name="T46" fmla="*/ 906 w 1179"/>
                <a:gd name="T47" fmla="*/ 487 h 790"/>
                <a:gd name="T48" fmla="*/ 854 w 1179"/>
                <a:gd name="T49" fmla="*/ 389 h 790"/>
                <a:gd name="T50" fmla="*/ 253 w 1179"/>
                <a:gd name="T51" fmla="*/ 717 h 790"/>
                <a:gd name="T52" fmla="*/ 571 w 1179"/>
                <a:gd name="T53" fmla="*/ 647 h 790"/>
                <a:gd name="T54" fmla="*/ 703 w 1179"/>
                <a:gd name="T55" fmla="*/ 571 h 790"/>
                <a:gd name="T56" fmla="*/ 667 w 1179"/>
                <a:gd name="T57" fmla="*/ 497 h 790"/>
                <a:gd name="T58" fmla="*/ 966 w 1179"/>
                <a:gd name="T59" fmla="*/ 157 h 790"/>
                <a:gd name="T60" fmla="*/ 777 w 1179"/>
                <a:gd name="T61" fmla="*/ 148 h 790"/>
                <a:gd name="T62" fmla="*/ 607 w 1179"/>
                <a:gd name="T63" fmla="*/ 469 h 790"/>
                <a:gd name="T64" fmla="*/ 82 w 1179"/>
                <a:gd name="T65" fmla="*/ 261 h 790"/>
                <a:gd name="T66" fmla="*/ 587 w 1179"/>
                <a:gd name="T67" fmla="*/ 339 h 790"/>
                <a:gd name="T68" fmla="*/ 928 w 1179"/>
                <a:gd name="T69" fmla="*/ 637 h 790"/>
                <a:gd name="T70" fmla="*/ 381 w 1179"/>
                <a:gd name="T71" fmla="*/ 482 h 790"/>
                <a:gd name="T72" fmla="*/ 769 w 1179"/>
                <a:gd name="T73" fmla="*/ 648 h 790"/>
                <a:gd name="T74" fmla="*/ 572 w 1179"/>
                <a:gd name="T75" fmla="*/ 383 h 790"/>
                <a:gd name="T76" fmla="*/ 769 w 1179"/>
                <a:gd name="T77" fmla="*/ 277 h 790"/>
                <a:gd name="T78" fmla="*/ 613 w 1179"/>
                <a:gd name="T79" fmla="*/ 459 h 790"/>
                <a:gd name="T80" fmla="*/ 768 w 1179"/>
                <a:gd name="T81" fmla="*/ 578 h 790"/>
                <a:gd name="T82" fmla="*/ 590 w 1179"/>
                <a:gd name="T83" fmla="*/ 213 h 790"/>
                <a:gd name="T84" fmla="*/ 191 w 1179"/>
                <a:gd name="T85" fmla="*/ 493 h 790"/>
                <a:gd name="T86" fmla="*/ 137 w 1179"/>
                <a:gd name="T87" fmla="*/ 391 h 790"/>
                <a:gd name="T88" fmla="*/ 226 w 1179"/>
                <a:gd name="T89" fmla="*/ 445 h 790"/>
                <a:gd name="T90" fmla="*/ 508 w 1179"/>
                <a:gd name="T91" fmla="*/ 340 h 790"/>
                <a:gd name="T92" fmla="*/ 903 w 1179"/>
                <a:gd name="T93" fmla="*/ 255 h 790"/>
                <a:gd name="T94" fmla="*/ 287 w 1179"/>
                <a:gd name="T95" fmla="*/ 724 h 790"/>
                <a:gd name="T96" fmla="*/ 139 w 1179"/>
                <a:gd name="T97" fmla="*/ 327 h 790"/>
                <a:gd name="T98" fmla="*/ 626 w 1179"/>
                <a:gd name="T99" fmla="*/ 506 h 790"/>
                <a:gd name="T100" fmla="*/ 313 w 1179"/>
                <a:gd name="T101" fmla="*/ 436 h 790"/>
                <a:gd name="T102" fmla="*/ 715 w 1179"/>
                <a:gd name="T103" fmla="*/ 167 h 790"/>
                <a:gd name="T104" fmla="*/ 188 w 1179"/>
                <a:gd name="T105" fmla="*/ 376 h 790"/>
                <a:gd name="T106" fmla="*/ 560 w 1179"/>
                <a:gd name="T107" fmla="*/ 440 h 790"/>
                <a:gd name="T108" fmla="*/ 401 w 1179"/>
                <a:gd name="T109" fmla="*/ 462 h 790"/>
                <a:gd name="T110" fmla="*/ 274 w 1179"/>
                <a:gd name="T111" fmla="*/ 291 h 790"/>
                <a:gd name="T112" fmla="*/ 590 w 1179"/>
                <a:gd name="T113" fmla="*/ 586 h 790"/>
                <a:gd name="T114" fmla="*/ 478 w 1179"/>
                <a:gd name="T115" fmla="*/ 485 h 790"/>
                <a:gd name="T116" fmla="*/ 720 w 1179"/>
                <a:gd name="T117" fmla="*/ 540 h 790"/>
                <a:gd name="T118" fmla="*/ 471 w 1179"/>
                <a:gd name="T119" fmla="*/ 446 h 790"/>
                <a:gd name="T120" fmla="*/ 225 w 1179"/>
                <a:gd name="T121" fmla="*/ 314 h 790"/>
                <a:gd name="T122" fmla="*/ 193 w 1179"/>
                <a:gd name="T123" fmla="*/ 291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79" h="790">
                  <a:moveTo>
                    <a:pt x="488" y="147"/>
                  </a:moveTo>
                  <a:cubicBezTo>
                    <a:pt x="487" y="141"/>
                    <a:pt x="485" y="135"/>
                    <a:pt x="484" y="130"/>
                  </a:cubicBezTo>
                  <a:cubicBezTo>
                    <a:pt x="482" y="116"/>
                    <a:pt x="490" y="106"/>
                    <a:pt x="504" y="105"/>
                  </a:cubicBezTo>
                  <a:cubicBezTo>
                    <a:pt x="513" y="104"/>
                    <a:pt x="524" y="106"/>
                    <a:pt x="533" y="108"/>
                  </a:cubicBezTo>
                  <a:cubicBezTo>
                    <a:pt x="558" y="115"/>
                    <a:pt x="582" y="123"/>
                    <a:pt x="606" y="130"/>
                  </a:cubicBezTo>
                  <a:cubicBezTo>
                    <a:pt x="611" y="132"/>
                    <a:pt x="616" y="132"/>
                    <a:pt x="626" y="134"/>
                  </a:cubicBezTo>
                  <a:cubicBezTo>
                    <a:pt x="599" y="91"/>
                    <a:pt x="558" y="81"/>
                    <a:pt x="516" y="68"/>
                  </a:cubicBezTo>
                  <a:cubicBezTo>
                    <a:pt x="544" y="61"/>
                    <a:pt x="573" y="64"/>
                    <a:pt x="603" y="76"/>
                  </a:cubicBezTo>
                  <a:cubicBezTo>
                    <a:pt x="630" y="87"/>
                    <a:pt x="651" y="106"/>
                    <a:pt x="675" y="128"/>
                  </a:cubicBezTo>
                  <a:cubicBezTo>
                    <a:pt x="678" y="116"/>
                    <a:pt x="680" y="106"/>
                    <a:pt x="682" y="96"/>
                  </a:cubicBezTo>
                  <a:cubicBezTo>
                    <a:pt x="685" y="86"/>
                    <a:pt x="687" y="76"/>
                    <a:pt x="689" y="63"/>
                  </a:cubicBezTo>
                  <a:cubicBezTo>
                    <a:pt x="712" y="76"/>
                    <a:pt x="733" y="90"/>
                    <a:pt x="758" y="97"/>
                  </a:cubicBezTo>
                  <a:cubicBezTo>
                    <a:pt x="781" y="104"/>
                    <a:pt x="804" y="115"/>
                    <a:pt x="829" y="125"/>
                  </a:cubicBezTo>
                  <a:cubicBezTo>
                    <a:pt x="824" y="83"/>
                    <a:pt x="814" y="41"/>
                    <a:pt x="845" y="3"/>
                  </a:cubicBezTo>
                  <a:cubicBezTo>
                    <a:pt x="846" y="10"/>
                    <a:pt x="846" y="17"/>
                    <a:pt x="847" y="24"/>
                  </a:cubicBezTo>
                  <a:cubicBezTo>
                    <a:pt x="849" y="45"/>
                    <a:pt x="851" y="68"/>
                    <a:pt x="854" y="89"/>
                  </a:cubicBezTo>
                  <a:cubicBezTo>
                    <a:pt x="858" y="112"/>
                    <a:pt x="861" y="113"/>
                    <a:pt x="884" y="110"/>
                  </a:cubicBezTo>
                  <a:cubicBezTo>
                    <a:pt x="904" y="108"/>
                    <a:pt x="925" y="106"/>
                    <a:pt x="943" y="104"/>
                  </a:cubicBezTo>
                  <a:cubicBezTo>
                    <a:pt x="945" y="73"/>
                    <a:pt x="947" y="46"/>
                    <a:pt x="949" y="18"/>
                  </a:cubicBezTo>
                  <a:cubicBezTo>
                    <a:pt x="950" y="13"/>
                    <a:pt x="954" y="8"/>
                    <a:pt x="956" y="4"/>
                  </a:cubicBezTo>
                  <a:cubicBezTo>
                    <a:pt x="957" y="2"/>
                    <a:pt x="960" y="2"/>
                    <a:pt x="963" y="0"/>
                  </a:cubicBezTo>
                  <a:cubicBezTo>
                    <a:pt x="970" y="20"/>
                    <a:pt x="968" y="40"/>
                    <a:pt x="968" y="61"/>
                  </a:cubicBezTo>
                  <a:cubicBezTo>
                    <a:pt x="973" y="54"/>
                    <a:pt x="979" y="47"/>
                    <a:pt x="986" y="37"/>
                  </a:cubicBezTo>
                  <a:cubicBezTo>
                    <a:pt x="991" y="52"/>
                    <a:pt x="994" y="64"/>
                    <a:pt x="998" y="79"/>
                  </a:cubicBezTo>
                  <a:cubicBezTo>
                    <a:pt x="1006" y="63"/>
                    <a:pt x="1013" y="50"/>
                    <a:pt x="1020" y="35"/>
                  </a:cubicBezTo>
                  <a:cubicBezTo>
                    <a:pt x="1035" y="50"/>
                    <a:pt x="1033" y="66"/>
                    <a:pt x="1036" y="84"/>
                  </a:cubicBezTo>
                  <a:cubicBezTo>
                    <a:pt x="1054" y="63"/>
                    <a:pt x="1061" y="37"/>
                    <a:pt x="1085" y="20"/>
                  </a:cubicBezTo>
                  <a:cubicBezTo>
                    <a:pt x="1088" y="63"/>
                    <a:pt x="1084" y="100"/>
                    <a:pt x="1053" y="133"/>
                  </a:cubicBezTo>
                  <a:cubicBezTo>
                    <a:pt x="1096" y="138"/>
                    <a:pt x="1136" y="136"/>
                    <a:pt x="1179" y="138"/>
                  </a:cubicBezTo>
                  <a:cubicBezTo>
                    <a:pt x="1166" y="164"/>
                    <a:pt x="1147" y="177"/>
                    <a:pt x="1121" y="180"/>
                  </a:cubicBezTo>
                  <a:cubicBezTo>
                    <a:pt x="1095" y="184"/>
                    <a:pt x="1073" y="172"/>
                    <a:pt x="1046" y="159"/>
                  </a:cubicBezTo>
                  <a:cubicBezTo>
                    <a:pt x="1051" y="170"/>
                    <a:pt x="1055" y="177"/>
                    <a:pt x="1058" y="185"/>
                  </a:cubicBezTo>
                  <a:cubicBezTo>
                    <a:pt x="1063" y="198"/>
                    <a:pt x="1062" y="205"/>
                    <a:pt x="1054" y="207"/>
                  </a:cubicBezTo>
                  <a:cubicBezTo>
                    <a:pt x="1047" y="210"/>
                    <a:pt x="1037" y="203"/>
                    <a:pt x="1033" y="193"/>
                  </a:cubicBezTo>
                  <a:cubicBezTo>
                    <a:pt x="1031" y="188"/>
                    <a:pt x="1030" y="182"/>
                    <a:pt x="1024" y="176"/>
                  </a:cubicBezTo>
                  <a:cubicBezTo>
                    <a:pt x="1021" y="191"/>
                    <a:pt x="1019" y="205"/>
                    <a:pt x="1015" y="221"/>
                  </a:cubicBezTo>
                  <a:cubicBezTo>
                    <a:pt x="1004" y="217"/>
                    <a:pt x="1004" y="202"/>
                    <a:pt x="989" y="206"/>
                  </a:cubicBezTo>
                  <a:cubicBezTo>
                    <a:pt x="987" y="226"/>
                    <a:pt x="985" y="247"/>
                    <a:pt x="983" y="272"/>
                  </a:cubicBezTo>
                  <a:cubicBezTo>
                    <a:pt x="1009" y="257"/>
                    <a:pt x="1032" y="247"/>
                    <a:pt x="1059" y="245"/>
                  </a:cubicBezTo>
                  <a:cubicBezTo>
                    <a:pt x="1084" y="243"/>
                    <a:pt x="1109" y="244"/>
                    <a:pt x="1135" y="253"/>
                  </a:cubicBezTo>
                  <a:cubicBezTo>
                    <a:pt x="1129" y="271"/>
                    <a:pt x="1115" y="281"/>
                    <a:pt x="1101" y="289"/>
                  </a:cubicBezTo>
                  <a:cubicBezTo>
                    <a:pt x="1078" y="301"/>
                    <a:pt x="1054" y="304"/>
                    <a:pt x="1029" y="306"/>
                  </a:cubicBezTo>
                  <a:cubicBezTo>
                    <a:pt x="1020" y="306"/>
                    <a:pt x="1011" y="306"/>
                    <a:pt x="1003" y="306"/>
                  </a:cubicBezTo>
                  <a:cubicBezTo>
                    <a:pt x="997" y="325"/>
                    <a:pt x="1021" y="317"/>
                    <a:pt x="1021" y="333"/>
                  </a:cubicBezTo>
                  <a:cubicBezTo>
                    <a:pt x="1017" y="336"/>
                    <a:pt x="1011" y="341"/>
                    <a:pt x="1002" y="347"/>
                  </a:cubicBezTo>
                  <a:cubicBezTo>
                    <a:pt x="1002" y="373"/>
                    <a:pt x="1002" y="401"/>
                    <a:pt x="1002" y="432"/>
                  </a:cubicBezTo>
                  <a:cubicBezTo>
                    <a:pt x="1056" y="377"/>
                    <a:pt x="1114" y="388"/>
                    <a:pt x="1174" y="420"/>
                  </a:cubicBezTo>
                  <a:cubicBezTo>
                    <a:pt x="1163" y="441"/>
                    <a:pt x="1147" y="452"/>
                    <a:pt x="1126" y="462"/>
                  </a:cubicBezTo>
                  <a:cubicBezTo>
                    <a:pt x="1132" y="468"/>
                    <a:pt x="1136" y="473"/>
                    <a:pt x="1144" y="481"/>
                  </a:cubicBezTo>
                  <a:cubicBezTo>
                    <a:pt x="1128" y="483"/>
                    <a:pt x="1116" y="484"/>
                    <a:pt x="1103" y="486"/>
                  </a:cubicBezTo>
                  <a:cubicBezTo>
                    <a:pt x="1103" y="493"/>
                    <a:pt x="1103" y="501"/>
                    <a:pt x="1103" y="512"/>
                  </a:cubicBezTo>
                  <a:cubicBezTo>
                    <a:pt x="1093" y="509"/>
                    <a:pt x="1085" y="509"/>
                    <a:pt x="1080" y="506"/>
                  </a:cubicBezTo>
                  <a:cubicBezTo>
                    <a:pt x="1065" y="495"/>
                    <a:pt x="1048" y="494"/>
                    <a:pt x="1030" y="495"/>
                  </a:cubicBezTo>
                  <a:cubicBezTo>
                    <a:pt x="1022" y="495"/>
                    <a:pt x="1013" y="495"/>
                    <a:pt x="1002" y="495"/>
                  </a:cubicBezTo>
                  <a:cubicBezTo>
                    <a:pt x="1000" y="510"/>
                    <a:pt x="998" y="523"/>
                    <a:pt x="997" y="537"/>
                  </a:cubicBezTo>
                  <a:cubicBezTo>
                    <a:pt x="997" y="541"/>
                    <a:pt x="1001" y="546"/>
                    <a:pt x="1004" y="550"/>
                  </a:cubicBezTo>
                  <a:cubicBezTo>
                    <a:pt x="1011" y="560"/>
                    <a:pt x="1012" y="567"/>
                    <a:pt x="1004" y="573"/>
                  </a:cubicBezTo>
                  <a:cubicBezTo>
                    <a:pt x="991" y="582"/>
                    <a:pt x="989" y="594"/>
                    <a:pt x="987" y="609"/>
                  </a:cubicBezTo>
                  <a:cubicBezTo>
                    <a:pt x="992" y="614"/>
                    <a:pt x="998" y="620"/>
                    <a:pt x="1003" y="625"/>
                  </a:cubicBezTo>
                  <a:cubicBezTo>
                    <a:pt x="1035" y="657"/>
                    <a:pt x="1041" y="696"/>
                    <a:pt x="1020" y="736"/>
                  </a:cubicBezTo>
                  <a:cubicBezTo>
                    <a:pt x="1009" y="756"/>
                    <a:pt x="995" y="773"/>
                    <a:pt x="974" y="790"/>
                  </a:cubicBezTo>
                  <a:cubicBezTo>
                    <a:pt x="972" y="773"/>
                    <a:pt x="971" y="758"/>
                    <a:pt x="970" y="744"/>
                  </a:cubicBezTo>
                  <a:cubicBezTo>
                    <a:pt x="970" y="736"/>
                    <a:pt x="967" y="729"/>
                    <a:pt x="963" y="722"/>
                  </a:cubicBezTo>
                  <a:cubicBezTo>
                    <a:pt x="956" y="709"/>
                    <a:pt x="953" y="695"/>
                    <a:pt x="949" y="681"/>
                  </a:cubicBezTo>
                  <a:cubicBezTo>
                    <a:pt x="946" y="673"/>
                    <a:pt x="946" y="665"/>
                    <a:pt x="945" y="655"/>
                  </a:cubicBezTo>
                  <a:cubicBezTo>
                    <a:pt x="929" y="654"/>
                    <a:pt x="914" y="653"/>
                    <a:pt x="895" y="652"/>
                  </a:cubicBezTo>
                  <a:cubicBezTo>
                    <a:pt x="900" y="667"/>
                    <a:pt x="905" y="679"/>
                    <a:pt x="909" y="691"/>
                  </a:cubicBezTo>
                  <a:cubicBezTo>
                    <a:pt x="913" y="703"/>
                    <a:pt x="917" y="715"/>
                    <a:pt x="911" y="727"/>
                  </a:cubicBezTo>
                  <a:cubicBezTo>
                    <a:pt x="910" y="728"/>
                    <a:pt x="908" y="729"/>
                    <a:pt x="907" y="729"/>
                  </a:cubicBezTo>
                  <a:cubicBezTo>
                    <a:pt x="892" y="725"/>
                    <a:pt x="881" y="732"/>
                    <a:pt x="871" y="743"/>
                  </a:cubicBezTo>
                  <a:cubicBezTo>
                    <a:pt x="863" y="753"/>
                    <a:pt x="854" y="761"/>
                    <a:pt x="839" y="765"/>
                  </a:cubicBezTo>
                  <a:cubicBezTo>
                    <a:pt x="837" y="752"/>
                    <a:pt x="837" y="740"/>
                    <a:pt x="833" y="729"/>
                  </a:cubicBezTo>
                  <a:cubicBezTo>
                    <a:pt x="827" y="711"/>
                    <a:pt x="832" y="697"/>
                    <a:pt x="845" y="685"/>
                  </a:cubicBezTo>
                  <a:cubicBezTo>
                    <a:pt x="846" y="685"/>
                    <a:pt x="846" y="683"/>
                    <a:pt x="847" y="680"/>
                  </a:cubicBezTo>
                  <a:cubicBezTo>
                    <a:pt x="843" y="679"/>
                    <a:pt x="839" y="677"/>
                    <a:pt x="834" y="677"/>
                  </a:cubicBezTo>
                  <a:cubicBezTo>
                    <a:pt x="827" y="676"/>
                    <a:pt x="819" y="676"/>
                    <a:pt x="812" y="677"/>
                  </a:cubicBezTo>
                  <a:cubicBezTo>
                    <a:pt x="790" y="679"/>
                    <a:pt x="771" y="676"/>
                    <a:pt x="758" y="656"/>
                  </a:cubicBezTo>
                  <a:cubicBezTo>
                    <a:pt x="757" y="655"/>
                    <a:pt x="754" y="655"/>
                    <a:pt x="752" y="654"/>
                  </a:cubicBezTo>
                  <a:cubicBezTo>
                    <a:pt x="752" y="668"/>
                    <a:pt x="762" y="683"/>
                    <a:pt x="775" y="689"/>
                  </a:cubicBezTo>
                  <a:cubicBezTo>
                    <a:pt x="779" y="691"/>
                    <a:pt x="785" y="693"/>
                    <a:pt x="787" y="697"/>
                  </a:cubicBezTo>
                  <a:cubicBezTo>
                    <a:pt x="792" y="710"/>
                    <a:pt x="797" y="723"/>
                    <a:pt x="801" y="737"/>
                  </a:cubicBezTo>
                  <a:cubicBezTo>
                    <a:pt x="802" y="739"/>
                    <a:pt x="801" y="743"/>
                    <a:pt x="802" y="747"/>
                  </a:cubicBezTo>
                  <a:cubicBezTo>
                    <a:pt x="784" y="751"/>
                    <a:pt x="773" y="738"/>
                    <a:pt x="759" y="734"/>
                  </a:cubicBezTo>
                  <a:cubicBezTo>
                    <a:pt x="758" y="735"/>
                    <a:pt x="756" y="735"/>
                    <a:pt x="754" y="736"/>
                  </a:cubicBezTo>
                  <a:cubicBezTo>
                    <a:pt x="737" y="744"/>
                    <a:pt x="730" y="742"/>
                    <a:pt x="723" y="725"/>
                  </a:cubicBezTo>
                  <a:cubicBezTo>
                    <a:pt x="718" y="712"/>
                    <a:pt x="716" y="698"/>
                    <a:pt x="712" y="684"/>
                  </a:cubicBezTo>
                  <a:cubicBezTo>
                    <a:pt x="711" y="680"/>
                    <a:pt x="710" y="675"/>
                    <a:pt x="709" y="671"/>
                  </a:cubicBezTo>
                  <a:cubicBezTo>
                    <a:pt x="691" y="677"/>
                    <a:pt x="666" y="700"/>
                    <a:pt x="661" y="716"/>
                  </a:cubicBezTo>
                  <a:cubicBezTo>
                    <a:pt x="657" y="727"/>
                    <a:pt x="659" y="734"/>
                    <a:pt x="671" y="741"/>
                  </a:cubicBezTo>
                  <a:cubicBezTo>
                    <a:pt x="680" y="745"/>
                    <a:pt x="688" y="750"/>
                    <a:pt x="691" y="763"/>
                  </a:cubicBezTo>
                  <a:cubicBezTo>
                    <a:pt x="672" y="769"/>
                    <a:pt x="655" y="767"/>
                    <a:pt x="641" y="753"/>
                  </a:cubicBezTo>
                  <a:cubicBezTo>
                    <a:pt x="631" y="743"/>
                    <a:pt x="619" y="740"/>
                    <a:pt x="605" y="740"/>
                  </a:cubicBezTo>
                  <a:cubicBezTo>
                    <a:pt x="589" y="739"/>
                    <a:pt x="572" y="737"/>
                    <a:pt x="555" y="736"/>
                  </a:cubicBezTo>
                  <a:cubicBezTo>
                    <a:pt x="551" y="736"/>
                    <a:pt x="546" y="735"/>
                    <a:pt x="543" y="737"/>
                  </a:cubicBezTo>
                  <a:cubicBezTo>
                    <a:pt x="538" y="740"/>
                    <a:pt x="532" y="745"/>
                    <a:pt x="530" y="750"/>
                  </a:cubicBezTo>
                  <a:cubicBezTo>
                    <a:pt x="529" y="753"/>
                    <a:pt x="533" y="759"/>
                    <a:pt x="536" y="763"/>
                  </a:cubicBezTo>
                  <a:cubicBezTo>
                    <a:pt x="538" y="766"/>
                    <a:pt x="541" y="767"/>
                    <a:pt x="544" y="770"/>
                  </a:cubicBezTo>
                  <a:cubicBezTo>
                    <a:pt x="525" y="774"/>
                    <a:pt x="515" y="771"/>
                    <a:pt x="512" y="756"/>
                  </a:cubicBezTo>
                  <a:cubicBezTo>
                    <a:pt x="505" y="728"/>
                    <a:pt x="488" y="716"/>
                    <a:pt x="459" y="715"/>
                  </a:cubicBezTo>
                  <a:cubicBezTo>
                    <a:pt x="458" y="700"/>
                    <a:pt x="457" y="685"/>
                    <a:pt x="456" y="670"/>
                  </a:cubicBezTo>
                  <a:cubicBezTo>
                    <a:pt x="438" y="679"/>
                    <a:pt x="436" y="683"/>
                    <a:pt x="430" y="729"/>
                  </a:cubicBezTo>
                  <a:cubicBezTo>
                    <a:pt x="424" y="729"/>
                    <a:pt x="418" y="730"/>
                    <a:pt x="412" y="730"/>
                  </a:cubicBezTo>
                  <a:cubicBezTo>
                    <a:pt x="391" y="730"/>
                    <a:pt x="371" y="729"/>
                    <a:pt x="351" y="729"/>
                  </a:cubicBezTo>
                  <a:cubicBezTo>
                    <a:pt x="346" y="729"/>
                    <a:pt x="338" y="731"/>
                    <a:pt x="336" y="735"/>
                  </a:cubicBezTo>
                  <a:cubicBezTo>
                    <a:pt x="331" y="743"/>
                    <a:pt x="325" y="744"/>
                    <a:pt x="318" y="745"/>
                  </a:cubicBezTo>
                  <a:cubicBezTo>
                    <a:pt x="310" y="745"/>
                    <a:pt x="303" y="747"/>
                    <a:pt x="296" y="747"/>
                  </a:cubicBezTo>
                  <a:cubicBezTo>
                    <a:pt x="287" y="748"/>
                    <a:pt x="279" y="751"/>
                    <a:pt x="274" y="739"/>
                  </a:cubicBezTo>
                  <a:cubicBezTo>
                    <a:pt x="272" y="734"/>
                    <a:pt x="264" y="734"/>
                    <a:pt x="262" y="741"/>
                  </a:cubicBezTo>
                  <a:cubicBezTo>
                    <a:pt x="260" y="750"/>
                    <a:pt x="253" y="750"/>
                    <a:pt x="247" y="751"/>
                  </a:cubicBezTo>
                  <a:cubicBezTo>
                    <a:pt x="235" y="752"/>
                    <a:pt x="224" y="752"/>
                    <a:pt x="213" y="753"/>
                  </a:cubicBezTo>
                  <a:cubicBezTo>
                    <a:pt x="204" y="754"/>
                    <a:pt x="196" y="755"/>
                    <a:pt x="190" y="745"/>
                  </a:cubicBezTo>
                  <a:cubicBezTo>
                    <a:pt x="188" y="742"/>
                    <a:pt x="182" y="741"/>
                    <a:pt x="177" y="741"/>
                  </a:cubicBezTo>
                  <a:cubicBezTo>
                    <a:pt x="168" y="739"/>
                    <a:pt x="159" y="739"/>
                    <a:pt x="149" y="739"/>
                  </a:cubicBezTo>
                  <a:cubicBezTo>
                    <a:pt x="125" y="739"/>
                    <a:pt x="109" y="726"/>
                    <a:pt x="95" y="709"/>
                  </a:cubicBezTo>
                  <a:cubicBezTo>
                    <a:pt x="81" y="693"/>
                    <a:pt x="82" y="682"/>
                    <a:pt x="96" y="668"/>
                  </a:cubicBezTo>
                  <a:cubicBezTo>
                    <a:pt x="102" y="661"/>
                    <a:pt x="104" y="654"/>
                    <a:pt x="104" y="646"/>
                  </a:cubicBezTo>
                  <a:cubicBezTo>
                    <a:pt x="104" y="616"/>
                    <a:pt x="104" y="585"/>
                    <a:pt x="105" y="555"/>
                  </a:cubicBezTo>
                  <a:cubicBezTo>
                    <a:pt x="105" y="543"/>
                    <a:pt x="108" y="530"/>
                    <a:pt x="111" y="518"/>
                  </a:cubicBezTo>
                  <a:cubicBezTo>
                    <a:pt x="117" y="493"/>
                    <a:pt x="124" y="467"/>
                    <a:pt x="117" y="441"/>
                  </a:cubicBezTo>
                  <a:cubicBezTo>
                    <a:pt x="114" y="429"/>
                    <a:pt x="110" y="416"/>
                    <a:pt x="104" y="405"/>
                  </a:cubicBezTo>
                  <a:cubicBezTo>
                    <a:pt x="98" y="397"/>
                    <a:pt x="96" y="389"/>
                    <a:pt x="97" y="379"/>
                  </a:cubicBezTo>
                  <a:cubicBezTo>
                    <a:pt x="98" y="362"/>
                    <a:pt x="99" y="346"/>
                    <a:pt x="100" y="328"/>
                  </a:cubicBezTo>
                  <a:cubicBezTo>
                    <a:pt x="94" y="326"/>
                    <a:pt x="89" y="323"/>
                    <a:pt x="83" y="321"/>
                  </a:cubicBezTo>
                  <a:cubicBezTo>
                    <a:pt x="72" y="314"/>
                    <a:pt x="59" y="309"/>
                    <a:pt x="48" y="301"/>
                  </a:cubicBezTo>
                  <a:cubicBezTo>
                    <a:pt x="12" y="275"/>
                    <a:pt x="0" y="240"/>
                    <a:pt x="10" y="197"/>
                  </a:cubicBezTo>
                  <a:cubicBezTo>
                    <a:pt x="13" y="184"/>
                    <a:pt x="18" y="172"/>
                    <a:pt x="23" y="157"/>
                  </a:cubicBezTo>
                  <a:cubicBezTo>
                    <a:pt x="29" y="161"/>
                    <a:pt x="33" y="163"/>
                    <a:pt x="38" y="167"/>
                  </a:cubicBezTo>
                  <a:cubicBezTo>
                    <a:pt x="53" y="149"/>
                    <a:pt x="68" y="130"/>
                    <a:pt x="85" y="109"/>
                  </a:cubicBezTo>
                  <a:cubicBezTo>
                    <a:pt x="89" y="119"/>
                    <a:pt x="91" y="125"/>
                    <a:pt x="94" y="131"/>
                  </a:cubicBezTo>
                  <a:cubicBezTo>
                    <a:pt x="112" y="123"/>
                    <a:pt x="126" y="108"/>
                    <a:pt x="149" y="104"/>
                  </a:cubicBezTo>
                  <a:cubicBezTo>
                    <a:pt x="149" y="111"/>
                    <a:pt x="149" y="116"/>
                    <a:pt x="150" y="124"/>
                  </a:cubicBezTo>
                  <a:cubicBezTo>
                    <a:pt x="183" y="120"/>
                    <a:pt x="217" y="120"/>
                    <a:pt x="253" y="130"/>
                  </a:cubicBezTo>
                  <a:cubicBezTo>
                    <a:pt x="245" y="135"/>
                    <a:pt x="239" y="138"/>
                    <a:pt x="233" y="142"/>
                  </a:cubicBezTo>
                  <a:cubicBezTo>
                    <a:pt x="210" y="158"/>
                    <a:pt x="186" y="173"/>
                    <a:pt x="164" y="190"/>
                  </a:cubicBezTo>
                  <a:cubicBezTo>
                    <a:pt x="153" y="198"/>
                    <a:pt x="145" y="210"/>
                    <a:pt x="138" y="222"/>
                  </a:cubicBezTo>
                  <a:cubicBezTo>
                    <a:pt x="132" y="232"/>
                    <a:pt x="132" y="243"/>
                    <a:pt x="140" y="252"/>
                  </a:cubicBezTo>
                  <a:cubicBezTo>
                    <a:pt x="147" y="262"/>
                    <a:pt x="156" y="266"/>
                    <a:pt x="169" y="264"/>
                  </a:cubicBezTo>
                  <a:cubicBezTo>
                    <a:pt x="214" y="257"/>
                    <a:pt x="260" y="256"/>
                    <a:pt x="305" y="266"/>
                  </a:cubicBezTo>
                  <a:cubicBezTo>
                    <a:pt x="327" y="271"/>
                    <a:pt x="347" y="278"/>
                    <a:pt x="367" y="290"/>
                  </a:cubicBezTo>
                  <a:cubicBezTo>
                    <a:pt x="410" y="315"/>
                    <a:pt x="457" y="324"/>
                    <a:pt x="506" y="314"/>
                  </a:cubicBezTo>
                  <a:cubicBezTo>
                    <a:pt x="522" y="311"/>
                    <a:pt x="538" y="304"/>
                    <a:pt x="552" y="296"/>
                  </a:cubicBezTo>
                  <a:cubicBezTo>
                    <a:pt x="568" y="287"/>
                    <a:pt x="576" y="271"/>
                    <a:pt x="577" y="252"/>
                  </a:cubicBezTo>
                  <a:cubicBezTo>
                    <a:pt x="578" y="239"/>
                    <a:pt x="575" y="230"/>
                    <a:pt x="562" y="222"/>
                  </a:cubicBezTo>
                  <a:cubicBezTo>
                    <a:pt x="540" y="209"/>
                    <a:pt x="533" y="199"/>
                    <a:pt x="528" y="178"/>
                  </a:cubicBezTo>
                  <a:cubicBezTo>
                    <a:pt x="554" y="180"/>
                    <a:pt x="579" y="181"/>
                    <a:pt x="605" y="182"/>
                  </a:cubicBezTo>
                  <a:cubicBezTo>
                    <a:pt x="605" y="179"/>
                    <a:pt x="605" y="176"/>
                    <a:pt x="604" y="176"/>
                  </a:cubicBezTo>
                  <a:cubicBezTo>
                    <a:pt x="581" y="160"/>
                    <a:pt x="557" y="144"/>
                    <a:pt x="534" y="129"/>
                  </a:cubicBezTo>
                  <a:cubicBezTo>
                    <a:pt x="532" y="127"/>
                    <a:pt x="529" y="126"/>
                    <a:pt x="527" y="125"/>
                  </a:cubicBezTo>
                  <a:cubicBezTo>
                    <a:pt x="505" y="118"/>
                    <a:pt x="497" y="123"/>
                    <a:pt x="488" y="147"/>
                  </a:cubicBezTo>
                  <a:close/>
                  <a:moveTo>
                    <a:pt x="394" y="355"/>
                  </a:moveTo>
                  <a:cubicBezTo>
                    <a:pt x="376" y="349"/>
                    <a:pt x="359" y="344"/>
                    <a:pt x="340" y="338"/>
                  </a:cubicBezTo>
                  <a:cubicBezTo>
                    <a:pt x="340" y="347"/>
                    <a:pt x="340" y="353"/>
                    <a:pt x="340" y="361"/>
                  </a:cubicBezTo>
                  <a:cubicBezTo>
                    <a:pt x="366" y="368"/>
                    <a:pt x="390" y="376"/>
                    <a:pt x="415" y="383"/>
                  </a:cubicBezTo>
                  <a:cubicBezTo>
                    <a:pt x="398" y="387"/>
                    <a:pt x="382" y="382"/>
                    <a:pt x="363" y="392"/>
                  </a:cubicBezTo>
                  <a:cubicBezTo>
                    <a:pt x="386" y="398"/>
                    <a:pt x="405" y="398"/>
                    <a:pt x="424" y="394"/>
                  </a:cubicBezTo>
                  <a:cubicBezTo>
                    <a:pt x="433" y="391"/>
                    <a:pt x="442" y="390"/>
                    <a:pt x="452" y="390"/>
                  </a:cubicBezTo>
                  <a:cubicBezTo>
                    <a:pt x="443" y="382"/>
                    <a:pt x="434" y="376"/>
                    <a:pt x="425" y="371"/>
                  </a:cubicBezTo>
                  <a:cubicBezTo>
                    <a:pt x="414" y="365"/>
                    <a:pt x="404" y="359"/>
                    <a:pt x="393" y="354"/>
                  </a:cubicBezTo>
                  <a:cubicBezTo>
                    <a:pt x="420" y="356"/>
                    <a:pt x="442" y="370"/>
                    <a:pt x="463" y="385"/>
                  </a:cubicBezTo>
                  <a:cubicBezTo>
                    <a:pt x="469" y="389"/>
                    <a:pt x="474" y="396"/>
                    <a:pt x="483" y="393"/>
                  </a:cubicBezTo>
                  <a:cubicBezTo>
                    <a:pt x="475" y="365"/>
                    <a:pt x="423" y="336"/>
                    <a:pt x="393" y="341"/>
                  </a:cubicBezTo>
                  <a:cubicBezTo>
                    <a:pt x="393" y="345"/>
                    <a:pt x="393" y="350"/>
                    <a:pt x="394" y="355"/>
                  </a:cubicBezTo>
                  <a:close/>
                  <a:moveTo>
                    <a:pt x="846" y="551"/>
                  </a:moveTo>
                  <a:cubicBezTo>
                    <a:pt x="848" y="536"/>
                    <a:pt x="843" y="529"/>
                    <a:pt x="836" y="524"/>
                  </a:cubicBezTo>
                  <a:cubicBezTo>
                    <a:pt x="831" y="521"/>
                    <a:pt x="826" y="519"/>
                    <a:pt x="822" y="517"/>
                  </a:cubicBezTo>
                  <a:cubicBezTo>
                    <a:pt x="807" y="511"/>
                    <a:pt x="804" y="500"/>
                    <a:pt x="814" y="487"/>
                  </a:cubicBezTo>
                  <a:cubicBezTo>
                    <a:pt x="818" y="483"/>
                    <a:pt x="823" y="479"/>
                    <a:pt x="826" y="474"/>
                  </a:cubicBezTo>
                  <a:cubicBezTo>
                    <a:pt x="831" y="466"/>
                    <a:pt x="837" y="458"/>
                    <a:pt x="840" y="449"/>
                  </a:cubicBezTo>
                  <a:cubicBezTo>
                    <a:pt x="846" y="432"/>
                    <a:pt x="842" y="419"/>
                    <a:pt x="826" y="410"/>
                  </a:cubicBezTo>
                  <a:cubicBezTo>
                    <a:pt x="792" y="389"/>
                    <a:pt x="764" y="364"/>
                    <a:pt x="754" y="319"/>
                  </a:cubicBezTo>
                  <a:cubicBezTo>
                    <a:pt x="749" y="328"/>
                    <a:pt x="744" y="334"/>
                    <a:pt x="742" y="339"/>
                  </a:cubicBezTo>
                  <a:cubicBezTo>
                    <a:pt x="737" y="357"/>
                    <a:pt x="731" y="374"/>
                    <a:pt x="727" y="391"/>
                  </a:cubicBezTo>
                  <a:cubicBezTo>
                    <a:pt x="721" y="419"/>
                    <a:pt x="716" y="447"/>
                    <a:pt x="687" y="466"/>
                  </a:cubicBezTo>
                  <a:cubicBezTo>
                    <a:pt x="700" y="474"/>
                    <a:pt x="711" y="481"/>
                    <a:pt x="721" y="487"/>
                  </a:cubicBezTo>
                  <a:cubicBezTo>
                    <a:pt x="732" y="493"/>
                    <a:pt x="747" y="487"/>
                    <a:pt x="758" y="498"/>
                  </a:cubicBezTo>
                  <a:cubicBezTo>
                    <a:pt x="732" y="515"/>
                    <a:pt x="727" y="536"/>
                    <a:pt x="744" y="558"/>
                  </a:cubicBezTo>
                  <a:cubicBezTo>
                    <a:pt x="773" y="523"/>
                    <a:pt x="807" y="515"/>
                    <a:pt x="846" y="551"/>
                  </a:cubicBezTo>
                  <a:close/>
                  <a:moveTo>
                    <a:pt x="969" y="429"/>
                  </a:moveTo>
                  <a:cubicBezTo>
                    <a:pt x="984" y="403"/>
                    <a:pt x="981" y="371"/>
                    <a:pt x="964" y="353"/>
                  </a:cubicBezTo>
                  <a:cubicBezTo>
                    <a:pt x="950" y="337"/>
                    <a:pt x="950" y="337"/>
                    <a:pt x="959" y="321"/>
                  </a:cubicBezTo>
                  <a:cubicBezTo>
                    <a:pt x="928" y="300"/>
                    <a:pt x="892" y="286"/>
                    <a:pt x="875" y="248"/>
                  </a:cubicBezTo>
                  <a:cubicBezTo>
                    <a:pt x="895" y="238"/>
                    <a:pt x="913" y="247"/>
                    <a:pt x="933" y="246"/>
                  </a:cubicBezTo>
                  <a:cubicBezTo>
                    <a:pt x="903" y="215"/>
                    <a:pt x="827" y="191"/>
                    <a:pt x="797" y="202"/>
                  </a:cubicBezTo>
                  <a:cubicBezTo>
                    <a:pt x="804" y="208"/>
                    <a:pt x="811" y="213"/>
                    <a:pt x="817" y="220"/>
                  </a:cubicBezTo>
                  <a:cubicBezTo>
                    <a:pt x="830" y="233"/>
                    <a:pt x="844" y="246"/>
                    <a:pt x="855" y="261"/>
                  </a:cubicBezTo>
                  <a:cubicBezTo>
                    <a:pt x="872" y="285"/>
                    <a:pt x="867" y="302"/>
                    <a:pt x="839" y="312"/>
                  </a:cubicBezTo>
                  <a:cubicBezTo>
                    <a:pt x="826" y="316"/>
                    <a:pt x="822" y="324"/>
                    <a:pt x="820" y="335"/>
                  </a:cubicBezTo>
                  <a:cubicBezTo>
                    <a:pt x="819" y="339"/>
                    <a:pt x="819" y="344"/>
                    <a:pt x="819" y="348"/>
                  </a:cubicBezTo>
                  <a:cubicBezTo>
                    <a:pt x="818" y="348"/>
                    <a:pt x="817" y="349"/>
                    <a:pt x="816" y="349"/>
                  </a:cubicBezTo>
                  <a:cubicBezTo>
                    <a:pt x="812" y="340"/>
                    <a:pt x="809" y="331"/>
                    <a:pt x="805" y="321"/>
                  </a:cubicBezTo>
                  <a:cubicBezTo>
                    <a:pt x="801" y="322"/>
                    <a:pt x="798" y="323"/>
                    <a:pt x="794" y="324"/>
                  </a:cubicBezTo>
                  <a:cubicBezTo>
                    <a:pt x="797" y="344"/>
                    <a:pt x="803" y="356"/>
                    <a:pt x="815" y="367"/>
                  </a:cubicBezTo>
                  <a:cubicBezTo>
                    <a:pt x="818" y="370"/>
                    <a:pt x="822" y="373"/>
                    <a:pt x="826" y="373"/>
                  </a:cubicBezTo>
                  <a:cubicBezTo>
                    <a:pt x="839" y="374"/>
                    <a:pt x="851" y="373"/>
                    <a:pt x="863" y="372"/>
                  </a:cubicBezTo>
                  <a:cubicBezTo>
                    <a:pt x="905" y="370"/>
                    <a:pt x="942" y="379"/>
                    <a:pt x="964" y="419"/>
                  </a:cubicBezTo>
                  <a:cubicBezTo>
                    <a:pt x="966" y="422"/>
                    <a:pt x="967" y="425"/>
                    <a:pt x="969" y="429"/>
                  </a:cubicBezTo>
                  <a:close/>
                  <a:moveTo>
                    <a:pt x="341" y="652"/>
                  </a:moveTo>
                  <a:cubicBezTo>
                    <a:pt x="342" y="645"/>
                    <a:pt x="343" y="637"/>
                    <a:pt x="345" y="628"/>
                  </a:cubicBezTo>
                  <a:cubicBezTo>
                    <a:pt x="352" y="636"/>
                    <a:pt x="358" y="642"/>
                    <a:pt x="364" y="649"/>
                  </a:cubicBezTo>
                  <a:cubicBezTo>
                    <a:pt x="376" y="632"/>
                    <a:pt x="379" y="612"/>
                    <a:pt x="392" y="595"/>
                  </a:cubicBezTo>
                  <a:cubicBezTo>
                    <a:pt x="394" y="614"/>
                    <a:pt x="397" y="631"/>
                    <a:pt x="399" y="651"/>
                  </a:cubicBezTo>
                  <a:cubicBezTo>
                    <a:pt x="409" y="639"/>
                    <a:pt x="416" y="630"/>
                    <a:pt x="423" y="621"/>
                  </a:cubicBezTo>
                  <a:cubicBezTo>
                    <a:pt x="424" y="621"/>
                    <a:pt x="426" y="622"/>
                    <a:pt x="427" y="622"/>
                  </a:cubicBezTo>
                  <a:cubicBezTo>
                    <a:pt x="427" y="638"/>
                    <a:pt x="427" y="654"/>
                    <a:pt x="427" y="672"/>
                  </a:cubicBezTo>
                  <a:cubicBezTo>
                    <a:pt x="453" y="658"/>
                    <a:pt x="461" y="634"/>
                    <a:pt x="449" y="610"/>
                  </a:cubicBezTo>
                  <a:cubicBezTo>
                    <a:pt x="442" y="595"/>
                    <a:pt x="442" y="581"/>
                    <a:pt x="446" y="566"/>
                  </a:cubicBezTo>
                  <a:cubicBezTo>
                    <a:pt x="449" y="556"/>
                    <a:pt x="451" y="547"/>
                    <a:pt x="454" y="537"/>
                  </a:cubicBezTo>
                  <a:cubicBezTo>
                    <a:pt x="430" y="539"/>
                    <a:pt x="406" y="543"/>
                    <a:pt x="382" y="543"/>
                  </a:cubicBezTo>
                  <a:cubicBezTo>
                    <a:pt x="358" y="543"/>
                    <a:pt x="333" y="539"/>
                    <a:pt x="309" y="538"/>
                  </a:cubicBezTo>
                  <a:cubicBezTo>
                    <a:pt x="290" y="579"/>
                    <a:pt x="301" y="655"/>
                    <a:pt x="334" y="688"/>
                  </a:cubicBezTo>
                  <a:cubicBezTo>
                    <a:pt x="332" y="675"/>
                    <a:pt x="331" y="665"/>
                    <a:pt x="330" y="654"/>
                  </a:cubicBezTo>
                  <a:cubicBezTo>
                    <a:pt x="334" y="653"/>
                    <a:pt x="338" y="653"/>
                    <a:pt x="341" y="652"/>
                  </a:cubicBezTo>
                  <a:close/>
                  <a:moveTo>
                    <a:pt x="875" y="411"/>
                  </a:moveTo>
                  <a:cubicBezTo>
                    <a:pt x="845" y="422"/>
                    <a:pt x="841" y="435"/>
                    <a:pt x="859" y="459"/>
                  </a:cubicBezTo>
                  <a:cubicBezTo>
                    <a:pt x="863" y="464"/>
                    <a:pt x="867" y="469"/>
                    <a:pt x="872" y="471"/>
                  </a:cubicBezTo>
                  <a:cubicBezTo>
                    <a:pt x="883" y="477"/>
                    <a:pt x="895" y="482"/>
                    <a:pt x="906" y="487"/>
                  </a:cubicBezTo>
                  <a:cubicBezTo>
                    <a:pt x="915" y="490"/>
                    <a:pt x="925" y="491"/>
                    <a:pt x="931" y="503"/>
                  </a:cubicBezTo>
                  <a:cubicBezTo>
                    <a:pt x="920" y="511"/>
                    <a:pt x="908" y="519"/>
                    <a:pt x="898" y="527"/>
                  </a:cubicBezTo>
                  <a:cubicBezTo>
                    <a:pt x="887" y="536"/>
                    <a:pt x="879" y="547"/>
                    <a:pt x="876" y="565"/>
                  </a:cubicBezTo>
                  <a:cubicBezTo>
                    <a:pt x="895" y="554"/>
                    <a:pt x="910" y="543"/>
                    <a:pt x="929" y="544"/>
                  </a:cubicBezTo>
                  <a:cubicBezTo>
                    <a:pt x="951" y="545"/>
                    <a:pt x="961" y="561"/>
                    <a:pt x="972" y="577"/>
                  </a:cubicBezTo>
                  <a:cubicBezTo>
                    <a:pt x="974" y="574"/>
                    <a:pt x="976" y="572"/>
                    <a:pt x="976" y="571"/>
                  </a:cubicBezTo>
                  <a:cubicBezTo>
                    <a:pt x="978" y="561"/>
                    <a:pt x="980" y="552"/>
                    <a:pt x="980" y="543"/>
                  </a:cubicBezTo>
                  <a:cubicBezTo>
                    <a:pt x="984" y="490"/>
                    <a:pt x="972" y="443"/>
                    <a:pt x="930" y="408"/>
                  </a:cubicBezTo>
                  <a:cubicBezTo>
                    <a:pt x="912" y="393"/>
                    <a:pt x="875" y="384"/>
                    <a:pt x="854" y="389"/>
                  </a:cubicBezTo>
                  <a:cubicBezTo>
                    <a:pt x="861" y="396"/>
                    <a:pt x="867" y="403"/>
                    <a:pt x="875" y="411"/>
                  </a:cubicBezTo>
                  <a:close/>
                  <a:moveTo>
                    <a:pt x="169" y="702"/>
                  </a:moveTo>
                  <a:cubicBezTo>
                    <a:pt x="175" y="687"/>
                    <a:pt x="179" y="675"/>
                    <a:pt x="184" y="662"/>
                  </a:cubicBezTo>
                  <a:cubicBezTo>
                    <a:pt x="189" y="669"/>
                    <a:pt x="193" y="673"/>
                    <a:pt x="197" y="678"/>
                  </a:cubicBezTo>
                  <a:cubicBezTo>
                    <a:pt x="204" y="670"/>
                    <a:pt x="209" y="663"/>
                    <a:pt x="216" y="654"/>
                  </a:cubicBezTo>
                  <a:cubicBezTo>
                    <a:pt x="219" y="665"/>
                    <a:pt x="222" y="674"/>
                    <a:pt x="224" y="683"/>
                  </a:cubicBezTo>
                  <a:cubicBezTo>
                    <a:pt x="229" y="681"/>
                    <a:pt x="233" y="679"/>
                    <a:pt x="235" y="678"/>
                  </a:cubicBezTo>
                  <a:cubicBezTo>
                    <a:pt x="243" y="685"/>
                    <a:pt x="234" y="702"/>
                    <a:pt x="252" y="699"/>
                  </a:cubicBezTo>
                  <a:cubicBezTo>
                    <a:pt x="252" y="705"/>
                    <a:pt x="253" y="711"/>
                    <a:pt x="253" y="717"/>
                  </a:cubicBezTo>
                  <a:cubicBezTo>
                    <a:pt x="265" y="718"/>
                    <a:pt x="268" y="712"/>
                    <a:pt x="270" y="703"/>
                  </a:cubicBezTo>
                  <a:cubicBezTo>
                    <a:pt x="273" y="688"/>
                    <a:pt x="268" y="676"/>
                    <a:pt x="259" y="664"/>
                  </a:cubicBezTo>
                  <a:cubicBezTo>
                    <a:pt x="254" y="657"/>
                    <a:pt x="249" y="651"/>
                    <a:pt x="244" y="645"/>
                  </a:cubicBezTo>
                  <a:cubicBezTo>
                    <a:pt x="248" y="631"/>
                    <a:pt x="253" y="618"/>
                    <a:pt x="256" y="605"/>
                  </a:cubicBezTo>
                  <a:cubicBezTo>
                    <a:pt x="260" y="582"/>
                    <a:pt x="254" y="563"/>
                    <a:pt x="234" y="549"/>
                  </a:cubicBezTo>
                  <a:cubicBezTo>
                    <a:pt x="226" y="542"/>
                    <a:pt x="218" y="542"/>
                    <a:pt x="209" y="548"/>
                  </a:cubicBezTo>
                  <a:cubicBezTo>
                    <a:pt x="158" y="579"/>
                    <a:pt x="140" y="643"/>
                    <a:pt x="169" y="702"/>
                  </a:cubicBezTo>
                  <a:close/>
                  <a:moveTo>
                    <a:pt x="596" y="634"/>
                  </a:moveTo>
                  <a:cubicBezTo>
                    <a:pt x="581" y="629"/>
                    <a:pt x="578" y="640"/>
                    <a:pt x="571" y="647"/>
                  </a:cubicBezTo>
                  <a:cubicBezTo>
                    <a:pt x="569" y="643"/>
                    <a:pt x="568" y="640"/>
                    <a:pt x="567" y="637"/>
                  </a:cubicBezTo>
                  <a:cubicBezTo>
                    <a:pt x="564" y="616"/>
                    <a:pt x="561" y="596"/>
                    <a:pt x="560" y="575"/>
                  </a:cubicBezTo>
                  <a:cubicBezTo>
                    <a:pt x="559" y="564"/>
                    <a:pt x="557" y="556"/>
                    <a:pt x="547" y="550"/>
                  </a:cubicBezTo>
                  <a:cubicBezTo>
                    <a:pt x="530" y="563"/>
                    <a:pt x="517" y="579"/>
                    <a:pt x="507" y="597"/>
                  </a:cubicBezTo>
                  <a:cubicBezTo>
                    <a:pt x="480" y="646"/>
                    <a:pt x="506" y="703"/>
                    <a:pt x="562" y="717"/>
                  </a:cubicBezTo>
                  <a:cubicBezTo>
                    <a:pt x="562" y="709"/>
                    <a:pt x="561" y="701"/>
                    <a:pt x="560" y="689"/>
                  </a:cubicBezTo>
                  <a:cubicBezTo>
                    <a:pt x="573" y="700"/>
                    <a:pt x="580" y="713"/>
                    <a:pt x="596" y="711"/>
                  </a:cubicBezTo>
                  <a:cubicBezTo>
                    <a:pt x="596" y="685"/>
                    <a:pt x="596" y="660"/>
                    <a:pt x="596" y="634"/>
                  </a:cubicBezTo>
                  <a:close/>
                  <a:moveTo>
                    <a:pt x="703" y="571"/>
                  </a:moveTo>
                  <a:cubicBezTo>
                    <a:pt x="689" y="577"/>
                    <a:pt x="678" y="580"/>
                    <a:pt x="669" y="584"/>
                  </a:cubicBezTo>
                  <a:cubicBezTo>
                    <a:pt x="657" y="590"/>
                    <a:pt x="649" y="598"/>
                    <a:pt x="651" y="612"/>
                  </a:cubicBezTo>
                  <a:cubicBezTo>
                    <a:pt x="653" y="628"/>
                    <a:pt x="657" y="643"/>
                    <a:pt x="674" y="649"/>
                  </a:cubicBezTo>
                  <a:cubicBezTo>
                    <a:pt x="679" y="651"/>
                    <a:pt x="684" y="651"/>
                    <a:pt x="691" y="652"/>
                  </a:cubicBezTo>
                  <a:cubicBezTo>
                    <a:pt x="686" y="639"/>
                    <a:pt x="681" y="629"/>
                    <a:pt x="678" y="619"/>
                  </a:cubicBezTo>
                  <a:cubicBezTo>
                    <a:pt x="673" y="600"/>
                    <a:pt x="680" y="588"/>
                    <a:pt x="699" y="583"/>
                  </a:cubicBezTo>
                  <a:cubicBezTo>
                    <a:pt x="706" y="582"/>
                    <a:pt x="713" y="580"/>
                    <a:pt x="721" y="578"/>
                  </a:cubicBezTo>
                  <a:cubicBezTo>
                    <a:pt x="713" y="544"/>
                    <a:pt x="689" y="537"/>
                    <a:pt x="661" y="539"/>
                  </a:cubicBezTo>
                  <a:cubicBezTo>
                    <a:pt x="658" y="523"/>
                    <a:pt x="672" y="512"/>
                    <a:pt x="667" y="497"/>
                  </a:cubicBezTo>
                  <a:cubicBezTo>
                    <a:pt x="603" y="535"/>
                    <a:pt x="607" y="642"/>
                    <a:pt x="673" y="679"/>
                  </a:cubicBezTo>
                  <a:cubicBezTo>
                    <a:pt x="678" y="666"/>
                    <a:pt x="678" y="665"/>
                    <a:pt x="669" y="658"/>
                  </a:cubicBezTo>
                  <a:cubicBezTo>
                    <a:pt x="655" y="646"/>
                    <a:pt x="642" y="632"/>
                    <a:pt x="638" y="613"/>
                  </a:cubicBezTo>
                  <a:cubicBezTo>
                    <a:pt x="634" y="595"/>
                    <a:pt x="639" y="583"/>
                    <a:pt x="655" y="575"/>
                  </a:cubicBezTo>
                  <a:cubicBezTo>
                    <a:pt x="669" y="568"/>
                    <a:pt x="683" y="566"/>
                    <a:pt x="703" y="571"/>
                  </a:cubicBezTo>
                  <a:close/>
                  <a:moveTo>
                    <a:pt x="966" y="251"/>
                  </a:moveTo>
                  <a:cubicBezTo>
                    <a:pt x="968" y="250"/>
                    <a:pt x="970" y="250"/>
                    <a:pt x="972" y="249"/>
                  </a:cubicBezTo>
                  <a:cubicBezTo>
                    <a:pt x="973" y="232"/>
                    <a:pt x="978" y="213"/>
                    <a:pt x="972" y="198"/>
                  </a:cubicBezTo>
                  <a:cubicBezTo>
                    <a:pt x="966" y="184"/>
                    <a:pt x="967" y="171"/>
                    <a:pt x="966" y="157"/>
                  </a:cubicBezTo>
                  <a:cubicBezTo>
                    <a:pt x="966" y="152"/>
                    <a:pt x="964" y="147"/>
                    <a:pt x="962" y="140"/>
                  </a:cubicBezTo>
                  <a:cubicBezTo>
                    <a:pt x="946" y="153"/>
                    <a:pt x="953" y="171"/>
                    <a:pt x="947" y="184"/>
                  </a:cubicBezTo>
                  <a:cubicBezTo>
                    <a:pt x="922" y="180"/>
                    <a:pt x="921" y="172"/>
                    <a:pt x="937" y="120"/>
                  </a:cubicBezTo>
                  <a:cubicBezTo>
                    <a:pt x="913" y="126"/>
                    <a:pt x="889" y="120"/>
                    <a:pt x="869" y="139"/>
                  </a:cubicBezTo>
                  <a:cubicBezTo>
                    <a:pt x="893" y="185"/>
                    <a:pt x="925" y="222"/>
                    <a:pt x="966" y="251"/>
                  </a:cubicBezTo>
                  <a:close/>
                  <a:moveTo>
                    <a:pt x="729" y="101"/>
                  </a:moveTo>
                  <a:cubicBezTo>
                    <a:pt x="729" y="111"/>
                    <a:pt x="728" y="117"/>
                    <a:pt x="729" y="123"/>
                  </a:cubicBezTo>
                  <a:cubicBezTo>
                    <a:pt x="733" y="141"/>
                    <a:pt x="738" y="144"/>
                    <a:pt x="756" y="144"/>
                  </a:cubicBezTo>
                  <a:cubicBezTo>
                    <a:pt x="762" y="145"/>
                    <a:pt x="768" y="146"/>
                    <a:pt x="777" y="148"/>
                  </a:cubicBezTo>
                  <a:cubicBezTo>
                    <a:pt x="772" y="158"/>
                    <a:pt x="769" y="166"/>
                    <a:pt x="766" y="173"/>
                  </a:cubicBezTo>
                  <a:cubicBezTo>
                    <a:pt x="797" y="177"/>
                    <a:pt x="849" y="176"/>
                    <a:pt x="861" y="170"/>
                  </a:cubicBezTo>
                  <a:cubicBezTo>
                    <a:pt x="821" y="141"/>
                    <a:pt x="778" y="121"/>
                    <a:pt x="729" y="101"/>
                  </a:cubicBezTo>
                  <a:close/>
                  <a:moveTo>
                    <a:pt x="524" y="436"/>
                  </a:moveTo>
                  <a:cubicBezTo>
                    <a:pt x="512" y="434"/>
                    <a:pt x="504" y="437"/>
                    <a:pt x="499" y="447"/>
                  </a:cubicBezTo>
                  <a:cubicBezTo>
                    <a:pt x="486" y="470"/>
                    <a:pt x="501" y="497"/>
                    <a:pt x="527" y="496"/>
                  </a:cubicBezTo>
                  <a:cubicBezTo>
                    <a:pt x="539" y="495"/>
                    <a:pt x="547" y="499"/>
                    <a:pt x="556" y="506"/>
                  </a:cubicBezTo>
                  <a:cubicBezTo>
                    <a:pt x="574" y="521"/>
                    <a:pt x="605" y="515"/>
                    <a:pt x="615" y="495"/>
                  </a:cubicBezTo>
                  <a:cubicBezTo>
                    <a:pt x="621" y="484"/>
                    <a:pt x="619" y="479"/>
                    <a:pt x="607" y="469"/>
                  </a:cubicBezTo>
                  <a:cubicBezTo>
                    <a:pt x="604" y="473"/>
                    <a:pt x="601" y="478"/>
                    <a:pt x="598" y="482"/>
                  </a:cubicBezTo>
                  <a:cubicBezTo>
                    <a:pt x="584" y="497"/>
                    <a:pt x="570" y="498"/>
                    <a:pt x="553" y="485"/>
                  </a:cubicBezTo>
                  <a:cubicBezTo>
                    <a:pt x="550" y="483"/>
                    <a:pt x="546" y="482"/>
                    <a:pt x="542" y="482"/>
                  </a:cubicBezTo>
                  <a:cubicBezTo>
                    <a:pt x="514" y="479"/>
                    <a:pt x="508" y="467"/>
                    <a:pt x="522" y="442"/>
                  </a:cubicBezTo>
                  <a:cubicBezTo>
                    <a:pt x="522" y="441"/>
                    <a:pt x="522" y="439"/>
                    <a:pt x="524" y="436"/>
                  </a:cubicBezTo>
                  <a:close/>
                  <a:moveTo>
                    <a:pt x="103" y="273"/>
                  </a:moveTo>
                  <a:cubicBezTo>
                    <a:pt x="104" y="227"/>
                    <a:pt x="108" y="182"/>
                    <a:pt x="154" y="151"/>
                  </a:cubicBezTo>
                  <a:cubicBezTo>
                    <a:pt x="135" y="148"/>
                    <a:pt x="122" y="153"/>
                    <a:pt x="111" y="162"/>
                  </a:cubicBezTo>
                  <a:cubicBezTo>
                    <a:pt x="88" y="179"/>
                    <a:pt x="72" y="235"/>
                    <a:pt x="82" y="261"/>
                  </a:cubicBezTo>
                  <a:cubicBezTo>
                    <a:pt x="85" y="270"/>
                    <a:pt x="89" y="278"/>
                    <a:pt x="103" y="273"/>
                  </a:cubicBezTo>
                  <a:close/>
                  <a:moveTo>
                    <a:pt x="696" y="226"/>
                  </a:moveTo>
                  <a:cubicBezTo>
                    <a:pt x="695" y="244"/>
                    <a:pt x="711" y="259"/>
                    <a:pt x="732" y="259"/>
                  </a:cubicBezTo>
                  <a:cubicBezTo>
                    <a:pt x="752" y="259"/>
                    <a:pt x="768" y="246"/>
                    <a:pt x="769" y="228"/>
                  </a:cubicBezTo>
                  <a:cubicBezTo>
                    <a:pt x="769" y="210"/>
                    <a:pt x="753" y="195"/>
                    <a:pt x="733" y="194"/>
                  </a:cubicBezTo>
                  <a:cubicBezTo>
                    <a:pt x="713" y="194"/>
                    <a:pt x="696" y="209"/>
                    <a:pt x="696" y="226"/>
                  </a:cubicBezTo>
                  <a:close/>
                  <a:moveTo>
                    <a:pt x="592" y="308"/>
                  </a:moveTo>
                  <a:cubicBezTo>
                    <a:pt x="591" y="308"/>
                    <a:pt x="589" y="308"/>
                    <a:pt x="587" y="308"/>
                  </a:cubicBezTo>
                  <a:cubicBezTo>
                    <a:pt x="587" y="318"/>
                    <a:pt x="586" y="329"/>
                    <a:pt x="587" y="339"/>
                  </a:cubicBezTo>
                  <a:cubicBezTo>
                    <a:pt x="592" y="385"/>
                    <a:pt x="639" y="405"/>
                    <a:pt x="677" y="377"/>
                  </a:cubicBezTo>
                  <a:cubicBezTo>
                    <a:pt x="686" y="370"/>
                    <a:pt x="694" y="361"/>
                    <a:pt x="690" y="346"/>
                  </a:cubicBezTo>
                  <a:cubicBezTo>
                    <a:pt x="682" y="351"/>
                    <a:pt x="675" y="355"/>
                    <a:pt x="668" y="359"/>
                  </a:cubicBezTo>
                  <a:cubicBezTo>
                    <a:pt x="639" y="373"/>
                    <a:pt x="616" y="365"/>
                    <a:pt x="603" y="335"/>
                  </a:cubicBezTo>
                  <a:cubicBezTo>
                    <a:pt x="599" y="326"/>
                    <a:pt x="596" y="317"/>
                    <a:pt x="592" y="308"/>
                  </a:cubicBezTo>
                  <a:close/>
                  <a:moveTo>
                    <a:pt x="897" y="566"/>
                  </a:moveTo>
                  <a:cubicBezTo>
                    <a:pt x="903" y="568"/>
                    <a:pt x="906" y="571"/>
                    <a:pt x="910" y="572"/>
                  </a:cubicBezTo>
                  <a:cubicBezTo>
                    <a:pt x="936" y="581"/>
                    <a:pt x="942" y="595"/>
                    <a:pt x="933" y="620"/>
                  </a:cubicBezTo>
                  <a:cubicBezTo>
                    <a:pt x="931" y="625"/>
                    <a:pt x="929" y="631"/>
                    <a:pt x="928" y="637"/>
                  </a:cubicBezTo>
                  <a:cubicBezTo>
                    <a:pt x="951" y="636"/>
                    <a:pt x="974" y="610"/>
                    <a:pt x="969" y="592"/>
                  </a:cubicBezTo>
                  <a:cubicBezTo>
                    <a:pt x="963" y="567"/>
                    <a:pt x="923" y="552"/>
                    <a:pt x="897" y="566"/>
                  </a:cubicBezTo>
                  <a:close/>
                  <a:moveTo>
                    <a:pt x="438" y="418"/>
                  </a:moveTo>
                  <a:cubicBezTo>
                    <a:pt x="429" y="419"/>
                    <a:pt x="424" y="419"/>
                    <a:pt x="417" y="420"/>
                  </a:cubicBezTo>
                  <a:cubicBezTo>
                    <a:pt x="418" y="435"/>
                    <a:pt x="419" y="448"/>
                    <a:pt x="420" y="463"/>
                  </a:cubicBezTo>
                  <a:cubicBezTo>
                    <a:pt x="414" y="464"/>
                    <a:pt x="409" y="465"/>
                    <a:pt x="404" y="466"/>
                  </a:cubicBezTo>
                  <a:cubicBezTo>
                    <a:pt x="398" y="467"/>
                    <a:pt x="391" y="466"/>
                    <a:pt x="386" y="468"/>
                  </a:cubicBezTo>
                  <a:cubicBezTo>
                    <a:pt x="383" y="468"/>
                    <a:pt x="379" y="471"/>
                    <a:pt x="379" y="473"/>
                  </a:cubicBezTo>
                  <a:cubicBezTo>
                    <a:pt x="378" y="476"/>
                    <a:pt x="379" y="480"/>
                    <a:pt x="381" y="482"/>
                  </a:cubicBezTo>
                  <a:cubicBezTo>
                    <a:pt x="389" y="491"/>
                    <a:pt x="419" y="494"/>
                    <a:pt x="429" y="487"/>
                  </a:cubicBezTo>
                  <a:cubicBezTo>
                    <a:pt x="433" y="484"/>
                    <a:pt x="437" y="477"/>
                    <a:pt x="438" y="472"/>
                  </a:cubicBezTo>
                  <a:cubicBezTo>
                    <a:pt x="439" y="455"/>
                    <a:pt x="438" y="438"/>
                    <a:pt x="438" y="418"/>
                  </a:cubicBezTo>
                  <a:close/>
                  <a:moveTo>
                    <a:pt x="852" y="639"/>
                  </a:moveTo>
                  <a:cubicBezTo>
                    <a:pt x="838" y="636"/>
                    <a:pt x="830" y="636"/>
                    <a:pt x="821" y="642"/>
                  </a:cubicBezTo>
                  <a:cubicBezTo>
                    <a:pt x="812" y="650"/>
                    <a:pt x="801" y="648"/>
                    <a:pt x="792" y="642"/>
                  </a:cubicBezTo>
                  <a:cubicBezTo>
                    <a:pt x="788" y="640"/>
                    <a:pt x="785" y="636"/>
                    <a:pt x="782" y="636"/>
                  </a:cubicBezTo>
                  <a:cubicBezTo>
                    <a:pt x="778" y="635"/>
                    <a:pt x="772" y="635"/>
                    <a:pt x="769" y="637"/>
                  </a:cubicBezTo>
                  <a:cubicBezTo>
                    <a:pt x="767" y="638"/>
                    <a:pt x="768" y="645"/>
                    <a:pt x="769" y="648"/>
                  </a:cubicBezTo>
                  <a:cubicBezTo>
                    <a:pt x="780" y="673"/>
                    <a:pt x="824" y="681"/>
                    <a:pt x="843" y="660"/>
                  </a:cubicBezTo>
                  <a:cubicBezTo>
                    <a:pt x="847" y="655"/>
                    <a:pt x="849" y="647"/>
                    <a:pt x="852" y="639"/>
                  </a:cubicBezTo>
                  <a:close/>
                  <a:moveTo>
                    <a:pt x="1131" y="424"/>
                  </a:moveTo>
                  <a:cubicBezTo>
                    <a:pt x="1091" y="410"/>
                    <a:pt x="1026" y="441"/>
                    <a:pt x="1023" y="476"/>
                  </a:cubicBezTo>
                  <a:cubicBezTo>
                    <a:pt x="1036" y="469"/>
                    <a:pt x="1047" y="462"/>
                    <a:pt x="1058" y="457"/>
                  </a:cubicBezTo>
                  <a:cubicBezTo>
                    <a:pt x="1070" y="451"/>
                    <a:pt x="1082" y="447"/>
                    <a:pt x="1093" y="442"/>
                  </a:cubicBezTo>
                  <a:cubicBezTo>
                    <a:pt x="1105" y="436"/>
                    <a:pt x="1119" y="435"/>
                    <a:pt x="1131" y="424"/>
                  </a:cubicBezTo>
                  <a:close/>
                  <a:moveTo>
                    <a:pt x="578" y="415"/>
                  </a:moveTo>
                  <a:cubicBezTo>
                    <a:pt x="585" y="400"/>
                    <a:pt x="583" y="391"/>
                    <a:pt x="572" y="383"/>
                  </a:cubicBezTo>
                  <a:cubicBezTo>
                    <a:pt x="560" y="374"/>
                    <a:pt x="536" y="377"/>
                    <a:pt x="526" y="388"/>
                  </a:cubicBezTo>
                  <a:cubicBezTo>
                    <a:pt x="516" y="398"/>
                    <a:pt x="517" y="410"/>
                    <a:pt x="527" y="423"/>
                  </a:cubicBezTo>
                  <a:cubicBezTo>
                    <a:pt x="547" y="397"/>
                    <a:pt x="547" y="397"/>
                    <a:pt x="578" y="415"/>
                  </a:cubicBezTo>
                  <a:close/>
                  <a:moveTo>
                    <a:pt x="65" y="183"/>
                  </a:moveTo>
                  <a:cubicBezTo>
                    <a:pt x="61" y="184"/>
                    <a:pt x="58" y="184"/>
                    <a:pt x="57" y="185"/>
                  </a:cubicBezTo>
                  <a:cubicBezTo>
                    <a:pt x="46" y="205"/>
                    <a:pt x="40" y="227"/>
                    <a:pt x="44" y="250"/>
                  </a:cubicBezTo>
                  <a:cubicBezTo>
                    <a:pt x="48" y="269"/>
                    <a:pt x="60" y="280"/>
                    <a:pt x="80" y="282"/>
                  </a:cubicBezTo>
                  <a:cubicBezTo>
                    <a:pt x="59" y="251"/>
                    <a:pt x="60" y="218"/>
                    <a:pt x="65" y="183"/>
                  </a:cubicBezTo>
                  <a:close/>
                  <a:moveTo>
                    <a:pt x="769" y="277"/>
                  </a:moveTo>
                  <a:cubicBezTo>
                    <a:pt x="738" y="293"/>
                    <a:pt x="713" y="284"/>
                    <a:pt x="690" y="266"/>
                  </a:cubicBezTo>
                  <a:cubicBezTo>
                    <a:pt x="687" y="285"/>
                    <a:pt x="702" y="302"/>
                    <a:pt x="726" y="308"/>
                  </a:cubicBezTo>
                  <a:cubicBezTo>
                    <a:pt x="745" y="313"/>
                    <a:pt x="759" y="304"/>
                    <a:pt x="769" y="277"/>
                  </a:cubicBezTo>
                  <a:close/>
                  <a:moveTo>
                    <a:pt x="462" y="596"/>
                  </a:moveTo>
                  <a:cubicBezTo>
                    <a:pt x="497" y="587"/>
                    <a:pt x="517" y="561"/>
                    <a:pt x="513" y="531"/>
                  </a:cubicBezTo>
                  <a:cubicBezTo>
                    <a:pt x="500" y="530"/>
                    <a:pt x="501" y="531"/>
                    <a:pt x="495" y="538"/>
                  </a:cubicBezTo>
                  <a:cubicBezTo>
                    <a:pt x="488" y="548"/>
                    <a:pt x="481" y="559"/>
                    <a:pt x="471" y="567"/>
                  </a:cubicBezTo>
                  <a:cubicBezTo>
                    <a:pt x="461" y="575"/>
                    <a:pt x="460" y="583"/>
                    <a:pt x="462" y="596"/>
                  </a:cubicBezTo>
                  <a:close/>
                  <a:moveTo>
                    <a:pt x="613" y="459"/>
                  </a:moveTo>
                  <a:cubicBezTo>
                    <a:pt x="632" y="459"/>
                    <a:pt x="639" y="452"/>
                    <a:pt x="642" y="435"/>
                  </a:cubicBezTo>
                  <a:cubicBezTo>
                    <a:pt x="645" y="422"/>
                    <a:pt x="633" y="405"/>
                    <a:pt x="619" y="399"/>
                  </a:cubicBezTo>
                  <a:cubicBezTo>
                    <a:pt x="605" y="394"/>
                    <a:pt x="594" y="397"/>
                    <a:pt x="587" y="408"/>
                  </a:cubicBezTo>
                  <a:cubicBezTo>
                    <a:pt x="629" y="422"/>
                    <a:pt x="628" y="440"/>
                    <a:pt x="613" y="459"/>
                  </a:cubicBezTo>
                  <a:close/>
                  <a:moveTo>
                    <a:pt x="835" y="576"/>
                  </a:moveTo>
                  <a:cubicBezTo>
                    <a:pt x="838" y="558"/>
                    <a:pt x="833" y="551"/>
                    <a:pt x="815" y="544"/>
                  </a:cubicBezTo>
                  <a:cubicBezTo>
                    <a:pt x="792" y="534"/>
                    <a:pt x="778" y="536"/>
                    <a:pt x="767" y="552"/>
                  </a:cubicBezTo>
                  <a:cubicBezTo>
                    <a:pt x="758" y="563"/>
                    <a:pt x="758" y="570"/>
                    <a:pt x="765" y="581"/>
                  </a:cubicBezTo>
                  <a:cubicBezTo>
                    <a:pt x="766" y="580"/>
                    <a:pt x="767" y="579"/>
                    <a:pt x="768" y="578"/>
                  </a:cubicBezTo>
                  <a:cubicBezTo>
                    <a:pt x="783" y="551"/>
                    <a:pt x="797" y="548"/>
                    <a:pt x="822" y="567"/>
                  </a:cubicBezTo>
                  <a:cubicBezTo>
                    <a:pt x="826" y="570"/>
                    <a:pt x="830" y="573"/>
                    <a:pt x="835" y="576"/>
                  </a:cubicBezTo>
                  <a:close/>
                  <a:moveTo>
                    <a:pt x="995" y="732"/>
                  </a:moveTo>
                  <a:cubicBezTo>
                    <a:pt x="1010" y="702"/>
                    <a:pt x="1006" y="675"/>
                    <a:pt x="997" y="648"/>
                  </a:cubicBezTo>
                  <a:cubicBezTo>
                    <a:pt x="996" y="646"/>
                    <a:pt x="990" y="644"/>
                    <a:pt x="987" y="642"/>
                  </a:cubicBezTo>
                  <a:cubicBezTo>
                    <a:pt x="985" y="646"/>
                    <a:pt x="981" y="650"/>
                    <a:pt x="982" y="654"/>
                  </a:cubicBezTo>
                  <a:cubicBezTo>
                    <a:pt x="985" y="678"/>
                    <a:pt x="990" y="703"/>
                    <a:pt x="995" y="732"/>
                  </a:cubicBezTo>
                  <a:close/>
                  <a:moveTo>
                    <a:pt x="624" y="218"/>
                  </a:moveTo>
                  <a:cubicBezTo>
                    <a:pt x="611" y="216"/>
                    <a:pt x="600" y="215"/>
                    <a:pt x="590" y="213"/>
                  </a:cubicBezTo>
                  <a:cubicBezTo>
                    <a:pt x="590" y="212"/>
                    <a:pt x="590" y="211"/>
                    <a:pt x="590" y="209"/>
                  </a:cubicBezTo>
                  <a:cubicBezTo>
                    <a:pt x="597" y="209"/>
                    <a:pt x="604" y="208"/>
                    <a:pt x="611" y="207"/>
                  </a:cubicBezTo>
                  <a:cubicBezTo>
                    <a:pt x="618" y="206"/>
                    <a:pt x="626" y="208"/>
                    <a:pt x="628" y="198"/>
                  </a:cubicBezTo>
                  <a:cubicBezTo>
                    <a:pt x="627" y="197"/>
                    <a:pt x="626" y="195"/>
                    <a:pt x="625" y="195"/>
                  </a:cubicBezTo>
                  <a:cubicBezTo>
                    <a:pt x="612" y="195"/>
                    <a:pt x="599" y="195"/>
                    <a:pt x="585" y="195"/>
                  </a:cubicBezTo>
                  <a:cubicBezTo>
                    <a:pt x="581" y="200"/>
                    <a:pt x="576" y="206"/>
                    <a:pt x="571" y="211"/>
                  </a:cubicBezTo>
                  <a:cubicBezTo>
                    <a:pt x="587" y="233"/>
                    <a:pt x="600" y="235"/>
                    <a:pt x="624" y="218"/>
                  </a:cubicBezTo>
                  <a:close/>
                  <a:moveTo>
                    <a:pt x="146" y="551"/>
                  </a:moveTo>
                  <a:cubicBezTo>
                    <a:pt x="177" y="541"/>
                    <a:pt x="195" y="519"/>
                    <a:pt x="191" y="493"/>
                  </a:cubicBezTo>
                  <a:cubicBezTo>
                    <a:pt x="177" y="505"/>
                    <a:pt x="163" y="516"/>
                    <a:pt x="150" y="528"/>
                  </a:cubicBezTo>
                  <a:cubicBezTo>
                    <a:pt x="143" y="534"/>
                    <a:pt x="142" y="542"/>
                    <a:pt x="146" y="551"/>
                  </a:cubicBezTo>
                  <a:close/>
                  <a:moveTo>
                    <a:pt x="21" y="211"/>
                  </a:moveTo>
                  <a:cubicBezTo>
                    <a:pt x="6" y="250"/>
                    <a:pt x="24" y="285"/>
                    <a:pt x="64" y="288"/>
                  </a:cubicBezTo>
                  <a:cubicBezTo>
                    <a:pt x="33" y="269"/>
                    <a:pt x="27" y="240"/>
                    <a:pt x="21" y="211"/>
                  </a:cubicBezTo>
                  <a:close/>
                  <a:moveTo>
                    <a:pt x="123" y="346"/>
                  </a:moveTo>
                  <a:cubicBezTo>
                    <a:pt x="116" y="346"/>
                    <a:pt x="110" y="355"/>
                    <a:pt x="115" y="360"/>
                  </a:cubicBezTo>
                  <a:cubicBezTo>
                    <a:pt x="121" y="366"/>
                    <a:pt x="123" y="374"/>
                    <a:pt x="126" y="382"/>
                  </a:cubicBezTo>
                  <a:cubicBezTo>
                    <a:pt x="128" y="386"/>
                    <a:pt x="134" y="391"/>
                    <a:pt x="137" y="391"/>
                  </a:cubicBezTo>
                  <a:cubicBezTo>
                    <a:pt x="142" y="390"/>
                    <a:pt x="148" y="385"/>
                    <a:pt x="150" y="380"/>
                  </a:cubicBezTo>
                  <a:cubicBezTo>
                    <a:pt x="155" y="367"/>
                    <a:pt x="138" y="346"/>
                    <a:pt x="123" y="346"/>
                  </a:cubicBezTo>
                  <a:close/>
                  <a:moveTo>
                    <a:pt x="245" y="430"/>
                  </a:moveTo>
                  <a:cubicBezTo>
                    <a:pt x="249" y="428"/>
                    <a:pt x="255" y="427"/>
                    <a:pt x="257" y="424"/>
                  </a:cubicBezTo>
                  <a:cubicBezTo>
                    <a:pt x="260" y="420"/>
                    <a:pt x="262" y="414"/>
                    <a:pt x="261" y="410"/>
                  </a:cubicBezTo>
                  <a:cubicBezTo>
                    <a:pt x="260" y="407"/>
                    <a:pt x="254" y="403"/>
                    <a:pt x="250" y="402"/>
                  </a:cubicBezTo>
                  <a:cubicBezTo>
                    <a:pt x="246" y="402"/>
                    <a:pt x="237" y="405"/>
                    <a:pt x="237" y="408"/>
                  </a:cubicBezTo>
                  <a:cubicBezTo>
                    <a:pt x="236" y="420"/>
                    <a:pt x="231" y="431"/>
                    <a:pt x="226" y="441"/>
                  </a:cubicBezTo>
                  <a:cubicBezTo>
                    <a:pt x="225" y="442"/>
                    <a:pt x="225" y="444"/>
                    <a:pt x="226" y="445"/>
                  </a:cubicBezTo>
                  <a:cubicBezTo>
                    <a:pt x="230" y="449"/>
                    <a:pt x="233" y="452"/>
                    <a:pt x="237" y="455"/>
                  </a:cubicBezTo>
                  <a:cubicBezTo>
                    <a:pt x="240" y="452"/>
                    <a:pt x="244" y="449"/>
                    <a:pt x="245" y="445"/>
                  </a:cubicBezTo>
                  <a:cubicBezTo>
                    <a:pt x="246" y="440"/>
                    <a:pt x="245" y="435"/>
                    <a:pt x="245" y="430"/>
                  </a:cubicBezTo>
                  <a:close/>
                  <a:moveTo>
                    <a:pt x="1012" y="279"/>
                  </a:moveTo>
                  <a:cubicBezTo>
                    <a:pt x="1035" y="288"/>
                    <a:pt x="1062" y="280"/>
                    <a:pt x="1073" y="260"/>
                  </a:cubicBezTo>
                  <a:cubicBezTo>
                    <a:pt x="1043" y="256"/>
                    <a:pt x="1021" y="263"/>
                    <a:pt x="1012" y="279"/>
                  </a:cubicBezTo>
                  <a:close/>
                  <a:moveTo>
                    <a:pt x="498" y="390"/>
                  </a:moveTo>
                  <a:cubicBezTo>
                    <a:pt x="510" y="356"/>
                    <a:pt x="510" y="356"/>
                    <a:pt x="548" y="343"/>
                  </a:cubicBezTo>
                  <a:cubicBezTo>
                    <a:pt x="535" y="336"/>
                    <a:pt x="522" y="338"/>
                    <a:pt x="508" y="340"/>
                  </a:cubicBezTo>
                  <a:cubicBezTo>
                    <a:pt x="500" y="340"/>
                    <a:pt x="496" y="346"/>
                    <a:pt x="496" y="353"/>
                  </a:cubicBezTo>
                  <a:cubicBezTo>
                    <a:pt x="496" y="365"/>
                    <a:pt x="497" y="378"/>
                    <a:pt x="498" y="390"/>
                  </a:cubicBezTo>
                  <a:close/>
                  <a:moveTo>
                    <a:pt x="760" y="717"/>
                  </a:moveTo>
                  <a:cubicBezTo>
                    <a:pt x="751" y="696"/>
                    <a:pt x="742" y="676"/>
                    <a:pt x="732" y="651"/>
                  </a:cubicBezTo>
                  <a:cubicBezTo>
                    <a:pt x="725" y="671"/>
                    <a:pt x="727" y="687"/>
                    <a:pt x="735" y="702"/>
                  </a:cubicBezTo>
                  <a:cubicBezTo>
                    <a:pt x="740" y="712"/>
                    <a:pt x="748" y="719"/>
                    <a:pt x="760" y="717"/>
                  </a:cubicBezTo>
                  <a:close/>
                  <a:moveTo>
                    <a:pt x="903" y="255"/>
                  </a:moveTo>
                  <a:cubicBezTo>
                    <a:pt x="915" y="276"/>
                    <a:pt x="931" y="288"/>
                    <a:pt x="958" y="292"/>
                  </a:cubicBezTo>
                  <a:cubicBezTo>
                    <a:pt x="945" y="266"/>
                    <a:pt x="925" y="259"/>
                    <a:pt x="903" y="255"/>
                  </a:cubicBezTo>
                  <a:close/>
                  <a:moveTo>
                    <a:pt x="247" y="357"/>
                  </a:moveTo>
                  <a:cubicBezTo>
                    <a:pt x="247" y="368"/>
                    <a:pt x="253" y="376"/>
                    <a:pt x="261" y="377"/>
                  </a:cubicBezTo>
                  <a:cubicBezTo>
                    <a:pt x="269" y="377"/>
                    <a:pt x="275" y="369"/>
                    <a:pt x="276" y="359"/>
                  </a:cubicBezTo>
                  <a:cubicBezTo>
                    <a:pt x="276" y="349"/>
                    <a:pt x="269" y="340"/>
                    <a:pt x="262" y="339"/>
                  </a:cubicBezTo>
                  <a:cubicBezTo>
                    <a:pt x="255" y="338"/>
                    <a:pt x="248" y="347"/>
                    <a:pt x="247" y="357"/>
                  </a:cubicBezTo>
                  <a:close/>
                  <a:moveTo>
                    <a:pt x="315" y="724"/>
                  </a:moveTo>
                  <a:cubicBezTo>
                    <a:pt x="315" y="715"/>
                    <a:pt x="315" y="708"/>
                    <a:pt x="315" y="701"/>
                  </a:cubicBezTo>
                  <a:cubicBezTo>
                    <a:pt x="305" y="701"/>
                    <a:pt x="296" y="701"/>
                    <a:pt x="287" y="701"/>
                  </a:cubicBezTo>
                  <a:cubicBezTo>
                    <a:pt x="287" y="709"/>
                    <a:pt x="287" y="716"/>
                    <a:pt x="287" y="724"/>
                  </a:cubicBezTo>
                  <a:cubicBezTo>
                    <a:pt x="297" y="724"/>
                    <a:pt x="305" y="724"/>
                    <a:pt x="315" y="724"/>
                  </a:cubicBezTo>
                  <a:close/>
                  <a:moveTo>
                    <a:pt x="776" y="325"/>
                  </a:moveTo>
                  <a:cubicBezTo>
                    <a:pt x="768" y="328"/>
                    <a:pt x="766" y="333"/>
                    <a:pt x="769" y="338"/>
                  </a:cubicBezTo>
                  <a:cubicBezTo>
                    <a:pt x="779" y="357"/>
                    <a:pt x="791" y="373"/>
                    <a:pt x="815" y="379"/>
                  </a:cubicBezTo>
                  <a:cubicBezTo>
                    <a:pt x="801" y="360"/>
                    <a:pt x="789" y="343"/>
                    <a:pt x="776" y="325"/>
                  </a:cubicBezTo>
                  <a:close/>
                  <a:moveTo>
                    <a:pt x="156" y="341"/>
                  </a:moveTo>
                  <a:cubicBezTo>
                    <a:pt x="164" y="341"/>
                    <a:pt x="172" y="335"/>
                    <a:pt x="172" y="327"/>
                  </a:cubicBezTo>
                  <a:cubicBezTo>
                    <a:pt x="172" y="320"/>
                    <a:pt x="165" y="313"/>
                    <a:pt x="156" y="313"/>
                  </a:cubicBezTo>
                  <a:cubicBezTo>
                    <a:pt x="146" y="313"/>
                    <a:pt x="139" y="319"/>
                    <a:pt x="139" y="327"/>
                  </a:cubicBezTo>
                  <a:cubicBezTo>
                    <a:pt x="139" y="334"/>
                    <a:pt x="147" y="341"/>
                    <a:pt x="156" y="341"/>
                  </a:cubicBezTo>
                  <a:close/>
                  <a:moveTo>
                    <a:pt x="627" y="260"/>
                  </a:moveTo>
                  <a:cubicBezTo>
                    <a:pt x="625" y="279"/>
                    <a:pt x="632" y="293"/>
                    <a:pt x="645" y="300"/>
                  </a:cubicBezTo>
                  <a:cubicBezTo>
                    <a:pt x="655" y="305"/>
                    <a:pt x="663" y="304"/>
                    <a:pt x="673" y="295"/>
                  </a:cubicBezTo>
                  <a:cubicBezTo>
                    <a:pt x="652" y="292"/>
                    <a:pt x="641" y="278"/>
                    <a:pt x="627" y="260"/>
                  </a:cubicBezTo>
                  <a:close/>
                  <a:moveTo>
                    <a:pt x="372" y="488"/>
                  </a:moveTo>
                  <a:cubicBezTo>
                    <a:pt x="378" y="510"/>
                    <a:pt x="403" y="517"/>
                    <a:pt x="429" y="504"/>
                  </a:cubicBezTo>
                  <a:cubicBezTo>
                    <a:pt x="410" y="499"/>
                    <a:pt x="392" y="494"/>
                    <a:pt x="372" y="488"/>
                  </a:cubicBezTo>
                  <a:close/>
                  <a:moveTo>
                    <a:pt x="626" y="506"/>
                  </a:moveTo>
                  <a:cubicBezTo>
                    <a:pt x="617" y="512"/>
                    <a:pt x="609" y="519"/>
                    <a:pt x="600" y="524"/>
                  </a:cubicBezTo>
                  <a:cubicBezTo>
                    <a:pt x="592" y="529"/>
                    <a:pt x="583" y="532"/>
                    <a:pt x="570" y="538"/>
                  </a:cubicBezTo>
                  <a:cubicBezTo>
                    <a:pt x="605" y="545"/>
                    <a:pt x="622" y="534"/>
                    <a:pt x="626" y="506"/>
                  </a:cubicBezTo>
                  <a:close/>
                  <a:moveTo>
                    <a:pt x="192" y="417"/>
                  </a:moveTo>
                  <a:cubicBezTo>
                    <a:pt x="192" y="411"/>
                    <a:pt x="185" y="405"/>
                    <a:pt x="176" y="405"/>
                  </a:cubicBezTo>
                  <a:cubicBezTo>
                    <a:pt x="168" y="405"/>
                    <a:pt x="161" y="410"/>
                    <a:pt x="160" y="417"/>
                  </a:cubicBezTo>
                  <a:cubicBezTo>
                    <a:pt x="160" y="423"/>
                    <a:pt x="168" y="430"/>
                    <a:pt x="176" y="430"/>
                  </a:cubicBezTo>
                  <a:cubicBezTo>
                    <a:pt x="184" y="430"/>
                    <a:pt x="192" y="424"/>
                    <a:pt x="192" y="417"/>
                  </a:cubicBezTo>
                  <a:close/>
                  <a:moveTo>
                    <a:pt x="313" y="436"/>
                  </a:moveTo>
                  <a:cubicBezTo>
                    <a:pt x="308" y="449"/>
                    <a:pt x="304" y="457"/>
                    <a:pt x="299" y="465"/>
                  </a:cubicBezTo>
                  <a:cubicBezTo>
                    <a:pt x="295" y="472"/>
                    <a:pt x="289" y="479"/>
                    <a:pt x="282" y="487"/>
                  </a:cubicBezTo>
                  <a:cubicBezTo>
                    <a:pt x="308" y="483"/>
                    <a:pt x="319" y="467"/>
                    <a:pt x="313" y="436"/>
                  </a:cubicBezTo>
                  <a:close/>
                  <a:moveTo>
                    <a:pt x="182" y="451"/>
                  </a:moveTo>
                  <a:cubicBezTo>
                    <a:pt x="181" y="444"/>
                    <a:pt x="174" y="438"/>
                    <a:pt x="167" y="439"/>
                  </a:cubicBezTo>
                  <a:cubicBezTo>
                    <a:pt x="159" y="440"/>
                    <a:pt x="155" y="445"/>
                    <a:pt x="154" y="452"/>
                  </a:cubicBezTo>
                  <a:cubicBezTo>
                    <a:pt x="154" y="459"/>
                    <a:pt x="161" y="466"/>
                    <a:pt x="168" y="466"/>
                  </a:cubicBezTo>
                  <a:cubicBezTo>
                    <a:pt x="176" y="465"/>
                    <a:pt x="182" y="459"/>
                    <a:pt x="182" y="451"/>
                  </a:cubicBezTo>
                  <a:close/>
                  <a:moveTo>
                    <a:pt x="715" y="167"/>
                  </a:moveTo>
                  <a:cubicBezTo>
                    <a:pt x="722" y="146"/>
                    <a:pt x="721" y="126"/>
                    <a:pt x="714" y="116"/>
                  </a:cubicBezTo>
                  <a:cubicBezTo>
                    <a:pt x="707" y="129"/>
                    <a:pt x="707" y="152"/>
                    <a:pt x="715" y="167"/>
                  </a:cubicBezTo>
                  <a:close/>
                  <a:moveTo>
                    <a:pt x="274" y="519"/>
                  </a:moveTo>
                  <a:cubicBezTo>
                    <a:pt x="273" y="509"/>
                    <a:pt x="265" y="503"/>
                    <a:pt x="257" y="505"/>
                  </a:cubicBezTo>
                  <a:cubicBezTo>
                    <a:pt x="250" y="506"/>
                    <a:pt x="244" y="509"/>
                    <a:pt x="244" y="517"/>
                  </a:cubicBezTo>
                  <a:cubicBezTo>
                    <a:pt x="245" y="524"/>
                    <a:pt x="253" y="530"/>
                    <a:pt x="261" y="527"/>
                  </a:cubicBezTo>
                  <a:cubicBezTo>
                    <a:pt x="266" y="526"/>
                    <a:pt x="270" y="521"/>
                    <a:pt x="274" y="519"/>
                  </a:cubicBezTo>
                  <a:close/>
                  <a:moveTo>
                    <a:pt x="200" y="359"/>
                  </a:moveTo>
                  <a:cubicBezTo>
                    <a:pt x="194" y="367"/>
                    <a:pt x="188" y="371"/>
                    <a:pt x="188" y="376"/>
                  </a:cubicBezTo>
                  <a:cubicBezTo>
                    <a:pt x="186" y="384"/>
                    <a:pt x="193" y="388"/>
                    <a:pt x="200" y="388"/>
                  </a:cubicBezTo>
                  <a:cubicBezTo>
                    <a:pt x="209" y="389"/>
                    <a:pt x="217" y="382"/>
                    <a:pt x="214" y="375"/>
                  </a:cubicBezTo>
                  <a:cubicBezTo>
                    <a:pt x="212" y="370"/>
                    <a:pt x="206" y="366"/>
                    <a:pt x="200" y="359"/>
                  </a:cubicBezTo>
                  <a:close/>
                  <a:moveTo>
                    <a:pt x="150" y="721"/>
                  </a:moveTo>
                  <a:cubicBezTo>
                    <a:pt x="150" y="714"/>
                    <a:pt x="150" y="708"/>
                    <a:pt x="150" y="702"/>
                  </a:cubicBezTo>
                  <a:cubicBezTo>
                    <a:pt x="142" y="702"/>
                    <a:pt x="134" y="702"/>
                    <a:pt x="124" y="702"/>
                  </a:cubicBezTo>
                  <a:cubicBezTo>
                    <a:pt x="125" y="709"/>
                    <a:pt x="125" y="714"/>
                    <a:pt x="126" y="721"/>
                  </a:cubicBezTo>
                  <a:cubicBezTo>
                    <a:pt x="135" y="721"/>
                    <a:pt x="142" y="721"/>
                    <a:pt x="150" y="721"/>
                  </a:cubicBezTo>
                  <a:close/>
                  <a:moveTo>
                    <a:pt x="560" y="440"/>
                  </a:moveTo>
                  <a:cubicBezTo>
                    <a:pt x="555" y="448"/>
                    <a:pt x="549" y="453"/>
                    <a:pt x="549" y="458"/>
                  </a:cubicBezTo>
                  <a:cubicBezTo>
                    <a:pt x="548" y="466"/>
                    <a:pt x="555" y="469"/>
                    <a:pt x="562" y="469"/>
                  </a:cubicBezTo>
                  <a:cubicBezTo>
                    <a:pt x="569" y="468"/>
                    <a:pt x="576" y="464"/>
                    <a:pt x="574" y="456"/>
                  </a:cubicBezTo>
                  <a:cubicBezTo>
                    <a:pt x="572" y="451"/>
                    <a:pt x="566" y="447"/>
                    <a:pt x="560" y="440"/>
                  </a:cubicBezTo>
                  <a:close/>
                  <a:moveTo>
                    <a:pt x="401" y="462"/>
                  </a:moveTo>
                  <a:cubicBezTo>
                    <a:pt x="407" y="455"/>
                    <a:pt x="413" y="451"/>
                    <a:pt x="414" y="446"/>
                  </a:cubicBezTo>
                  <a:cubicBezTo>
                    <a:pt x="415" y="438"/>
                    <a:pt x="408" y="434"/>
                    <a:pt x="400" y="434"/>
                  </a:cubicBezTo>
                  <a:cubicBezTo>
                    <a:pt x="393" y="434"/>
                    <a:pt x="386" y="438"/>
                    <a:pt x="387" y="446"/>
                  </a:cubicBezTo>
                  <a:cubicBezTo>
                    <a:pt x="388" y="451"/>
                    <a:pt x="394" y="455"/>
                    <a:pt x="401" y="462"/>
                  </a:cubicBezTo>
                  <a:close/>
                  <a:moveTo>
                    <a:pt x="301" y="390"/>
                  </a:moveTo>
                  <a:cubicBezTo>
                    <a:pt x="302" y="383"/>
                    <a:pt x="297" y="377"/>
                    <a:pt x="290" y="378"/>
                  </a:cubicBezTo>
                  <a:cubicBezTo>
                    <a:pt x="283" y="378"/>
                    <a:pt x="279" y="382"/>
                    <a:pt x="278" y="389"/>
                  </a:cubicBezTo>
                  <a:cubicBezTo>
                    <a:pt x="278" y="396"/>
                    <a:pt x="281" y="402"/>
                    <a:pt x="289" y="403"/>
                  </a:cubicBezTo>
                  <a:cubicBezTo>
                    <a:pt x="296" y="404"/>
                    <a:pt x="301" y="398"/>
                    <a:pt x="301" y="390"/>
                  </a:cubicBezTo>
                  <a:close/>
                  <a:moveTo>
                    <a:pt x="862" y="496"/>
                  </a:moveTo>
                  <a:cubicBezTo>
                    <a:pt x="853" y="510"/>
                    <a:pt x="853" y="523"/>
                    <a:pt x="862" y="537"/>
                  </a:cubicBezTo>
                  <a:cubicBezTo>
                    <a:pt x="872" y="521"/>
                    <a:pt x="872" y="510"/>
                    <a:pt x="862" y="496"/>
                  </a:cubicBezTo>
                  <a:close/>
                  <a:moveTo>
                    <a:pt x="274" y="291"/>
                  </a:moveTo>
                  <a:cubicBezTo>
                    <a:pt x="269" y="298"/>
                    <a:pt x="264" y="302"/>
                    <a:pt x="262" y="306"/>
                  </a:cubicBezTo>
                  <a:cubicBezTo>
                    <a:pt x="261" y="313"/>
                    <a:pt x="265" y="318"/>
                    <a:pt x="272" y="319"/>
                  </a:cubicBezTo>
                  <a:cubicBezTo>
                    <a:pt x="279" y="320"/>
                    <a:pt x="286" y="315"/>
                    <a:pt x="285" y="308"/>
                  </a:cubicBezTo>
                  <a:cubicBezTo>
                    <a:pt x="284" y="303"/>
                    <a:pt x="279" y="298"/>
                    <a:pt x="274" y="291"/>
                  </a:cubicBezTo>
                  <a:close/>
                  <a:moveTo>
                    <a:pt x="583" y="717"/>
                  </a:moveTo>
                  <a:cubicBezTo>
                    <a:pt x="585" y="730"/>
                    <a:pt x="591" y="734"/>
                    <a:pt x="603" y="731"/>
                  </a:cubicBezTo>
                  <a:cubicBezTo>
                    <a:pt x="613" y="729"/>
                    <a:pt x="612" y="724"/>
                    <a:pt x="610" y="717"/>
                  </a:cubicBezTo>
                  <a:cubicBezTo>
                    <a:pt x="600" y="717"/>
                    <a:pt x="593" y="717"/>
                    <a:pt x="583" y="717"/>
                  </a:cubicBezTo>
                  <a:close/>
                  <a:moveTo>
                    <a:pt x="590" y="586"/>
                  </a:moveTo>
                  <a:cubicBezTo>
                    <a:pt x="591" y="585"/>
                    <a:pt x="593" y="585"/>
                    <a:pt x="595" y="585"/>
                  </a:cubicBezTo>
                  <a:cubicBezTo>
                    <a:pt x="597" y="581"/>
                    <a:pt x="600" y="576"/>
                    <a:pt x="601" y="571"/>
                  </a:cubicBezTo>
                  <a:cubicBezTo>
                    <a:pt x="601" y="565"/>
                    <a:pt x="600" y="558"/>
                    <a:pt x="592" y="558"/>
                  </a:cubicBezTo>
                  <a:cubicBezTo>
                    <a:pt x="584" y="558"/>
                    <a:pt x="582" y="565"/>
                    <a:pt x="583" y="571"/>
                  </a:cubicBezTo>
                  <a:cubicBezTo>
                    <a:pt x="584" y="576"/>
                    <a:pt x="587" y="581"/>
                    <a:pt x="590" y="586"/>
                  </a:cubicBezTo>
                  <a:close/>
                  <a:moveTo>
                    <a:pt x="467" y="470"/>
                  </a:moveTo>
                  <a:cubicBezTo>
                    <a:pt x="463" y="479"/>
                    <a:pt x="459" y="484"/>
                    <a:pt x="459" y="489"/>
                  </a:cubicBezTo>
                  <a:cubicBezTo>
                    <a:pt x="459" y="495"/>
                    <a:pt x="463" y="501"/>
                    <a:pt x="470" y="499"/>
                  </a:cubicBezTo>
                  <a:cubicBezTo>
                    <a:pt x="478" y="498"/>
                    <a:pt x="480" y="492"/>
                    <a:pt x="478" y="485"/>
                  </a:cubicBezTo>
                  <a:cubicBezTo>
                    <a:pt x="477" y="481"/>
                    <a:pt x="473" y="478"/>
                    <a:pt x="467" y="470"/>
                  </a:cubicBezTo>
                  <a:close/>
                  <a:moveTo>
                    <a:pt x="692" y="165"/>
                  </a:moveTo>
                  <a:cubicBezTo>
                    <a:pt x="694" y="165"/>
                    <a:pt x="697" y="165"/>
                    <a:pt x="699" y="165"/>
                  </a:cubicBezTo>
                  <a:cubicBezTo>
                    <a:pt x="700" y="157"/>
                    <a:pt x="701" y="148"/>
                    <a:pt x="700" y="140"/>
                  </a:cubicBezTo>
                  <a:cubicBezTo>
                    <a:pt x="699" y="132"/>
                    <a:pt x="705" y="122"/>
                    <a:pt x="691" y="114"/>
                  </a:cubicBezTo>
                  <a:cubicBezTo>
                    <a:pt x="689" y="132"/>
                    <a:pt x="688" y="149"/>
                    <a:pt x="692" y="165"/>
                  </a:cubicBezTo>
                  <a:close/>
                  <a:moveTo>
                    <a:pt x="720" y="540"/>
                  </a:moveTo>
                  <a:cubicBezTo>
                    <a:pt x="723" y="522"/>
                    <a:pt x="722" y="519"/>
                    <a:pt x="707" y="512"/>
                  </a:cubicBezTo>
                  <a:cubicBezTo>
                    <a:pt x="702" y="528"/>
                    <a:pt x="704" y="531"/>
                    <a:pt x="720" y="540"/>
                  </a:cubicBezTo>
                  <a:close/>
                  <a:moveTo>
                    <a:pt x="345" y="476"/>
                  </a:moveTo>
                  <a:cubicBezTo>
                    <a:pt x="351" y="482"/>
                    <a:pt x="355" y="486"/>
                    <a:pt x="359" y="489"/>
                  </a:cubicBezTo>
                  <a:cubicBezTo>
                    <a:pt x="363" y="485"/>
                    <a:pt x="368" y="481"/>
                    <a:pt x="369" y="477"/>
                  </a:cubicBezTo>
                  <a:cubicBezTo>
                    <a:pt x="369" y="473"/>
                    <a:pt x="363" y="466"/>
                    <a:pt x="360" y="466"/>
                  </a:cubicBezTo>
                  <a:cubicBezTo>
                    <a:pt x="356" y="466"/>
                    <a:pt x="352" y="472"/>
                    <a:pt x="345" y="476"/>
                  </a:cubicBezTo>
                  <a:close/>
                  <a:moveTo>
                    <a:pt x="487" y="438"/>
                  </a:moveTo>
                  <a:cubicBezTo>
                    <a:pt x="479" y="433"/>
                    <a:pt x="475" y="428"/>
                    <a:pt x="472" y="428"/>
                  </a:cubicBezTo>
                  <a:cubicBezTo>
                    <a:pt x="468" y="429"/>
                    <a:pt x="465" y="434"/>
                    <a:pt x="461" y="437"/>
                  </a:cubicBezTo>
                  <a:cubicBezTo>
                    <a:pt x="464" y="441"/>
                    <a:pt x="468" y="446"/>
                    <a:pt x="471" y="446"/>
                  </a:cubicBezTo>
                  <a:cubicBezTo>
                    <a:pt x="475" y="447"/>
                    <a:pt x="479" y="442"/>
                    <a:pt x="487" y="438"/>
                  </a:cubicBezTo>
                  <a:close/>
                  <a:moveTo>
                    <a:pt x="865" y="692"/>
                  </a:moveTo>
                  <a:cubicBezTo>
                    <a:pt x="864" y="692"/>
                    <a:pt x="862" y="692"/>
                    <a:pt x="861" y="692"/>
                  </a:cubicBezTo>
                  <a:cubicBezTo>
                    <a:pt x="859" y="697"/>
                    <a:pt x="856" y="701"/>
                    <a:pt x="856" y="705"/>
                  </a:cubicBezTo>
                  <a:cubicBezTo>
                    <a:pt x="856" y="709"/>
                    <a:pt x="860" y="713"/>
                    <a:pt x="862" y="716"/>
                  </a:cubicBezTo>
                  <a:cubicBezTo>
                    <a:pt x="866" y="712"/>
                    <a:pt x="871" y="709"/>
                    <a:pt x="871" y="705"/>
                  </a:cubicBezTo>
                  <a:cubicBezTo>
                    <a:pt x="872" y="701"/>
                    <a:pt x="868" y="697"/>
                    <a:pt x="865" y="692"/>
                  </a:cubicBezTo>
                  <a:close/>
                  <a:moveTo>
                    <a:pt x="238" y="323"/>
                  </a:moveTo>
                  <a:cubicBezTo>
                    <a:pt x="232" y="319"/>
                    <a:pt x="229" y="314"/>
                    <a:pt x="225" y="314"/>
                  </a:cubicBezTo>
                  <a:cubicBezTo>
                    <a:pt x="222" y="314"/>
                    <a:pt x="216" y="318"/>
                    <a:pt x="216" y="321"/>
                  </a:cubicBezTo>
                  <a:cubicBezTo>
                    <a:pt x="214" y="327"/>
                    <a:pt x="218" y="331"/>
                    <a:pt x="224" y="331"/>
                  </a:cubicBezTo>
                  <a:cubicBezTo>
                    <a:pt x="228" y="330"/>
                    <a:pt x="231" y="327"/>
                    <a:pt x="238" y="323"/>
                  </a:cubicBezTo>
                  <a:close/>
                  <a:moveTo>
                    <a:pt x="506" y="708"/>
                  </a:moveTo>
                  <a:cubicBezTo>
                    <a:pt x="508" y="700"/>
                    <a:pt x="508" y="694"/>
                    <a:pt x="498" y="693"/>
                  </a:cubicBezTo>
                  <a:cubicBezTo>
                    <a:pt x="492" y="693"/>
                    <a:pt x="489" y="696"/>
                    <a:pt x="490" y="702"/>
                  </a:cubicBezTo>
                  <a:cubicBezTo>
                    <a:pt x="492" y="714"/>
                    <a:pt x="500" y="708"/>
                    <a:pt x="506" y="708"/>
                  </a:cubicBezTo>
                  <a:close/>
                  <a:moveTo>
                    <a:pt x="204" y="297"/>
                  </a:moveTo>
                  <a:cubicBezTo>
                    <a:pt x="199" y="294"/>
                    <a:pt x="196" y="290"/>
                    <a:pt x="193" y="291"/>
                  </a:cubicBezTo>
                  <a:cubicBezTo>
                    <a:pt x="190" y="291"/>
                    <a:pt x="188" y="295"/>
                    <a:pt x="186" y="298"/>
                  </a:cubicBezTo>
                  <a:cubicBezTo>
                    <a:pt x="188" y="300"/>
                    <a:pt x="191" y="304"/>
                    <a:pt x="194" y="304"/>
                  </a:cubicBezTo>
                  <a:cubicBezTo>
                    <a:pt x="196" y="304"/>
                    <a:pt x="199" y="300"/>
                    <a:pt x="204" y="297"/>
                  </a:cubicBezTo>
                  <a:close/>
                  <a:moveTo>
                    <a:pt x="655" y="695"/>
                  </a:moveTo>
                  <a:cubicBezTo>
                    <a:pt x="651" y="692"/>
                    <a:pt x="647" y="688"/>
                    <a:pt x="645" y="688"/>
                  </a:cubicBezTo>
                  <a:cubicBezTo>
                    <a:pt x="643" y="689"/>
                    <a:pt x="640" y="693"/>
                    <a:pt x="639" y="696"/>
                  </a:cubicBezTo>
                  <a:cubicBezTo>
                    <a:pt x="638" y="702"/>
                    <a:pt x="641" y="706"/>
                    <a:pt x="647" y="704"/>
                  </a:cubicBezTo>
                  <a:cubicBezTo>
                    <a:pt x="650" y="703"/>
                    <a:pt x="651" y="699"/>
                    <a:pt x="655" y="69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8"/>
            <p:cNvSpPr/>
            <p:nvPr/>
          </p:nvSpPr>
          <p:spPr bwMode="auto">
            <a:xfrm>
              <a:off x="9164933" y="2690899"/>
              <a:ext cx="39229" cy="36778"/>
            </a:xfrm>
            <a:custGeom>
              <a:avLst/>
              <a:gdLst>
                <a:gd name="T0" fmla="*/ 30 w 30"/>
                <a:gd name="T1" fmla="*/ 13 h 28"/>
                <a:gd name="T2" fmla="*/ 16 w 30"/>
                <a:gd name="T3" fmla="*/ 27 h 28"/>
                <a:gd name="T4" fmla="*/ 1 w 30"/>
                <a:gd name="T5" fmla="*/ 15 h 28"/>
                <a:gd name="T6" fmla="*/ 14 w 30"/>
                <a:gd name="T7" fmla="*/ 0 h 28"/>
                <a:gd name="T8" fmla="*/ 30 w 30"/>
                <a:gd name="T9" fmla="*/ 1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30" y="13"/>
                  </a:moveTo>
                  <a:cubicBezTo>
                    <a:pt x="30" y="21"/>
                    <a:pt x="24" y="27"/>
                    <a:pt x="16" y="27"/>
                  </a:cubicBezTo>
                  <a:cubicBezTo>
                    <a:pt x="8" y="28"/>
                    <a:pt x="2" y="22"/>
                    <a:pt x="1" y="15"/>
                  </a:cubicBezTo>
                  <a:cubicBezTo>
                    <a:pt x="0" y="8"/>
                    <a:pt x="7" y="1"/>
                    <a:pt x="14" y="0"/>
                  </a:cubicBezTo>
                  <a:cubicBezTo>
                    <a:pt x="22" y="0"/>
                    <a:pt x="29" y="6"/>
                    <a:pt x="30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2388341" y="3808011"/>
            <a:ext cx="1706479" cy="1704518"/>
            <a:chOff x="2335208" y="3944279"/>
            <a:chExt cx="1706479" cy="1704518"/>
          </a:xfrm>
          <a:solidFill>
            <a:srgbClr val="F6E8AD"/>
          </a:solidFill>
          <a:effectLst/>
        </p:grpSpPr>
        <p:sp>
          <p:nvSpPr>
            <p:cNvPr id="41" name="Freeform 39"/>
            <p:cNvSpPr>
              <a:spLocks noEditPoints="1"/>
            </p:cNvSpPr>
            <p:nvPr/>
          </p:nvSpPr>
          <p:spPr bwMode="auto">
            <a:xfrm>
              <a:off x="2335208" y="3944279"/>
              <a:ext cx="1706479" cy="1704518"/>
            </a:xfrm>
            <a:custGeom>
              <a:avLst/>
              <a:gdLst>
                <a:gd name="T0" fmla="*/ 1 w 1304"/>
                <a:gd name="T1" fmla="*/ 652 h 1303"/>
                <a:gd name="T2" fmla="*/ 1 w 1304"/>
                <a:gd name="T3" fmla="*/ 151 h 1303"/>
                <a:gd name="T4" fmla="*/ 136 w 1304"/>
                <a:gd name="T5" fmla="*/ 1 h 1303"/>
                <a:gd name="T6" fmla="*/ 158 w 1304"/>
                <a:gd name="T7" fmla="*/ 1 h 1303"/>
                <a:gd name="T8" fmla="*/ 1151 w 1304"/>
                <a:gd name="T9" fmla="*/ 0 h 1303"/>
                <a:gd name="T10" fmla="*/ 1304 w 1304"/>
                <a:gd name="T11" fmla="*/ 153 h 1303"/>
                <a:gd name="T12" fmla="*/ 1304 w 1304"/>
                <a:gd name="T13" fmla="*/ 1149 h 1303"/>
                <a:gd name="T14" fmla="*/ 1151 w 1304"/>
                <a:gd name="T15" fmla="*/ 1303 h 1303"/>
                <a:gd name="T16" fmla="*/ 153 w 1304"/>
                <a:gd name="T17" fmla="*/ 1303 h 1303"/>
                <a:gd name="T18" fmla="*/ 1 w 1304"/>
                <a:gd name="T19" fmla="*/ 1151 h 1303"/>
                <a:gd name="T20" fmla="*/ 1 w 1304"/>
                <a:gd name="T21" fmla="*/ 652 h 1303"/>
                <a:gd name="T22" fmla="*/ 651 w 1304"/>
                <a:gd name="T23" fmla="*/ 1267 h 1303"/>
                <a:gd name="T24" fmla="*/ 651 w 1304"/>
                <a:gd name="T25" fmla="*/ 1268 h 1303"/>
                <a:gd name="T26" fmla="*/ 1136 w 1304"/>
                <a:gd name="T27" fmla="*/ 1267 h 1303"/>
                <a:gd name="T28" fmla="*/ 1160 w 1304"/>
                <a:gd name="T29" fmla="*/ 1267 h 1303"/>
                <a:gd name="T30" fmla="*/ 1262 w 1304"/>
                <a:gd name="T31" fmla="*/ 1188 h 1303"/>
                <a:gd name="T32" fmla="*/ 1269 w 1304"/>
                <a:gd name="T33" fmla="*/ 1139 h 1303"/>
                <a:gd name="T34" fmla="*/ 1269 w 1304"/>
                <a:gd name="T35" fmla="*/ 175 h 1303"/>
                <a:gd name="T36" fmla="*/ 1269 w 1304"/>
                <a:gd name="T37" fmla="*/ 151 h 1303"/>
                <a:gd name="T38" fmla="*/ 1251 w 1304"/>
                <a:gd name="T39" fmla="*/ 92 h 1303"/>
                <a:gd name="T40" fmla="*/ 1142 w 1304"/>
                <a:gd name="T41" fmla="*/ 35 h 1303"/>
                <a:gd name="T42" fmla="*/ 166 w 1304"/>
                <a:gd name="T43" fmla="*/ 35 h 1303"/>
                <a:gd name="T44" fmla="*/ 140 w 1304"/>
                <a:gd name="T45" fmla="*/ 36 h 1303"/>
                <a:gd name="T46" fmla="*/ 40 w 1304"/>
                <a:gd name="T47" fmla="*/ 123 h 1303"/>
                <a:gd name="T48" fmla="*/ 36 w 1304"/>
                <a:gd name="T49" fmla="*/ 166 h 1303"/>
                <a:gd name="T50" fmla="*/ 36 w 1304"/>
                <a:gd name="T51" fmla="*/ 1096 h 1303"/>
                <a:gd name="T52" fmla="*/ 36 w 1304"/>
                <a:gd name="T53" fmla="*/ 1152 h 1303"/>
                <a:gd name="T54" fmla="*/ 119 w 1304"/>
                <a:gd name="T55" fmla="*/ 1262 h 1303"/>
                <a:gd name="T56" fmla="*/ 164 w 1304"/>
                <a:gd name="T57" fmla="*/ 1267 h 1303"/>
                <a:gd name="T58" fmla="*/ 651 w 1304"/>
                <a:gd name="T59" fmla="*/ 1267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04" h="1303">
                  <a:moveTo>
                    <a:pt x="1" y="652"/>
                  </a:moveTo>
                  <a:cubicBezTo>
                    <a:pt x="1" y="485"/>
                    <a:pt x="1" y="318"/>
                    <a:pt x="1" y="151"/>
                  </a:cubicBezTo>
                  <a:cubicBezTo>
                    <a:pt x="0" y="81"/>
                    <a:pt x="55" y="9"/>
                    <a:pt x="136" y="1"/>
                  </a:cubicBezTo>
                  <a:cubicBezTo>
                    <a:pt x="143" y="0"/>
                    <a:pt x="151" y="1"/>
                    <a:pt x="158" y="1"/>
                  </a:cubicBezTo>
                  <a:cubicBezTo>
                    <a:pt x="489" y="1"/>
                    <a:pt x="820" y="1"/>
                    <a:pt x="1151" y="0"/>
                  </a:cubicBezTo>
                  <a:cubicBezTo>
                    <a:pt x="1231" y="0"/>
                    <a:pt x="1304" y="67"/>
                    <a:pt x="1304" y="153"/>
                  </a:cubicBezTo>
                  <a:cubicBezTo>
                    <a:pt x="1303" y="485"/>
                    <a:pt x="1304" y="817"/>
                    <a:pt x="1304" y="1149"/>
                  </a:cubicBezTo>
                  <a:cubicBezTo>
                    <a:pt x="1304" y="1235"/>
                    <a:pt x="1237" y="1303"/>
                    <a:pt x="1151" y="1303"/>
                  </a:cubicBezTo>
                  <a:cubicBezTo>
                    <a:pt x="818" y="1303"/>
                    <a:pt x="485" y="1303"/>
                    <a:pt x="153" y="1303"/>
                  </a:cubicBezTo>
                  <a:cubicBezTo>
                    <a:pt x="68" y="1303"/>
                    <a:pt x="1" y="1236"/>
                    <a:pt x="1" y="1151"/>
                  </a:cubicBezTo>
                  <a:cubicBezTo>
                    <a:pt x="1" y="985"/>
                    <a:pt x="1" y="818"/>
                    <a:pt x="1" y="652"/>
                  </a:cubicBezTo>
                  <a:close/>
                  <a:moveTo>
                    <a:pt x="651" y="1267"/>
                  </a:moveTo>
                  <a:cubicBezTo>
                    <a:pt x="651" y="1267"/>
                    <a:pt x="651" y="1267"/>
                    <a:pt x="651" y="1268"/>
                  </a:cubicBezTo>
                  <a:cubicBezTo>
                    <a:pt x="813" y="1268"/>
                    <a:pt x="974" y="1268"/>
                    <a:pt x="1136" y="1267"/>
                  </a:cubicBezTo>
                  <a:cubicBezTo>
                    <a:pt x="1144" y="1267"/>
                    <a:pt x="1152" y="1268"/>
                    <a:pt x="1160" y="1267"/>
                  </a:cubicBezTo>
                  <a:cubicBezTo>
                    <a:pt x="1207" y="1264"/>
                    <a:pt x="1248" y="1233"/>
                    <a:pt x="1262" y="1188"/>
                  </a:cubicBezTo>
                  <a:cubicBezTo>
                    <a:pt x="1267" y="1172"/>
                    <a:pt x="1269" y="1155"/>
                    <a:pt x="1269" y="1139"/>
                  </a:cubicBezTo>
                  <a:cubicBezTo>
                    <a:pt x="1269" y="817"/>
                    <a:pt x="1269" y="496"/>
                    <a:pt x="1269" y="175"/>
                  </a:cubicBezTo>
                  <a:cubicBezTo>
                    <a:pt x="1269" y="167"/>
                    <a:pt x="1269" y="159"/>
                    <a:pt x="1269" y="151"/>
                  </a:cubicBezTo>
                  <a:cubicBezTo>
                    <a:pt x="1268" y="129"/>
                    <a:pt x="1263" y="110"/>
                    <a:pt x="1251" y="92"/>
                  </a:cubicBezTo>
                  <a:cubicBezTo>
                    <a:pt x="1226" y="52"/>
                    <a:pt x="1189" y="35"/>
                    <a:pt x="1142" y="35"/>
                  </a:cubicBezTo>
                  <a:cubicBezTo>
                    <a:pt x="817" y="35"/>
                    <a:pt x="492" y="35"/>
                    <a:pt x="166" y="35"/>
                  </a:cubicBezTo>
                  <a:cubicBezTo>
                    <a:pt x="158" y="35"/>
                    <a:pt x="149" y="35"/>
                    <a:pt x="140" y="36"/>
                  </a:cubicBezTo>
                  <a:cubicBezTo>
                    <a:pt x="92" y="42"/>
                    <a:pt x="52" y="75"/>
                    <a:pt x="40" y="123"/>
                  </a:cubicBezTo>
                  <a:cubicBezTo>
                    <a:pt x="37" y="137"/>
                    <a:pt x="36" y="152"/>
                    <a:pt x="36" y="166"/>
                  </a:cubicBezTo>
                  <a:cubicBezTo>
                    <a:pt x="36" y="476"/>
                    <a:pt x="36" y="786"/>
                    <a:pt x="36" y="1096"/>
                  </a:cubicBezTo>
                  <a:cubicBezTo>
                    <a:pt x="36" y="1115"/>
                    <a:pt x="36" y="1134"/>
                    <a:pt x="36" y="1152"/>
                  </a:cubicBezTo>
                  <a:cubicBezTo>
                    <a:pt x="37" y="1204"/>
                    <a:pt x="69" y="1247"/>
                    <a:pt x="119" y="1262"/>
                  </a:cubicBezTo>
                  <a:cubicBezTo>
                    <a:pt x="133" y="1266"/>
                    <a:pt x="149" y="1267"/>
                    <a:pt x="164" y="1267"/>
                  </a:cubicBezTo>
                  <a:cubicBezTo>
                    <a:pt x="326" y="1268"/>
                    <a:pt x="489" y="1267"/>
                    <a:pt x="651" y="12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0"/>
            <p:cNvSpPr>
              <a:spLocks noEditPoints="1"/>
            </p:cNvSpPr>
            <p:nvPr/>
          </p:nvSpPr>
          <p:spPr bwMode="auto">
            <a:xfrm>
              <a:off x="2424455" y="4312054"/>
              <a:ext cx="1522591" cy="973380"/>
            </a:xfrm>
            <a:custGeom>
              <a:avLst/>
              <a:gdLst>
                <a:gd name="T0" fmla="*/ 58 w 1164"/>
                <a:gd name="T1" fmla="*/ 459 h 744"/>
                <a:gd name="T2" fmla="*/ 333 w 1164"/>
                <a:gd name="T3" fmla="*/ 138 h 744"/>
                <a:gd name="T4" fmla="*/ 516 w 1164"/>
                <a:gd name="T5" fmla="*/ 22 h 744"/>
                <a:gd name="T6" fmla="*/ 966 w 1164"/>
                <a:gd name="T7" fmla="*/ 166 h 744"/>
                <a:gd name="T8" fmla="*/ 1127 w 1164"/>
                <a:gd name="T9" fmla="*/ 446 h 744"/>
                <a:gd name="T10" fmla="*/ 1009 w 1164"/>
                <a:gd name="T11" fmla="*/ 534 h 744"/>
                <a:gd name="T12" fmla="*/ 856 w 1164"/>
                <a:gd name="T13" fmla="*/ 660 h 744"/>
                <a:gd name="T14" fmla="*/ 707 w 1164"/>
                <a:gd name="T15" fmla="*/ 722 h 744"/>
                <a:gd name="T16" fmla="*/ 597 w 1164"/>
                <a:gd name="T17" fmla="*/ 659 h 744"/>
                <a:gd name="T18" fmla="*/ 740 w 1164"/>
                <a:gd name="T19" fmla="*/ 537 h 744"/>
                <a:gd name="T20" fmla="*/ 908 w 1164"/>
                <a:gd name="T21" fmla="*/ 536 h 744"/>
                <a:gd name="T22" fmla="*/ 844 w 1164"/>
                <a:gd name="T23" fmla="*/ 427 h 744"/>
                <a:gd name="T24" fmla="*/ 403 w 1164"/>
                <a:gd name="T25" fmla="*/ 368 h 744"/>
                <a:gd name="T26" fmla="*/ 290 w 1164"/>
                <a:gd name="T27" fmla="*/ 418 h 744"/>
                <a:gd name="T28" fmla="*/ 150 w 1164"/>
                <a:gd name="T29" fmla="*/ 445 h 744"/>
                <a:gd name="T30" fmla="*/ 223 w 1164"/>
                <a:gd name="T31" fmla="*/ 255 h 744"/>
                <a:gd name="T32" fmla="*/ 121 w 1164"/>
                <a:gd name="T33" fmla="*/ 432 h 744"/>
                <a:gd name="T34" fmla="*/ 115 w 1164"/>
                <a:gd name="T35" fmla="*/ 495 h 744"/>
                <a:gd name="T36" fmla="*/ 207 w 1164"/>
                <a:gd name="T37" fmla="*/ 493 h 744"/>
                <a:gd name="T38" fmla="*/ 372 w 1164"/>
                <a:gd name="T39" fmla="*/ 477 h 744"/>
                <a:gd name="T40" fmla="*/ 697 w 1164"/>
                <a:gd name="T41" fmla="*/ 398 h 744"/>
                <a:gd name="T42" fmla="*/ 555 w 1164"/>
                <a:gd name="T43" fmla="*/ 479 h 744"/>
                <a:gd name="T44" fmla="*/ 467 w 1164"/>
                <a:gd name="T45" fmla="*/ 410 h 744"/>
                <a:gd name="T46" fmla="*/ 373 w 1164"/>
                <a:gd name="T47" fmla="*/ 599 h 744"/>
                <a:gd name="T48" fmla="*/ 825 w 1164"/>
                <a:gd name="T49" fmla="*/ 268 h 744"/>
                <a:gd name="T50" fmla="*/ 952 w 1164"/>
                <a:gd name="T51" fmla="*/ 304 h 744"/>
                <a:gd name="T52" fmla="*/ 912 w 1164"/>
                <a:gd name="T53" fmla="*/ 244 h 744"/>
                <a:gd name="T54" fmla="*/ 235 w 1164"/>
                <a:gd name="T55" fmla="*/ 313 h 744"/>
                <a:gd name="T56" fmla="*/ 263 w 1164"/>
                <a:gd name="T57" fmla="*/ 334 h 744"/>
                <a:gd name="T58" fmla="*/ 540 w 1164"/>
                <a:gd name="T59" fmla="*/ 359 h 744"/>
                <a:gd name="T60" fmla="*/ 695 w 1164"/>
                <a:gd name="T61" fmla="*/ 331 h 744"/>
                <a:gd name="T62" fmla="*/ 695 w 1164"/>
                <a:gd name="T63" fmla="*/ 331 h 744"/>
                <a:gd name="T64" fmla="*/ 600 w 1164"/>
                <a:gd name="T65" fmla="*/ 594 h 744"/>
                <a:gd name="T66" fmla="*/ 843 w 1164"/>
                <a:gd name="T67" fmla="*/ 121 h 744"/>
                <a:gd name="T68" fmla="*/ 354 w 1164"/>
                <a:gd name="T69" fmla="*/ 187 h 744"/>
                <a:gd name="T70" fmla="*/ 109 w 1164"/>
                <a:gd name="T71" fmla="*/ 691 h 744"/>
                <a:gd name="T72" fmla="*/ 687 w 1164"/>
                <a:gd name="T73" fmla="*/ 623 h 744"/>
                <a:gd name="T74" fmla="*/ 599 w 1164"/>
                <a:gd name="T75" fmla="*/ 221 h 744"/>
                <a:gd name="T76" fmla="*/ 729 w 1164"/>
                <a:gd name="T77" fmla="*/ 661 h 744"/>
                <a:gd name="T78" fmla="*/ 278 w 1164"/>
                <a:gd name="T79" fmla="*/ 147 h 744"/>
                <a:gd name="T80" fmla="*/ 759 w 1164"/>
                <a:gd name="T81" fmla="*/ 247 h 744"/>
                <a:gd name="T82" fmla="*/ 661 w 1164"/>
                <a:gd name="T83" fmla="*/ 211 h 744"/>
                <a:gd name="T84" fmla="*/ 661 w 1164"/>
                <a:gd name="T85" fmla="*/ 131 h 744"/>
                <a:gd name="T86" fmla="*/ 146 w 1164"/>
                <a:gd name="T87" fmla="*/ 224 h 744"/>
                <a:gd name="T88" fmla="*/ 854 w 1164"/>
                <a:gd name="T89" fmla="*/ 400 h 744"/>
                <a:gd name="T90" fmla="*/ 1047 w 1164"/>
                <a:gd name="T91" fmla="*/ 211 h 744"/>
                <a:gd name="T92" fmla="*/ 481 w 1164"/>
                <a:gd name="T93" fmla="*/ 540 h 744"/>
                <a:gd name="T94" fmla="*/ 519 w 1164"/>
                <a:gd name="T95" fmla="*/ 211 h 744"/>
                <a:gd name="T96" fmla="*/ 557 w 1164"/>
                <a:gd name="T97" fmla="*/ 309 h 744"/>
                <a:gd name="T98" fmla="*/ 481 w 1164"/>
                <a:gd name="T99" fmla="*/ 216 h 744"/>
                <a:gd name="T100" fmla="*/ 466 w 1164"/>
                <a:gd name="T101" fmla="*/ 618 h 744"/>
                <a:gd name="T102" fmla="*/ 913 w 1164"/>
                <a:gd name="T103" fmla="*/ 500 h 744"/>
                <a:gd name="T104" fmla="*/ 647 w 1164"/>
                <a:gd name="T105" fmla="*/ 572 h 744"/>
                <a:gd name="T106" fmla="*/ 1064 w 1164"/>
                <a:gd name="T107" fmla="*/ 278 h 744"/>
                <a:gd name="T108" fmla="*/ 112 w 1164"/>
                <a:gd name="T109" fmla="*/ 515 h 744"/>
                <a:gd name="T110" fmla="*/ 558 w 1164"/>
                <a:gd name="T111" fmla="*/ 234 h 744"/>
                <a:gd name="T112" fmla="*/ 95 w 1164"/>
                <a:gd name="T113" fmla="*/ 574 h 744"/>
                <a:gd name="T114" fmla="*/ 432 w 1164"/>
                <a:gd name="T115" fmla="*/ 381 h 744"/>
                <a:gd name="T116" fmla="*/ 40 w 1164"/>
                <a:gd name="T117" fmla="*/ 568 h 744"/>
                <a:gd name="T118" fmla="*/ 587 w 1164"/>
                <a:gd name="T119" fmla="*/ 352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64" h="744">
                  <a:moveTo>
                    <a:pt x="375" y="639"/>
                  </a:moveTo>
                  <a:cubicBezTo>
                    <a:pt x="384" y="646"/>
                    <a:pt x="390" y="651"/>
                    <a:pt x="398" y="658"/>
                  </a:cubicBezTo>
                  <a:cubicBezTo>
                    <a:pt x="385" y="665"/>
                    <a:pt x="373" y="665"/>
                    <a:pt x="361" y="666"/>
                  </a:cubicBezTo>
                  <a:cubicBezTo>
                    <a:pt x="322" y="666"/>
                    <a:pt x="285" y="675"/>
                    <a:pt x="250" y="691"/>
                  </a:cubicBezTo>
                  <a:cubicBezTo>
                    <a:pt x="236" y="697"/>
                    <a:pt x="222" y="707"/>
                    <a:pt x="208" y="715"/>
                  </a:cubicBezTo>
                  <a:cubicBezTo>
                    <a:pt x="179" y="732"/>
                    <a:pt x="147" y="744"/>
                    <a:pt x="113" y="735"/>
                  </a:cubicBezTo>
                  <a:cubicBezTo>
                    <a:pt x="87" y="729"/>
                    <a:pt x="66" y="717"/>
                    <a:pt x="54" y="691"/>
                  </a:cubicBezTo>
                  <a:cubicBezTo>
                    <a:pt x="50" y="682"/>
                    <a:pt x="39" y="674"/>
                    <a:pt x="29" y="669"/>
                  </a:cubicBezTo>
                  <a:cubicBezTo>
                    <a:pt x="21" y="664"/>
                    <a:pt x="16" y="658"/>
                    <a:pt x="13" y="650"/>
                  </a:cubicBezTo>
                  <a:cubicBezTo>
                    <a:pt x="0" y="610"/>
                    <a:pt x="18" y="549"/>
                    <a:pt x="51" y="524"/>
                  </a:cubicBezTo>
                  <a:cubicBezTo>
                    <a:pt x="64" y="514"/>
                    <a:pt x="67" y="501"/>
                    <a:pt x="65" y="486"/>
                  </a:cubicBezTo>
                  <a:cubicBezTo>
                    <a:pt x="63" y="477"/>
                    <a:pt x="59" y="468"/>
                    <a:pt x="58" y="459"/>
                  </a:cubicBezTo>
                  <a:cubicBezTo>
                    <a:pt x="48" y="391"/>
                    <a:pt x="63" y="331"/>
                    <a:pt x="111" y="281"/>
                  </a:cubicBezTo>
                  <a:cubicBezTo>
                    <a:pt x="120" y="271"/>
                    <a:pt x="123" y="262"/>
                    <a:pt x="121" y="249"/>
                  </a:cubicBezTo>
                  <a:cubicBezTo>
                    <a:pt x="118" y="218"/>
                    <a:pt x="116" y="187"/>
                    <a:pt x="114" y="157"/>
                  </a:cubicBezTo>
                  <a:cubicBezTo>
                    <a:pt x="114" y="149"/>
                    <a:pt x="117" y="141"/>
                    <a:pt x="119" y="130"/>
                  </a:cubicBezTo>
                  <a:cubicBezTo>
                    <a:pt x="130" y="136"/>
                    <a:pt x="139" y="141"/>
                    <a:pt x="149" y="147"/>
                  </a:cubicBezTo>
                  <a:cubicBezTo>
                    <a:pt x="152" y="127"/>
                    <a:pt x="138" y="113"/>
                    <a:pt x="134" y="95"/>
                  </a:cubicBezTo>
                  <a:cubicBezTo>
                    <a:pt x="155" y="87"/>
                    <a:pt x="174" y="95"/>
                    <a:pt x="194" y="104"/>
                  </a:cubicBezTo>
                  <a:cubicBezTo>
                    <a:pt x="206" y="84"/>
                    <a:pt x="204" y="56"/>
                    <a:pt x="227" y="41"/>
                  </a:cubicBezTo>
                  <a:cubicBezTo>
                    <a:pt x="245" y="59"/>
                    <a:pt x="249" y="83"/>
                    <a:pt x="259" y="107"/>
                  </a:cubicBezTo>
                  <a:cubicBezTo>
                    <a:pt x="278" y="85"/>
                    <a:pt x="293" y="60"/>
                    <a:pt x="326" y="56"/>
                  </a:cubicBezTo>
                  <a:cubicBezTo>
                    <a:pt x="330" y="86"/>
                    <a:pt x="326" y="114"/>
                    <a:pt x="318" y="144"/>
                  </a:cubicBezTo>
                  <a:cubicBezTo>
                    <a:pt x="325" y="142"/>
                    <a:pt x="330" y="141"/>
                    <a:pt x="333" y="138"/>
                  </a:cubicBezTo>
                  <a:cubicBezTo>
                    <a:pt x="342" y="130"/>
                    <a:pt x="353" y="122"/>
                    <a:pt x="360" y="112"/>
                  </a:cubicBezTo>
                  <a:cubicBezTo>
                    <a:pt x="373" y="95"/>
                    <a:pt x="390" y="93"/>
                    <a:pt x="409" y="97"/>
                  </a:cubicBezTo>
                  <a:cubicBezTo>
                    <a:pt x="416" y="99"/>
                    <a:pt x="424" y="102"/>
                    <a:pt x="431" y="105"/>
                  </a:cubicBezTo>
                  <a:cubicBezTo>
                    <a:pt x="445" y="110"/>
                    <a:pt x="463" y="103"/>
                    <a:pt x="467" y="90"/>
                  </a:cubicBezTo>
                  <a:cubicBezTo>
                    <a:pt x="469" y="86"/>
                    <a:pt x="467" y="79"/>
                    <a:pt x="464" y="76"/>
                  </a:cubicBezTo>
                  <a:cubicBezTo>
                    <a:pt x="461" y="73"/>
                    <a:pt x="456" y="72"/>
                    <a:pt x="451" y="70"/>
                  </a:cubicBezTo>
                  <a:cubicBezTo>
                    <a:pt x="444" y="67"/>
                    <a:pt x="436" y="65"/>
                    <a:pt x="429" y="60"/>
                  </a:cubicBezTo>
                  <a:cubicBezTo>
                    <a:pt x="424" y="57"/>
                    <a:pt x="421" y="51"/>
                    <a:pt x="417" y="46"/>
                  </a:cubicBezTo>
                  <a:cubicBezTo>
                    <a:pt x="423" y="42"/>
                    <a:pt x="428" y="37"/>
                    <a:pt x="433" y="36"/>
                  </a:cubicBezTo>
                  <a:cubicBezTo>
                    <a:pt x="457" y="32"/>
                    <a:pt x="482" y="32"/>
                    <a:pt x="504" y="44"/>
                  </a:cubicBezTo>
                  <a:cubicBezTo>
                    <a:pt x="507" y="45"/>
                    <a:pt x="510" y="46"/>
                    <a:pt x="516" y="49"/>
                  </a:cubicBezTo>
                  <a:cubicBezTo>
                    <a:pt x="516" y="39"/>
                    <a:pt x="515" y="31"/>
                    <a:pt x="516" y="22"/>
                  </a:cubicBezTo>
                  <a:cubicBezTo>
                    <a:pt x="518" y="5"/>
                    <a:pt x="526" y="0"/>
                    <a:pt x="542" y="8"/>
                  </a:cubicBezTo>
                  <a:cubicBezTo>
                    <a:pt x="561" y="17"/>
                    <a:pt x="580" y="28"/>
                    <a:pt x="599" y="38"/>
                  </a:cubicBezTo>
                  <a:cubicBezTo>
                    <a:pt x="604" y="41"/>
                    <a:pt x="608" y="44"/>
                    <a:pt x="614" y="48"/>
                  </a:cubicBezTo>
                  <a:cubicBezTo>
                    <a:pt x="623" y="32"/>
                    <a:pt x="623" y="12"/>
                    <a:pt x="641" y="3"/>
                  </a:cubicBezTo>
                  <a:cubicBezTo>
                    <a:pt x="663" y="15"/>
                    <a:pt x="677" y="33"/>
                    <a:pt x="689" y="54"/>
                  </a:cubicBezTo>
                  <a:cubicBezTo>
                    <a:pt x="699" y="52"/>
                    <a:pt x="707" y="49"/>
                    <a:pt x="716" y="46"/>
                  </a:cubicBezTo>
                  <a:cubicBezTo>
                    <a:pt x="739" y="40"/>
                    <a:pt x="761" y="38"/>
                    <a:pt x="783" y="49"/>
                  </a:cubicBezTo>
                  <a:cubicBezTo>
                    <a:pt x="787" y="51"/>
                    <a:pt x="793" y="50"/>
                    <a:pt x="797" y="48"/>
                  </a:cubicBezTo>
                  <a:cubicBezTo>
                    <a:pt x="806" y="44"/>
                    <a:pt x="813" y="38"/>
                    <a:pt x="822" y="35"/>
                  </a:cubicBezTo>
                  <a:cubicBezTo>
                    <a:pt x="851" y="24"/>
                    <a:pt x="874" y="33"/>
                    <a:pt x="890" y="60"/>
                  </a:cubicBezTo>
                  <a:cubicBezTo>
                    <a:pt x="905" y="86"/>
                    <a:pt x="920" y="112"/>
                    <a:pt x="936" y="138"/>
                  </a:cubicBezTo>
                  <a:cubicBezTo>
                    <a:pt x="943" y="149"/>
                    <a:pt x="950" y="161"/>
                    <a:pt x="966" y="166"/>
                  </a:cubicBezTo>
                  <a:cubicBezTo>
                    <a:pt x="967" y="161"/>
                    <a:pt x="967" y="157"/>
                    <a:pt x="968" y="152"/>
                  </a:cubicBezTo>
                  <a:cubicBezTo>
                    <a:pt x="969" y="147"/>
                    <a:pt x="970" y="140"/>
                    <a:pt x="973" y="135"/>
                  </a:cubicBezTo>
                  <a:cubicBezTo>
                    <a:pt x="983" y="112"/>
                    <a:pt x="1013" y="108"/>
                    <a:pt x="1026" y="129"/>
                  </a:cubicBezTo>
                  <a:cubicBezTo>
                    <a:pt x="1039" y="149"/>
                    <a:pt x="1053" y="166"/>
                    <a:pt x="1071" y="181"/>
                  </a:cubicBezTo>
                  <a:cubicBezTo>
                    <a:pt x="1088" y="194"/>
                    <a:pt x="1093" y="214"/>
                    <a:pt x="1090" y="235"/>
                  </a:cubicBezTo>
                  <a:cubicBezTo>
                    <a:pt x="1089" y="245"/>
                    <a:pt x="1089" y="255"/>
                    <a:pt x="1090" y="265"/>
                  </a:cubicBezTo>
                  <a:cubicBezTo>
                    <a:pt x="1093" y="289"/>
                    <a:pt x="1092" y="312"/>
                    <a:pt x="1074" y="331"/>
                  </a:cubicBezTo>
                  <a:cubicBezTo>
                    <a:pt x="1070" y="336"/>
                    <a:pt x="1069" y="344"/>
                    <a:pt x="1068" y="349"/>
                  </a:cubicBezTo>
                  <a:cubicBezTo>
                    <a:pt x="1071" y="352"/>
                    <a:pt x="1072" y="354"/>
                    <a:pt x="1073" y="354"/>
                  </a:cubicBezTo>
                  <a:cubicBezTo>
                    <a:pt x="1115" y="353"/>
                    <a:pt x="1134" y="385"/>
                    <a:pt x="1155" y="414"/>
                  </a:cubicBezTo>
                  <a:cubicBezTo>
                    <a:pt x="1164" y="427"/>
                    <a:pt x="1159" y="437"/>
                    <a:pt x="1143" y="442"/>
                  </a:cubicBezTo>
                  <a:cubicBezTo>
                    <a:pt x="1138" y="444"/>
                    <a:pt x="1132" y="445"/>
                    <a:pt x="1127" y="446"/>
                  </a:cubicBezTo>
                  <a:cubicBezTo>
                    <a:pt x="1126" y="447"/>
                    <a:pt x="1125" y="448"/>
                    <a:pt x="1124" y="449"/>
                  </a:cubicBezTo>
                  <a:cubicBezTo>
                    <a:pt x="1117" y="468"/>
                    <a:pt x="1111" y="470"/>
                    <a:pt x="1095" y="456"/>
                  </a:cubicBezTo>
                  <a:cubicBezTo>
                    <a:pt x="1089" y="450"/>
                    <a:pt x="1083" y="443"/>
                    <a:pt x="1077" y="436"/>
                  </a:cubicBezTo>
                  <a:cubicBezTo>
                    <a:pt x="1060" y="419"/>
                    <a:pt x="1045" y="420"/>
                    <a:pt x="1031" y="440"/>
                  </a:cubicBezTo>
                  <a:cubicBezTo>
                    <a:pt x="1025" y="447"/>
                    <a:pt x="1020" y="453"/>
                    <a:pt x="1015" y="460"/>
                  </a:cubicBezTo>
                  <a:cubicBezTo>
                    <a:pt x="1009" y="469"/>
                    <a:pt x="1002" y="477"/>
                    <a:pt x="998" y="486"/>
                  </a:cubicBezTo>
                  <a:cubicBezTo>
                    <a:pt x="996" y="491"/>
                    <a:pt x="995" y="499"/>
                    <a:pt x="998" y="504"/>
                  </a:cubicBezTo>
                  <a:cubicBezTo>
                    <a:pt x="999" y="507"/>
                    <a:pt x="1008" y="508"/>
                    <a:pt x="1014" y="508"/>
                  </a:cubicBezTo>
                  <a:cubicBezTo>
                    <a:pt x="1019" y="508"/>
                    <a:pt x="1024" y="506"/>
                    <a:pt x="1030" y="506"/>
                  </a:cubicBezTo>
                  <a:cubicBezTo>
                    <a:pt x="1036" y="506"/>
                    <a:pt x="1042" y="508"/>
                    <a:pt x="1043" y="515"/>
                  </a:cubicBezTo>
                  <a:cubicBezTo>
                    <a:pt x="1045" y="522"/>
                    <a:pt x="1040" y="526"/>
                    <a:pt x="1034" y="528"/>
                  </a:cubicBezTo>
                  <a:cubicBezTo>
                    <a:pt x="1026" y="531"/>
                    <a:pt x="1017" y="532"/>
                    <a:pt x="1009" y="534"/>
                  </a:cubicBezTo>
                  <a:cubicBezTo>
                    <a:pt x="994" y="536"/>
                    <a:pt x="992" y="539"/>
                    <a:pt x="1000" y="552"/>
                  </a:cubicBezTo>
                  <a:cubicBezTo>
                    <a:pt x="1002" y="555"/>
                    <a:pt x="1003" y="559"/>
                    <a:pt x="1004" y="563"/>
                  </a:cubicBezTo>
                  <a:cubicBezTo>
                    <a:pt x="1005" y="566"/>
                    <a:pt x="1005" y="570"/>
                    <a:pt x="1006" y="574"/>
                  </a:cubicBezTo>
                  <a:cubicBezTo>
                    <a:pt x="1006" y="575"/>
                    <a:pt x="1008" y="576"/>
                    <a:pt x="1010" y="579"/>
                  </a:cubicBezTo>
                  <a:cubicBezTo>
                    <a:pt x="1014" y="575"/>
                    <a:pt x="1018" y="571"/>
                    <a:pt x="1022" y="567"/>
                  </a:cubicBezTo>
                  <a:cubicBezTo>
                    <a:pt x="1034" y="552"/>
                    <a:pt x="1049" y="541"/>
                    <a:pt x="1068" y="537"/>
                  </a:cubicBezTo>
                  <a:cubicBezTo>
                    <a:pt x="1077" y="535"/>
                    <a:pt x="1086" y="537"/>
                    <a:pt x="1096" y="537"/>
                  </a:cubicBezTo>
                  <a:cubicBezTo>
                    <a:pt x="1095" y="551"/>
                    <a:pt x="1086" y="554"/>
                    <a:pt x="1078" y="556"/>
                  </a:cubicBezTo>
                  <a:cubicBezTo>
                    <a:pt x="1054" y="563"/>
                    <a:pt x="1038" y="578"/>
                    <a:pt x="1021" y="595"/>
                  </a:cubicBezTo>
                  <a:cubicBezTo>
                    <a:pt x="1006" y="611"/>
                    <a:pt x="990" y="625"/>
                    <a:pt x="973" y="637"/>
                  </a:cubicBezTo>
                  <a:cubicBezTo>
                    <a:pt x="952" y="651"/>
                    <a:pt x="929" y="655"/>
                    <a:pt x="904" y="654"/>
                  </a:cubicBezTo>
                  <a:cubicBezTo>
                    <a:pt x="888" y="654"/>
                    <a:pt x="872" y="656"/>
                    <a:pt x="856" y="660"/>
                  </a:cubicBezTo>
                  <a:cubicBezTo>
                    <a:pt x="831" y="667"/>
                    <a:pt x="823" y="684"/>
                    <a:pt x="841" y="703"/>
                  </a:cubicBezTo>
                  <a:cubicBezTo>
                    <a:pt x="842" y="704"/>
                    <a:pt x="842" y="705"/>
                    <a:pt x="843" y="708"/>
                  </a:cubicBezTo>
                  <a:cubicBezTo>
                    <a:pt x="833" y="713"/>
                    <a:pt x="823" y="713"/>
                    <a:pt x="813" y="706"/>
                  </a:cubicBezTo>
                  <a:cubicBezTo>
                    <a:pt x="803" y="699"/>
                    <a:pt x="796" y="688"/>
                    <a:pt x="797" y="676"/>
                  </a:cubicBezTo>
                  <a:cubicBezTo>
                    <a:pt x="797" y="670"/>
                    <a:pt x="806" y="663"/>
                    <a:pt x="812" y="659"/>
                  </a:cubicBezTo>
                  <a:cubicBezTo>
                    <a:pt x="822" y="653"/>
                    <a:pt x="834" y="650"/>
                    <a:pt x="848" y="645"/>
                  </a:cubicBezTo>
                  <a:cubicBezTo>
                    <a:pt x="811" y="627"/>
                    <a:pt x="776" y="613"/>
                    <a:pt x="736" y="617"/>
                  </a:cubicBezTo>
                  <a:cubicBezTo>
                    <a:pt x="719" y="619"/>
                    <a:pt x="705" y="627"/>
                    <a:pt x="696" y="645"/>
                  </a:cubicBezTo>
                  <a:cubicBezTo>
                    <a:pt x="710" y="647"/>
                    <a:pt x="722" y="649"/>
                    <a:pt x="733" y="651"/>
                  </a:cubicBezTo>
                  <a:cubicBezTo>
                    <a:pt x="747" y="653"/>
                    <a:pt x="760" y="659"/>
                    <a:pt x="763" y="674"/>
                  </a:cubicBezTo>
                  <a:cubicBezTo>
                    <a:pt x="765" y="691"/>
                    <a:pt x="764" y="708"/>
                    <a:pt x="750" y="721"/>
                  </a:cubicBezTo>
                  <a:cubicBezTo>
                    <a:pt x="737" y="733"/>
                    <a:pt x="721" y="728"/>
                    <a:pt x="707" y="722"/>
                  </a:cubicBezTo>
                  <a:cubicBezTo>
                    <a:pt x="692" y="716"/>
                    <a:pt x="678" y="710"/>
                    <a:pt x="675" y="692"/>
                  </a:cubicBezTo>
                  <a:cubicBezTo>
                    <a:pt x="674" y="687"/>
                    <a:pt x="678" y="681"/>
                    <a:pt x="680" y="675"/>
                  </a:cubicBezTo>
                  <a:cubicBezTo>
                    <a:pt x="681" y="671"/>
                    <a:pt x="685" y="667"/>
                    <a:pt x="685" y="663"/>
                  </a:cubicBezTo>
                  <a:cubicBezTo>
                    <a:pt x="687" y="655"/>
                    <a:pt x="685" y="648"/>
                    <a:pt x="676" y="645"/>
                  </a:cubicBezTo>
                  <a:cubicBezTo>
                    <a:pt x="667" y="643"/>
                    <a:pt x="665" y="649"/>
                    <a:pt x="662" y="656"/>
                  </a:cubicBezTo>
                  <a:cubicBezTo>
                    <a:pt x="656" y="671"/>
                    <a:pt x="651" y="686"/>
                    <a:pt x="644" y="700"/>
                  </a:cubicBezTo>
                  <a:cubicBezTo>
                    <a:pt x="643" y="705"/>
                    <a:pt x="640" y="710"/>
                    <a:pt x="637" y="712"/>
                  </a:cubicBezTo>
                  <a:cubicBezTo>
                    <a:pt x="633" y="714"/>
                    <a:pt x="627" y="713"/>
                    <a:pt x="622" y="713"/>
                  </a:cubicBezTo>
                  <a:cubicBezTo>
                    <a:pt x="622" y="709"/>
                    <a:pt x="621" y="704"/>
                    <a:pt x="623" y="701"/>
                  </a:cubicBezTo>
                  <a:cubicBezTo>
                    <a:pt x="628" y="692"/>
                    <a:pt x="635" y="684"/>
                    <a:pt x="639" y="675"/>
                  </a:cubicBezTo>
                  <a:cubicBezTo>
                    <a:pt x="645" y="663"/>
                    <a:pt x="641" y="658"/>
                    <a:pt x="627" y="658"/>
                  </a:cubicBezTo>
                  <a:cubicBezTo>
                    <a:pt x="617" y="658"/>
                    <a:pt x="607" y="659"/>
                    <a:pt x="597" y="659"/>
                  </a:cubicBezTo>
                  <a:cubicBezTo>
                    <a:pt x="585" y="659"/>
                    <a:pt x="573" y="656"/>
                    <a:pt x="566" y="644"/>
                  </a:cubicBezTo>
                  <a:cubicBezTo>
                    <a:pt x="566" y="643"/>
                    <a:pt x="566" y="642"/>
                    <a:pt x="565" y="642"/>
                  </a:cubicBezTo>
                  <a:cubicBezTo>
                    <a:pt x="551" y="626"/>
                    <a:pt x="539" y="628"/>
                    <a:pt x="531" y="648"/>
                  </a:cubicBezTo>
                  <a:cubicBezTo>
                    <a:pt x="506" y="641"/>
                    <a:pt x="481" y="631"/>
                    <a:pt x="455" y="627"/>
                  </a:cubicBezTo>
                  <a:cubicBezTo>
                    <a:pt x="429" y="623"/>
                    <a:pt x="402" y="628"/>
                    <a:pt x="375" y="639"/>
                  </a:cubicBezTo>
                  <a:close/>
                  <a:moveTo>
                    <a:pt x="845" y="446"/>
                  </a:moveTo>
                  <a:cubicBezTo>
                    <a:pt x="828" y="440"/>
                    <a:pt x="818" y="450"/>
                    <a:pt x="808" y="460"/>
                  </a:cubicBezTo>
                  <a:cubicBezTo>
                    <a:pt x="802" y="467"/>
                    <a:pt x="797" y="475"/>
                    <a:pt x="793" y="481"/>
                  </a:cubicBezTo>
                  <a:cubicBezTo>
                    <a:pt x="784" y="480"/>
                    <a:pt x="774" y="476"/>
                    <a:pt x="769" y="479"/>
                  </a:cubicBezTo>
                  <a:cubicBezTo>
                    <a:pt x="753" y="490"/>
                    <a:pt x="737" y="503"/>
                    <a:pt x="722" y="516"/>
                  </a:cubicBezTo>
                  <a:cubicBezTo>
                    <a:pt x="716" y="521"/>
                    <a:pt x="715" y="529"/>
                    <a:pt x="720" y="536"/>
                  </a:cubicBezTo>
                  <a:cubicBezTo>
                    <a:pt x="726" y="543"/>
                    <a:pt x="733" y="542"/>
                    <a:pt x="740" y="537"/>
                  </a:cubicBezTo>
                  <a:cubicBezTo>
                    <a:pt x="749" y="531"/>
                    <a:pt x="758" y="524"/>
                    <a:pt x="766" y="516"/>
                  </a:cubicBezTo>
                  <a:cubicBezTo>
                    <a:pt x="772" y="510"/>
                    <a:pt x="778" y="508"/>
                    <a:pt x="786" y="511"/>
                  </a:cubicBezTo>
                  <a:cubicBezTo>
                    <a:pt x="801" y="515"/>
                    <a:pt x="810" y="527"/>
                    <a:pt x="812" y="545"/>
                  </a:cubicBezTo>
                  <a:cubicBezTo>
                    <a:pt x="813" y="563"/>
                    <a:pt x="806" y="577"/>
                    <a:pt x="792" y="584"/>
                  </a:cubicBezTo>
                  <a:cubicBezTo>
                    <a:pt x="785" y="587"/>
                    <a:pt x="780" y="585"/>
                    <a:pt x="778" y="577"/>
                  </a:cubicBezTo>
                  <a:cubicBezTo>
                    <a:pt x="778" y="575"/>
                    <a:pt x="778" y="572"/>
                    <a:pt x="778" y="569"/>
                  </a:cubicBezTo>
                  <a:cubicBezTo>
                    <a:pt x="776" y="557"/>
                    <a:pt x="766" y="549"/>
                    <a:pt x="754" y="551"/>
                  </a:cubicBezTo>
                  <a:cubicBezTo>
                    <a:pt x="744" y="553"/>
                    <a:pt x="740" y="563"/>
                    <a:pt x="745" y="577"/>
                  </a:cubicBezTo>
                  <a:cubicBezTo>
                    <a:pt x="755" y="611"/>
                    <a:pt x="789" y="624"/>
                    <a:pt x="820" y="608"/>
                  </a:cubicBezTo>
                  <a:cubicBezTo>
                    <a:pt x="817" y="572"/>
                    <a:pt x="820" y="567"/>
                    <a:pt x="858" y="558"/>
                  </a:cubicBezTo>
                  <a:cubicBezTo>
                    <a:pt x="860" y="557"/>
                    <a:pt x="863" y="557"/>
                    <a:pt x="865" y="555"/>
                  </a:cubicBezTo>
                  <a:cubicBezTo>
                    <a:pt x="876" y="543"/>
                    <a:pt x="891" y="537"/>
                    <a:pt x="908" y="536"/>
                  </a:cubicBezTo>
                  <a:cubicBezTo>
                    <a:pt x="891" y="519"/>
                    <a:pt x="866" y="513"/>
                    <a:pt x="847" y="523"/>
                  </a:cubicBezTo>
                  <a:cubicBezTo>
                    <a:pt x="853" y="527"/>
                    <a:pt x="858" y="532"/>
                    <a:pt x="863" y="536"/>
                  </a:cubicBezTo>
                  <a:cubicBezTo>
                    <a:pt x="845" y="534"/>
                    <a:pt x="831" y="527"/>
                    <a:pt x="824" y="509"/>
                  </a:cubicBezTo>
                  <a:cubicBezTo>
                    <a:pt x="840" y="501"/>
                    <a:pt x="855" y="510"/>
                    <a:pt x="870" y="507"/>
                  </a:cubicBezTo>
                  <a:cubicBezTo>
                    <a:pt x="873" y="494"/>
                    <a:pt x="863" y="487"/>
                    <a:pt x="858" y="478"/>
                  </a:cubicBezTo>
                  <a:cubicBezTo>
                    <a:pt x="853" y="467"/>
                    <a:pt x="849" y="456"/>
                    <a:pt x="844" y="446"/>
                  </a:cubicBezTo>
                  <a:cubicBezTo>
                    <a:pt x="860" y="452"/>
                    <a:pt x="877" y="459"/>
                    <a:pt x="898" y="466"/>
                  </a:cubicBezTo>
                  <a:cubicBezTo>
                    <a:pt x="887" y="470"/>
                    <a:pt x="881" y="472"/>
                    <a:pt x="872" y="475"/>
                  </a:cubicBezTo>
                  <a:cubicBezTo>
                    <a:pt x="878" y="485"/>
                    <a:pt x="883" y="494"/>
                    <a:pt x="888" y="503"/>
                  </a:cubicBezTo>
                  <a:cubicBezTo>
                    <a:pt x="897" y="497"/>
                    <a:pt x="904" y="493"/>
                    <a:pt x="912" y="488"/>
                  </a:cubicBezTo>
                  <a:cubicBezTo>
                    <a:pt x="908" y="460"/>
                    <a:pt x="893" y="438"/>
                    <a:pt x="871" y="421"/>
                  </a:cubicBezTo>
                  <a:cubicBezTo>
                    <a:pt x="862" y="414"/>
                    <a:pt x="854" y="417"/>
                    <a:pt x="844" y="427"/>
                  </a:cubicBezTo>
                  <a:cubicBezTo>
                    <a:pt x="838" y="433"/>
                    <a:pt x="835" y="440"/>
                    <a:pt x="845" y="446"/>
                  </a:cubicBezTo>
                  <a:close/>
                  <a:moveTo>
                    <a:pt x="467" y="410"/>
                  </a:moveTo>
                  <a:cubicBezTo>
                    <a:pt x="468" y="408"/>
                    <a:pt x="470" y="406"/>
                    <a:pt x="471" y="403"/>
                  </a:cubicBezTo>
                  <a:cubicBezTo>
                    <a:pt x="474" y="396"/>
                    <a:pt x="470" y="392"/>
                    <a:pt x="464" y="390"/>
                  </a:cubicBezTo>
                  <a:cubicBezTo>
                    <a:pt x="457" y="387"/>
                    <a:pt x="449" y="391"/>
                    <a:pt x="448" y="397"/>
                  </a:cubicBezTo>
                  <a:cubicBezTo>
                    <a:pt x="446" y="404"/>
                    <a:pt x="451" y="408"/>
                    <a:pt x="458" y="409"/>
                  </a:cubicBezTo>
                  <a:cubicBezTo>
                    <a:pt x="461" y="409"/>
                    <a:pt x="464" y="409"/>
                    <a:pt x="468" y="410"/>
                  </a:cubicBezTo>
                  <a:cubicBezTo>
                    <a:pt x="466" y="411"/>
                    <a:pt x="466" y="414"/>
                    <a:pt x="464" y="415"/>
                  </a:cubicBezTo>
                  <a:cubicBezTo>
                    <a:pt x="457" y="417"/>
                    <a:pt x="451" y="418"/>
                    <a:pt x="445" y="420"/>
                  </a:cubicBezTo>
                  <a:cubicBezTo>
                    <a:pt x="442" y="416"/>
                    <a:pt x="438" y="407"/>
                    <a:pt x="435" y="407"/>
                  </a:cubicBezTo>
                  <a:cubicBezTo>
                    <a:pt x="421" y="407"/>
                    <a:pt x="416" y="397"/>
                    <a:pt x="407" y="391"/>
                  </a:cubicBezTo>
                  <a:cubicBezTo>
                    <a:pt x="421" y="378"/>
                    <a:pt x="419" y="377"/>
                    <a:pt x="403" y="368"/>
                  </a:cubicBezTo>
                  <a:cubicBezTo>
                    <a:pt x="389" y="359"/>
                    <a:pt x="372" y="366"/>
                    <a:pt x="359" y="357"/>
                  </a:cubicBezTo>
                  <a:cubicBezTo>
                    <a:pt x="348" y="365"/>
                    <a:pt x="337" y="360"/>
                    <a:pt x="326" y="359"/>
                  </a:cubicBezTo>
                  <a:cubicBezTo>
                    <a:pt x="323" y="359"/>
                    <a:pt x="320" y="362"/>
                    <a:pt x="318" y="364"/>
                  </a:cubicBezTo>
                  <a:cubicBezTo>
                    <a:pt x="314" y="365"/>
                    <a:pt x="311" y="367"/>
                    <a:pt x="308" y="368"/>
                  </a:cubicBezTo>
                  <a:cubicBezTo>
                    <a:pt x="290" y="372"/>
                    <a:pt x="271" y="374"/>
                    <a:pt x="265" y="396"/>
                  </a:cubicBezTo>
                  <a:cubicBezTo>
                    <a:pt x="262" y="404"/>
                    <a:pt x="261" y="409"/>
                    <a:pt x="269" y="413"/>
                  </a:cubicBezTo>
                  <a:cubicBezTo>
                    <a:pt x="276" y="416"/>
                    <a:pt x="283" y="412"/>
                    <a:pt x="287" y="405"/>
                  </a:cubicBezTo>
                  <a:cubicBezTo>
                    <a:pt x="289" y="399"/>
                    <a:pt x="291" y="394"/>
                    <a:pt x="293" y="389"/>
                  </a:cubicBezTo>
                  <a:cubicBezTo>
                    <a:pt x="295" y="396"/>
                    <a:pt x="296" y="403"/>
                    <a:pt x="299" y="406"/>
                  </a:cubicBezTo>
                  <a:cubicBezTo>
                    <a:pt x="310" y="415"/>
                    <a:pt x="316" y="401"/>
                    <a:pt x="327" y="398"/>
                  </a:cubicBezTo>
                  <a:cubicBezTo>
                    <a:pt x="324" y="405"/>
                    <a:pt x="322" y="411"/>
                    <a:pt x="320" y="417"/>
                  </a:cubicBezTo>
                  <a:cubicBezTo>
                    <a:pt x="309" y="413"/>
                    <a:pt x="299" y="407"/>
                    <a:pt x="290" y="418"/>
                  </a:cubicBezTo>
                  <a:cubicBezTo>
                    <a:pt x="289" y="419"/>
                    <a:pt x="286" y="419"/>
                    <a:pt x="284" y="419"/>
                  </a:cubicBezTo>
                  <a:cubicBezTo>
                    <a:pt x="275" y="417"/>
                    <a:pt x="267" y="420"/>
                    <a:pt x="258" y="414"/>
                  </a:cubicBezTo>
                  <a:cubicBezTo>
                    <a:pt x="252" y="410"/>
                    <a:pt x="243" y="416"/>
                    <a:pt x="243" y="422"/>
                  </a:cubicBezTo>
                  <a:cubicBezTo>
                    <a:pt x="242" y="430"/>
                    <a:pt x="247" y="433"/>
                    <a:pt x="254" y="433"/>
                  </a:cubicBezTo>
                  <a:cubicBezTo>
                    <a:pt x="258" y="433"/>
                    <a:pt x="262" y="433"/>
                    <a:pt x="267" y="433"/>
                  </a:cubicBezTo>
                  <a:cubicBezTo>
                    <a:pt x="262" y="439"/>
                    <a:pt x="256" y="442"/>
                    <a:pt x="249" y="444"/>
                  </a:cubicBezTo>
                  <a:cubicBezTo>
                    <a:pt x="240" y="446"/>
                    <a:pt x="241" y="437"/>
                    <a:pt x="237" y="433"/>
                  </a:cubicBezTo>
                  <a:cubicBezTo>
                    <a:pt x="225" y="420"/>
                    <a:pt x="213" y="441"/>
                    <a:pt x="200" y="435"/>
                  </a:cubicBezTo>
                  <a:cubicBezTo>
                    <a:pt x="199" y="435"/>
                    <a:pt x="194" y="442"/>
                    <a:pt x="191" y="446"/>
                  </a:cubicBezTo>
                  <a:cubicBezTo>
                    <a:pt x="190" y="448"/>
                    <a:pt x="189" y="450"/>
                    <a:pt x="187" y="455"/>
                  </a:cubicBezTo>
                  <a:cubicBezTo>
                    <a:pt x="182" y="430"/>
                    <a:pt x="175" y="428"/>
                    <a:pt x="158" y="442"/>
                  </a:cubicBezTo>
                  <a:cubicBezTo>
                    <a:pt x="156" y="444"/>
                    <a:pt x="153" y="444"/>
                    <a:pt x="150" y="445"/>
                  </a:cubicBezTo>
                  <a:cubicBezTo>
                    <a:pt x="143" y="434"/>
                    <a:pt x="138" y="424"/>
                    <a:pt x="131" y="416"/>
                  </a:cubicBezTo>
                  <a:cubicBezTo>
                    <a:pt x="125" y="409"/>
                    <a:pt x="117" y="411"/>
                    <a:pt x="110" y="415"/>
                  </a:cubicBezTo>
                  <a:cubicBezTo>
                    <a:pt x="107" y="417"/>
                    <a:pt x="103" y="416"/>
                    <a:pt x="98" y="416"/>
                  </a:cubicBezTo>
                  <a:cubicBezTo>
                    <a:pt x="100" y="411"/>
                    <a:pt x="101" y="408"/>
                    <a:pt x="103" y="404"/>
                  </a:cubicBezTo>
                  <a:cubicBezTo>
                    <a:pt x="106" y="405"/>
                    <a:pt x="108" y="407"/>
                    <a:pt x="110" y="408"/>
                  </a:cubicBezTo>
                  <a:cubicBezTo>
                    <a:pt x="124" y="413"/>
                    <a:pt x="129" y="409"/>
                    <a:pt x="130" y="394"/>
                  </a:cubicBezTo>
                  <a:cubicBezTo>
                    <a:pt x="130" y="390"/>
                    <a:pt x="130" y="385"/>
                    <a:pt x="128" y="382"/>
                  </a:cubicBezTo>
                  <a:cubicBezTo>
                    <a:pt x="120" y="366"/>
                    <a:pt x="126" y="352"/>
                    <a:pt x="136" y="340"/>
                  </a:cubicBezTo>
                  <a:cubicBezTo>
                    <a:pt x="145" y="329"/>
                    <a:pt x="155" y="319"/>
                    <a:pt x="166" y="311"/>
                  </a:cubicBezTo>
                  <a:cubicBezTo>
                    <a:pt x="184" y="296"/>
                    <a:pt x="200" y="277"/>
                    <a:pt x="228" y="280"/>
                  </a:cubicBezTo>
                  <a:cubicBezTo>
                    <a:pt x="234" y="281"/>
                    <a:pt x="240" y="276"/>
                    <a:pt x="240" y="268"/>
                  </a:cubicBezTo>
                  <a:cubicBezTo>
                    <a:pt x="240" y="260"/>
                    <a:pt x="232" y="254"/>
                    <a:pt x="223" y="255"/>
                  </a:cubicBezTo>
                  <a:cubicBezTo>
                    <a:pt x="212" y="257"/>
                    <a:pt x="201" y="259"/>
                    <a:pt x="192" y="263"/>
                  </a:cubicBezTo>
                  <a:cubicBezTo>
                    <a:pt x="183" y="267"/>
                    <a:pt x="175" y="275"/>
                    <a:pt x="166" y="281"/>
                  </a:cubicBezTo>
                  <a:cubicBezTo>
                    <a:pt x="160" y="286"/>
                    <a:pt x="156" y="292"/>
                    <a:pt x="149" y="296"/>
                  </a:cubicBezTo>
                  <a:cubicBezTo>
                    <a:pt x="129" y="309"/>
                    <a:pt x="115" y="327"/>
                    <a:pt x="104" y="346"/>
                  </a:cubicBezTo>
                  <a:cubicBezTo>
                    <a:pt x="98" y="356"/>
                    <a:pt x="96" y="363"/>
                    <a:pt x="84" y="365"/>
                  </a:cubicBezTo>
                  <a:cubicBezTo>
                    <a:pt x="82" y="366"/>
                    <a:pt x="78" y="371"/>
                    <a:pt x="78" y="372"/>
                  </a:cubicBezTo>
                  <a:cubicBezTo>
                    <a:pt x="82" y="383"/>
                    <a:pt x="71" y="386"/>
                    <a:pt x="69" y="394"/>
                  </a:cubicBezTo>
                  <a:cubicBezTo>
                    <a:pt x="72" y="401"/>
                    <a:pt x="76" y="408"/>
                    <a:pt x="77" y="412"/>
                  </a:cubicBezTo>
                  <a:cubicBezTo>
                    <a:pt x="75" y="421"/>
                    <a:pt x="70" y="427"/>
                    <a:pt x="72" y="432"/>
                  </a:cubicBezTo>
                  <a:cubicBezTo>
                    <a:pt x="74" y="439"/>
                    <a:pt x="82" y="439"/>
                    <a:pt x="89" y="437"/>
                  </a:cubicBezTo>
                  <a:cubicBezTo>
                    <a:pt x="91" y="437"/>
                    <a:pt x="93" y="437"/>
                    <a:pt x="95" y="436"/>
                  </a:cubicBezTo>
                  <a:cubicBezTo>
                    <a:pt x="103" y="435"/>
                    <a:pt x="111" y="434"/>
                    <a:pt x="121" y="432"/>
                  </a:cubicBezTo>
                  <a:cubicBezTo>
                    <a:pt x="114" y="438"/>
                    <a:pt x="107" y="442"/>
                    <a:pt x="106" y="447"/>
                  </a:cubicBezTo>
                  <a:cubicBezTo>
                    <a:pt x="106" y="452"/>
                    <a:pt x="112" y="457"/>
                    <a:pt x="115" y="461"/>
                  </a:cubicBezTo>
                  <a:cubicBezTo>
                    <a:pt x="106" y="461"/>
                    <a:pt x="95" y="462"/>
                    <a:pt x="86" y="463"/>
                  </a:cubicBezTo>
                  <a:cubicBezTo>
                    <a:pt x="88" y="462"/>
                    <a:pt x="92" y="461"/>
                    <a:pt x="94" y="458"/>
                  </a:cubicBezTo>
                  <a:cubicBezTo>
                    <a:pt x="97" y="455"/>
                    <a:pt x="100" y="450"/>
                    <a:pt x="99" y="447"/>
                  </a:cubicBezTo>
                  <a:cubicBezTo>
                    <a:pt x="98" y="444"/>
                    <a:pt x="92" y="441"/>
                    <a:pt x="89" y="441"/>
                  </a:cubicBezTo>
                  <a:cubicBezTo>
                    <a:pt x="84" y="441"/>
                    <a:pt x="80" y="445"/>
                    <a:pt x="76" y="447"/>
                  </a:cubicBezTo>
                  <a:cubicBezTo>
                    <a:pt x="78" y="451"/>
                    <a:pt x="80" y="455"/>
                    <a:pt x="83" y="459"/>
                  </a:cubicBezTo>
                  <a:cubicBezTo>
                    <a:pt x="84" y="460"/>
                    <a:pt x="85" y="462"/>
                    <a:pt x="86" y="463"/>
                  </a:cubicBezTo>
                  <a:cubicBezTo>
                    <a:pt x="90" y="471"/>
                    <a:pt x="97" y="478"/>
                    <a:pt x="93" y="489"/>
                  </a:cubicBezTo>
                  <a:cubicBezTo>
                    <a:pt x="91" y="496"/>
                    <a:pt x="97" y="500"/>
                    <a:pt x="104" y="500"/>
                  </a:cubicBezTo>
                  <a:cubicBezTo>
                    <a:pt x="108" y="500"/>
                    <a:pt x="115" y="497"/>
                    <a:pt x="115" y="495"/>
                  </a:cubicBezTo>
                  <a:cubicBezTo>
                    <a:pt x="116" y="490"/>
                    <a:pt x="113" y="484"/>
                    <a:pt x="112" y="477"/>
                  </a:cubicBezTo>
                  <a:cubicBezTo>
                    <a:pt x="113" y="476"/>
                    <a:pt x="116" y="473"/>
                    <a:pt x="118" y="473"/>
                  </a:cubicBezTo>
                  <a:cubicBezTo>
                    <a:pt x="130" y="481"/>
                    <a:pt x="139" y="477"/>
                    <a:pt x="145" y="467"/>
                  </a:cubicBezTo>
                  <a:cubicBezTo>
                    <a:pt x="153" y="477"/>
                    <a:pt x="159" y="488"/>
                    <a:pt x="167" y="496"/>
                  </a:cubicBezTo>
                  <a:cubicBezTo>
                    <a:pt x="172" y="501"/>
                    <a:pt x="180" y="500"/>
                    <a:pt x="185" y="494"/>
                  </a:cubicBezTo>
                  <a:cubicBezTo>
                    <a:pt x="189" y="489"/>
                    <a:pt x="186" y="485"/>
                    <a:pt x="182" y="481"/>
                  </a:cubicBezTo>
                  <a:cubicBezTo>
                    <a:pt x="175" y="475"/>
                    <a:pt x="169" y="467"/>
                    <a:pt x="164" y="461"/>
                  </a:cubicBezTo>
                  <a:cubicBezTo>
                    <a:pt x="163" y="460"/>
                    <a:pt x="164" y="458"/>
                    <a:pt x="164" y="455"/>
                  </a:cubicBezTo>
                  <a:cubicBezTo>
                    <a:pt x="168" y="455"/>
                    <a:pt x="172" y="454"/>
                    <a:pt x="176" y="454"/>
                  </a:cubicBezTo>
                  <a:cubicBezTo>
                    <a:pt x="177" y="473"/>
                    <a:pt x="180" y="475"/>
                    <a:pt x="202" y="469"/>
                  </a:cubicBezTo>
                  <a:cubicBezTo>
                    <a:pt x="200" y="475"/>
                    <a:pt x="197" y="481"/>
                    <a:pt x="196" y="487"/>
                  </a:cubicBezTo>
                  <a:cubicBezTo>
                    <a:pt x="196" y="488"/>
                    <a:pt x="203" y="493"/>
                    <a:pt x="207" y="493"/>
                  </a:cubicBezTo>
                  <a:cubicBezTo>
                    <a:pt x="215" y="492"/>
                    <a:pt x="220" y="488"/>
                    <a:pt x="220" y="479"/>
                  </a:cubicBezTo>
                  <a:cubicBezTo>
                    <a:pt x="225" y="489"/>
                    <a:pt x="232" y="492"/>
                    <a:pt x="243" y="486"/>
                  </a:cubicBezTo>
                  <a:cubicBezTo>
                    <a:pt x="248" y="484"/>
                    <a:pt x="254" y="484"/>
                    <a:pt x="259" y="483"/>
                  </a:cubicBezTo>
                  <a:cubicBezTo>
                    <a:pt x="263" y="482"/>
                    <a:pt x="268" y="480"/>
                    <a:pt x="271" y="477"/>
                  </a:cubicBezTo>
                  <a:cubicBezTo>
                    <a:pt x="272" y="475"/>
                    <a:pt x="270" y="468"/>
                    <a:pt x="268" y="467"/>
                  </a:cubicBezTo>
                  <a:cubicBezTo>
                    <a:pt x="264" y="463"/>
                    <a:pt x="257" y="460"/>
                    <a:pt x="253" y="468"/>
                  </a:cubicBezTo>
                  <a:cubicBezTo>
                    <a:pt x="253" y="468"/>
                    <a:pt x="253" y="468"/>
                    <a:pt x="253" y="468"/>
                  </a:cubicBezTo>
                  <a:cubicBezTo>
                    <a:pt x="258" y="464"/>
                    <a:pt x="258" y="455"/>
                    <a:pt x="268" y="457"/>
                  </a:cubicBezTo>
                  <a:cubicBezTo>
                    <a:pt x="274" y="458"/>
                    <a:pt x="280" y="452"/>
                    <a:pt x="285" y="449"/>
                  </a:cubicBezTo>
                  <a:cubicBezTo>
                    <a:pt x="298" y="449"/>
                    <a:pt x="311" y="453"/>
                    <a:pt x="325" y="456"/>
                  </a:cubicBezTo>
                  <a:cubicBezTo>
                    <a:pt x="333" y="459"/>
                    <a:pt x="335" y="468"/>
                    <a:pt x="342" y="467"/>
                  </a:cubicBezTo>
                  <a:cubicBezTo>
                    <a:pt x="354" y="466"/>
                    <a:pt x="362" y="472"/>
                    <a:pt x="372" y="477"/>
                  </a:cubicBezTo>
                  <a:cubicBezTo>
                    <a:pt x="386" y="484"/>
                    <a:pt x="405" y="478"/>
                    <a:pt x="420" y="489"/>
                  </a:cubicBezTo>
                  <a:cubicBezTo>
                    <a:pt x="422" y="490"/>
                    <a:pt x="426" y="487"/>
                    <a:pt x="429" y="487"/>
                  </a:cubicBezTo>
                  <a:cubicBezTo>
                    <a:pt x="442" y="485"/>
                    <a:pt x="454" y="483"/>
                    <a:pt x="467" y="488"/>
                  </a:cubicBezTo>
                  <a:cubicBezTo>
                    <a:pt x="480" y="494"/>
                    <a:pt x="494" y="499"/>
                    <a:pt x="503" y="511"/>
                  </a:cubicBezTo>
                  <a:cubicBezTo>
                    <a:pt x="505" y="513"/>
                    <a:pt x="509" y="514"/>
                    <a:pt x="512" y="515"/>
                  </a:cubicBezTo>
                  <a:cubicBezTo>
                    <a:pt x="517" y="517"/>
                    <a:pt x="522" y="519"/>
                    <a:pt x="527" y="522"/>
                  </a:cubicBezTo>
                  <a:cubicBezTo>
                    <a:pt x="541" y="528"/>
                    <a:pt x="553" y="538"/>
                    <a:pt x="568" y="541"/>
                  </a:cubicBezTo>
                  <a:cubicBezTo>
                    <a:pt x="584" y="545"/>
                    <a:pt x="603" y="546"/>
                    <a:pt x="620" y="542"/>
                  </a:cubicBezTo>
                  <a:cubicBezTo>
                    <a:pt x="642" y="536"/>
                    <a:pt x="663" y="525"/>
                    <a:pt x="682" y="514"/>
                  </a:cubicBezTo>
                  <a:cubicBezTo>
                    <a:pt x="697" y="505"/>
                    <a:pt x="699" y="500"/>
                    <a:pt x="707" y="483"/>
                  </a:cubicBezTo>
                  <a:cubicBezTo>
                    <a:pt x="717" y="463"/>
                    <a:pt x="717" y="462"/>
                    <a:pt x="712" y="435"/>
                  </a:cubicBezTo>
                  <a:cubicBezTo>
                    <a:pt x="709" y="421"/>
                    <a:pt x="710" y="407"/>
                    <a:pt x="697" y="398"/>
                  </a:cubicBezTo>
                  <a:cubicBezTo>
                    <a:pt x="698" y="376"/>
                    <a:pt x="682" y="373"/>
                    <a:pt x="666" y="371"/>
                  </a:cubicBezTo>
                  <a:cubicBezTo>
                    <a:pt x="644" y="367"/>
                    <a:pt x="622" y="364"/>
                    <a:pt x="600" y="362"/>
                  </a:cubicBezTo>
                  <a:cubicBezTo>
                    <a:pt x="592" y="360"/>
                    <a:pt x="584" y="369"/>
                    <a:pt x="581" y="381"/>
                  </a:cubicBezTo>
                  <a:cubicBezTo>
                    <a:pt x="579" y="388"/>
                    <a:pt x="583" y="391"/>
                    <a:pt x="589" y="393"/>
                  </a:cubicBezTo>
                  <a:cubicBezTo>
                    <a:pt x="606" y="400"/>
                    <a:pt x="609" y="401"/>
                    <a:pt x="599" y="424"/>
                  </a:cubicBezTo>
                  <a:cubicBezTo>
                    <a:pt x="597" y="427"/>
                    <a:pt x="597" y="432"/>
                    <a:pt x="596" y="436"/>
                  </a:cubicBezTo>
                  <a:cubicBezTo>
                    <a:pt x="595" y="439"/>
                    <a:pt x="596" y="443"/>
                    <a:pt x="594" y="444"/>
                  </a:cubicBezTo>
                  <a:cubicBezTo>
                    <a:pt x="586" y="448"/>
                    <a:pt x="589" y="456"/>
                    <a:pt x="588" y="462"/>
                  </a:cubicBezTo>
                  <a:cubicBezTo>
                    <a:pt x="589" y="461"/>
                    <a:pt x="589" y="461"/>
                    <a:pt x="589" y="461"/>
                  </a:cubicBezTo>
                  <a:cubicBezTo>
                    <a:pt x="583" y="460"/>
                    <a:pt x="576" y="458"/>
                    <a:pt x="570" y="459"/>
                  </a:cubicBezTo>
                  <a:cubicBezTo>
                    <a:pt x="563" y="461"/>
                    <a:pt x="564" y="468"/>
                    <a:pt x="565" y="474"/>
                  </a:cubicBezTo>
                  <a:cubicBezTo>
                    <a:pt x="565" y="475"/>
                    <a:pt x="559" y="477"/>
                    <a:pt x="555" y="479"/>
                  </a:cubicBezTo>
                  <a:cubicBezTo>
                    <a:pt x="557" y="471"/>
                    <a:pt x="561" y="465"/>
                    <a:pt x="559" y="462"/>
                  </a:cubicBezTo>
                  <a:cubicBezTo>
                    <a:pt x="554" y="449"/>
                    <a:pt x="534" y="458"/>
                    <a:pt x="529" y="444"/>
                  </a:cubicBezTo>
                  <a:cubicBezTo>
                    <a:pt x="529" y="442"/>
                    <a:pt x="523" y="442"/>
                    <a:pt x="520" y="443"/>
                  </a:cubicBezTo>
                  <a:cubicBezTo>
                    <a:pt x="517" y="444"/>
                    <a:pt x="514" y="448"/>
                    <a:pt x="511" y="450"/>
                  </a:cubicBezTo>
                  <a:cubicBezTo>
                    <a:pt x="508" y="454"/>
                    <a:pt x="505" y="457"/>
                    <a:pt x="502" y="460"/>
                  </a:cubicBezTo>
                  <a:cubicBezTo>
                    <a:pt x="501" y="451"/>
                    <a:pt x="501" y="443"/>
                    <a:pt x="511" y="440"/>
                  </a:cubicBezTo>
                  <a:cubicBezTo>
                    <a:pt x="513" y="439"/>
                    <a:pt x="516" y="433"/>
                    <a:pt x="515" y="430"/>
                  </a:cubicBezTo>
                  <a:cubicBezTo>
                    <a:pt x="514" y="427"/>
                    <a:pt x="510" y="424"/>
                    <a:pt x="507" y="423"/>
                  </a:cubicBezTo>
                  <a:cubicBezTo>
                    <a:pt x="502" y="423"/>
                    <a:pt x="498" y="425"/>
                    <a:pt x="493" y="426"/>
                  </a:cubicBezTo>
                  <a:cubicBezTo>
                    <a:pt x="494" y="426"/>
                    <a:pt x="494" y="426"/>
                    <a:pt x="494" y="426"/>
                  </a:cubicBezTo>
                  <a:cubicBezTo>
                    <a:pt x="491" y="407"/>
                    <a:pt x="490" y="406"/>
                    <a:pt x="471" y="410"/>
                  </a:cubicBezTo>
                  <a:cubicBezTo>
                    <a:pt x="470" y="410"/>
                    <a:pt x="468" y="410"/>
                    <a:pt x="467" y="410"/>
                  </a:cubicBezTo>
                  <a:close/>
                  <a:moveTo>
                    <a:pt x="148" y="546"/>
                  </a:moveTo>
                  <a:cubicBezTo>
                    <a:pt x="181" y="559"/>
                    <a:pt x="221" y="559"/>
                    <a:pt x="237" y="601"/>
                  </a:cubicBezTo>
                  <a:cubicBezTo>
                    <a:pt x="222" y="604"/>
                    <a:pt x="208" y="593"/>
                    <a:pt x="194" y="600"/>
                  </a:cubicBezTo>
                  <a:cubicBezTo>
                    <a:pt x="199" y="613"/>
                    <a:pt x="208" y="623"/>
                    <a:pt x="206" y="637"/>
                  </a:cubicBezTo>
                  <a:cubicBezTo>
                    <a:pt x="188" y="634"/>
                    <a:pt x="173" y="619"/>
                    <a:pt x="153" y="623"/>
                  </a:cubicBezTo>
                  <a:cubicBezTo>
                    <a:pt x="153" y="631"/>
                    <a:pt x="154" y="637"/>
                    <a:pt x="155" y="644"/>
                  </a:cubicBezTo>
                  <a:cubicBezTo>
                    <a:pt x="148" y="645"/>
                    <a:pt x="142" y="646"/>
                    <a:pt x="135" y="647"/>
                  </a:cubicBezTo>
                  <a:cubicBezTo>
                    <a:pt x="143" y="670"/>
                    <a:pt x="153" y="678"/>
                    <a:pt x="175" y="677"/>
                  </a:cubicBezTo>
                  <a:cubicBezTo>
                    <a:pt x="199" y="675"/>
                    <a:pt x="220" y="666"/>
                    <a:pt x="240" y="652"/>
                  </a:cubicBezTo>
                  <a:cubicBezTo>
                    <a:pt x="255" y="641"/>
                    <a:pt x="271" y="633"/>
                    <a:pt x="289" y="631"/>
                  </a:cubicBezTo>
                  <a:cubicBezTo>
                    <a:pt x="302" y="629"/>
                    <a:pt x="314" y="629"/>
                    <a:pt x="328" y="628"/>
                  </a:cubicBezTo>
                  <a:cubicBezTo>
                    <a:pt x="335" y="606"/>
                    <a:pt x="354" y="602"/>
                    <a:pt x="373" y="599"/>
                  </a:cubicBezTo>
                  <a:cubicBezTo>
                    <a:pt x="389" y="597"/>
                    <a:pt x="399" y="588"/>
                    <a:pt x="406" y="575"/>
                  </a:cubicBezTo>
                  <a:cubicBezTo>
                    <a:pt x="413" y="562"/>
                    <a:pt x="415" y="548"/>
                    <a:pt x="410" y="531"/>
                  </a:cubicBezTo>
                  <a:cubicBezTo>
                    <a:pt x="384" y="530"/>
                    <a:pt x="358" y="528"/>
                    <a:pt x="330" y="538"/>
                  </a:cubicBezTo>
                  <a:cubicBezTo>
                    <a:pt x="336" y="544"/>
                    <a:pt x="339" y="548"/>
                    <a:pt x="344" y="553"/>
                  </a:cubicBezTo>
                  <a:cubicBezTo>
                    <a:pt x="317" y="557"/>
                    <a:pt x="293" y="559"/>
                    <a:pt x="269" y="562"/>
                  </a:cubicBezTo>
                  <a:cubicBezTo>
                    <a:pt x="265" y="546"/>
                    <a:pt x="266" y="540"/>
                    <a:pt x="275" y="534"/>
                  </a:cubicBezTo>
                  <a:cubicBezTo>
                    <a:pt x="280" y="531"/>
                    <a:pt x="286" y="529"/>
                    <a:pt x="291" y="526"/>
                  </a:cubicBezTo>
                  <a:cubicBezTo>
                    <a:pt x="301" y="520"/>
                    <a:pt x="309" y="513"/>
                    <a:pt x="309" y="497"/>
                  </a:cubicBezTo>
                  <a:cubicBezTo>
                    <a:pt x="253" y="508"/>
                    <a:pt x="198" y="520"/>
                    <a:pt x="148" y="546"/>
                  </a:cubicBezTo>
                  <a:close/>
                  <a:moveTo>
                    <a:pt x="868" y="272"/>
                  </a:moveTo>
                  <a:cubicBezTo>
                    <a:pt x="845" y="245"/>
                    <a:pt x="817" y="229"/>
                    <a:pt x="775" y="235"/>
                  </a:cubicBezTo>
                  <a:cubicBezTo>
                    <a:pt x="793" y="248"/>
                    <a:pt x="813" y="250"/>
                    <a:pt x="825" y="268"/>
                  </a:cubicBezTo>
                  <a:cubicBezTo>
                    <a:pt x="815" y="269"/>
                    <a:pt x="808" y="269"/>
                    <a:pt x="797" y="270"/>
                  </a:cubicBezTo>
                  <a:cubicBezTo>
                    <a:pt x="807" y="282"/>
                    <a:pt x="817" y="290"/>
                    <a:pt x="824" y="300"/>
                  </a:cubicBezTo>
                  <a:cubicBezTo>
                    <a:pt x="837" y="320"/>
                    <a:pt x="851" y="336"/>
                    <a:pt x="876" y="338"/>
                  </a:cubicBezTo>
                  <a:cubicBezTo>
                    <a:pt x="877" y="338"/>
                    <a:pt x="877" y="338"/>
                    <a:pt x="879" y="339"/>
                  </a:cubicBezTo>
                  <a:cubicBezTo>
                    <a:pt x="877" y="345"/>
                    <a:pt x="875" y="350"/>
                    <a:pt x="872" y="358"/>
                  </a:cubicBezTo>
                  <a:cubicBezTo>
                    <a:pt x="883" y="355"/>
                    <a:pt x="893" y="353"/>
                    <a:pt x="902" y="351"/>
                  </a:cubicBezTo>
                  <a:cubicBezTo>
                    <a:pt x="912" y="348"/>
                    <a:pt x="922" y="343"/>
                    <a:pt x="933" y="341"/>
                  </a:cubicBezTo>
                  <a:cubicBezTo>
                    <a:pt x="967" y="336"/>
                    <a:pt x="991" y="352"/>
                    <a:pt x="1009" y="379"/>
                  </a:cubicBezTo>
                  <a:cubicBezTo>
                    <a:pt x="1014" y="385"/>
                    <a:pt x="1018" y="392"/>
                    <a:pt x="1023" y="399"/>
                  </a:cubicBezTo>
                  <a:cubicBezTo>
                    <a:pt x="1030" y="384"/>
                    <a:pt x="1031" y="353"/>
                    <a:pt x="1027" y="337"/>
                  </a:cubicBezTo>
                  <a:cubicBezTo>
                    <a:pt x="1021" y="316"/>
                    <a:pt x="1011" y="309"/>
                    <a:pt x="989" y="308"/>
                  </a:cubicBezTo>
                  <a:cubicBezTo>
                    <a:pt x="977" y="308"/>
                    <a:pt x="964" y="307"/>
                    <a:pt x="952" y="304"/>
                  </a:cubicBezTo>
                  <a:cubicBezTo>
                    <a:pt x="936" y="301"/>
                    <a:pt x="927" y="293"/>
                    <a:pt x="929" y="285"/>
                  </a:cubicBezTo>
                  <a:cubicBezTo>
                    <a:pt x="932" y="273"/>
                    <a:pt x="942" y="269"/>
                    <a:pt x="952" y="266"/>
                  </a:cubicBezTo>
                  <a:cubicBezTo>
                    <a:pt x="957" y="265"/>
                    <a:pt x="962" y="265"/>
                    <a:pt x="966" y="264"/>
                  </a:cubicBezTo>
                  <a:cubicBezTo>
                    <a:pt x="971" y="264"/>
                    <a:pt x="975" y="264"/>
                    <a:pt x="982" y="263"/>
                  </a:cubicBezTo>
                  <a:cubicBezTo>
                    <a:pt x="979" y="256"/>
                    <a:pt x="977" y="251"/>
                    <a:pt x="974" y="246"/>
                  </a:cubicBezTo>
                  <a:cubicBezTo>
                    <a:pt x="967" y="231"/>
                    <a:pt x="961" y="217"/>
                    <a:pt x="975" y="201"/>
                  </a:cubicBezTo>
                  <a:cubicBezTo>
                    <a:pt x="981" y="194"/>
                    <a:pt x="978" y="185"/>
                    <a:pt x="969" y="181"/>
                  </a:cubicBezTo>
                  <a:cubicBezTo>
                    <a:pt x="950" y="173"/>
                    <a:pt x="934" y="159"/>
                    <a:pt x="922" y="143"/>
                  </a:cubicBezTo>
                  <a:cubicBezTo>
                    <a:pt x="911" y="149"/>
                    <a:pt x="899" y="152"/>
                    <a:pt x="896" y="167"/>
                  </a:cubicBezTo>
                  <a:cubicBezTo>
                    <a:pt x="902" y="170"/>
                    <a:pt x="908" y="173"/>
                    <a:pt x="913" y="176"/>
                  </a:cubicBezTo>
                  <a:cubicBezTo>
                    <a:pt x="918" y="178"/>
                    <a:pt x="924" y="180"/>
                    <a:pt x="927" y="184"/>
                  </a:cubicBezTo>
                  <a:cubicBezTo>
                    <a:pt x="938" y="198"/>
                    <a:pt x="928" y="235"/>
                    <a:pt x="912" y="244"/>
                  </a:cubicBezTo>
                  <a:cubicBezTo>
                    <a:pt x="898" y="252"/>
                    <a:pt x="884" y="261"/>
                    <a:pt x="868" y="272"/>
                  </a:cubicBezTo>
                  <a:close/>
                  <a:moveTo>
                    <a:pt x="540" y="359"/>
                  </a:moveTo>
                  <a:cubicBezTo>
                    <a:pt x="521" y="356"/>
                    <a:pt x="505" y="355"/>
                    <a:pt x="501" y="335"/>
                  </a:cubicBezTo>
                  <a:cubicBezTo>
                    <a:pt x="500" y="332"/>
                    <a:pt x="495" y="329"/>
                    <a:pt x="491" y="329"/>
                  </a:cubicBezTo>
                  <a:cubicBezTo>
                    <a:pt x="478" y="327"/>
                    <a:pt x="472" y="319"/>
                    <a:pt x="472" y="305"/>
                  </a:cubicBezTo>
                  <a:cubicBezTo>
                    <a:pt x="473" y="303"/>
                    <a:pt x="471" y="301"/>
                    <a:pt x="470" y="298"/>
                  </a:cubicBezTo>
                  <a:cubicBezTo>
                    <a:pt x="457" y="296"/>
                    <a:pt x="445" y="293"/>
                    <a:pt x="433" y="291"/>
                  </a:cubicBezTo>
                  <a:cubicBezTo>
                    <a:pt x="433" y="286"/>
                    <a:pt x="432" y="283"/>
                    <a:pt x="432" y="280"/>
                  </a:cubicBezTo>
                  <a:cubicBezTo>
                    <a:pt x="432" y="263"/>
                    <a:pt x="430" y="261"/>
                    <a:pt x="414" y="257"/>
                  </a:cubicBezTo>
                  <a:cubicBezTo>
                    <a:pt x="384" y="248"/>
                    <a:pt x="360" y="258"/>
                    <a:pt x="347" y="289"/>
                  </a:cubicBezTo>
                  <a:cubicBezTo>
                    <a:pt x="341" y="303"/>
                    <a:pt x="334" y="308"/>
                    <a:pt x="319" y="308"/>
                  </a:cubicBezTo>
                  <a:cubicBezTo>
                    <a:pt x="291" y="309"/>
                    <a:pt x="263" y="313"/>
                    <a:pt x="235" y="313"/>
                  </a:cubicBezTo>
                  <a:cubicBezTo>
                    <a:pt x="217" y="314"/>
                    <a:pt x="204" y="321"/>
                    <a:pt x="193" y="334"/>
                  </a:cubicBezTo>
                  <a:cubicBezTo>
                    <a:pt x="178" y="352"/>
                    <a:pt x="163" y="370"/>
                    <a:pt x="148" y="388"/>
                  </a:cubicBezTo>
                  <a:cubicBezTo>
                    <a:pt x="144" y="394"/>
                    <a:pt x="141" y="400"/>
                    <a:pt x="145" y="409"/>
                  </a:cubicBezTo>
                  <a:cubicBezTo>
                    <a:pt x="151" y="404"/>
                    <a:pt x="156" y="401"/>
                    <a:pt x="160" y="398"/>
                  </a:cubicBezTo>
                  <a:cubicBezTo>
                    <a:pt x="168" y="401"/>
                    <a:pt x="175" y="404"/>
                    <a:pt x="183" y="407"/>
                  </a:cubicBezTo>
                  <a:cubicBezTo>
                    <a:pt x="184" y="401"/>
                    <a:pt x="185" y="398"/>
                    <a:pt x="185" y="395"/>
                  </a:cubicBezTo>
                  <a:cubicBezTo>
                    <a:pt x="197" y="396"/>
                    <a:pt x="207" y="401"/>
                    <a:pt x="218" y="393"/>
                  </a:cubicBezTo>
                  <a:cubicBezTo>
                    <a:pt x="214" y="386"/>
                    <a:pt x="210" y="380"/>
                    <a:pt x="203" y="371"/>
                  </a:cubicBezTo>
                  <a:cubicBezTo>
                    <a:pt x="218" y="371"/>
                    <a:pt x="231" y="371"/>
                    <a:pt x="245" y="371"/>
                  </a:cubicBezTo>
                  <a:cubicBezTo>
                    <a:pt x="241" y="364"/>
                    <a:pt x="238" y="361"/>
                    <a:pt x="236" y="357"/>
                  </a:cubicBezTo>
                  <a:cubicBezTo>
                    <a:pt x="251" y="353"/>
                    <a:pt x="267" y="362"/>
                    <a:pt x="281" y="349"/>
                  </a:cubicBezTo>
                  <a:cubicBezTo>
                    <a:pt x="274" y="343"/>
                    <a:pt x="269" y="339"/>
                    <a:pt x="263" y="334"/>
                  </a:cubicBezTo>
                  <a:cubicBezTo>
                    <a:pt x="273" y="333"/>
                    <a:pt x="282" y="335"/>
                    <a:pt x="291" y="338"/>
                  </a:cubicBezTo>
                  <a:cubicBezTo>
                    <a:pt x="300" y="340"/>
                    <a:pt x="307" y="349"/>
                    <a:pt x="319" y="343"/>
                  </a:cubicBezTo>
                  <a:cubicBezTo>
                    <a:pt x="317" y="336"/>
                    <a:pt x="315" y="329"/>
                    <a:pt x="314" y="321"/>
                  </a:cubicBezTo>
                  <a:cubicBezTo>
                    <a:pt x="340" y="313"/>
                    <a:pt x="356" y="335"/>
                    <a:pt x="382" y="342"/>
                  </a:cubicBezTo>
                  <a:cubicBezTo>
                    <a:pt x="377" y="331"/>
                    <a:pt x="374" y="323"/>
                    <a:pt x="370" y="312"/>
                  </a:cubicBezTo>
                  <a:cubicBezTo>
                    <a:pt x="382" y="315"/>
                    <a:pt x="392" y="317"/>
                    <a:pt x="403" y="320"/>
                  </a:cubicBezTo>
                  <a:cubicBezTo>
                    <a:pt x="407" y="321"/>
                    <a:pt x="411" y="324"/>
                    <a:pt x="414" y="322"/>
                  </a:cubicBezTo>
                  <a:cubicBezTo>
                    <a:pt x="428" y="316"/>
                    <a:pt x="439" y="325"/>
                    <a:pt x="449" y="332"/>
                  </a:cubicBezTo>
                  <a:cubicBezTo>
                    <a:pt x="463" y="343"/>
                    <a:pt x="477" y="355"/>
                    <a:pt x="490" y="368"/>
                  </a:cubicBezTo>
                  <a:cubicBezTo>
                    <a:pt x="503" y="381"/>
                    <a:pt x="515" y="396"/>
                    <a:pt x="527" y="409"/>
                  </a:cubicBezTo>
                  <a:cubicBezTo>
                    <a:pt x="534" y="416"/>
                    <a:pt x="540" y="423"/>
                    <a:pt x="552" y="419"/>
                  </a:cubicBezTo>
                  <a:cubicBezTo>
                    <a:pt x="556" y="397"/>
                    <a:pt x="536" y="381"/>
                    <a:pt x="540" y="359"/>
                  </a:cubicBezTo>
                  <a:close/>
                  <a:moveTo>
                    <a:pt x="955" y="604"/>
                  </a:moveTo>
                  <a:cubicBezTo>
                    <a:pt x="946" y="580"/>
                    <a:pt x="942" y="575"/>
                    <a:pt x="921" y="578"/>
                  </a:cubicBezTo>
                  <a:cubicBezTo>
                    <a:pt x="897" y="581"/>
                    <a:pt x="874" y="588"/>
                    <a:pt x="850" y="583"/>
                  </a:cubicBezTo>
                  <a:cubicBezTo>
                    <a:pt x="849" y="582"/>
                    <a:pt x="848" y="583"/>
                    <a:pt x="846" y="583"/>
                  </a:cubicBezTo>
                  <a:cubicBezTo>
                    <a:pt x="838" y="586"/>
                    <a:pt x="834" y="592"/>
                    <a:pt x="837" y="600"/>
                  </a:cubicBezTo>
                  <a:cubicBezTo>
                    <a:pt x="839" y="606"/>
                    <a:pt x="842" y="611"/>
                    <a:pt x="846" y="615"/>
                  </a:cubicBezTo>
                  <a:cubicBezTo>
                    <a:pt x="862" y="632"/>
                    <a:pt x="882" y="641"/>
                    <a:pt x="905" y="640"/>
                  </a:cubicBezTo>
                  <a:cubicBezTo>
                    <a:pt x="934" y="640"/>
                    <a:pt x="958" y="628"/>
                    <a:pt x="981" y="611"/>
                  </a:cubicBezTo>
                  <a:cubicBezTo>
                    <a:pt x="992" y="603"/>
                    <a:pt x="998" y="591"/>
                    <a:pt x="998" y="576"/>
                  </a:cubicBezTo>
                  <a:cubicBezTo>
                    <a:pt x="998" y="561"/>
                    <a:pt x="994" y="558"/>
                    <a:pt x="977" y="560"/>
                  </a:cubicBezTo>
                  <a:cubicBezTo>
                    <a:pt x="971" y="575"/>
                    <a:pt x="979" y="596"/>
                    <a:pt x="955" y="604"/>
                  </a:cubicBezTo>
                  <a:close/>
                  <a:moveTo>
                    <a:pt x="695" y="331"/>
                  </a:moveTo>
                  <a:cubicBezTo>
                    <a:pt x="694" y="355"/>
                    <a:pt x="698" y="374"/>
                    <a:pt x="707" y="389"/>
                  </a:cubicBezTo>
                  <a:cubicBezTo>
                    <a:pt x="720" y="414"/>
                    <a:pt x="745" y="427"/>
                    <a:pt x="769" y="422"/>
                  </a:cubicBezTo>
                  <a:cubicBezTo>
                    <a:pt x="795" y="417"/>
                    <a:pt x="812" y="397"/>
                    <a:pt x="815" y="368"/>
                  </a:cubicBezTo>
                  <a:cubicBezTo>
                    <a:pt x="816" y="360"/>
                    <a:pt x="821" y="350"/>
                    <a:pt x="812" y="344"/>
                  </a:cubicBezTo>
                  <a:cubicBezTo>
                    <a:pt x="801" y="337"/>
                    <a:pt x="796" y="350"/>
                    <a:pt x="789" y="355"/>
                  </a:cubicBezTo>
                  <a:cubicBezTo>
                    <a:pt x="784" y="353"/>
                    <a:pt x="780" y="351"/>
                    <a:pt x="775" y="348"/>
                  </a:cubicBezTo>
                  <a:cubicBezTo>
                    <a:pt x="772" y="355"/>
                    <a:pt x="770" y="360"/>
                    <a:pt x="768" y="366"/>
                  </a:cubicBezTo>
                  <a:cubicBezTo>
                    <a:pt x="762" y="363"/>
                    <a:pt x="757" y="360"/>
                    <a:pt x="751" y="357"/>
                  </a:cubicBezTo>
                  <a:cubicBezTo>
                    <a:pt x="747" y="364"/>
                    <a:pt x="743" y="370"/>
                    <a:pt x="739" y="377"/>
                  </a:cubicBezTo>
                  <a:cubicBezTo>
                    <a:pt x="736" y="366"/>
                    <a:pt x="732" y="357"/>
                    <a:pt x="729" y="348"/>
                  </a:cubicBezTo>
                  <a:cubicBezTo>
                    <a:pt x="722" y="349"/>
                    <a:pt x="717" y="350"/>
                    <a:pt x="712" y="351"/>
                  </a:cubicBezTo>
                  <a:cubicBezTo>
                    <a:pt x="707" y="345"/>
                    <a:pt x="702" y="339"/>
                    <a:pt x="695" y="331"/>
                  </a:cubicBezTo>
                  <a:close/>
                  <a:moveTo>
                    <a:pt x="729" y="57"/>
                  </a:moveTo>
                  <a:cubicBezTo>
                    <a:pt x="720" y="58"/>
                    <a:pt x="709" y="59"/>
                    <a:pt x="699" y="62"/>
                  </a:cubicBezTo>
                  <a:cubicBezTo>
                    <a:pt x="695" y="63"/>
                    <a:pt x="691" y="67"/>
                    <a:pt x="690" y="70"/>
                  </a:cubicBezTo>
                  <a:cubicBezTo>
                    <a:pt x="687" y="76"/>
                    <a:pt x="690" y="80"/>
                    <a:pt x="695" y="83"/>
                  </a:cubicBezTo>
                  <a:cubicBezTo>
                    <a:pt x="717" y="96"/>
                    <a:pt x="732" y="115"/>
                    <a:pt x="744" y="135"/>
                  </a:cubicBezTo>
                  <a:cubicBezTo>
                    <a:pt x="755" y="154"/>
                    <a:pt x="772" y="157"/>
                    <a:pt x="791" y="155"/>
                  </a:cubicBezTo>
                  <a:cubicBezTo>
                    <a:pt x="809" y="153"/>
                    <a:pt x="815" y="139"/>
                    <a:pt x="802" y="126"/>
                  </a:cubicBezTo>
                  <a:cubicBezTo>
                    <a:pt x="792" y="115"/>
                    <a:pt x="786" y="103"/>
                    <a:pt x="784" y="89"/>
                  </a:cubicBezTo>
                  <a:cubicBezTo>
                    <a:pt x="783" y="70"/>
                    <a:pt x="771" y="62"/>
                    <a:pt x="755" y="59"/>
                  </a:cubicBezTo>
                  <a:cubicBezTo>
                    <a:pt x="747" y="57"/>
                    <a:pt x="739" y="58"/>
                    <a:pt x="729" y="57"/>
                  </a:cubicBezTo>
                  <a:close/>
                  <a:moveTo>
                    <a:pt x="591" y="621"/>
                  </a:moveTo>
                  <a:cubicBezTo>
                    <a:pt x="596" y="612"/>
                    <a:pt x="590" y="600"/>
                    <a:pt x="600" y="594"/>
                  </a:cubicBezTo>
                  <a:cubicBezTo>
                    <a:pt x="622" y="633"/>
                    <a:pt x="628" y="636"/>
                    <a:pt x="647" y="624"/>
                  </a:cubicBezTo>
                  <a:cubicBezTo>
                    <a:pt x="626" y="606"/>
                    <a:pt x="632" y="583"/>
                    <a:pt x="641" y="558"/>
                  </a:cubicBezTo>
                  <a:cubicBezTo>
                    <a:pt x="590" y="559"/>
                    <a:pt x="542" y="560"/>
                    <a:pt x="494" y="561"/>
                  </a:cubicBezTo>
                  <a:cubicBezTo>
                    <a:pt x="491" y="575"/>
                    <a:pt x="497" y="581"/>
                    <a:pt x="507" y="581"/>
                  </a:cubicBezTo>
                  <a:cubicBezTo>
                    <a:pt x="526" y="581"/>
                    <a:pt x="546" y="579"/>
                    <a:pt x="566" y="578"/>
                  </a:cubicBezTo>
                  <a:cubicBezTo>
                    <a:pt x="571" y="592"/>
                    <a:pt x="572" y="612"/>
                    <a:pt x="591" y="621"/>
                  </a:cubicBezTo>
                  <a:close/>
                  <a:moveTo>
                    <a:pt x="913" y="145"/>
                  </a:moveTo>
                  <a:cubicBezTo>
                    <a:pt x="911" y="135"/>
                    <a:pt x="911" y="127"/>
                    <a:pt x="907" y="120"/>
                  </a:cubicBezTo>
                  <a:cubicBezTo>
                    <a:pt x="898" y="101"/>
                    <a:pt x="888" y="82"/>
                    <a:pt x="877" y="64"/>
                  </a:cubicBezTo>
                  <a:cubicBezTo>
                    <a:pt x="863" y="43"/>
                    <a:pt x="837" y="39"/>
                    <a:pt x="818" y="55"/>
                  </a:cubicBezTo>
                  <a:cubicBezTo>
                    <a:pt x="803" y="68"/>
                    <a:pt x="803" y="78"/>
                    <a:pt x="821" y="87"/>
                  </a:cubicBezTo>
                  <a:cubicBezTo>
                    <a:pt x="834" y="95"/>
                    <a:pt x="841" y="105"/>
                    <a:pt x="843" y="121"/>
                  </a:cubicBezTo>
                  <a:cubicBezTo>
                    <a:pt x="843" y="125"/>
                    <a:pt x="844" y="128"/>
                    <a:pt x="845" y="133"/>
                  </a:cubicBezTo>
                  <a:cubicBezTo>
                    <a:pt x="869" y="132"/>
                    <a:pt x="863" y="111"/>
                    <a:pt x="869" y="97"/>
                  </a:cubicBezTo>
                  <a:cubicBezTo>
                    <a:pt x="883" y="114"/>
                    <a:pt x="884" y="140"/>
                    <a:pt x="913" y="145"/>
                  </a:cubicBezTo>
                  <a:close/>
                  <a:moveTo>
                    <a:pt x="1000" y="455"/>
                  </a:moveTo>
                  <a:cubicBezTo>
                    <a:pt x="1014" y="401"/>
                    <a:pt x="975" y="365"/>
                    <a:pt x="921" y="380"/>
                  </a:cubicBezTo>
                  <a:cubicBezTo>
                    <a:pt x="926" y="390"/>
                    <a:pt x="942" y="392"/>
                    <a:pt x="941" y="407"/>
                  </a:cubicBezTo>
                  <a:cubicBezTo>
                    <a:pt x="923" y="409"/>
                    <a:pt x="906" y="410"/>
                    <a:pt x="889" y="411"/>
                  </a:cubicBezTo>
                  <a:cubicBezTo>
                    <a:pt x="907" y="431"/>
                    <a:pt x="927" y="447"/>
                    <a:pt x="952" y="460"/>
                  </a:cubicBezTo>
                  <a:cubicBezTo>
                    <a:pt x="959" y="446"/>
                    <a:pt x="965" y="434"/>
                    <a:pt x="972" y="421"/>
                  </a:cubicBezTo>
                  <a:cubicBezTo>
                    <a:pt x="988" y="426"/>
                    <a:pt x="989" y="443"/>
                    <a:pt x="1000" y="455"/>
                  </a:cubicBezTo>
                  <a:close/>
                  <a:moveTo>
                    <a:pt x="331" y="194"/>
                  </a:moveTo>
                  <a:cubicBezTo>
                    <a:pt x="340" y="197"/>
                    <a:pt x="347" y="197"/>
                    <a:pt x="354" y="187"/>
                  </a:cubicBezTo>
                  <a:cubicBezTo>
                    <a:pt x="358" y="179"/>
                    <a:pt x="366" y="173"/>
                    <a:pt x="374" y="168"/>
                  </a:cubicBezTo>
                  <a:cubicBezTo>
                    <a:pt x="387" y="162"/>
                    <a:pt x="401" y="156"/>
                    <a:pt x="415" y="152"/>
                  </a:cubicBezTo>
                  <a:cubicBezTo>
                    <a:pt x="432" y="146"/>
                    <a:pt x="449" y="142"/>
                    <a:pt x="466" y="138"/>
                  </a:cubicBezTo>
                  <a:cubicBezTo>
                    <a:pt x="438" y="133"/>
                    <a:pt x="409" y="131"/>
                    <a:pt x="380" y="131"/>
                  </a:cubicBezTo>
                  <a:cubicBezTo>
                    <a:pt x="346" y="131"/>
                    <a:pt x="325" y="157"/>
                    <a:pt x="331" y="194"/>
                  </a:cubicBezTo>
                  <a:close/>
                  <a:moveTo>
                    <a:pt x="479" y="72"/>
                  </a:moveTo>
                  <a:cubicBezTo>
                    <a:pt x="478" y="73"/>
                    <a:pt x="477" y="75"/>
                    <a:pt x="476" y="77"/>
                  </a:cubicBezTo>
                  <a:cubicBezTo>
                    <a:pt x="479" y="81"/>
                    <a:pt x="482" y="87"/>
                    <a:pt x="486" y="90"/>
                  </a:cubicBezTo>
                  <a:cubicBezTo>
                    <a:pt x="515" y="111"/>
                    <a:pt x="547" y="110"/>
                    <a:pt x="580" y="99"/>
                  </a:cubicBezTo>
                  <a:cubicBezTo>
                    <a:pt x="590" y="96"/>
                    <a:pt x="598" y="88"/>
                    <a:pt x="602" y="75"/>
                  </a:cubicBezTo>
                  <a:cubicBezTo>
                    <a:pt x="560" y="74"/>
                    <a:pt x="519" y="73"/>
                    <a:pt x="479" y="72"/>
                  </a:cubicBezTo>
                  <a:close/>
                  <a:moveTo>
                    <a:pt x="109" y="691"/>
                  </a:moveTo>
                  <a:cubicBezTo>
                    <a:pt x="133" y="721"/>
                    <a:pt x="176" y="722"/>
                    <a:pt x="201" y="705"/>
                  </a:cubicBezTo>
                  <a:cubicBezTo>
                    <a:pt x="225" y="689"/>
                    <a:pt x="251" y="679"/>
                    <a:pt x="277" y="671"/>
                  </a:cubicBezTo>
                  <a:cubicBezTo>
                    <a:pt x="281" y="669"/>
                    <a:pt x="284" y="667"/>
                    <a:pt x="291" y="663"/>
                  </a:cubicBezTo>
                  <a:cubicBezTo>
                    <a:pt x="260" y="661"/>
                    <a:pt x="236" y="669"/>
                    <a:pt x="213" y="680"/>
                  </a:cubicBezTo>
                  <a:cubicBezTo>
                    <a:pt x="197" y="688"/>
                    <a:pt x="181" y="692"/>
                    <a:pt x="163" y="691"/>
                  </a:cubicBezTo>
                  <a:cubicBezTo>
                    <a:pt x="151" y="691"/>
                    <a:pt x="139" y="690"/>
                    <a:pt x="127" y="690"/>
                  </a:cubicBezTo>
                  <a:cubicBezTo>
                    <a:pt x="122" y="690"/>
                    <a:pt x="117" y="691"/>
                    <a:pt x="109" y="691"/>
                  </a:cubicBezTo>
                  <a:close/>
                  <a:moveTo>
                    <a:pt x="731" y="603"/>
                  </a:moveTo>
                  <a:cubicBezTo>
                    <a:pt x="726" y="584"/>
                    <a:pt x="715" y="573"/>
                    <a:pt x="702" y="572"/>
                  </a:cubicBezTo>
                  <a:cubicBezTo>
                    <a:pt x="684" y="572"/>
                    <a:pt x="665" y="584"/>
                    <a:pt x="660" y="598"/>
                  </a:cubicBezTo>
                  <a:cubicBezTo>
                    <a:pt x="657" y="606"/>
                    <a:pt x="656" y="615"/>
                    <a:pt x="663" y="622"/>
                  </a:cubicBezTo>
                  <a:cubicBezTo>
                    <a:pt x="670" y="630"/>
                    <a:pt x="679" y="627"/>
                    <a:pt x="687" y="623"/>
                  </a:cubicBezTo>
                  <a:cubicBezTo>
                    <a:pt x="701" y="617"/>
                    <a:pt x="716" y="610"/>
                    <a:pt x="731" y="603"/>
                  </a:cubicBezTo>
                  <a:close/>
                  <a:moveTo>
                    <a:pt x="653" y="99"/>
                  </a:moveTo>
                  <a:cubicBezTo>
                    <a:pt x="634" y="93"/>
                    <a:pt x="614" y="92"/>
                    <a:pt x="599" y="107"/>
                  </a:cubicBezTo>
                  <a:cubicBezTo>
                    <a:pt x="587" y="120"/>
                    <a:pt x="585" y="136"/>
                    <a:pt x="591" y="152"/>
                  </a:cubicBezTo>
                  <a:cubicBezTo>
                    <a:pt x="597" y="170"/>
                    <a:pt x="613" y="174"/>
                    <a:pt x="630" y="175"/>
                  </a:cubicBezTo>
                  <a:cubicBezTo>
                    <a:pt x="604" y="132"/>
                    <a:pt x="608" y="120"/>
                    <a:pt x="653" y="99"/>
                  </a:cubicBezTo>
                  <a:close/>
                  <a:moveTo>
                    <a:pt x="424" y="233"/>
                  </a:moveTo>
                  <a:cubicBezTo>
                    <a:pt x="421" y="221"/>
                    <a:pt x="416" y="216"/>
                    <a:pt x="399" y="213"/>
                  </a:cubicBezTo>
                  <a:cubicBezTo>
                    <a:pt x="375" y="207"/>
                    <a:pt x="353" y="214"/>
                    <a:pt x="332" y="231"/>
                  </a:cubicBezTo>
                  <a:cubicBezTo>
                    <a:pt x="352" y="237"/>
                    <a:pt x="408" y="238"/>
                    <a:pt x="424" y="233"/>
                  </a:cubicBezTo>
                  <a:close/>
                  <a:moveTo>
                    <a:pt x="637" y="195"/>
                  </a:moveTo>
                  <a:cubicBezTo>
                    <a:pt x="619" y="197"/>
                    <a:pt x="606" y="205"/>
                    <a:pt x="599" y="221"/>
                  </a:cubicBezTo>
                  <a:cubicBezTo>
                    <a:pt x="593" y="233"/>
                    <a:pt x="599" y="252"/>
                    <a:pt x="609" y="261"/>
                  </a:cubicBezTo>
                  <a:cubicBezTo>
                    <a:pt x="621" y="271"/>
                    <a:pt x="634" y="270"/>
                    <a:pt x="648" y="263"/>
                  </a:cubicBezTo>
                  <a:cubicBezTo>
                    <a:pt x="618" y="244"/>
                    <a:pt x="607" y="234"/>
                    <a:pt x="637" y="195"/>
                  </a:cubicBezTo>
                  <a:close/>
                  <a:moveTo>
                    <a:pt x="729" y="661"/>
                  </a:moveTo>
                  <a:cubicBezTo>
                    <a:pt x="730" y="672"/>
                    <a:pt x="731" y="679"/>
                    <a:pt x="733" y="689"/>
                  </a:cubicBezTo>
                  <a:cubicBezTo>
                    <a:pt x="724" y="686"/>
                    <a:pt x="718" y="684"/>
                    <a:pt x="712" y="682"/>
                  </a:cubicBezTo>
                  <a:cubicBezTo>
                    <a:pt x="706" y="679"/>
                    <a:pt x="698" y="674"/>
                    <a:pt x="694" y="682"/>
                  </a:cubicBezTo>
                  <a:cubicBezTo>
                    <a:pt x="692" y="687"/>
                    <a:pt x="695" y="695"/>
                    <a:pt x="698" y="700"/>
                  </a:cubicBezTo>
                  <a:cubicBezTo>
                    <a:pt x="704" y="711"/>
                    <a:pt x="716" y="714"/>
                    <a:pt x="728" y="710"/>
                  </a:cubicBezTo>
                  <a:cubicBezTo>
                    <a:pt x="741" y="705"/>
                    <a:pt x="754" y="691"/>
                    <a:pt x="753" y="681"/>
                  </a:cubicBezTo>
                  <a:cubicBezTo>
                    <a:pt x="752" y="676"/>
                    <a:pt x="749" y="670"/>
                    <a:pt x="745" y="666"/>
                  </a:cubicBezTo>
                  <a:cubicBezTo>
                    <a:pt x="742" y="663"/>
                    <a:pt x="736" y="663"/>
                    <a:pt x="729" y="661"/>
                  </a:cubicBezTo>
                  <a:close/>
                  <a:moveTo>
                    <a:pt x="816" y="227"/>
                  </a:moveTo>
                  <a:cubicBezTo>
                    <a:pt x="834" y="229"/>
                    <a:pt x="845" y="225"/>
                    <a:pt x="852" y="212"/>
                  </a:cubicBezTo>
                  <a:cubicBezTo>
                    <a:pt x="858" y="201"/>
                    <a:pt x="860" y="188"/>
                    <a:pt x="852" y="178"/>
                  </a:cubicBezTo>
                  <a:cubicBezTo>
                    <a:pt x="843" y="166"/>
                    <a:pt x="830" y="165"/>
                    <a:pt x="816" y="168"/>
                  </a:cubicBezTo>
                  <a:cubicBezTo>
                    <a:pt x="816" y="174"/>
                    <a:pt x="816" y="179"/>
                    <a:pt x="816" y="184"/>
                  </a:cubicBezTo>
                  <a:cubicBezTo>
                    <a:pt x="822" y="185"/>
                    <a:pt x="826" y="186"/>
                    <a:pt x="831" y="188"/>
                  </a:cubicBezTo>
                  <a:cubicBezTo>
                    <a:pt x="841" y="191"/>
                    <a:pt x="842" y="200"/>
                    <a:pt x="834" y="207"/>
                  </a:cubicBezTo>
                  <a:cubicBezTo>
                    <a:pt x="831" y="210"/>
                    <a:pt x="826" y="211"/>
                    <a:pt x="823" y="215"/>
                  </a:cubicBezTo>
                  <a:cubicBezTo>
                    <a:pt x="820" y="217"/>
                    <a:pt x="819" y="221"/>
                    <a:pt x="816" y="227"/>
                  </a:cubicBezTo>
                  <a:close/>
                  <a:moveTo>
                    <a:pt x="296" y="107"/>
                  </a:moveTo>
                  <a:cubicBezTo>
                    <a:pt x="294" y="107"/>
                    <a:pt x="293" y="108"/>
                    <a:pt x="291" y="108"/>
                  </a:cubicBezTo>
                  <a:cubicBezTo>
                    <a:pt x="287" y="121"/>
                    <a:pt x="283" y="134"/>
                    <a:pt x="278" y="147"/>
                  </a:cubicBezTo>
                  <a:cubicBezTo>
                    <a:pt x="272" y="160"/>
                    <a:pt x="264" y="172"/>
                    <a:pt x="257" y="185"/>
                  </a:cubicBezTo>
                  <a:cubicBezTo>
                    <a:pt x="274" y="190"/>
                    <a:pt x="280" y="190"/>
                    <a:pt x="285" y="180"/>
                  </a:cubicBezTo>
                  <a:cubicBezTo>
                    <a:pt x="294" y="162"/>
                    <a:pt x="301" y="143"/>
                    <a:pt x="300" y="123"/>
                  </a:cubicBezTo>
                  <a:cubicBezTo>
                    <a:pt x="300" y="117"/>
                    <a:pt x="297" y="112"/>
                    <a:pt x="296" y="107"/>
                  </a:cubicBezTo>
                  <a:close/>
                  <a:moveTo>
                    <a:pt x="766" y="238"/>
                  </a:moveTo>
                  <a:cubicBezTo>
                    <a:pt x="763" y="237"/>
                    <a:pt x="761" y="235"/>
                    <a:pt x="759" y="235"/>
                  </a:cubicBezTo>
                  <a:cubicBezTo>
                    <a:pt x="744" y="237"/>
                    <a:pt x="732" y="233"/>
                    <a:pt x="723" y="220"/>
                  </a:cubicBezTo>
                  <a:cubicBezTo>
                    <a:pt x="720" y="217"/>
                    <a:pt x="717" y="215"/>
                    <a:pt x="713" y="213"/>
                  </a:cubicBezTo>
                  <a:cubicBezTo>
                    <a:pt x="704" y="209"/>
                    <a:pt x="697" y="212"/>
                    <a:pt x="693" y="222"/>
                  </a:cubicBezTo>
                  <a:cubicBezTo>
                    <a:pt x="689" y="232"/>
                    <a:pt x="693" y="235"/>
                    <a:pt x="702" y="237"/>
                  </a:cubicBezTo>
                  <a:cubicBezTo>
                    <a:pt x="707" y="238"/>
                    <a:pt x="712" y="241"/>
                    <a:pt x="716" y="244"/>
                  </a:cubicBezTo>
                  <a:cubicBezTo>
                    <a:pt x="730" y="251"/>
                    <a:pt x="745" y="250"/>
                    <a:pt x="759" y="247"/>
                  </a:cubicBezTo>
                  <a:cubicBezTo>
                    <a:pt x="762" y="246"/>
                    <a:pt x="764" y="242"/>
                    <a:pt x="766" y="238"/>
                  </a:cubicBezTo>
                  <a:close/>
                  <a:moveTo>
                    <a:pt x="400" y="191"/>
                  </a:moveTo>
                  <a:cubicBezTo>
                    <a:pt x="400" y="192"/>
                    <a:pt x="400" y="193"/>
                    <a:pt x="400" y="195"/>
                  </a:cubicBezTo>
                  <a:cubicBezTo>
                    <a:pt x="401" y="196"/>
                    <a:pt x="403" y="198"/>
                    <a:pt x="404" y="198"/>
                  </a:cubicBezTo>
                  <a:cubicBezTo>
                    <a:pt x="454" y="198"/>
                    <a:pt x="503" y="198"/>
                    <a:pt x="552" y="198"/>
                  </a:cubicBezTo>
                  <a:cubicBezTo>
                    <a:pt x="555" y="198"/>
                    <a:pt x="557" y="197"/>
                    <a:pt x="559" y="196"/>
                  </a:cubicBezTo>
                  <a:cubicBezTo>
                    <a:pt x="559" y="194"/>
                    <a:pt x="559" y="193"/>
                    <a:pt x="558" y="192"/>
                  </a:cubicBezTo>
                  <a:cubicBezTo>
                    <a:pt x="506" y="190"/>
                    <a:pt x="453" y="191"/>
                    <a:pt x="400" y="191"/>
                  </a:cubicBezTo>
                  <a:close/>
                  <a:moveTo>
                    <a:pt x="661" y="211"/>
                  </a:moveTo>
                  <a:cubicBezTo>
                    <a:pt x="655" y="231"/>
                    <a:pt x="659" y="240"/>
                    <a:pt x="683" y="257"/>
                  </a:cubicBezTo>
                  <a:cubicBezTo>
                    <a:pt x="708" y="275"/>
                    <a:pt x="722" y="278"/>
                    <a:pt x="737" y="268"/>
                  </a:cubicBezTo>
                  <a:cubicBezTo>
                    <a:pt x="688" y="248"/>
                    <a:pt x="695" y="258"/>
                    <a:pt x="661" y="211"/>
                  </a:cubicBezTo>
                  <a:close/>
                  <a:moveTo>
                    <a:pt x="791" y="307"/>
                  </a:moveTo>
                  <a:cubicBezTo>
                    <a:pt x="767" y="285"/>
                    <a:pt x="741" y="279"/>
                    <a:pt x="713" y="285"/>
                  </a:cubicBezTo>
                  <a:cubicBezTo>
                    <a:pt x="700" y="287"/>
                    <a:pt x="685" y="290"/>
                    <a:pt x="679" y="304"/>
                  </a:cubicBezTo>
                  <a:cubicBezTo>
                    <a:pt x="698" y="302"/>
                    <a:pt x="716" y="297"/>
                    <a:pt x="734" y="297"/>
                  </a:cubicBezTo>
                  <a:cubicBezTo>
                    <a:pt x="752" y="298"/>
                    <a:pt x="770" y="304"/>
                    <a:pt x="791" y="307"/>
                  </a:cubicBezTo>
                  <a:close/>
                  <a:moveTo>
                    <a:pt x="938" y="561"/>
                  </a:moveTo>
                  <a:cubicBezTo>
                    <a:pt x="907" y="546"/>
                    <a:pt x="883" y="549"/>
                    <a:pt x="869" y="567"/>
                  </a:cubicBezTo>
                  <a:cubicBezTo>
                    <a:pt x="889" y="580"/>
                    <a:pt x="915" y="578"/>
                    <a:pt x="938" y="561"/>
                  </a:cubicBezTo>
                  <a:close/>
                  <a:moveTo>
                    <a:pt x="652" y="159"/>
                  </a:moveTo>
                  <a:cubicBezTo>
                    <a:pt x="661" y="175"/>
                    <a:pt x="671" y="180"/>
                    <a:pt x="682" y="174"/>
                  </a:cubicBezTo>
                  <a:cubicBezTo>
                    <a:pt x="692" y="168"/>
                    <a:pt x="697" y="149"/>
                    <a:pt x="692" y="136"/>
                  </a:cubicBezTo>
                  <a:cubicBezTo>
                    <a:pt x="686" y="125"/>
                    <a:pt x="678" y="123"/>
                    <a:pt x="661" y="131"/>
                  </a:cubicBezTo>
                  <a:cubicBezTo>
                    <a:pt x="665" y="134"/>
                    <a:pt x="669" y="137"/>
                    <a:pt x="672" y="140"/>
                  </a:cubicBezTo>
                  <a:cubicBezTo>
                    <a:pt x="674" y="143"/>
                    <a:pt x="677" y="148"/>
                    <a:pt x="677" y="151"/>
                  </a:cubicBezTo>
                  <a:cubicBezTo>
                    <a:pt x="677" y="154"/>
                    <a:pt x="671" y="156"/>
                    <a:pt x="668" y="157"/>
                  </a:cubicBezTo>
                  <a:cubicBezTo>
                    <a:pt x="664" y="159"/>
                    <a:pt x="659" y="158"/>
                    <a:pt x="652" y="159"/>
                  </a:cubicBezTo>
                  <a:close/>
                  <a:moveTo>
                    <a:pt x="368" y="611"/>
                  </a:moveTo>
                  <a:cubicBezTo>
                    <a:pt x="368" y="613"/>
                    <a:pt x="367" y="614"/>
                    <a:pt x="367" y="615"/>
                  </a:cubicBezTo>
                  <a:cubicBezTo>
                    <a:pt x="370" y="618"/>
                    <a:pt x="373" y="622"/>
                    <a:pt x="376" y="623"/>
                  </a:cubicBezTo>
                  <a:cubicBezTo>
                    <a:pt x="393" y="628"/>
                    <a:pt x="411" y="626"/>
                    <a:pt x="427" y="619"/>
                  </a:cubicBezTo>
                  <a:cubicBezTo>
                    <a:pt x="439" y="614"/>
                    <a:pt x="441" y="609"/>
                    <a:pt x="439" y="591"/>
                  </a:cubicBezTo>
                  <a:cubicBezTo>
                    <a:pt x="419" y="612"/>
                    <a:pt x="393" y="610"/>
                    <a:pt x="368" y="611"/>
                  </a:cubicBezTo>
                  <a:close/>
                  <a:moveTo>
                    <a:pt x="151" y="175"/>
                  </a:moveTo>
                  <a:cubicBezTo>
                    <a:pt x="144" y="191"/>
                    <a:pt x="138" y="207"/>
                    <a:pt x="146" y="224"/>
                  </a:cubicBezTo>
                  <a:cubicBezTo>
                    <a:pt x="149" y="233"/>
                    <a:pt x="161" y="238"/>
                    <a:pt x="167" y="235"/>
                  </a:cubicBezTo>
                  <a:cubicBezTo>
                    <a:pt x="174" y="232"/>
                    <a:pt x="175" y="223"/>
                    <a:pt x="170" y="213"/>
                  </a:cubicBezTo>
                  <a:cubicBezTo>
                    <a:pt x="164" y="201"/>
                    <a:pt x="158" y="188"/>
                    <a:pt x="151" y="175"/>
                  </a:cubicBezTo>
                  <a:close/>
                  <a:moveTo>
                    <a:pt x="927" y="458"/>
                  </a:moveTo>
                  <a:cubicBezTo>
                    <a:pt x="919" y="481"/>
                    <a:pt x="934" y="504"/>
                    <a:pt x="961" y="514"/>
                  </a:cubicBezTo>
                  <a:cubicBezTo>
                    <a:pt x="965" y="496"/>
                    <a:pt x="955" y="478"/>
                    <a:pt x="927" y="458"/>
                  </a:cubicBezTo>
                  <a:close/>
                  <a:moveTo>
                    <a:pt x="558" y="183"/>
                  </a:moveTo>
                  <a:cubicBezTo>
                    <a:pt x="558" y="181"/>
                    <a:pt x="558" y="179"/>
                    <a:pt x="558" y="177"/>
                  </a:cubicBezTo>
                  <a:cubicBezTo>
                    <a:pt x="510" y="179"/>
                    <a:pt x="462" y="174"/>
                    <a:pt x="415" y="183"/>
                  </a:cubicBezTo>
                  <a:cubicBezTo>
                    <a:pt x="463" y="183"/>
                    <a:pt x="510" y="183"/>
                    <a:pt x="558" y="183"/>
                  </a:cubicBezTo>
                  <a:close/>
                  <a:moveTo>
                    <a:pt x="842" y="381"/>
                  </a:moveTo>
                  <a:cubicBezTo>
                    <a:pt x="843" y="390"/>
                    <a:pt x="842" y="399"/>
                    <a:pt x="854" y="400"/>
                  </a:cubicBezTo>
                  <a:cubicBezTo>
                    <a:pt x="869" y="401"/>
                    <a:pt x="883" y="400"/>
                    <a:pt x="899" y="400"/>
                  </a:cubicBezTo>
                  <a:cubicBezTo>
                    <a:pt x="888" y="379"/>
                    <a:pt x="868" y="373"/>
                    <a:pt x="842" y="381"/>
                  </a:cubicBezTo>
                  <a:close/>
                  <a:moveTo>
                    <a:pt x="976" y="453"/>
                  </a:moveTo>
                  <a:cubicBezTo>
                    <a:pt x="960" y="472"/>
                    <a:pt x="961" y="499"/>
                    <a:pt x="978" y="514"/>
                  </a:cubicBezTo>
                  <a:cubicBezTo>
                    <a:pt x="992" y="496"/>
                    <a:pt x="991" y="468"/>
                    <a:pt x="976" y="453"/>
                  </a:cubicBezTo>
                  <a:close/>
                  <a:moveTo>
                    <a:pt x="1047" y="211"/>
                  </a:moveTo>
                  <a:cubicBezTo>
                    <a:pt x="1043" y="202"/>
                    <a:pt x="1039" y="193"/>
                    <a:pt x="1034" y="184"/>
                  </a:cubicBezTo>
                  <a:cubicBezTo>
                    <a:pt x="1032" y="181"/>
                    <a:pt x="1026" y="179"/>
                    <a:pt x="1022" y="180"/>
                  </a:cubicBezTo>
                  <a:cubicBezTo>
                    <a:pt x="1019" y="181"/>
                    <a:pt x="1015" y="187"/>
                    <a:pt x="1015" y="190"/>
                  </a:cubicBezTo>
                  <a:cubicBezTo>
                    <a:pt x="1017" y="200"/>
                    <a:pt x="1019" y="209"/>
                    <a:pt x="1023" y="218"/>
                  </a:cubicBezTo>
                  <a:cubicBezTo>
                    <a:pt x="1025" y="224"/>
                    <a:pt x="1031" y="231"/>
                    <a:pt x="1039" y="227"/>
                  </a:cubicBezTo>
                  <a:cubicBezTo>
                    <a:pt x="1043" y="225"/>
                    <a:pt x="1044" y="217"/>
                    <a:pt x="1047" y="211"/>
                  </a:cubicBezTo>
                  <a:close/>
                  <a:moveTo>
                    <a:pt x="44" y="644"/>
                  </a:moveTo>
                  <a:cubicBezTo>
                    <a:pt x="42" y="654"/>
                    <a:pt x="47" y="659"/>
                    <a:pt x="55" y="662"/>
                  </a:cubicBezTo>
                  <a:cubicBezTo>
                    <a:pt x="70" y="666"/>
                    <a:pt x="86" y="661"/>
                    <a:pt x="95" y="649"/>
                  </a:cubicBezTo>
                  <a:cubicBezTo>
                    <a:pt x="102" y="638"/>
                    <a:pt x="102" y="631"/>
                    <a:pt x="94" y="620"/>
                  </a:cubicBezTo>
                  <a:cubicBezTo>
                    <a:pt x="75" y="648"/>
                    <a:pt x="75" y="648"/>
                    <a:pt x="44" y="644"/>
                  </a:cubicBezTo>
                  <a:close/>
                  <a:moveTo>
                    <a:pt x="223" y="178"/>
                  </a:moveTo>
                  <a:cubicBezTo>
                    <a:pt x="238" y="169"/>
                    <a:pt x="244" y="149"/>
                    <a:pt x="240" y="131"/>
                  </a:cubicBezTo>
                  <a:cubicBezTo>
                    <a:pt x="238" y="121"/>
                    <a:pt x="234" y="114"/>
                    <a:pt x="220" y="115"/>
                  </a:cubicBezTo>
                  <a:cubicBezTo>
                    <a:pt x="217" y="135"/>
                    <a:pt x="220" y="155"/>
                    <a:pt x="223" y="178"/>
                  </a:cubicBezTo>
                  <a:close/>
                  <a:moveTo>
                    <a:pt x="462" y="508"/>
                  </a:moveTo>
                  <a:cubicBezTo>
                    <a:pt x="467" y="519"/>
                    <a:pt x="470" y="527"/>
                    <a:pt x="473" y="535"/>
                  </a:cubicBezTo>
                  <a:cubicBezTo>
                    <a:pt x="475" y="537"/>
                    <a:pt x="478" y="540"/>
                    <a:pt x="481" y="540"/>
                  </a:cubicBezTo>
                  <a:cubicBezTo>
                    <a:pt x="493" y="541"/>
                    <a:pt x="504" y="540"/>
                    <a:pt x="516" y="540"/>
                  </a:cubicBezTo>
                  <a:cubicBezTo>
                    <a:pt x="517" y="538"/>
                    <a:pt x="517" y="537"/>
                    <a:pt x="517" y="535"/>
                  </a:cubicBezTo>
                  <a:cubicBezTo>
                    <a:pt x="504" y="520"/>
                    <a:pt x="486" y="512"/>
                    <a:pt x="462" y="508"/>
                  </a:cubicBezTo>
                  <a:close/>
                  <a:moveTo>
                    <a:pt x="433" y="245"/>
                  </a:moveTo>
                  <a:cubicBezTo>
                    <a:pt x="433" y="246"/>
                    <a:pt x="433" y="247"/>
                    <a:pt x="432" y="249"/>
                  </a:cubicBezTo>
                  <a:cubicBezTo>
                    <a:pt x="445" y="254"/>
                    <a:pt x="459" y="251"/>
                    <a:pt x="472" y="251"/>
                  </a:cubicBezTo>
                  <a:cubicBezTo>
                    <a:pt x="487" y="252"/>
                    <a:pt x="502" y="252"/>
                    <a:pt x="516" y="251"/>
                  </a:cubicBezTo>
                  <a:cubicBezTo>
                    <a:pt x="529" y="250"/>
                    <a:pt x="543" y="255"/>
                    <a:pt x="555" y="245"/>
                  </a:cubicBezTo>
                  <a:cubicBezTo>
                    <a:pt x="515" y="245"/>
                    <a:pt x="474" y="245"/>
                    <a:pt x="433" y="245"/>
                  </a:cubicBezTo>
                  <a:close/>
                  <a:moveTo>
                    <a:pt x="435" y="206"/>
                  </a:moveTo>
                  <a:cubicBezTo>
                    <a:pt x="448" y="214"/>
                    <a:pt x="462" y="211"/>
                    <a:pt x="475" y="212"/>
                  </a:cubicBezTo>
                  <a:cubicBezTo>
                    <a:pt x="490" y="212"/>
                    <a:pt x="505" y="212"/>
                    <a:pt x="519" y="211"/>
                  </a:cubicBezTo>
                  <a:cubicBezTo>
                    <a:pt x="532" y="211"/>
                    <a:pt x="546" y="216"/>
                    <a:pt x="558" y="206"/>
                  </a:cubicBezTo>
                  <a:cubicBezTo>
                    <a:pt x="517" y="203"/>
                    <a:pt x="476" y="203"/>
                    <a:pt x="435" y="206"/>
                  </a:cubicBezTo>
                  <a:close/>
                  <a:moveTo>
                    <a:pt x="183" y="615"/>
                  </a:moveTo>
                  <a:cubicBezTo>
                    <a:pt x="168" y="585"/>
                    <a:pt x="149" y="571"/>
                    <a:pt x="127" y="572"/>
                  </a:cubicBezTo>
                  <a:cubicBezTo>
                    <a:pt x="131" y="588"/>
                    <a:pt x="153" y="605"/>
                    <a:pt x="183" y="615"/>
                  </a:cubicBezTo>
                  <a:close/>
                  <a:moveTo>
                    <a:pt x="545" y="617"/>
                  </a:moveTo>
                  <a:cubicBezTo>
                    <a:pt x="543" y="608"/>
                    <a:pt x="541" y="600"/>
                    <a:pt x="538" y="591"/>
                  </a:cubicBezTo>
                  <a:cubicBezTo>
                    <a:pt x="525" y="592"/>
                    <a:pt x="513" y="592"/>
                    <a:pt x="499" y="593"/>
                  </a:cubicBezTo>
                  <a:cubicBezTo>
                    <a:pt x="509" y="615"/>
                    <a:pt x="520" y="620"/>
                    <a:pt x="545" y="617"/>
                  </a:cubicBezTo>
                  <a:close/>
                  <a:moveTo>
                    <a:pt x="635" y="314"/>
                  </a:moveTo>
                  <a:cubicBezTo>
                    <a:pt x="623" y="304"/>
                    <a:pt x="609" y="310"/>
                    <a:pt x="597" y="309"/>
                  </a:cubicBezTo>
                  <a:cubicBezTo>
                    <a:pt x="583" y="308"/>
                    <a:pt x="570" y="308"/>
                    <a:pt x="557" y="309"/>
                  </a:cubicBezTo>
                  <a:cubicBezTo>
                    <a:pt x="544" y="310"/>
                    <a:pt x="531" y="305"/>
                    <a:pt x="517" y="313"/>
                  </a:cubicBezTo>
                  <a:cubicBezTo>
                    <a:pt x="534" y="318"/>
                    <a:pt x="614" y="318"/>
                    <a:pt x="635" y="314"/>
                  </a:cubicBezTo>
                  <a:close/>
                  <a:moveTo>
                    <a:pt x="448" y="258"/>
                  </a:moveTo>
                  <a:cubicBezTo>
                    <a:pt x="462" y="266"/>
                    <a:pt x="546" y="266"/>
                    <a:pt x="562" y="258"/>
                  </a:cubicBezTo>
                  <a:cubicBezTo>
                    <a:pt x="524" y="256"/>
                    <a:pt x="486" y="256"/>
                    <a:pt x="448" y="258"/>
                  </a:cubicBezTo>
                  <a:close/>
                  <a:moveTo>
                    <a:pt x="442" y="169"/>
                  </a:moveTo>
                  <a:cubicBezTo>
                    <a:pt x="471" y="174"/>
                    <a:pt x="545" y="173"/>
                    <a:pt x="557" y="168"/>
                  </a:cubicBezTo>
                  <a:cubicBezTo>
                    <a:pt x="547" y="164"/>
                    <a:pt x="477" y="161"/>
                    <a:pt x="454" y="164"/>
                  </a:cubicBezTo>
                  <a:cubicBezTo>
                    <a:pt x="450" y="164"/>
                    <a:pt x="447" y="167"/>
                    <a:pt x="442" y="169"/>
                  </a:cubicBezTo>
                  <a:close/>
                  <a:moveTo>
                    <a:pt x="561" y="220"/>
                  </a:moveTo>
                  <a:cubicBezTo>
                    <a:pt x="546" y="214"/>
                    <a:pt x="533" y="217"/>
                    <a:pt x="521" y="216"/>
                  </a:cubicBezTo>
                  <a:cubicBezTo>
                    <a:pt x="508" y="216"/>
                    <a:pt x="495" y="216"/>
                    <a:pt x="481" y="216"/>
                  </a:cubicBezTo>
                  <a:cubicBezTo>
                    <a:pt x="469" y="217"/>
                    <a:pt x="457" y="214"/>
                    <a:pt x="442" y="220"/>
                  </a:cubicBezTo>
                  <a:cubicBezTo>
                    <a:pt x="462" y="226"/>
                    <a:pt x="542" y="226"/>
                    <a:pt x="561" y="220"/>
                  </a:cubicBezTo>
                  <a:close/>
                  <a:moveTo>
                    <a:pt x="277" y="257"/>
                  </a:moveTo>
                  <a:cubicBezTo>
                    <a:pt x="278" y="264"/>
                    <a:pt x="277" y="267"/>
                    <a:pt x="278" y="270"/>
                  </a:cubicBezTo>
                  <a:cubicBezTo>
                    <a:pt x="278" y="273"/>
                    <a:pt x="279" y="276"/>
                    <a:pt x="280" y="279"/>
                  </a:cubicBezTo>
                  <a:cubicBezTo>
                    <a:pt x="315" y="278"/>
                    <a:pt x="318" y="277"/>
                    <a:pt x="322" y="257"/>
                  </a:cubicBezTo>
                  <a:cubicBezTo>
                    <a:pt x="308" y="257"/>
                    <a:pt x="294" y="257"/>
                    <a:pt x="277" y="257"/>
                  </a:cubicBezTo>
                  <a:close/>
                  <a:moveTo>
                    <a:pt x="510" y="631"/>
                  </a:moveTo>
                  <a:cubicBezTo>
                    <a:pt x="503" y="618"/>
                    <a:pt x="496" y="608"/>
                    <a:pt x="485" y="602"/>
                  </a:cubicBezTo>
                  <a:cubicBezTo>
                    <a:pt x="481" y="600"/>
                    <a:pt x="475" y="598"/>
                    <a:pt x="470" y="599"/>
                  </a:cubicBezTo>
                  <a:cubicBezTo>
                    <a:pt x="467" y="599"/>
                    <a:pt x="462" y="603"/>
                    <a:pt x="461" y="607"/>
                  </a:cubicBezTo>
                  <a:cubicBezTo>
                    <a:pt x="460" y="610"/>
                    <a:pt x="463" y="617"/>
                    <a:pt x="466" y="618"/>
                  </a:cubicBezTo>
                  <a:cubicBezTo>
                    <a:pt x="479" y="623"/>
                    <a:pt x="493" y="630"/>
                    <a:pt x="510" y="631"/>
                  </a:cubicBezTo>
                  <a:close/>
                  <a:moveTo>
                    <a:pt x="501" y="300"/>
                  </a:moveTo>
                  <a:cubicBezTo>
                    <a:pt x="537" y="305"/>
                    <a:pt x="574" y="304"/>
                    <a:pt x="614" y="304"/>
                  </a:cubicBezTo>
                  <a:cubicBezTo>
                    <a:pt x="600" y="295"/>
                    <a:pt x="537" y="293"/>
                    <a:pt x="501" y="300"/>
                  </a:cubicBezTo>
                  <a:close/>
                  <a:moveTo>
                    <a:pt x="573" y="276"/>
                  </a:moveTo>
                  <a:cubicBezTo>
                    <a:pt x="573" y="274"/>
                    <a:pt x="573" y="272"/>
                    <a:pt x="573" y="271"/>
                  </a:cubicBezTo>
                  <a:cubicBezTo>
                    <a:pt x="561" y="270"/>
                    <a:pt x="549" y="270"/>
                    <a:pt x="538" y="270"/>
                  </a:cubicBezTo>
                  <a:cubicBezTo>
                    <a:pt x="525" y="269"/>
                    <a:pt x="512" y="269"/>
                    <a:pt x="500" y="270"/>
                  </a:cubicBezTo>
                  <a:cubicBezTo>
                    <a:pt x="489" y="271"/>
                    <a:pt x="477" y="265"/>
                    <a:pt x="464" y="276"/>
                  </a:cubicBezTo>
                  <a:cubicBezTo>
                    <a:pt x="503" y="276"/>
                    <a:pt x="538" y="276"/>
                    <a:pt x="573" y="276"/>
                  </a:cubicBezTo>
                  <a:close/>
                  <a:moveTo>
                    <a:pt x="951" y="537"/>
                  </a:moveTo>
                  <a:cubicBezTo>
                    <a:pt x="943" y="511"/>
                    <a:pt x="935" y="502"/>
                    <a:pt x="913" y="500"/>
                  </a:cubicBezTo>
                  <a:cubicBezTo>
                    <a:pt x="916" y="524"/>
                    <a:pt x="928" y="536"/>
                    <a:pt x="951" y="537"/>
                  </a:cubicBezTo>
                  <a:close/>
                  <a:moveTo>
                    <a:pt x="592" y="286"/>
                  </a:moveTo>
                  <a:cubicBezTo>
                    <a:pt x="567" y="281"/>
                    <a:pt x="498" y="282"/>
                    <a:pt x="485" y="287"/>
                  </a:cubicBezTo>
                  <a:cubicBezTo>
                    <a:pt x="501" y="292"/>
                    <a:pt x="572" y="292"/>
                    <a:pt x="592" y="286"/>
                  </a:cubicBezTo>
                  <a:close/>
                  <a:moveTo>
                    <a:pt x="748" y="466"/>
                  </a:moveTo>
                  <a:cubicBezTo>
                    <a:pt x="757" y="466"/>
                    <a:pt x="766" y="459"/>
                    <a:pt x="766" y="450"/>
                  </a:cubicBezTo>
                  <a:cubicBezTo>
                    <a:pt x="766" y="442"/>
                    <a:pt x="758" y="435"/>
                    <a:pt x="750" y="434"/>
                  </a:cubicBezTo>
                  <a:cubicBezTo>
                    <a:pt x="741" y="434"/>
                    <a:pt x="733" y="441"/>
                    <a:pt x="733" y="450"/>
                  </a:cubicBezTo>
                  <a:cubicBezTo>
                    <a:pt x="733" y="459"/>
                    <a:pt x="740" y="466"/>
                    <a:pt x="748" y="466"/>
                  </a:cubicBezTo>
                  <a:close/>
                  <a:moveTo>
                    <a:pt x="647" y="572"/>
                  </a:moveTo>
                  <a:cubicBezTo>
                    <a:pt x="670" y="574"/>
                    <a:pt x="693" y="558"/>
                    <a:pt x="700" y="537"/>
                  </a:cubicBezTo>
                  <a:cubicBezTo>
                    <a:pt x="677" y="540"/>
                    <a:pt x="662" y="553"/>
                    <a:pt x="647" y="572"/>
                  </a:cubicBezTo>
                  <a:close/>
                  <a:moveTo>
                    <a:pt x="1125" y="413"/>
                  </a:moveTo>
                  <a:cubicBezTo>
                    <a:pt x="1112" y="388"/>
                    <a:pt x="1096" y="380"/>
                    <a:pt x="1075" y="389"/>
                  </a:cubicBezTo>
                  <a:cubicBezTo>
                    <a:pt x="1087" y="405"/>
                    <a:pt x="1103" y="412"/>
                    <a:pt x="1125" y="413"/>
                  </a:cubicBezTo>
                  <a:close/>
                  <a:moveTo>
                    <a:pt x="462" y="157"/>
                  </a:moveTo>
                  <a:cubicBezTo>
                    <a:pt x="495" y="162"/>
                    <a:pt x="544" y="160"/>
                    <a:pt x="554" y="154"/>
                  </a:cubicBezTo>
                  <a:cubicBezTo>
                    <a:pt x="537" y="149"/>
                    <a:pt x="479" y="150"/>
                    <a:pt x="462" y="157"/>
                  </a:cubicBezTo>
                  <a:close/>
                  <a:moveTo>
                    <a:pt x="193" y="191"/>
                  </a:moveTo>
                  <a:cubicBezTo>
                    <a:pt x="210" y="167"/>
                    <a:pt x="202" y="143"/>
                    <a:pt x="176" y="137"/>
                  </a:cubicBezTo>
                  <a:cubicBezTo>
                    <a:pt x="182" y="155"/>
                    <a:pt x="187" y="172"/>
                    <a:pt x="193" y="191"/>
                  </a:cubicBezTo>
                  <a:close/>
                  <a:moveTo>
                    <a:pt x="1063" y="316"/>
                  </a:moveTo>
                  <a:cubicBezTo>
                    <a:pt x="1076" y="306"/>
                    <a:pt x="1081" y="293"/>
                    <a:pt x="1077" y="282"/>
                  </a:cubicBezTo>
                  <a:cubicBezTo>
                    <a:pt x="1075" y="275"/>
                    <a:pt x="1069" y="273"/>
                    <a:pt x="1064" y="278"/>
                  </a:cubicBezTo>
                  <a:cubicBezTo>
                    <a:pt x="1054" y="287"/>
                    <a:pt x="1053" y="303"/>
                    <a:pt x="1063" y="316"/>
                  </a:cubicBezTo>
                  <a:close/>
                  <a:moveTo>
                    <a:pt x="981" y="287"/>
                  </a:moveTo>
                  <a:cubicBezTo>
                    <a:pt x="990" y="305"/>
                    <a:pt x="1002" y="310"/>
                    <a:pt x="1019" y="301"/>
                  </a:cubicBezTo>
                  <a:cubicBezTo>
                    <a:pt x="1012" y="281"/>
                    <a:pt x="997" y="276"/>
                    <a:pt x="981" y="287"/>
                  </a:cubicBezTo>
                  <a:close/>
                  <a:moveTo>
                    <a:pt x="291" y="217"/>
                  </a:moveTo>
                  <a:cubicBezTo>
                    <a:pt x="292" y="233"/>
                    <a:pt x="298" y="241"/>
                    <a:pt x="307" y="236"/>
                  </a:cubicBezTo>
                  <a:cubicBezTo>
                    <a:pt x="318" y="229"/>
                    <a:pt x="328" y="221"/>
                    <a:pt x="338" y="213"/>
                  </a:cubicBezTo>
                  <a:cubicBezTo>
                    <a:pt x="340" y="212"/>
                    <a:pt x="339" y="208"/>
                    <a:pt x="340" y="201"/>
                  </a:cubicBezTo>
                  <a:cubicBezTo>
                    <a:pt x="325" y="219"/>
                    <a:pt x="308" y="217"/>
                    <a:pt x="291" y="217"/>
                  </a:cubicBezTo>
                  <a:close/>
                  <a:moveTo>
                    <a:pt x="111" y="542"/>
                  </a:moveTo>
                  <a:cubicBezTo>
                    <a:pt x="119" y="542"/>
                    <a:pt x="126" y="536"/>
                    <a:pt x="127" y="529"/>
                  </a:cubicBezTo>
                  <a:cubicBezTo>
                    <a:pt x="128" y="522"/>
                    <a:pt x="120" y="514"/>
                    <a:pt x="112" y="515"/>
                  </a:cubicBezTo>
                  <a:cubicBezTo>
                    <a:pt x="104" y="515"/>
                    <a:pt x="98" y="518"/>
                    <a:pt x="96" y="527"/>
                  </a:cubicBezTo>
                  <a:cubicBezTo>
                    <a:pt x="95" y="535"/>
                    <a:pt x="103" y="542"/>
                    <a:pt x="111" y="542"/>
                  </a:cubicBezTo>
                  <a:close/>
                  <a:moveTo>
                    <a:pt x="549" y="337"/>
                  </a:moveTo>
                  <a:cubicBezTo>
                    <a:pt x="569" y="346"/>
                    <a:pt x="621" y="346"/>
                    <a:pt x="636" y="337"/>
                  </a:cubicBezTo>
                  <a:cubicBezTo>
                    <a:pt x="607" y="337"/>
                    <a:pt x="580" y="337"/>
                    <a:pt x="549" y="337"/>
                  </a:cubicBezTo>
                  <a:close/>
                  <a:moveTo>
                    <a:pt x="226" y="225"/>
                  </a:moveTo>
                  <a:cubicBezTo>
                    <a:pt x="229" y="246"/>
                    <a:pt x="240" y="252"/>
                    <a:pt x="257" y="241"/>
                  </a:cubicBezTo>
                  <a:cubicBezTo>
                    <a:pt x="250" y="230"/>
                    <a:pt x="244" y="218"/>
                    <a:pt x="226" y="225"/>
                  </a:cubicBezTo>
                  <a:close/>
                  <a:moveTo>
                    <a:pt x="164" y="568"/>
                  </a:moveTo>
                  <a:cubicBezTo>
                    <a:pt x="174" y="584"/>
                    <a:pt x="195" y="590"/>
                    <a:pt x="209" y="583"/>
                  </a:cubicBezTo>
                  <a:cubicBezTo>
                    <a:pt x="196" y="573"/>
                    <a:pt x="182" y="568"/>
                    <a:pt x="164" y="568"/>
                  </a:cubicBezTo>
                  <a:close/>
                  <a:moveTo>
                    <a:pt x="558" y="234"/>
                  </a:moveTo>
                  <a:cubicBezTo>
                    <a:pt x="530" y="228"/>
                    <a:pt x="451" y="229"/>
                    <a:pt x="438" y="235"/>
                  </a:cubicBezTo>
                  <a:cubicBezTo>
                    <a:pt x="459" y="239"/>
                    <a:pt x="541" y="238"/>
                    <a:pt x="558" y="234"/>
                  </a:cubicBezTo>
                  <a:close/>
                  <a:moveTo>
                    <a:pt x="441" y="566"/>
                  </a:moveTo>
                  <a:cubicBezTo>
                    <a:pt x="447" y="566"/>
                    <a:pt x="453" y="563"/>
                    <a:pt x="453" y="554"/>
                  </a:cubicBezTo>
                  <a:cubicBezTo>
                    <a:pt x="453" y="547"/>
                    <a:pt x="449" y="543"/>
                    <a:pt x="442" y="543"/>
                  </a:cubicBezTo>
                  <a:cubicBezTo>
                    <a:pt x="435" y="542"/>
                    <a:pt x="429" y="546"/>
                    <a:pt x="428" y="553"/>
                  </a:cubicBezTo>
                  <a:cubicBezTo>
                    <a:pt x="427" y="560"/>
                    <a:pt x="433" y="566"/>
                    <a:pt x="441" y="566"/>
                  </a:cubicBezTo>
                  <a:close/>
                  <a:moveTo>
                    <a:pt x="312" y="161"/>
                  </a:moveTo>
                  <a:cubicBezTo>
                    <a:pt x="305" y="178"/>
                    <a:pt x="293" y="187"/>
                    <a:pt x="290" y="205"/>
                  </a:cubicBezTo>
                  <a:cubicBezTo>
                    <a:pt x="306" y="197"/>
                    <a:pt x="312" y="185"/>
                    <a:pt x="319" y="174"/>
                  </a:cubicBezTo>
                  <a:cubicBezTo>
                    <a:pt x="320" y="172"/>
                    <a:pt x="316" y="168"/>
                    <a:pt x="312" y="161"/>
                  </a:cubicBezTo>
                  <a:close/>
                  <a:moveTo>
                    <a:pt x="95" y="574"/>
                  </a:moveTo>
                  <a:cubicBezTo>
                    <a:pt x="90" y="581"/>
                    <a:pt x="84" y="586"/>
                    <a:pt x="84" y="591"/>
                  </a:cubicBezTo>
                  <a:cubicBezTo>
                    <a:pt x="84" y="595"/>
                    <a:pt x="91" y="600"/>
                    <a:pt x="96" y="601"/>
                  </a:cubicBezTo>
                  <a:cubicBezTo>
                    <a:pt x="103" y="602"/>
                    <a:pt x="110" y="594"/>
                    <a:pt x="108" y="588"/>
                  </a:cubicBezTo>
                  <a:cubicBezTo>
                    <a:pt x="106" y="584"/>
                    <a:pt x="101" y="580"/>
                    <a:pt x="95" y="574"/>
                  </a:cubicBezTo>
                  <a:close/>
                  <a:moveTo>
                    <a:pt x="375" y="503"/>
                  </a:moveTo>
                  <a:cubicBezTo>
                    <a:pt x="356" y="492"/>
                    <a:pt x="348" y="493"/>
                    <a:pt x="337" y="504"/>
                  </a:cubicBezTo>
                  <a:cubicBezTo>
                    <a:pt x="349" y="512"/>
                    <a:pt x="361" y="513"/>
                    <a:pt x="375" y="503"/>
                  </a:cubicBezTo>
                  <a:close/>
                  <a:moveTo>
                    <a:pt x="538" y="324"/>
                  </a:moveTo>
                  <a:cubicBezTo>
                    <a:pt x="553" y="332"/>
                    <a:pt x="628" y="331"/>
                    <a:pt x="644" y="324"/>
                  </a:cubicBezTo>
                  <a:cubicBezTo>
                    <a:pt x="607" y="324"/>
                    <a:pt x="572" y="324"/>
                    <a:pt x="538" y="324"/>
                  </a:cubicBezTo>
                  <a:close/>
                  <a:moveTo>
                    <a:pt x="446" y="387"/>
                  </a:moveTo>
                  <a:cubicBezTo>
                    <a:pt x="442" y="385"/>
                    <a:pt x="437" y="381"/>
                    <a:pt x="432" y="381"/>
                  </a:cubicBezTo>
                  <a:cubicBezTo>
                    <a:pt x="426" y="380"/>
                    <a:pt x="419" y="384"/>
                    <a:pt x="421" y="391"/>
                  </a:cubicBezTo>
                  <a:cubicBezTo>
                    <a:pt x="422" y="395"/>
                    <a:pt x="428" y="399"/>
                    <a:pt x="433" y="400"/>
                  </a:cubicBezTo>
                  <a:cubicBezTo>
                    <a:pt x="439" y="401"/>
                    <a:pt x="444" y="398"/>
                    <a:pt x="446" y="387"/>
                  </a:cubicBezTo>
                  <a:close/>
                  <a:moveTo>
                    <a:pt x="137" y="477"/>
                  </a:moveTo>
                  <a:cubicBezTo>
                    <a:pt x="132" y="483"/>
                    <a:pt x="126" y="487"/>
                    <a:pt x="126" y="491"/>
                  </a:cubicBezTo>
                  <a:cubicBezTo>
                    <a:pt x="125" y="494"/>
                    <a:pt x="132" y="499"/>
                    <a:pt x="136" y="500"/>
                  </a:cubicBezTo>
                  <a:cubicBezTo>
                    <a:pt x="142" y="501"/>
                    <a:pt x="149" y="498"/>
                    <a:pt x="149" y="491"/>
                  </a:cubicBezTo>
                  <a:cubicBezTo>
                    <a:pt x="149" y="487"/>
                    <a:pt x="143" y="483"/>
                    <a:pt x="137" y="477"/>
                  </a:cubicBezTo>
                  <a:close/>
                  <a:moveTo>
                    <a:pt x="50" y="582"/>
                  </a:moveTo>
                  <a:cubicBezTo>
                    <a:pt x="55" y="576"/>
                    <a:pt x="58" y="572"/>
                    <a:pt x="61" y="568"/>
                  </a:cubicBezTo>
                  <a:cubicBezTo>
                    <a:pt x="57" y="565"/>
                    <a:pt x="53" y="561"/>
                    <a:pt x="49" y="560"/>
                  </a:cubicBezTo>
                  <a:cubicBezTo>
                    <a:pt x="46" y="560"/>
                    <a:pt x="40" y="565"/>
                    <a:pt x="40" y="568"/>
                  </a:cubicBezTo>
                  <a:cubicBezTo>
                    <a:pt x="41" y="572"/>
                    <a:pt x="45" y="576"/>
                    <a:pt x="50" y="582"/>
                  </a:cubicBezTo>
                  <a:close/>
                  <a:moveTo>
                    <a:pt x="513" y="130"/>
                  </a:moveTo>
                  <a:cubicBezTo>
                    <a:pt x="525" y="130"/>
                    <a:pt x="536" y="130"/>
                    <a:pt x="548" y="130"/>
                  </a:cubicBezTo>
                  <a:cubicBezTo>
                    <a:pt x="536" y="122"/>
                    <a:pt x="524" y="122"/>
                    <a:pt x="513" y="130"/>
                  </a:cubicBezTo>
                  <a:close/>
                  <a:moveTo>
                    <a:pt x="550" y="144"/>
                  </a:moveTo>
                  <a:cubicBezTo>
                    <a:pt x="550" y="142"/>
                    <a:pt x="550" y="140"/>
                    <a:pt x="550" y="138"/>
                  </a:cubicBezTo>
                  <a:cubicBezTo>
                    <a:pt x="530" y="138"/>
                    <a:pt x="509" y="137"/>
                    <a:pt x="489" y="139"/>
                  </a:cubicBezTo>
                  <a:cubicBezTo>
                    <a:pt x="489" y="141"/>
                    <a:pt x="489" y="142"/>
                    <a:pt x="489" y="144"/>
                  </a:cubicBezTo>
                  <a:cubicBezTo>
                    <a:pt x="509" y="144"/>
                    <a:pt x="529" y="144"/>
                    <a:pt x="550" y="144"/>
                  </a:cubicBezTo>
                  <a:close/>
                  <a:moveTo>
                    <a:pt x="587" y="352"/>
                  </a:moveTo>
                  <a:cubicBezTo>
                    <a:pt x="580" y="349"/>
                    <a:pt x="573" y="346"/>
                    <a:pt x="568" y="356"/>
                  </a:cubicBezTo>
                  <a:cubicBezTo>
                    <a:pt x="575" y="354"/>
                    <a:pt x="581" y="353"/>
                    <a:pt x="587" y="3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1"/>
            <p:cNvSpPr/>
            <p:nvPr/>
          </p:nvSpPr>
          <p:spPr bwMode="auto">
            <a:xfrm>
              <a:off x="2827047" y="4868131"/>
              <a:ext cx="77478" cy="33836"/>
            </a:xfrm>
            <a:custGeom>
              <a:avLst/>
              <a:gdLst>
                <a:gd name="T0" fmla="*/ 59 w 59"/>
                <a:gd name="T1" fmla="*/ 12 h 26"/>
                <a:gd name="T2" fmla="*/ 50 w 59"/>
                <a:gd name="T3" fmla="*/ 25 h 26"/>
                <a:gd name="T4" fmla="*/ 23 w 59"/>
                <a:gd name="T5" fmla="*/ 15 h 26"/>
                <a:gd name="T6" fmla="*/ 8 w 59"/>
                <a:gd name="T7" fmla="*/ 14 h 26"/>
                <a:gd name="T8" fmla="*/ 1 w 59"/>
                <a:gd name="T9" fmla="*/ 6 h 26"/>
                <a:gd name="T10" fmla="*/ 33 w 59"/>
                <a:gd name="T11" fmla="*/ 0 h 26"/>
                <a:gd name="T12" fmla="*/ 59 w 59"/>
                <a:gd name="T13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26">
                  <a:moveTo>
                    <a:pt x="59" y="12"/>
                  </a:moveTo>
                  <a:cubicBezTo>
                    <a:pt x="55" y="18"/>
                    <a:pt x="53" y="21"/>
                    <a:pt x="50" y="25"/>
                  </a:cubicBezTo>
                  <a:cubicBezTo>
                    <a:pt x="41" y="24"/>
                    <a:pt x="30" y="26"/>
                    <a:pt x="23" y="15"/>
                  </a:cubicBezTo>
                  <a:cubicBezTo>
                    <a:pt x="21" y="13"/>
                    <a:pt x="13" y="13"/>
                    <a:pt x="8" y="14"/>
                  </a:cubicBezTo>
                  <a:cubicBezTo>
                    <a:pt x="2" y="15"/>
                    <a:pt x="0" y="13"/>
                    <a:pt x="1" y="6"/>
                  </a:cubicBezTo>
                  <a:cubicBezTo>
                    <a:pt x="12" y="6"/>
                    <a:pt x="25" y="16"/>
                    <a:pt x="33" y="0"/>
                  </a:cubicBezTo>
                  <a:cubicBezTo>
                    <a:pt x="41" y="4"/>
                    <a:pt x="50" y="8"/>
                    <a:pt x="59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2"/>
            <p:cNvSpPr/>
            <p:nvPr/>
          </p:nvSpPr>
          <p:spPr bwMode="auto">
            <a:xfrm>
              <a:off x="3268378" y="4841651"/>
              <a:ext cx="65219" cy="72084"/>
            </a:xfrm>
            <a:custGeom>
              <a:avLst/>
              <a:gdLst>
                <a:gd name="T0" fmla="*/ 0 w 50"/>
                <a:gd name="T1" fmla="*/ 8 h 55"/>
                <a:gd name="T2" fmla="*/ 4 w 50"/>
                <a:gd name="T3" fmla="*/ 0 h 55"/>
                <a:gd name="T4" fmla="*/ 15 w 50"/>
                <a:gd name="T5" fmla="*/ 9 h 55"/>
                <a:gd name="T6" fmla="*/ 41 w 50"/>
                <a:gd name="T7" fmla="*/ 21 h 55"/>
                <a:gd name="T8" fmla="*/ 50 w 50"/>
                <a:gd name="T9" fmla="*/ 51 h 55"/>
                <a:gd name="T10" fmla="*/ 41 w 50"/>
                <a:gd name="T11" fmla="*/ 47 h 55"/>
                <a:gd name="T12" fmla="*/ 34 w 50"/>
                <a:gd name="T13" fmla="*/ 31 h 55"/>
                <a:gd name="T14" fmla="*/ 8 w 50"/>
                <a:gd name="T15" fmla="*/ 11 h 55"/>
                <a:gd name="T16" fmla="*/ 0 w 50"/>
                <a:gd name="T17" fmla="*/ 8 h 55"/>
                <a:gd name="T18" fmla="*/ 0 w 50"/>
                <a:gd name="T19" fmla="*/ 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55">
                  <a:moveTo>
                    <a:pt x="0" y="8"/>
                  </a:moveTo>
                  <a:cubicBezTo>
                    <a:pt x="1" y="5"/>
                    <a:pt x="3" y="3"/>
                    <a:pt x="4" y="0"/>
                  </a:cubicBezTo>
                  <a:cubicBezTo>
                    <a:pt x="8" y="3"/>
                    <a:pt x="14" y="5"/>
                    <a:pt x="15" y="9"/>
                  </a:cubicBezTo>
                  <a:cubicBezTo>
                    <a:pt x="21" y="25"/>
                    <a:pt x="21" y="25"/>
                    <a:pt x="41" y="21"/>
                  </a:cubicBezTo>
                  <a:cubicBezTo>
                    <a:pt x="44" y="31"/>
                    <a:pt x="47" y="41"/>
                    <a:pt x="50" y="51"/>
                  </a:cubicBezTo>
                  <a:cubicBezTo>
                    <a:pt x="44" y="55"/>
                    <a:pt x="39" y="53"/>
                    <a:pt x="41" y="47"/>
                  </a:cubicBezTo>
                  <a:cubicBezTo>
                    <a:pt x="46" y="38"/>
                    <a:pt x="43" y="32"/>
                    <a:pt x="34" y="31"/>
                  </a:cubicBezTo>
                  <a:cubicBezTo>
                    <a:pt x="20" y="30"/>
                    <a:pt x="10" y="26"/>
                    <a:pt x="8" y="11"/>
                  </a:cubicBezTo>
                  <a:cubicBezTo>
                    <a:pt x="8" y="9"/>
                    <a:pt x="2" y="9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3"/>
            <p:cNvSpPr/>
            <p:nvPr/>
          </p:nvSpPr>
          <p:spPr bwMode="auto">
            <a:xfrm>
              <a:off x="3260532" y="4898043"/>
              <a:ext cx="61296" cy="69142"/>
            </a:xfrm>
            <a:custGeom>
              <a:avLst/>
              <a:gdLst>
                <a:gd name="T0" fmla="*/ 29 w 47"/>
                <a:gd name="T1" fmla="*/ 53 h 53"/>
                <a:gd name="T2" fmla="*/ 21 w 47"/>
                <a:gd name="T3" fmla="*/ 23 h 53"/>
                <a:gd name="T4" fmla="*/ 0 w 47"/>
                <a:gd name="T5" fmla="*/ 5 h 53"/>
                <a:gd name="T6" fmla="*/ 5 w 47"/>
                <a:gd name="T7" fmla="*/ 0 h 53"/>
                <a:gd name="T8" fmla="*/ 33 w 47"/>
                <a:gd name="T9" fmla="*/ 5 h 53"/>
                <a:gd name="T10" fmla="*/ 47 w 47"/>
                <a:gd name="T11" fmla="*/ 31 h 53"/>
                <a:gd name="T12" fmla="*/ 29 w 47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53">
                  <a:moveTo>
                    <a:pt x="29" y="53"/>
                  </a:moveTo>
                  <a:cubicBezTo>
                    <a:pt x="26" y="41"/>
                    <a:pt x="38" y="27"/>
                    <a:pt x="21" y="23"/>
                  </a:cubicBezTo>
                  <a:cubicBezTo>
                    <a:pt x="19" y="13"/>
                    <a:pt x="20" y="1"/>
                    <a:pt x="0" y="5"/>
                  </a:cubicBezTo>
                  <a:cubicBezTo>
                    <a:pt x="2" y="3"/>
                    <a:pt x="3" y="1"/>
                    <a:pt x="5" y="0"/>
                  </a:cubicBezTo>
                  <a:cubicBezTo>
                    <a:pt x="14" y="1"/>
                    <a:pt x="22" y="3"/>
                    <a:pt x="33" y="5"/>
                  </a:cubicBezTo>
                  <a:cubicBezTo>
                    <a:pt x="27" y="19"/>
                    <a:pt x="29" y="28"/>
                    <a:pt x="47" y="31"/>
                  </a:cubicBezTo>
                  <a:cubicBezTo>
                    <a:pt x="40" y="40"/>
                    <a:pt x="36" y="45"/>
                    <a:pt x="29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4"/>
            <p:cNvSpPr/>
            <p:nvPr/>
          </p:nvSpPr>
          <p:spPr bwMode="auto">
            <a:xfrm>
              <a:off x="2857450" y="4801441"/>
              <a:ext cx="62767" cy="18144"/>
            </a:xfrm>
            <a:custGeom>
              <a:avLst/>
              <a:gdLst>
                <a:gd name="T0" fmla="*/ 47 w 48"/>
                <a:gd name="T1" fmla="*/ 14 h 14"/>
                <a:gd name="T2" fmla="*/ 0 w 48"/>
                <a:gd name="T3" fmla="*/ 10 h 14"/>
                <a:gd name="T4" fmla="*/ 9 w 48"/>
                <a:gd name="T5" fmla="*/ 0 h 14"/>
                <a:gd name="T6" fmla="*/ 35 w 48"/>
                <a:gd name="T7" fmla="*/ 1 h 14"/>
                <a:gd name="T8" fmla="*/ 48 w 48"/>
                <a:gd name="T9" fmla="*/ 8 h 14"/>
                <a:gd name="T10" fmla="*/ 47 w 48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14">
                  <a:moveTo>
                    <a:pt x="47" y="14"/>
                  </a:moveTo>
                  <a:cubicBezTo>
                    <a:pt x="33" y="13"/>
                    <a:pt x="18" y="12"/>
                    <a:pt x="0" y="10"/>
                  </a:cubicBezTo>
                  <a:cubicBezTo>
                    <a:pt x="6" y="4"/>
                    <a:pt x="8" y="1"/>
                    <a:pt x="9" y="0"/>
                  </a:cubicBezTo>
                  <a:cubicBezTo>
                    <a:pt x="19" y="1"/>
                    <a:pt x="28" y="2"/>
                    <a:pt x="35" y="1"/>
                  </a:cubicBezTo>
                  <a:cubicBezTo>
                    <a:pt x="43" y="0"/>
                    <a:pt x="45" y="4"/>
                    <a:pt x="48" y="8"/>
                  </a:cubicBezTo>
                  <a:cubicBezTo>
                    <a:pt x="48" y="10"/>
                    <a:pt x="47" y="12"/>
                    <a:pt x="47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5"/>
            <p:cNvSpPr/>
            <p:nvPr/>
          </p:nvSpPr>
          <p:spPr bwMode="auto">
            <a:xfrm>
              <a:off x="2881968" y="4827430"/>
              <a:ext cx="56392" cy="39229"/>
            </a:xfrm>
            <a:custGeom>
              <a:avLst/>
              <a:gdLst>
                <a:gd name="T0" fmla="*/ 1 w 43"/>
                <a:gd name="T1" fmla="*/ 10 h 30"/>
                <a:gd name="T2" fmla="*/ 22 w 43"/>
                <a:gd name="T3" fmla="*/ 12 h 30"/>
                <a:gd name="T4" fmla="*/ 43 w 43"/>
                <a:gd name="T5" fmla="*/ 11 h 30"/>
                <a:gd name="T6" fmla="*/ 14 w 43"/>
                <a:gd name="T7" fmla="*/ 20 h 30"/>
                <a:gd name="T8" fmla="*/ 0 w 43"/>
                <a:gd name="T9" fmla="*/ 13 h 30"/>
                <a:gd name="T10" fmla="*/ 1 w 43"/>
                <a:gd name="T11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30">
                  <a:moveTo>
                    <a:pt x="1" y="10"/>
                  </a:moveTo>
                  <a:cubicBezTo>
                    <a:pt x="8" y="11"/>
                    <a:pt x="15" y="12"/>
                    <a:pt x="22" y="12"/>
                  </a:cubicBezTo>
                  <a:cubicBezTo>
                    <a:pt x="29" y="12"/>
                    <a:pt x="35" y="0"/>
                    <a:pt x="43" y="11"/>
                  </a:cubicBezTo>
                  <a:cubicBezTo>
                    <a:pt x="32" y="29"/>
                    <a:pt x="30" y="30"/>
                    <a:pt x="14" y="20"/>
                  </a:cubicBezTo>
                  <a:cubicBezTo>
                    <a:pt x="10" y="17"/>
                    <a:pt x="5" y="15"/>
                    <a:pt x="0" y="13"/>
                  </a:cubicBezTo>
                  <a:cubicBezTo>
                    <a:pt x="0" y="12"/>
                    <a:pt x="1" y="11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6"/>
            <p:cNvSpPr/>
            <p:nvPr/>
          </p:nvSpPr>
          <p:spPr bwMode="auto">
            <a:xfrm>
              <a:off x="3221303" y="4861266"/>
              <a:ext cx="39229" cy="42172"/>
            </a:xfrm>
            <a:custGeom>
              <a:avLst/>
              <a:gdLst>
                <a:gd name="T0" fmla="*/ 23 w 30"/>
                <a:gd name="T1" fmla="*/ 0 h 32"/>
                <a:gd name="T2" fmla="*/ 30 w 30"/>
                <a:gd name="T3" fmla="*/ 15 h 32"/>
                <a:gd name="T4" fmla="*/ 13 w 30"/>
                <a:gd name="T5" fmla="*/ 18 h 32"/>
                <a:gd name="T6" fmla="*/ 6 w 30"/>
                <a:gd name="T7" fmla="*/ 32 h 32"/>
                <a:gd name="T8" fmla="*/ 0 w 30"/>
                <a:gd name="T9" fmla="*/ 25 h 32"/>
                <a:gd name="T10" fmla="*/ 10 w 30"/>
                <a:gd name="T11" fmla="*/ 9 h 32"/>
                <a:gd name="T12" fmla="*/ 23 w 30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2">
                  <a:moveTo>
                    <a:pt x="23" y="0"/>
                  </a:moveTo>
                  <a:cubicBezTo>
                    <a:pt x="25" y="5"/>
                    <a:pt x="28" y="9"/>
                    <a:pt x="30" y="15"/>
                  </a:cubicBezTo>
                  <a:cubicBezTo>
                    <a:pt x="25" y="16"/>
                    <a:pt x="18" y="15"/>
                    <a:pt x="13" y="18"/>
                  </a:cubicBezTo>
                  <a:cubicBezTo>
                    <a:pt x="10" y="20"/>
                    <a:pt x="8" y="27"/>
                    <a:pt x="6" y="32"/>
                  </a:cubicBezTo>
                  <a:cubicBezTo>
                    <a:pt x="4" y="29"/>
                    <a:pt x="2" y="27"/>
                    <a:pt x="0" y="25"/>
                  </a:cubicBezTo>
                  <a:cubicBezTo>
                    <a:pt x="4" y="19"/>
                    <a:pt x="8" y="15"/>
                    <a:pt x="10" y="9"/>
                  </a:cubicBezTo>
                  <a:cubicBezTo>
                    <a:pt x="12" y="2"/>
                    <a:pt x="17" y="0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7"/>
            <p:cNvSpPr/>
            <p:nvPr/>
          </p:nvSpPr>
          <p:spPr bwMode="auto">
            <a:xfrm>
              <a:off x="3181583" y="4964733"/>
              <a:ext cx="53940" cy="36778"/>
            </a:xfrm>
            <a:custGeom>
              <a:avLst/>
              <a:gdLst>
                <a:gd name="T0" fmla="*/ 0 w 41"/>
                <a:gd name="T1" fmla="*/ 0 h 28"/>
                <a:gd name="T2" fmla="*/ 8 w 41"/>
                <a:gd name="T3" fmla="*/ 8 h 28"/>
                <a:gd name="T4" fmla="*/ 35 w 41"/>
                <a:gd name="T5" fmla="*/ 18 h 28"/>
                <a:gd name="T6" fmla="*/ 41 w 41"/>
                <a:gd name="T7" fmla="*/ 22 h 28"/>
                <a:gd name="T8" fmla="*/ 22 w 41"/>
                <a:gd name="T9" fmla="*/ 27 h 28"/>
                <a:gd name="T10" fmla="*/ 1 w 41"/>
                <a:gd name="T11" fmla="*/ 27 h 28"/>
                <a:gd name="T12" fmla="*/ 0 w 41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28">
                  <a:moveTo>
                    <a:pt x="0" y="0"/>
                  </a:moveTo>
                  <a:cubicBezTo>
                    <a:pt x="3" y="3"/>
                    <a:pt x="6" y="5"/>
                    <a:pt x="8" y="8"/>
                  </a:cubicBezTo>
                  <a:cubicBezTo>
                    <a:pt x="17" y="24"/>
                    <a:pt x="17" y="24"/>
                    <a:pt x="35" y="18"/>
                  </a:cubicBezTo>
                  <a:cubicBezTo>
                    <a:pt x="37" y="18"/>
                    <a:pt x="39" y="19"/>
                    <a:pt x="41" y="22"/>
                  </a:cubicBezTo>
                  <a:cubicBezTo>
                    <a:pt x="35" y="24"/>
                    <a:pt x="29" y="26"/>
                    <a:pt x="22" y="27"/>
                  </a:cubicBezTo>
                  <a:cubicBezTo>
                    <a:pt x="16" y="28"/>
                    <a:pt x="9" y="27"/>
                    <a:pt x="1" y="27"/>
                  </a:cubicBezTo>
                  <a:cubicBezTo>
                    <a:pt x="7" y="18"/>
                    <a:pt x="6" y="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48"/>
            <p:cNvSpPr/>
            <p:nvPr/>
          </p:nvSpPr>
          <p:spPr bwMode="auto">
            <a:xfrm>
              <a:off x="2708378" y="4896572"/>
              <a:ext cx="47075" cy="36778"/>
            </a:xfrm>
            <a:custGeom>
              <a:avLst/>
              <a:gdLst>
                <a:gd name="T0" fmla="*/ 36 w 36"/>
                <a:gd name="T1" fmla="*/ 21 h 28"/>
                <a:gd name="T2" fmla="*/ 9 w 36"/>
                <a:gd name="T3" fmla="*/ 12 h 28"/>
                <a:gd name="T4" fmla="*/ 0 w 36"/>
                <a:gd name="T5" fmla="*/ 0 h 28"/>
                <a:gd name="T6" fmla="*/ 15 w 36"/>
                <a:gd name="T7" fmla="*/ 5 h 28"/>
                <a:gd name="T8" fmla="*/ 36 w 36"/>
                <a:gd name="T9" fmla="*/ 21 h 28"/>
                <a:gd name="T10" fmla="*/ 36 w 36"/>
                <a:gd name="T11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8">
                  <a:moveTo>
                    <a:pt x="36" y="21"/>
                  </a:moveTo>
                  <a:cubicBezTo>
                    <a:pt x="26" y="23"/>
                    <a:pt x="15" y="28"/>
                    <a:pt x="9" y="12"/>
                  </a:cubicBezTo>
                  <a:cubicBezTo>
                    <a:pt x="8" y="8"/>
                    <a:pt x="2" y="6"/>
                    <a:pt x="0" y="0"/>
                  </a:cubicBezTo>
                  <a:cubicBezTo>
                    <a:pt x="5" y="2"/>
                    <a:pt x="14" y="2"/>
                    <a:pt x="15" y="5"/>
                  </a:cubicBezTo>
                  <a:cubicBezTo>
                    <a:pt x="18" y="17"/>
                    <a:pt x="29" y="16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49"/>
            <p:cNvSpPr/>
            <p:nvPr/>
          </p:nvSpPr>
          <p:spPr bwMode="auto">
            <a:xfrm>
              <a:off x="2924140" y="4875977"/>
              <a:ext cx="22066" cy="43152"/>
            </a:xfrm>
            <a:custGeom>
              <a:avLst/>
              <a:gdLst>
                <a:gd name="T0" fmla="*/ 17 w 17"/>
                <a:gd name="T1" fmla="*/ 7 h 33"/>
                <a:gd name="T2" fmla="*/ 5 w 17"/>
                <a:gd name="T3" fmla="*/ 18 h 33"/>
                <a:gd name="T4" fmla="*/ 10 w 17"/>
                <a:gd name="T5" fmla="*/ 33 h 33"/>
                <a:gd name="T6" fmla="*/ 2 w 17"/>
                <a:gd name="T7" fmla="*/ 29 h 33"/>
                <a:gd name="T8" fmla="*/ 0 w 17"/>
                <a:gd name="T9" fmla="*/ 10 h 33"/>
                <a:gd name="T10" fmla="*/ 6 w 17"/>
                <a:gd name="T11" fmla="*/ 1 h 33"/>
                <a:gd name="T12" fmla="*/ 17 w 17"/>
                <a:gd name="T13" fmla="*/ 2 h 33"/>
                <a:gd name="T14" fmla="*/ 17 w 17"/>
                <a:gd name="T15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33">
                  <a:moveTo>
                    <a:pt x="17" y="7"/>
                  </a:moveTo>
                  <a:cubicBezTo>
                    <a:pt x="13" y="11"/>
                    <a:pt x="10" y="14"/>
                    <a:pt x="5" y="18"/>
                  </a:cubicBezTo>
                  <a:cubicBezTo>
                    <a:pt x="7" y="22"/>
                    <a:pt x="8" y="26"/>
                    <a:pt x="10" y="33"/>
                  </a:cubicBezTo>
                  <a:cubicBezTo>
                    <a:pt x="6" y="31"/>
                    <a:pt x="2" y="30"/>
                    <a:pt x="2" y="29"/>
                  </a:cubicBezTo>
                  <a:cubicBezTo>
                    <a:pt x="1" y="23"/>
                    <a:pt x="0" y="17"/>
                    <a:pt x="0" y="10"/>
                  </a:cubicBezTo>
                  <a:cubicBezTo>
                    <a:pt x="1" y="7"/>
                    <a:pt x="3" y="2"/>
                    <a:pt x="6" y="1"/>
                  </a:cubicBezTo>
                  <a:cubicBezTo>
                    <a:pt x="9" y="0"/>
                    <a:pt x="13" y="2"/>
                    <a:pt x="17" y="2"/>
                  </a:cubicBezTo>
                  <a:cubicBezTo>
                    <a:pt x="17" y="4"/>
                    <a:pt x="17" y="6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0"/>
            <p:cNvSpPr/>
            <p:nvPr/>
          </p:nvSpPr>
          <p:spPr bwMode="auto">
            <a:xfrm>
              <a:off x="2997205" y="4908341"/>
              <a:ext cx="54921" cy="25009"/>
            </a:xfrm>
            <a:custGeom>
              <a:avLst/>
              <a:gdLst>
                <a:gd name="T0" fmla="*/ 0 w 42"/>
                <a:gd name="T1" fmla="*/ 12 h 19"/>
                <a:gd name="T2" fmla="*/ 42 w 42"/>
                <a:gd name="T3" fmla="*/ 0 h 19"/>
                <a:gd name="T4" fmla="*/ 18 w 42"/>
                <a:gd name="T5" fmla="*/ 13 h 19"/>
                <a:gd name="T6" fmla="*/ 9 w 42"/>
                <a:gd name="T7" fmla="*/ 10 h 19"/>
                <a:gd name="T8" fmla="*/ 0 w 42"/>
                <a:gd name="T9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9">
                  <a:moveTo>
                    <a:pt x="0" y="12"/>
                  </a:moveTo>
                  <a:cubicBezTo>
                    <a:pt x="13" y="1"/>
                    <a:pt x="31" y="19"/>
                    <a:pt x="42" y="0"/>
                  </a:cubicBezTo>
                  <a:cubicBezTo>
                    <a:pt x="35" y="14"/>
                    <a:pt x="29" y="17"/>
                    <a:pt x="18" y="13"/>
                  </a:cubicBezTo>
                  <a:cubicBezTo>
                    <a:pt x="15" y="12"/>
                    <a:pt x="12" y="11"/>
                    <a:pt x="9" y="10"/>
                  </a:cubicBezTo>
                  <a:cubicBezTo>
                    <a:pt x="6" y="10"/>
                    <a:pt x="3" y="11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1"/>
            <p:cNvSpPr/>
            <p:nvPr/>
          </p:nvSpPr>
          <p:spPr bwMode="auto">
            <a:xfrm>
              <a:off x="2964840" y="4865189"/>
              <a:ext cx="25989" cy="40701"/>
            </a:xfrm>
            <a:custGeom>
              <a:avLst/>
              <a:gdLst>
                <a:gd name="T0" fmla="*/ 7 w 20"/>
                <a:gd name="T1" fmla="*/ 2 h 31"/>
                <a:gd name="T2" fmla="*/ 15 w 20"/>
                <a:gd name="T3" fmla="*/ 15 h 31"/>
                <a:gd name="T4" fmla="*/ 0 w 20"/>
                <a:gd name="T5" fmla="*/ 29 h 31"/>
                <a:gd name="T6" fmla="*/ 7 w 20"/>
                <a:gd name="T7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31">
                  <a:moveTo>
                    <a:pt x="7" y="2"/>
                  </a:moveTo>
                  <a:cubicBezTo>
                    <a:pt x="20" y="0"/>
                    <a:pt x="13" y="11"/>
                    <a:pt x="15" y="15"/>
                  </a:cubicBezTo>
                  <a:cubicBezTo>
                    <a:pt x="19" y="29"/>
                    <a:pt x="17" y="31"/>
                    <a:pt x="0" y="29"/>
                  </a:cubicBezTo>
                  <a:cubicBezTo>
                    <a:pt x="4" y="20"/>
                    <a:pt x="18" y="14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2"/>
            <p:cNvSpPr/>
            <p:nvPr/>
          </p:nvSpPr>
          <p:spPr bwMode="auto">
            <a:xfrm>
              <a:off x="3209534" y="4945119"/>
              <a:ext cx="22066" cy="29913"/>
            </a:xfrm>
            <a:custGeom>
              <a:avLst/>
              <a:gdLst>
                <a:gd name="T0" fmla="*/ 17 w 17"/>
                <a:gd name="T1" fmla="*/ 0 h 23"/>
                <a:gd name="T2" fmla="*/ 15 w 17"/>
                <a:gd name="T3" fmla="*/ 23 h 23"/>
                <a:gd name="T4" fmla="*/ 2 w 17"/>
                <a:gd name="T5" fmla="*/ 14 h 23"/>
                <a:gd name="T6" fmla="*/ 17 w 17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3">
                  <a:moveTo>
                    <a:pt x="17" y="0"/>
                  </a:moveTo>
                  <a:cubicBezTo>
                    <a:pt x="16" y="8"/>
                    <a:pt x="16" y="14"/>
                    <a:pt x="15" y="23"/>
                  </a:cubicBezTo>
                  <a:cubicBezTo>
                    <a:pt x="9" y="19"/>
                    <a:pt x="3" y="17"/>
                    <a:pt x="2" y="14"/>
                  </a:cubicBezTo>
                  <a:cubicBezTo>
                    <a:pt x="0" y="4"/>
                    <a:pt x="10" y="5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3"/>
            <p:cNvSpPr/>
            <p:nvPr/>
          </p:nvSpPr>
          <p:spPr bwMode="auto">
            <a:xfrm>
              <a:off x="3184525" y="4915206"/>
              <a:ext cx="28932" cy="31384"/>
            </a:xfrm>
            <a:custGeom>
              <a:avLst/>
              <a:gdLst>
                <a:gd name="T0" fmla="*/ 7 w 22"/>
                <a:gd name="T1" fmla="*/ 1 h 24"/>
                <a:gd name="T2" fmla="*/ 22 w 22"/>
                <a:gd name="T3" fmla="*/ 3 h 24"/>
                <a:gd name="T4" fmla="*/ 2 w 22"/>
                <a:gd name="T5" fmla="*/ 24 h 24"/>
                <a:gd name="T6" fmla="*/ 0 w 22"/>
                <a:gd name="T7" fmla="*/ 20 h 24"/>
                <a:gd name="T8" fmla="*/ 8 w 22"/>
                <a:gd name="T9" fmla="*/ 0 h 24"/>
                <a:gd name="T10" fmla="*/ 7 w 22"/>
                <a:gd name="T11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4">
                  <a:moveTo>
                    <a:pt x="7" y="1"/>
                  </a:moveTo>
                  <a:cubicBezTo>
                    <a:pt x="12" y="2"/>
                    <a:pt x="17" y="2"/>
                    <a:pt x="22" y="3"/>
                  </a:cubicBezTo>
                  <a:cubicBezTo>
                    <a:pt x="13" y="8"/>
                    <a:pt x="10" y="20"/>
                    <a:pt x="2" y="24"/>
                  </a:cubicBezTo>
                  <a:cubicBezTo>
                    <a:pt x="1" y="23"/>
                    <a:pt x="1" y="22"/>
                    <a:pt x="0" y="20"/>
                  </a:cubicBezTo>
                  <a:cubicBezTo>
                    <a:pt x="3" y="14"/>
                    <a:pt x="5" y="7"/>
                    <a:pt x="8" y="0"/>
                  </a:cubicBezTo>
                  <a:cubicBezTo>
                    <a:pt x="8" y="0"/>
                    <a:pt x="7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4"/>
            <p:cNvSpPr/>
            <p:nvPr/>
          </p:nvSpPr>
          <p:spPr bwMode="auto">
            <a:xfrm>
              <a:off x="3073212" y="4929427"/>
              <a:ext cx="25989" cy="31384"/>
            </a:xfrm>
            <a:custGeom>
              <a:avLst/>
              <a:gdLst>
                <a:gd name="T0" fmla="*/ 20 w 20"/>
                <a:gd name="T1" fmla="*/ 22 h 24"/>
                <a:gd name="T2" fmla="*/ 13 w 20"/>
                <a:gd name="T3" fmla="*/ 24 h 24"/>
                <a:gd name="T4" fmla="*/ 0 w 20"/>
                <a:gd name="T5" fmla="*/ 6 h 24"/>
                <a:gd name="T6" fmla="*/ 15 w 20"/>
                <a:gd name="T7" fmla="*/ 10 h 24"/>
                <a:gd name="T8" fmla="*/ 20 w 20"/>
                <a:gd name="T9" fmla="*/ 2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4">
                  <a:moveTo>
                    <a:pt x="20" y="22"/>
                  </a:moveTo>
                  <a:cubicBezTo>
                    <a:pt x="17" y="23"/>
                    <a:pt x="15" y="23"/>
                    <a:pt x="13" y="24"/>
                  </a:cubicBezTo>
                  <a:cubicBezTo>
                    <a:pt x="9" y="18"/>
                    <a:pt x="5" y="12"/>
                    <a:pt x="0" y="6"/>
                  </a:cubicBezTo>
                  <a:cubicBezTo>
                    <a:pt x="5" y="1"/>
                    <a:pt x="11" y="0"/>
                    <a:pt x="15" y="10"/>
                  </a:cubicBezTo>
                  <a:cubicBezTo>
                    <a:pt x="17" y="14"/>
                    <a:pt x="18" y="18"/>
                    <a:pt x="20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5"/>
            <p:cNvSpPr/>
            <p:nvPr/>
          </p:nvSpPr>
          <p:spPr bwMode="auto">
            <a:xfrm>
              <a:off x="3099201" y="4954436"/>
              <a:ext cx="25009" cy="15692"/>
            </a:xfrm>
            <a:custGeom>
              <a:avLst/>
              <a:gdLst>
                <a:gd name="T0" fmla="*/ 0 w 19"/>
                <a:gd name="T1" fmla="*/ 3 h 12"/>
                <a:gd name="T2" fmla="*/ 19 w 19"/>
                <a:gd name="T3" fmla="*/ 0 h 12"/>
                <a:gd name="T4" fmla="*/ 18 w 19"/>
                <a:gd name="T5" fmla="*/ 12 h 12"/>
                <a:gd name="T6" fmla="*/ 8 w 19"/>
                <a:gd name="T7" fmla="*/ 9 h 12"/>
                <a:gd name="T8" fmla="*/ 0 w 19"/>
                <a:gd name="T9" fmla="*/ 3 h 12"/>
                <a:gd name="T10" fmla="*/ 0 w 19"/>
                <a:gd name="T11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2">
                  <a:moveTo>
                    <a:pt x="0" y="3"/>
                  </a:moveTo>
                  <a:cubicBezTo>
                    <a:pt x="5" y="2"/>
                    <a:pt x="11" y="1"/>
                    <a:pt x="19" y="0"/>
                  </a:cubicBezTo>
                  <a:cubicBezTo>
                    <a:pt x="19" y="5"/>
                    <a:pt x="18" y="9"/>
                    <a:pt x="18" y="12"/>
                  </a:cubicBezTo>
                  <a:cubicBezTo>
                    <a:pt x="14" y="11"/>
                    <a:pt x="11" y="11"/>
                    <a:pt x="8" y="9"/>
                  </a:cubicBezTo>
                  <a:cubicBezTo>
                    <a:pt x="5" y="8"/>
                    <a:pt x="3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6"/>
            <p:cNvSpPr/>
            <p:nvPr/>
          </p:nvSpPr>
          <p:spPr bwMode="auto">
            <a:xfrm>
              <a:off x="3143825" y="4955417"/>
              <a:ext cx="37758" cy="26480"/>
            </a:xfrm>
            <a:custGeom>
              <a:avLst/>
              <a:gdLst>
                <a:gd name="T0" fmla="*/ 29 w 29"/>
                <a:gd name="T1" fmla="*/ 7 h 20"/>
                <a:gd name="T2" fmla="*/ 0 w 29"/>
                <a:gd name="T3" fmla="*/ 20 h 20"/>
                <a:gd name="T4" fmla="*/ 29 w 29"/>
                <a:gd name="T5" fmla="*/ 7 h 20"/>
                <a:gd name="T6" fmla="*/ 29 w 29"/>
                <a:gd name="T7" fmla="*/ 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0">
                  <a:moveTo>
                    <a:pt x="29" y="7"/>
                  </a:moveTo>
                  <a:cubicBezTo>
                    <a:pt x="20" y="12"/>
                    <a:pt x="11" y="17"/>
                    <a:pt x="0" y="20"/>
                  </a:cubicBezTo>
                  <a:cubicBezTo>
                    <a:pt x="8" y="12"/>
                    <a:pt x="15" y="0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7"/>
            <p:cNvSpPr/>
            <p:nvPr/>
          </p:nvSpPr>
          <p:spPr bwMode="auto">
            <a:xfrm>
              <a:off x="3234052" y="4832825"/>
              <a:ext cx="34326" cy="28441"/>
            </a:xfrm>
            <a:custGeom>
              <a:avLst/>
              <a:gdLst>
                <a:gd name="T0" fmla="*/ 13 w 26"/>
                <a:gd name="T1" fmla="*/ 22 h 22"/>
                <a:gd name="T2" fmla="*/ 0 w 26"/>
                <a:gd name="T3" fmla="*/ 0 h 22"/>
                <a:gd name="T4" fmla="*/ 26 w 26"/>
                <a:gd name="T5" fmla="*/ 15 h 22"/>
                <a:gd name="T6" fmla="*/ 26 w 26"/>
                <a:gd name="T7" fmla="*/ 15 h 22"/>
                <a:gd name="T8" fmla="*/ 13 w 26"/>
                <a:gd name="T9" fmla="*/ 22 h 22"/>
                <a:gd name="T10" fmla="*/ 13 w 26"/>
                <a:gd name="T1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2">
                  <a:moveTo>
                    <a:pt x="13" y="22"/>
                  </a:moveTo>
                  <a:cubicBezTo>
                    <a:pt x="10" y="16"/>
                    <a:pt x="6" y="10"/>
                    <a:pt x="0" y="0"/>
                  </a:cubicBezTo>
                  <a:cubicBezTo>
                    <a:pt x="11" y="7"/>
                    <a:pt x="18" y="11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19" y="13"/>
                    <a:pt x="13" y="1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58"/>
            <p:cNvSpPr/>
            <p:nvPr/>
          </p:nvSpPr>
          <p:spPr bwMode="auto">
            <a:xfrm>
              <a:off x="3048203" y="4869112"/>
              <a:ext cx="22557" cy="15692"/>
            </a:xfrm>
            <a:custGeom>
              <a:avLst/>
              <a:gdLst>
                <a:gd name="T0" fmla="*/ 16 w 17"/>
                <a:gd name="T1" fmla="*/ 0 h 12"/>
                <a:gd name="T2" fmla="*/ 11 w 17"/>
                <a:gd name="T3" fmla="*/ 12 h 12"/>
                <a:gd name="T4" fmla="*/ 0 w 17"/>
                <a:gd name="T5" fmla="*/ 1 h 12"/>
                <a:gd name="T6" fmla="*/ 17 w 17"/>
                <a:gd name="T7" fmla="*/ 0 h 12"/>
                <a:gd name="T8" fmla="*/ 16 w 17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2">
                  <a:moveTo>
                    <a:pt x="16" y="0"/>
                  </a:moveTo>
                  <a:cubicBezTo>
                    <a:pt x="15" y="3"/>
                    <a:pt x="13" y="7"/>
                    <a:pt x="11" y="12"/>
                  </a:cubicBezTo>
                  <a:cubicBezTo>
                    <a:pt x="8" y="8"/>
                    <a:pt x="5" y="6"/>
                    <a:pt x="0" y="1"/>
                  </a:cubicBezTo>
                  <a:cubicBezTo>
                    <a:pt x="7" y="1"/>
                    <a:pt x="12" y="1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59"/>
            <p:cNvSpPr/>
            <p:nvPr/>
          </p:nvSpPr>
          <p:spPr bwMode="auto">
            <a:xfrm>
              <a:off x="3110970" y="4912264"/>
              <a:ext cx="14711" cy="18634"/>
            </a:xfrm>
            <a:custGeom>
              <a:avLst/>
              <a:gdLst>
                <a:gd name="T0" fmla="*/ 4 w 11"/>
                <a:gd name="T1" fmla="*/ 0 h 14"/>
                <a:gd name="T2" fmla="*/ 10 w 11"/>
                <a:gd name="T3" fmla="*/ 10 h 14"/>
                <a:gd name="T4" fmla="*/ 8 w 11"/>
                <a:gd name="T5" fmla="*/ 14 h 14"/>
                <a:gd name="T6" fmla="*/ 1 w 11"/>
                <a:gd name="T7" fmla="*/ 9 h 14"/>
                <a:gd name="T8" fmla="*/ 4 w 11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4">
                  <a:moveTo>
                    <a:pt x="4" y="0"/>
                  </a:moveTo>
                  <a:cubicBezTo>
                    <a:pt x="7" y="5"/>
                    <a:pt x="9" y="7"/>
                    <a:pt x="10" y="10"/>
                  </a:cubicBezTo>
                  <a:cubicBezTo>
                    <a:pt x="11" y="11"/>
                    <a:pt x="8" y="14"/>
                    <a:pt x="8" y="14"/>
                  </a:cubicBezTo>
                  <a:cubicBezTo>
                    <a:pt x="5" y="13"/>
                    <a:pt x="2" y="11"/>
                    <a:pt x="1" y="9"/>
                  </a:cubicBezTo>
                  <a:cubicBezTo>
                    <a:pt x="0" y="8"/>
                    <a:pt x="2" y="5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0"/>
            <p:cNvSpPr/>
            <p:nvPr/>
          </p:nvSpPr>
          <p:spPr bwMode="auto">
            <a:xfrm>
              <a:off x="2960917" y="4848516"/>
              <a:ext cx="12750" cy="19615"/>
            </a:xfrm>
            <a:custGeom>
              <a:avLst/>
              <a:gdLst>
                <a:gd name="T0" fmla="*/ 10 w 10"/>
                <a:gd name="T1" fmla="*/ 15 h 15"/>
                <a:gd name="T2" fmla="*/ 3 w 10"/>
                <a:gd name="T3" fmla="*/ 0 h 15"/>
                <a:gd name="T4" fmla="*/ 10 w 10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5">
                  <a:moveTo>
                    <a:pt x="10" y="15"/>
                  </a:moveTo>
                  <a:cubicBezTo>
                    <a:pt x="0" y="13"/>
                    <a:pt x="0" y="13"/>
                    <a:pt x="3" y="0"/>
                  </a:cubicBezTo>
                  <a:cubicBezTo>
                    <a:pt x="6" y="7"/>
                    <a:pt x="8" y="11"/>
                    <a:pt x="1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1"/>
            <p:cNvSpPr/>
            <p:nvPr/>
          </p:nvSpPr>
          <p:spPr bwMode="auto">
            <a:xfrm>
              <a:off x="3012896" y="4882352"/>
              <a:ext cx="15692" cy="13240"/>
            </a:xfrm>
            <a:custGeom>
              <a:avLst/>
              <a:gdLst>
                <a:gd name="T0" fmla="*/ 12 w 12"/>
                <a:gd name="T1" fmla="*/ 6 h 10"/>
                <a:gd name="T2" fmla="*/ 4 w 12"/>
                <a:gd name="T3" fmla="*/ 10 h 10"/>
                <a:gd name="T4" fmla="*/ 1 w 12"/>
                <a:gd name="T5" fmla="*/ 6 h 10"/>
                <a:gd name="T6" fmla="*/ 5 w 12"/>
                <a:gd name="T7" fmla="*/ 0 h 10"/>
                <a:gd name="T8" fmla="*/ 12 w 12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0">
                  <a:moveTo>
                    <a:pt x="12" y="6"/>
                  </a:moveTo>
                  <a:cubicBezTo>
                    <a:pt x="8" y="8"/>
                    <a:pt x="6" y="10"/>
                    <a:pt x="4" y="10"/>
                  </a:cubicBezTo>
                  <a:cubicBezTo>
                    <a:pt x="3" y="10"/>
                    <a:pt x="0" y="7"/>
                    <a:pt x="1" y="6"/>
                  </a:cubicBezTo>
                  <a:cubicBezTo>
                    <a:pt x="2" y="4"/>
                    <a:pt x="3" y="2"/>
                    <a:pt x="5" y="0"/>
                  </a:cubicBezTo>
                  <a:cubicBezTo>
                    <a:pt x="7" y="2"/>
                    <a:pt x="8" y="3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2"/>
            <p:cNvSpPr/>
            <p:nvPr/>
          </p:nvSpPr>
          <p:spPr bwMode="auto">
            <a:xfrm>
              <a:off x="3304665" y="4832825"/>
              <a:ext cx="18634" cy="15692"/>
            </a:xfrm>
            <a:custGeom>
              <a:avLst/>
              <a:gdLst>
                <a:gd name="T0" fmla="*/ 0 w 14"/>
                <a:gd name="T1" fmla="*/ 12 h 12"/>
                <a:gd name="T2" fmla="*/ 14 w 14"/>
                <a:gd name="T3" fmla="*/ 6 h 12"/>
                <a:gd name="T4" fmla="*/ 0 w 14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2">
                  <a:moveTo>
                    <a:pt x="0" y="12"/>
                  </a:moveTo>
                  <a:cubicBezTo>
                    <a:pt x="2" y="1"/>
                    <a:pt x="5" y="0"/>
                    <a:pt x="14" y="6"/>
                  </a:cubicBezTo>
                  <a:cubicBezTo>
                    <a:pt x="8" y="8"/>
                    <a:pt x="5" y="10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3"/>
            <p:cNvSpPr/>
            <p:nvPr/>
          </p:nvSpPr>
          <p:spPr bwMode="auto">
            <a:xfrm>
              <a:off x="3255138" y="4933350"/>
              <a:ext cx="13240" cy="21086"/>
            </a:xfrm>
            <a:custGeom>
              <a:avLst/>
              <a:gdLst>
                <a:gd name="T0" fmla="*/ 9 w 10"/>
                <a:gd name="T1" fmla="*/ 16 h 16"/>
                <a:gd name="T2" fmla="*/ 10 w 10"/>
                <a:gd name="T3" fmla="*/ 0 h 16"/>
                <a:gd name="T4" fmla="*/ 9 w 10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6">
                  <a:moveTo>
                    <a:pt x="9" y="16"/>
                  </a:moveTo>
                  <a:cubicBezTo>
                    <a:pt x="0" y="8"/>
                    <a:pt x="8" y="4"/>
                    <a:pt x="10" y="0"/>
                  </a:cubicBezTo>
                  <a:cubicBezTo>
                    <a:pt x="10" y="5"/>
                    <a:pt x="9" y="9"/>
                    <a:pt x="9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4"/>
            <p:cNvSpPr/>
            <p:nvPr/>
          </p:nvSpPr>
          <p:spPr bwMode="auto">
            <a:xfrm>
              <a:off x="2591671" y="4898043"/>
              <a:ext cx="13240" cy="11769"/>
            </a:xfrm>
            <a:custGeom>
              <a:avLst/>
              <a:gdLst>
                <a:gd name="T0" fmla="*/ 0 w 10"/>
                <a:gd name="T1" fmla="*/ 5 h 9"/>
                <a:gd name="T2" fmla="*/ 9 w 10"/>
                <a:gd name="T3" fmla="*/ 0 h 9"/>
                <a:gd name="T4" fmla="*/ 10 w 10"/>
                <a:gd name="T5" fmla="*/ 4 h 9"/>
                <a:gd name="T6" fmla="*/ 3 w 10"/>
                <a:gd name="T7" fmla="*/ 9 h 9"/>
                <a:gd name="T8" fmla="*/ 0 w 10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0" y="5"/>
                  </a:moveTo>
                  <a:cubicBezTo>
                    <a:pt x="3" y="3"/>
                    <a:pt x="6" y="2"/>
                    <a:pt x="9" y="0"/>
                  </a:cubicBezTo>
                  <a:cubicBezTo>
                    <a:pt x="9" y="2"/>
                    <a:pt x="10" y="3"/>
                    <a:pt x="10" y="4"/>
                  </a:cubicBezTo>
                  <a:cubicBezTo>
                    <a:pt x="8" y="6"/>
                    <a:pt x="5" y="7"/>
                    <a:pt x="3" y="9"/>
                  </a:cubicBezTo>
                  <a:cubicBezTo>
                    <a:pt x="2" y="8"/>
                    <a:pt x="1" y="6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5"/>
            <p:cNvSpPr/>
            <p:nvPr/>
          </p:nvSpPr>
          <p:spPr bwMode="auto">
            <a:xfrm>
              <a:off x="3269359" y="4817133"/>
              <a:ext cx="15692" cy="3923"/>
            </a:xfrm>
            <a:custGeom>
              <a:avLst/>
              <a:gdLst>
                <a:gd name="T0" fmla="*/ 12 w 12"/>
                <a:gd name="T1" fmla="*/ 3 h 3"/>
                <a:gd name="T2" fmla="*/ 0 w 12"/>
                <a:gd name="T3" fmla="*/ 3 h 3"/>
                <a:gd name="T4" fmla="*/ 0 w 12"/>
                <a:gd name="T5" fmla="*/ 0 h 3"/>
                <a:gd name="T6" fmla="*/ 12 w 12"/>
                <a:gd name="T7" fmla="*/ 0 h 3"/>
                <a:gd name="T8" fmla="*/ 12 w 12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cubicBezTo>
                    <a:pt x="8" y="3"/>
                    <a:pt x="4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ubicBezTo>
                    <a:pt x="12" y="1"/>
                    <a:pt x="12" y="2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0" name="MH_Entry_1"/>
          <p:cNvSpPr/>
          <p:nvPr>
            <p:custDataLst>
              <p:tags r:id="rId1"/>
            </p:custDataLst>
          </p:nvPr>
        </p:nvSpPr>
        <p:spPr>
          <a:xfrm>
            <a:off x="4730173" y="438677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赠送十二生肖剪纸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4332638" y="891044"/>
            <a:ext cx="35302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TWELVE ZODIAC PAPER-CUT GIFT 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cxnSp>
        <p:nvCxnSpPr>
          <p:cNvPr id="82" name="直接连接符 81"/>
          <p:cNvCxnSpPr/>
          <p:nvPr/>
        </p:nvCxnSpPr>
        <p:spPr>
          <a:xfrm>
            <a:off x="4306910" y="713244"/>
            <a:ext cx="508608" cy="0"/>
          </a:xfrm>
          <a:prstGeom prst="line">
            <a:avLst/>
          </a:prstGeom>
          <a:ln>
            <a:solidFill>
              <a:srgbClr val="F6E8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>
            <a:off x="460301" y="1259344"/>
            <a:ext cx="11363399" cy="0"/>
          </a:xfrm>
          <a:prstGeom prst="line">
            <a:avLst/>
          </a:prstGeom>
          <a:ln>
            <a:solidFill>
              <a:srgbClr val="F6E8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/>
        </p:nvCxnSpPr>
        <p:spPr>
          <a:xfrm>
            <a:off x="7354304" y="713244"/>
            <a:ext cx="508608" cy="0"/>
          </a:xfrm>
          <a:prstGeom prst="line">
            <a:avLst/>
          </a:prstGeom>
          <a:ln>
            <a:solidFill>
              <a:srgbClr val="F6E8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1" grpId="0"/>
    </p:bldLst>
  </p:timing>
</p:sld>
</file>

<file path=ppt/tags/tag1.xml><?xml version="1.0" encoding="utf-8"?>
<p:tagLst xmlns:p="http://schemas.openxmlformats.org/presentationml/2006/main">
  <p:tag name="MH" val="20160301135751"/>
  <p:tag name="MH_LIBRARY" val="GRAPHIC"/>
  <p:tag name="MH_TYPE" val="SubTitle"/>
  <p:tag name="MH_ORDER" val="1"/>
</p:tagLst>
</file>

<file path=ppt/tags/tag2.xml><?xml version="1.0" encoding="utf-8"?>
<p:tagLst xmlns:p="http://schemas.openxmlformats.org/presentationml/2006/main">
  <p:tag name="MH" val="20160301134313"/>
  <p:tag name="MH_LIBRARY" val="GRAPHIC"/>
  <p:tag name="MH_TYPE" val="Other"/>
  <p:tag name="MH_ORDER" val="2"/>
</p:tagLst>
</file>

<file path=ppt/tags/tag3.xml><?xml version="1.0" encoding="utf-8"?>
<p:tagLst xmlns:p="http://schemas.openxmlformats.org/presentationml/2006/main">
  <p:tag name="MH" val="20160301134313"/>
  <p:tag name="MH_LIBRARY" val="GRAPHIC"/>
  <p:tag name="MH_TYPE" val="Other"/>
  <p:tag name="MH_ORDER" val="4"/>
</p:tagLst>
</file>

<file path=ppt/tags/tag4.xml><?xml version="1.0" encoding="utf-8"?>
<p:tagLst xmlns:p="http://schemas.openxmlformats.org/presentationml/2006/main">
  <p:tag name="MH" val="20160301134313"/>
  <p:tag name="MH_LIBRARY" val="GRAPHIC"/>
  <p:tag name="MH_TYPE" val="Other"/>
  <p:tag name="MH_ORDER" val="5"/>
</p:tagLst>
</file>

<file path=ppt/tags/tag5.xml><?xml version="1.0" encoding="utf-8"?>
<p:tagLst xmlns:p="http://schemas.openxmlformats.org/presentationml/2006/main">
  <p:tag name="MH" val="20160301134313"/>
  <p:tag name="MH_LIBRARY" val="GRAPHIC"/>
  <p:tag name="MH_TYPE" val="Other"/>
  <p:tag name="MH_ORDER" val="6"/>
</p:tagLst>
</file>

<file path=ppt/tags/tag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heme/theme1.xml><?xml version="1.0" encoding="utf-8"?>
<a:theme xmlns:a="http://schemas.openxmlformats.org/drawingml/2006/main" name="Office 主题​​">
  <a:themeElements>
    <a:clrScheme name="瑞狗">
      <a:dk1>
        <a:srgbClr val="FFFFFF"/>
      </a:dk1>
      <a:lt1>
        <a:sysClr val="window" lastClr="FFFFFF"/>
      </a:lt1>
      <a:dk2>
        <a:srgbClr val="44546A"/>
      </a:dk2>
      <a:lt2>
        <a:srgbClr val="E7E6E6"/>
      </a:lt2>
      <a:accent1>
        <a:srgbClr val="FFB545"/>
      </a:accent1>
      <a:accent2>
        <a:srgbClr val="F6E8AD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4016</Words>
  <Application>WPS 演示</Application>
  <PresentationFormat>宽屏</PresentationFormat>
  <Paragraphs>352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3" baseType="lpstr">
      <vt:lpstr>Arial</vt:lpstr>
      <vt:lpstr>宋体</vt:lpstr>
      <vt:lpstr>Wingdings</vt:lpstr>
      <vt:lpstr>方正小标宋简体</vt:lpstr>
      <vt:lpstr>Calibri</vt:lpstr>
      <vt:lpstr>微软雅黑</vt:lpstr>
      <vt:lpstr>Arial Unicode MS</vt:lpstr>
      <vt:lpstr>等线 Light</vt:lpstr>
      <vt:lpstr>Segoe Print</vt:lpstr>
      <vt:lpstr>等线</vt:lpstr>
      <vt:lpstr>Impact</vt:lpstr>
      <vt:lpstr>Myriad Pro</vt:lpstr>
      <vt:lpstr>Century Gothic</vt:lpstr>
      <vt:lpstr>Impact</vt:lpstr>
      <vt:lpstr>Malgun Gothic</vt:lpstr>
      <vt:lpstr>Cordia New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xiaofan Zhou</dc:creator>
  <cp:lastModifiedBy>守护灬星之痕</cp:lastModifiedBy>
  <cp:revision>14</cp:revision>
  <dcterms:created xsi:type="dcterms:W3CDTF">2017-11-30T05:06:00Z</dcterms:created>
  <dcterms:modified xsi:type="dcterms:W3CDTF">2018-02-07T07:51:25Z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