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56" r:id="rId3"/>
    <p:sldId id="257" r:id="rId5"/>
    <p:sldId id="258" r:id="rId6"/>
    <p:sldId id="259" r:id="rId7"/>
    <p:sldId id="260" r:id="rId8"/>
    <p:sldId id="261" r:id="rId9"/>
    <p:sldId id="277" r:id="rId10"/>
    <p:sldId id="265" r:id="rId11"/>
    <p:sldId id="264" r:id="rId12"/>
    <p:sldId id="263" r:id="rId13"/>
    <p:sldId id="275" r:id="rId14"/>
    <p:sldId id="276" r:id="rId15"/>
    <p:sldId id="266" r:id="rId16"/>
    <p:sldId id="262" r:id="rId17"/>
    <p:sldId id="268" r:id="rId18"/>
    <p:sldId id="269" r:id="rId19"/>
    <p:sldId id="270" r:id="rId20"/>
    <p:sldId id="267" r:id="rId21"/>
    <p:sldId id="271" r:id="rId22"/>
    <p:sldId id="272" r:id="rId23"/>
    <p:sldId id="273" r:id="rId24"/>
    <p:sldId id="274" r:id="rId25"/>
    <p:sldId id="278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212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82126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7400255"/>
        <c:axId val="777528959"/>
      </c:barChart>
      <c:catAx>
        <c:axId val="6074002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77528959"/>
        <c:crosses val="autoZero"/>
        <c:auto val="1"/>
        <c:lblAlgn val="ctr"/>
        <c:lblOffset val="100"/>
        <c:noMultiLvlLbl val="0"/>
      </c:catAx>
      <c:valAx>
        <c:axId val="7775289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7400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06A7D-F3E9-46ED-9AF2-5AA22ABD2F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DE487-4909-4110-B5D1-8345EAA6C3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CF0B-0D8B-4375-8509-36C915671B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1906-F34F-4F96-B665-F960C1E19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CF0B-0D8B-4375-8509-36C915671B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1906-F34F-4F96-B665-F960C1E19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CF0B-0D8B-4375-8509-36C915671B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1906-F34F-4F96-B665-F960C1E19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CF0B-0D8B-4375-8509-36C915671B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1906-F34F-4F96-B665-F960C1E19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CF0B-0D8B-4375-8509-36C915671B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1906-F34F-4F96-B665-F960C1E19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CF0B-0D8B-4375-8509-36C915671B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1906-F34F-4F96-B665-F960C1E19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CF0B-0D8B-4375-8509-36C915671B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1906-F34F-4F96-B665-F960C1E19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CF0B-0D8B-4375-8509-36C915671B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1906-F34F-4F96-B665-F960C1E19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CF0B-0D8B-4375-8509-36C915671B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1906-F34F-4F96-B665-F960C1E19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CF0B-0D8B-4375-8509-36C915671B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F1906-F34F-4F96-B665-F960C1E19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3CF0B-0D8B-4375-8509-36C915671B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F1906-F34F-4F96-B665-F960C1E19C7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6" Type="http://schemas.microsoft.com/office/2007/relationships/media" Target="../media/media1.m4a"/><Relationship Id="rId5" Type="http://schemas.openxmlformats.org/officeDocument/2006/relationships/audio" Target="../media/media1.m4a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5" y="126217"/>
            <a:ext cx="11939350" cy="470295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5" b="37582"/>
          <a:stretch>
            <a:fillRect/>
          </a:stretch>
        </p:blipFill>
        <p:spPr>
          <a:xfrm>
            <a:off x="1755265" y="581024"/>
            <a:ext cx="8852409" cy="285840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81" y="837744"/>
            <a:ext cx="754308" cy="33083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8743"/>
            <a:ext cx="12192000" cy="73025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24862" y="4268319"/>
            <a:ext cx="9326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rgbClr val="F82126"/>
                </a:solidFill>
              </a:rPr>
              <a:t>新年剪纸除夕春节喜庆模板</a:t>
            </a:r>
            <a:endParaRPr lang="zh-CN" altLang="en-US" sz="6000" b="1" dirty="0">
              <a:solidFill>
                <a:srgbClr val="F82126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85049" y="5315488"/>
            <a:ext cx="8697588" cy="252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此处添加详细文本描述，建议符合整体风格。此处添加详细文本描述，建议符合整体风格。此处添加详细文本描述，建议符合整体风格。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649156" y="4268319"/>
            <a:ext cx="8969374" cy="0"/>
          </a:xfrm>
          <a:prstGeom prst="line">
            <a:avLst/>
          </a:prstGeom>
          <a:ln>
            <a:solidFill>
              <a:srgbClr val="F821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649156" y="5599098"/>
            <a:ext cx="8969374" cy="0"/>
          </a:xfrm>
          <a:prstGeom prst="line">
            <a:avLst/>
          </a:prstGeom>
          <a:ln>
            <a:solidFill>
              <a:srgbClr val="F821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lan Walker - Fade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88571" y="354057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146" y="0"/>
            <a:ext cx="2960371" cy="493395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000286" y="1429407"/>
            <a:ext cx="461665" cy="2724394"/>
            <a:chOff x="1000286" y="1429407"/>
            <a:chExt cx="461665" cy="2724394"/>
          </a:xfrm>
        </p:grpSpPr>
        <p:sp>
          <p:nvSpPr>
            <p:cNvPr id="3" name="文本框 2"/>
            <p:cNvSpPr txBox="1"/>
            <p:nvPr/>
          </p:nvSpPr>
          <p:spPr>
            <a:xfrm>
              <a:off x="1004133" y="1429407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/>
                <a:t>01</a:t>
              </a:r>
              <a:endParaRPr lang="zh-CN" altLang="en-US" dirty="0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089229" y="1996966"/>
              <a:ext cx="283779" cy="136635"/>
            </a:xfrm>
            <a:prstGeom prst="line">
              <a:avLst/>
            </a:prstGeom>
            <a:ln>
              <a:solidFill>
                <a:srgbClr val="F821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1000286" y="2331828"/>
              <a:ext cx="461665" cy="182197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dirty="0"/>
                <a:t>添 加 您 的 标 题</a:t>
              </a:r>
              <a:endParaRPr lang="zh-CN" altLang="en-US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744604" y="2617076"/>
            <a:ext cx="461665" cy="2724394"/>
            <a:chOff x="1000286" y="1429407"/>
            <a:chExt cx="461665" cy="2724394"/>
          </a:xfrm>
        </p:grpSpPr>
        <p:sp>
          <p:nvSpPr>
            <p:cNvPr id="10" name="文本框 9"/>
            <p:cNvSpPr txBox="1"/>
            <p:nvPr/>
          </p:nvSpPr>
          <p:spPr>
            <a:xfrm>
              <a:off x="1004133" y="1429407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/>
                <a:t>02</a:t>
              </a:r>
              <a:endParaRPr lang="zh-CN" altLang="en-US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 flipV="1">
              <a:off x="1089229" y="1996966"/>
              <a:ext cx="283779" cy="136635"/>
            </a:xfrm>
            <a:prstGeom prst="line">
              <a:avLst/>
            </a:prstGeom>
            <a:ln>
              <a:solidFill>
                <a:srgbClr val="F821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1000286" y="2331828"/>
              <a:ext cx="461665" cy="182197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dirty="0"/>
                <a:t>添 加 您 的 标 题</a:t>
              </a:r>
              <a:endParaRPr lang="zh-CN" altLang="en-US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488922" y="1429407"/>
            <a:ext cx="461665" cy="2724394"/>
            <a:chOff x="1000286" y="1429407"/>
            <a:chExt cx="461665" cy="2724394"/>
          </a:xfrm>
        </p:grpSpPr>
        <p:sp>
          <p:nvSpPr>
            <p:cNvPr id="14" name="文本框 13"/>
            <p:cNvSpPr txBox="1"/>
            <p:nvPr/>
          </p:nvSpPr>
          <p:spPr>
            <a:xfrm>
              <a:off x="1004133" y="1429407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/>
                <a:t>03</a:t>
              </a:r>
              <a:endParaRPr lang="zh-CN" altLang="en-US" dirty="0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089229" y="1996966"/>
              <a:ext cx="283779" cy="136635"/>
            </a:xfrm>
            <a:prstGeom prst="line">
              <a:avLst/>
            </a:prstGeom>
            <a:ln>
              <a:solidFill>
                <a:srgbClr val="F821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1000286" y="2331828"/>
              <a:ext cx="461665" cy="182197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dirty="0"/>
                <a:t>添 加 您 的 标 题</a:t>
              </a:r>
              <a:endParaRPr lang="zh-CN" altLang="en-US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33241" y="2617076"/>
            <a:ext cx="461665" cy="2724394"/>
            <a:chOff x="1000286" y="1429407"/>
            <a:chExt cx="461665" cy="2724394"/>
          </a:xfrm>
        </p:grpSpPr>
        <p:sp>
          <p:nvSpPr>
            <p:cNvPr id="18" name="文本框 17"/>
            <p:cNvSpPr txBox="1"/>
            <p:nvPr/>
          </p:nvSpPr>
          <p:spPr>
            <a:xfrm>
              <a:off x="1004133" y="1429407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/>
                <a:t>04</a:t>
              </a:r>
              <a:endParaRPr lang="zh-CN" altLang="en-US" dirty="0"/>
            </a:p>
          </p:txBody>
        </p:sp>
        <p:cxnSp>
          <p:nvCxnSpPr>
            <p:cNvPr id="19" name="直接连接符 18"/>
            <p:cNvCxnSpPr/>
            <p:nvPr/>
          </p:nvCxnSpPr>
          <p:spPr>
            <a:xfrm flipV="1">
              <a:off x="1089229" y="1996966"/>
              <a:ext cx="283779" cy="136635"/>
            </a:xfrm>
            <a:prstGeom prst="line">
              <a:avLst/>
            </a:prstGeom>
            <a:ln>
              <a:solidFill>
                <a:srgbClr val="F821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1000286" y="2331828"/>
              <a:ext cx="461665" cy="182197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dirty="0"/>
                <a:t>添 加 您 的 标 题</a:t>
              </a:r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998651" y="0"/>
            <a:ext cx="2165134" cy="4205230"/>
            <a:chOff x="5023944" y="0"/>
            <a:chExt cx="2165134" cy="420523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3944" y="0"/>
              <a:ext cx="2165134" cy="420523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34266" y="1566041"/>
              <a:ext cx="9444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rgbClr val="FFFFFF"/>
                  </a:solidFill>
                </a:rPr>
                <a:t>01</a:t>
              </a:r>
              <a:endParaRPr lang="zh-CN" altLang="en-US" sz="48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757779" y="4693827"/>
            <a:ext cx="26468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0000"/>
                </a:solidFill>
              </a:rPr>
              <a:t>添加标题</a:t>
            </a:r>
            <a:endParaRPr lang="zh-CN" altLang="en-US" sz="4800" b="1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09370" y="5634190"/>
            <a:ext cx="6743696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此处添加详细文本描述，建议符合整体风格。此处添加详细文本描述，建议符合整体风格。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26" y="1581150"/>
            <a:ext cx="4168548" cy="4419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5" name="文本框 4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57630" y="1998300"/>
            <a:ext cx="5261981" cy="1291610"/>
            <a:chOff x="6268380" y="1884689"/>
            <a:chExt cx="5261981" cy="1291610"/>
          </a:xfrm>
        </p:grpSpPr>
        <p:sp>
          <p:nvSpPr>
            <p:cNvPr id="8" name="文本框 7"/>
            <p:cNvSpPr txBox="1"/>
            <p:nvPr/>
          </p:nvSpPr>
          <p:spPr>
            <a:xfrm>
              <a:off x="6268380" y="1884689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268380" y="2346354"/>
              <a:ext cx="526198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处添加详细文本描述，建议符合整体风格。此处添加详细文本描述，建议符合整体风格。此处添加详细文本描述，建议符合整体风格。此处添加详细文本描述，建议符合整体风格。此处添加详细文本描述，建议符合整体风格。此处添加详细文本描述，建议符合整体风格。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057630" y="4363127"/>
            <a:ext cx="5261981" cy="1291610"/>
            <a:chOff x="6268380" y="1884689"/>
            <a:chExt cx="5261981" cy="1291610"/>
          </a:xfrm>
        </p:grpSpPr>
        <p:sp>
          <p:nvSpPr>
            <p:cNvPr id="11" name="文本框 10"/>
            <p:cNvSpPr txBox="1"/>
            <p:nvPr/>
          </p:nvSpPr>
          <p:spPr>
            <a:xfrm>
              <a:off x="6268380" y="1884689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268380" y="2346354"/>
              <a:ext cx="526198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处添加详细文本描述，建议符合整体风格。此处添加详细文本描述，建议符合整体风格。此处添加详细文本描述，建议符合整体风格。此处添加详细文本描述，建议符合整体风格。此处添加详细文本描述，建议符合整体风格。此处添加详细文本描述，建议符合整体风格。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6169572" y="3790950"/>
            <a:ext cx="4971394" cy="0"/>
          </a:xfrm>
          <a:prstGeom prst="line">
            <a:avLst/>
          </a:prstGeom>
          <a:ln>
            <a:solidFill>
              <a:srgbClr val="F8212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7" name="文本框 6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76076" y="2193378"/>
            <a:ext cx="1710686" cy="1695450"/>
            <a:chOff x="1068707" y="1962150"/>
            <a:chExt cx="1710686" cy="169545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707" y="1962150"/>
              <a:ext cx="1710686" cy="1695450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575238" y="2455932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rgbClr val="FF0000"/>
                  </a:solidFill>
                </a:rPr>
                <a:t>壹</a:t>
              </a:r>
              <a:endParaRPr lang="zh-CN" altLang="en-US" sz="4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43251" y="2193378"/>
            <a:ext cx="1710686" cy="1695450"/>
            <a:chOff x="5135882" y="1962150"/>
            <a:chExt cx="1710686" cy="16954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5882" y="1962150"/>
              <a:ext cx="1710686" cy="1695450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5640807" y="2455932"/>
              <a:ext cx="7008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rgbClr val="FF0000"/>
                  </a:solidFill>
                </a:rPr>
                <a:t>贰</a:t>
              </a:r>
              <a:endParaRPr lang="zh-CN" altLang="en-US" sz="4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10426" y="2193378"/>
            <a:ext cx="1710686" cy="1695450"/>
            <a:chOff x="9203057" y="1962150"/>
            <a:chExt cx="1710686" cy="16954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3057" y="1962150"/>
              <a:ext cx="1710686" cy="1695450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9709584" y="2455932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rgbClr val="FF0000"/>
                  </a:solidFill>
                </a:rPr>
                <a:t>叁</a:t>
              </a:r>
              <a:endParaRPr lang="zh-CN" altLang="en-US" sz="4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6005" y="4372466"/>
            <a:ext cx="2670828" cy="976055"/>
            <a:chOff x="2625073" y="5079742"/>
            <a:chExt cx="2670828" cy="976055"/>
          </a:xfrm>
        </p:grpSpPr>
        <p:sp>
          <p:nvSpPr>
            <p:cNvPr id="16" name="矩形 15"/>
            <p:cNvSpPr/>
            <p:nvPr/>
          </p:nvSpPr>
          <p:spPr>
            <a:xfrm>
              <a:off x="3287092" y="5079742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625073" y="5479852"/>
              <a:ext cx="2670828" cy="575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63179" y="4372466"/>
            <a:ext cx="2670828" cy="976055"/>
            <a:chOff x="2625073" y="5079742"/>
            <a:chExt cx="2670828" cy="976055"/>
          </a:xfrm>
        </p:grpSpPr>
        <p:sp>
          <p:nvSpPr>
            <p:cNvPr id="19" name="矩形 18"/>
            <p:cNvSpPr/>
            <p:nvPr/>
          </p:nvSpPr>
          <p:spPr>
            <a:xfrm>
              <a:off x="3287092" y="5079742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625073" y="5479852"/>
              <a:ext cx="2670828" cy="575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30353" y="4372466"/>
            <a:ext cx="2670828" cy="976055"/>
            <a:chOff x="2625073" y="5079742"/>
            <a:chExt cx="2670828" cy="976055"/>
          </a:xfrm>
        </p:grpSpPr>
        <p:sp>
          <p:nvSpPr>
            <p:cNvPr id="22" name="矩形 21"/>
            <p:cNvSpPr/>
            <p:nvPr/>
          </p:nvSpPr>
          <p:spPr>
            <a:xfrm>
              <a:off x="3287092" y="5079742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625073" y="5479852"/>
              <a:ext cx="2670828" cy="575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7" name="文本框 6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2985650" y="1873976"/>
            <a:ext cx="2380342" cy="2380342"/>
          </a:xfrm>
          <a:prstGeom prst="ellipse">
            <a:avLst/>
          </a:prstGeom>
          <a:solidFill>
            <a:srgbClr val="CF79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708132" y="4495918"/>
            <a:ext cx="1728066" cy="1728066"/>
          </a:xfrm>
          <a:prstGeom prst="ellipse">
            <a:avLst/>
          </a:prstGeom>
          <a:solidFill>
            <a:srgbClr val="CF79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506417" y="2113028"/>
            <a:ext cx="1263608" cy="1263608"/>
          </a:xfrm>
          <a:prstGeom prst="ellipse">
            <a:avLst/>
          </a:prstGeom>
          <a:solidFill>
            <a:srgbClr val="CF79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19112" y="2735333"/>
            <a:ext cx="2483079" cy="1072464"/>
            <a:chOff x="506001" y="2791758"/>
            <a:chExt cx="2483079" cy="1072464"/>
          </a:xfrm>
        </p:grpSpPr>
        <p:sp>
          <p:nvSpPr>
            <p:cNvPr id="13" name="矩形 12"/>
            <p:cNvSpPr/>
            <p:nvPr/>
          </p:nvSpPr>
          <p:spPr>
            <a:xfrm>
              <a:off x="1782534" y="2791758"/>
              <a:ext cx="1206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06001" y="3126987"/>
              <a:ext cx="2483079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80785" y="2118043"/>
            <a:ext cx="2483079" cy="1072464"/>
            <a:chOff x="9367674" y="2174468"/>
            <a:chExt cx="2483079" cy="1072464"/>
          </a:xfrm>
        </p:grpSpPr>
        <p:sp>
          <p:nvSpPr>
            <p:cNvPr id="16" name="矩形 15"/>
            <p:cNvSpPr/>
            <p:nvPr/>
          </p:nvSpPr>
          <p:spPr>
            <a:xfrm>
              <a:off x="9367674" y="2174468"/>
              <a:ext cx="1206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367674" y="2509697"/>
              <a:ext cx="2483079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600825" y="5175910"/>
            <a:ext cx="2483079" cy="1072464"/>
            <a:chOff x="8887714" y="5232335"/>
            <a:chExt cx="2483079" cy="1072464"/>
          </a:xfrm>
        </p:grpSpPr>
        <p:sp>
          <p:nvSpPr>
            <p:cNvPr id="19" name="矩形 18"/>
            <p:cNvSpPr/>
            <p:nvPr/>
          </p:nvSpPr>
          <p:spPr>
            <a:xfrm>
              <a:off x="8887714" y="5232335"/>
              <a:ext cx="1206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887714" y="5567564"/>
              <a:ext cx="2483079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965798" y="1424033"/>
            <a:ext cx="4470400" cy="4470400"/>
            <a:chOff x="4252687" y="1480458"/>
            <a:chExt cx="4470400" cy="4470400"/>
          </a:xfrm>
        </p:grpSpPr>
        <p:sp>
          <p:nvSpPr>
            <p:cNvPr id="22" name="椭圆 21"/>
            <p:cNvSpPr/>
            <p:nvPr/>
          </p:nvSpPr>
          <p:spPr>
            <a:xfrm>
              <a:off x="4252687" y="1480458"/>
              <a:ext cx="4470400" cy="4470400"/>
            </a:xfrm>
            <a:prstGeom prst="ellipse">
              <a:avLst/>
            </a:prstGeom>
            <a:solidFill>
              <a:srgbClr val="F82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5629688" y="3191868"/>
              <a:ext cx="18297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888595" y="3756922"/>
              <a:ext cx="3311976" cy="1706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此处添加详细文本描述，建议符合整体风格。此处添加详细文本描述，建议符合整体风格。此处添加详细文本描述，建议符合整体风格。此处添加详细文本描述，建议符合整体风格。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200000"/>
                </a:lnSpc>
              </a:pP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urkish-cezve_265449"/>
            <p:cNvSpPr>
              <a:spLocks noChangeAspect="1"/>
            </p:cNvSpPr>
            <p:nvPr/>
          </p:nvSpPr>
          <p:spPr bwMode="auto">
            <a:xfrm>
              <a:off x="6328186" y="2277143"/>
              <a:ext cx="609685" cy="565433"/>
            </a:xfrm>
            <a:custGeom>
              <a:avLst/>
              <a:gdLst>
                <a:gd name="connsiteX0" fmla="*/ 100206 w 607639"/>
                <a:gd name="connsiteY0" fmla="*/ 165688 h 563536"/>
                <a:gd name="connsiteX1" fmla="*/ 118903 w 607639"/>
                <a:gd name="connsiteY1" fmla="*/ 172441 h 563536"/>
                <a:gd name="connsiteX2" fmla="*/ 73052 w 607639"/>
                <a:gd name="connsiteY2" fmla="*/ 480245 h 563536"/>
                <a:gd name="connsiteX3" fmla="*/ 53109 w 607639"/>
                <a:gd name="connsiteY3" fmla="*/ 481045 h 563536"/>
                <a:gd name="connsiteX4" fmla="*/ 100206 w 607639"/>
                <a:gd name="connsiteY4" fmla="*/ 165688 h 563536"/>
                <a:gd name="connsiteX5" fmla="*/ 275558 w 607639"/>
                <a:gd name="connsiteY5" fmla="*/ 112693 h 563536"/>
                <a:gd name="connsiteX6" fmla="*/ 302091 w 607639"/>
                <a:gd name="connsiteY6" fmla="*/ 112693 h 563536"/>
                <a:gd name="connsiteX7" fmla="*/ 302091 w 607639"/>
                <a:gd name="connsiteY7" fmla="*/ 132592 h 563536"/>
                <a:gd name="connsiteX8" fmla="*/ 275558 w 607639"/>
                <a:gd name="connsiteY8" fmla="*/ 132592 h 563536"/>
                <a:gd name="connsiteX9" fmla="*/ 229126 w 607639"/>
                <a:gd name="connsiteY9" fmla="*/ 112693 h 563536"/>
                <a:gd name="connsiteX10" fmla="*/ 255588 w 607639"/>
                <a:gd name="connsiteY10" fmla="*/ 112693 h 563536"/>
                <a:gd name="connsiteX11" fmla="*/ 255588 w 607639"/>
                <a:gd name="connsiteY11" fmla="*/ 132592 h 563536"/>
                <a:gd name="connsiteX12" fmla="*/ 229126 w 607639"/>
                <a:gd name="connsiteY12" fmla="*/ 132592 h 563536"/>
                <a:gd name="connsiteX13" fmla="*/ 568833 w 607639"/>
                <a:gd name="connsiteY13" fmla="*/ 95271 h 563536"/>
                <a:gd name="connsiteX14" fmla="*/ 357267 w 607639"/>
                <a:gd name="connsiteY14" fmla="*/ 167701 h 563536"/>
                <a:gd name="connsiteX15" fmla="*/ 365189 w 607639"/>
                <a:gd name="connsiteY15" fmla="*/ 201295 h 563536"/>
                <a:gd name="connsiteX16" fmla="*/ 580938 w 607639"/>
                <a:gd name="connsiteY16" fmla="*/ 123532 h 563536"/>
                <a:gd name="connsiteX17" fmla="*/ 165995 w 607639"/>
                <a:gd name="connsiteY17" fmla="*/ 19907 h 563536"/>
                <a:gd name="connsiteX18" fmla="*/ 165995 w 607639"/>
                <a:gd name="connsiteY18" fmla="*/ 59633 h 563536"/>
                <a:gd name="connsiteX19" fmla="*/ 219131 w 607639"/>
                <a:gd name="connsiteY19" fmla="*/ 59633 h 563536"/>
                <a:gd name="connsiteX20" fmla="*/ 219131 w 607639"/>
                <a:gd name="connsiteY20" fmla="*/ 19907 h 563536"/>
                <a:gd name="connsiteX21" fmla="*/ 43968 w 607639"/>
                <a:gd name="connsiteY21" fmla="*/ 19907 h 563536"/>
                <a:gd name="connsiteX22" fmla="*/ 76811 w 607639"/>
                <a:gd name="connsiteY22" fmla="*/ 112689 h 563536"/>
                <a:gd name="connsiteX23" fmla="*/ 209162 w 607639"/>
                <a:gd name="connsiteY23" fmla="*/ 112689 h 563536"/>
                <a:gd name="connsiteX24" fmla="*/ 209162 w 607639"/>
                <a:gd name="connsiteY24" fmla="*/ 132597 h 563536"/>
                <a:gd name="connsiteX25" fmla="*/ 77345 w 607639"/>
                <a:gd name="connsiteY25" fmla="*/ 132597 h 563536"/>
                <a:gd name="connsiteX26" fmla="*/ 19937 w 607639"/>
                <a:gd name="connsiteY26" fmla="*/ 493594 h 563536"/>
                <a:gd name="connsiteX27" fmla="*/ 202487 w 607639"/>
                <a:gd name="connsiteY27" fmla="*/ 543629 h 563536"/>
                <a:gd name="connsiteX28" fmla="*/ 385126 w 607639"/>
                <a:gd name="connsiteY28" fmla="*/ 493594 h 563536"/>
                <a:gd name="connsiteX29" fmla="*/ 348189 w 607639"/>
                <a:gd name="connsiteY29" fmla="*/ 216669 h 563536"/>
                <a:gd name="connsiteX30" fmla="*/ 335728 w 607639"/>
                <a:gd name="connsiteY30" fmla="*/ 163613 h 563536"/>
                <a:gd name="connsiteX31" fmla="*/ 325671 w 607639"/>
                <a:gd name="connsiteY31" fmla="*/ 125309 h 563536"/>
                <a:gd name="connsiteX32" fmla="*/ 324869 w 607639"/>
                <a:gd name="connsiteY32" fmla="*/ 122288 h 563536"/>
                <a:gd name="connsiteX33" fmla="*/ 361095 w 607639"/>
                <a:gd name="connsiteY33" fmla="*/ 19907 h 563536"/>
                <a:gd name="connsiteX34" fmla="*/ 239068 w 607639"/>
                <a:gd name="connsiteY34" fmla="*/ 19907 h 563536"/>
                <a:gd name="connsiteX35" fmla="*/ 239068 w 607639"/>
                <a:gd name="connsiteY35" fmla="*/ 79540 h 563536"/>
                <a:gd name="connsiteX36" fmla="*/ 146057 w 607639"/>
                <a:gd name="connsiteY36" fmla="*/ 79540 h 563536"/>
                <a:gd name="connsiteX37" fmla="*/ 146057 w 607639"/>
                <a:gd name="connsiteY37" fmla="*/ 19907 h 563536"/>
                <a:gd name="connsiteX38" fmla="*/ 15754 w 607639"/>
                <a:gd name="connsiteY38" fmla="*/ 0 h 563536"/>
                <a:gd name="connsiteX39" fmla="*/ 389220 w 607639"/>
                <a:gd name="connsiteY39" fmla="*/ 0 h 563536"/>
                <a:gd name="connsiteX40" fmla="*/ 345786 w 607639"/>
                <a:gd name="connsiteY40" fmla="*/ 122999 h 563536"/>
                <a:gd name="connsiteX41" fmla="*/ 352372 w 607639"/>
                <a:gd name="connsiteY41" fmla="*/ 148327 h 563536"/>
                <a:gd name="connsiteX42" fmla="*/ 579870 w 607639"/>
                <a:gd name="connsiteY42" fmla="*/ 70475 h 563536"/>
                <a:gd name="connsiteX43" fmla="*/ 607639 w 607639"/>
                <a:gd name="connsiteY43" fmla="*/ 135085 h 563536"/>
                <a:gd name="connsiteX44" fmla="*/ 369550 w 607639"/>
                <a:gd name="connsiteY44" fmla="*/ 220935 h 563536"/>
                <a:gd name="connsiteX45" fmla="*/ 405063 w 607639"/>
                <a:gd name="connsiteY45" fmla="*/ 493949 h 563536"/>
                <a:gd name="connsiteX46" fmla="*/ 376315 w 607639"/>
                <a:gd name="connsiteY46" fmla="*/ 532164 h 563536"/>
                <a:gd name="connsiteX47" fmla="*/ 202487 w 607639"/>
                <a:gd name="connsiteY47" fmla="*/ 563536 h 563536"/>
                <a:gd name="connsiteX48" fmla="*/ 28748 w 607639"/>
                <a:gd name="connsiteY48" fmla="*/ 532164 h 563536"/>
                <a:gd name="connsiteX49" fmla="*/ 0 w 607639"/>
                <a:gd name="connsiteY49" fmla="*/ 493949 h 563536"/>
                <a:gd name="connsiteX50" fmla="*/ 59277 w 607639"/>
                <a:gd name="connsiteY50" fmla="*/ 122999 h 56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07639" h="563536">
                  <a:moveTo>
                    <a:pt x="100206" y="165688"/>
                  </a:moveTo>
                  <a:lnTo>
                    <a:pt x="118903" y="172441"/>
                  </a:lnTo>
                  <a:cubicBezTo>
                    <a:pt x="118458" y="173952"/>
                    <a:pt x="66553" y="318524"/>
                    <a:pt x="73052" y="480245"/>
                  </a:cubicBezTo>
                  <a:lnTo>
                    <a:pt x="53109" y="481045"/>
                  </a:lnTo>
                  <a:cubicBezTo>
                    <a:pt x="46432" y="315236"/>
                    <a:pt x="99672" y="167110"/>
                    <a:pt x="100206" y="165688"/>
                  </a:cubicBezTo>
                  <a:close/>
                  <a:moveTo>
                    <a:pt x="275558" y="112693"/>
                  </a:moveTo>
                  <a:lnTo>
                    <a:pt x="302091" y="112693"/>
                  </a:lnTo>
                  <a:lnTo>
                    <a:pt x="302091" y="132592"/>
                  </a:lnTo>
                  <a:lnTo>
                    <a:pt x="275558" y="132592"/>
                  </a:lnTo>
                  <a:close/>
                  <a:moveTo>
                    <a:pt x="229126" y="112693"/>
                  </a:moveTo>
                  <a:lnTo>
                    <a:pt x="255588" y="112693"/>
                  </a:lnTo>
                  <a:lnTo>
                    <a:pt x="255588" y="132592"/>
                  </a:lnTo>
                  <a:lnTo>
                    <a:pt x="229126" y="132592"/>
                  </a:lnTo>
                  <a:close/>
                  <a:moveTo>
                    <a:pt x="568833" y="95271"/>
                  </a:moveTo>
                  <a:lnTo>
                    <a:pt x="357267" y="167701"/>
                  </a:lnTo>
                  <a:cubicBezTo>
                    <a:pt x="359849" y="178188"/>
                    <a:pt x="362519" y="189297"/>
                    <a:pt x="365189" y="201295"/>
                  </a:cubicBezTo>
                  <a:lnTo>
                    <a:pt x="580938" y="123532"/>
                  </a:lnTo>
                  <a:close/>
                  <a:moveTo>
                    <a:pt x="165995" y="19907"/>
                  </a:moveTo>
                  <a:lnTo>
                    <a:pt x="165995" y="59633"/>
                  </a:lnTo>
                  <a:lnTo>
                    <a:pt x="219131" y="59633"/>
                  </a:lnTo>
                  <a:lnTo>
                    <a:pt x="219131" y="19907"/>
                  </a:lnTo>
                  <a:close/>
                  <a:moveTo>
                    <a:pt x="43968" y="19907"/>
                  </a:moveTo>
                  <a:lnTo>
                    <a:pt x="76811" y="112689"/>
                  </a:lnTo>
                  <a:lnTo>
                    <a:pt x="209162" y="112689"/>
                  </a:lnTo>
                  <a:lnTo>
                    <a:pt x="209162" y="132597"/>
                  </a:lnTo>
                  <a:lnTo>
                    <a:pt x="77345" y="132597"/>
                  </a:lnTo>
                  <a:cubicBezTo>
                    <a:pt x="67021" y="171078"/>
                    <a:pt x="20026" y="354154"/>
                    <a:pt x="19937" y="493594"/>
                  </a:cubicBezTo>
                  <a:cubicBezTo>
                    <a:pt x="20293" y="495993"/>
                    <a:pt x="29995" y="543629"/>
                    <a:pt x="202487" y="543629"/>
                  </a:cubicBezTo>
                  <a:cubicBezTo>
                    <a:pt x="375068" y="543629"/>
                    <a:pt x="384770" y="495993"/>
                    <a:pt x="385126" y="493594"/>
                  </a:cubicBezTo>
                  <a:cubicBezTo>
                    <a:pt x="385037" y="401523"/>
                    <a:pt x="365011" y="292210"/>
                    <a:pt x="348189" y="216669"/>
                  </a:cubicBezTo>
                  <a:cubicBezTo>
                    <a:pt x="343828" y="196940"/>
                    <a:pt x="339644" y="179521"/>
                    <a:pt x="335728" y="163613"/>
                  </a:cubicBezTo>
                  <a:cubicBezTo>
                    <a:pt x="329765" y="139973"/>
                    <a:pt x="325760" y="125398"/>
                    <a:pt x="325671" y="125309"/>
                  </a:cubicBezTo>
                  <a:lnTo>
                    <a:pt x="324869" y="122288"/>
                  </a:lnTo>
                  <a:lnTo>
                    <a:pt x="361095" y="19907"/>
                  </a:lnTo>
                  <a:lnTo>
                    <a:pt x="239068" y="19907"/>
                  </a:lnTo>
                  <a:lnTo>
                    <a:pt x="239068" y="79540"/>
                  </a:lnTo>
                  <a:lnTo>
                    <a:pt x="146057" y="79540"/>
                  </a:lnTo>
                  <a:lnTo>
                    <a:pt x="146057" y="19907"/>
                  </a:lnTo>
                  <a:close/>
                  <a:moveTo>
                    <a:pt x="15754" y="0"/>
                  </a:moveTo>
                  <a:lnTo>
                    <a:pt x="389220" y="0"/>
                  </a:lnTo>
                  <a:lnTo>
                    <a:pt x="345786" y="122999"/>
                  </a:lnTo>
                  <a:cubicBezTo>
                    <a:pt x="346943" y="127353"/>
                    <a:pt x="349257" y="136152"/>
                    <a:pt x="352372" y="148327"/>
                  </a:cubicBezTo>
                  <a:lnTo>
                    <a:pt x="579870" y="70475"/>
                  </a:lnTo>
                  <a:lnTo>
                    <a:pt x="607639" y="135085"/>
                  </a:lnTo>
                  <a:lnTo>
                    <a:pt x="369550" y="220935"/>
                  </a:lnTo>
                  <a:cubicBezTo>
                    <a:pt x="386194" y="297009"/>
                    <a:pt x="405063" y="403389"/>
                    <a:pt x="405063" y="493949"/>
                  </a:cubicBezTo>
                  <a:cubicBezTo>
                    <a:pt x="405063" y="495993"/>
                    <a:pt x="404262" y="514834"/>
                    <a:pt x="376315" y="532164"/>
                  </a:cubicBezTo>
                  <a:cubicBezTo>
                    <a:pt x="342760" y="552960"/>
                    <a:pt x="284283" y="563536"/>
                    <a:pt x="202487" y="563536"/>
                  </a:cubicBezTo>
                  <a:cubicBezTo>
                    <a:pt x="120780" y="563536"/>
                    <a:pt x="62303" y="552960"/>
                    <a:pt x="28748" y="532164"/>
                  </a:cubicBezTo>
                  <a:cubicBezTo>
                    <a:pt x="801" y="514834"/>
                    <a:pt x="0" y="495993"/>
                    <a:pt x="0" y="493949"/>
                  </a:cubicBezTo>
                  <a:cubicBezTo>
                    <a:pt x="0" y="345622"/>
                    <a:pt x="51979" y="149749"/>
                    <a:pt x="59277" y="1229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椭圆 25"/>
          <p:cNvSpPr/>
          <p:nvPr/>
        </p:nvSpPr>
        <p:spPr>
          <a:xfrm>
            <a:off x="4620340" y="5134819"/>
            <a:ext cx="745652" cy="745652"/>
          </a:xfrm>
          <a:prstGeom prst="ellipse">
            <a:avLst/>
          </a:prstGeom>
          <a:solidFill>
            <a:srgbClr val="CF79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96" y="1510845"/>
            <a:ext cx="1344116" cy="1028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093" y="1510845"/>
            <a:ext cx="1344116" cy="10282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96" y="4026611"/>
            <a:ext cx="1344116" cy="10282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093" y="4026611"/>
            <a:ext cx="1344116" cy="102825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94096" y="2539095"/>
            <a:ext cx="5151618" cy="1152767"/>
            <a:chOff x="5840794" y="2018828"/>
            <a:chExt cx="5151618" cy="1152767"/>
          </a:xfrm>
        </p:grpSpPr>
        <p:sp>
          <p:nvSpPr>
            <p:cNvPr id="11" name="文本框 10"/>
            <p:cNvSpPr txBox="1"/>
            <p:nvPr/>
          </p:nvSpPr>
          <p:spPr>
            <a:xfrm>
              <a:off x="5840795" y="2018828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+mn-ea"/>
                </a:rPr>
                <a:t>添加标题</a:t>
              </a:r>
              <a:endParaRPr lang="zh-CN" altLang="en-US" sz="28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840794" y="2526435"/>
              <a:ext cx="5151618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此处添加详细文本描述，建议符合整体风格。此处添加详细文本描述，建议符合整体风格。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95093" y="2539095"/>
            <a:ext cx="5151618" cy="1152767"/>
            <a:chOff x="5840794" y="2018828"/>
            <a:chExt cx="5151618" cy="1152767"/>
          </a:xfrm>
        </p:grpSpPr>
        <p:sp>
          <p:nvSpPr>
            <p:cNvPr id="14" name="文本框 13"/>
            <p:cNvSpPr txBox="1"/>
            <p:nvPr/>
          </p:nvSpPr>
          <p:spPr>
            <a:xfrm>
              <a:off x="5840795" y="2018828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+mn-ea"/>
                </a:rPr>
                <a:t>添加标题</a:t>
              </a:r>
              <a:endParaRPr lang="zh-CN" altLang="en-US" sz="28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40794" y="2526435"/>
              <a:ext cx="5151618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此处添加详细文本描述，建议符合整体风格。此处添加详细文本描述，建议符合整体风格。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4068" y="5054861"/>
            <a:ext cx="5151618" cy="1152767"/>
            <a:chOff x="5840794" y="2018828"/>
            <a:chExt cx="5151618" cy="1152767"/>
          </a:xfrm>
        </p:grpSpPr>
        <p:sp>
          <p:nvSpPr>
            <p:cNvPr id="17" name="文本框 16"/>
            <p:cNvSpPr txBox="1"/>
            <p:nvPr/>
          </p:nvSpPr>
          <p:spPr>
            <a:xfrm>
              <a:off x="5840795" y="2018828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+mn-ea"/>
                </a:rPr>
                <a:t>添加标题</a:t>
              </a:r>
              <a:endParaRPr lang="zh-CN" altLang="en-US" sz="28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840794" y="2526435"/>
              <a:ext cx="5151618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此处添加详细文本描述，建议符合整体风格。此处添加详细文本描述，建议符合整体风格。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35065" y="5054861"/>
            <a:ext cx="5151618" cy="1152767"/>
            <a:chOff x="5840794" y="2018828"/>
            <a:chExt cx="5151618" cy="1152767"/>
          </a:xfrm>
        </p:grpSpPr>
        <p:sp>
          <p:nvSpPr>
            <p:cNvPr id="20" name="文本框 19"/>
            <p:cNvSpPr txBox="1"/>
            <p:nvPr/>
          </p:nvSpPr>
          <p:spPr>
            <a:xfrm>
              <a:off x="5840795" y="2018828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+mn-ea"/>
                </a:rPr>
                <a:t>添加标题</a:t>
              </a:r>
              <a:endParaRPr lang="zh-CN" altLang="en-US" sz="28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840794" y="2526435"/>
              <a:ext cx="5151618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此处添加详细文本描述，建议符合整体风格。此处添加详细文本描述，建议符合整体风格。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998651" y="0"/>
            <a:ext cx="2165134" cy="4205230"/>
            <a:chOff x="5023944" y="0"/>
            <a:chExt cx="2165134" cy="420523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3944" y="0"/>
              <a:ext cx="2165134" cy="420523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34266" y="1566041"/>
              <a:ext cx="9444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rgbClr val="FFFFFF"/>
                  </a:solidFill>
                </a:rPr>
                <a:t>02</a:t>
              </a:r>
              <a:endParaRPr lang="zh-CN" altLang="en-US" sz="48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757779" y="4693827"/>
            <a:ext cx="26468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0000"/>
                </a:solidFill>
              </a:rPr>
              <a:t>添加标题</a:t>
            </a:r>
            <a:endParaRPr lang="zh-CN" altLang="en-US" sz="4800" b="1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09370" y="5634190"/>
            <a:ext cx="6743696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此处添加详细文本描述，建议符合整体风格。此处添加详细文本描述，建议符合整体风格。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" t="12500" r="16389" b="14028"/>
          <a:stretch>
            <a:fillRect/>
          </a:stretch>
        </p:blipFill>
        <p:spPr>
          <a:xfrm>
            <a:off x="6745342" y="1356820"/>
            <a:ext cx="4333875" cy="50387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5" name="文本框 4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: 圆角 5"/>
          <p:cNvSpPr/>
          <p:nvPr/>
        </p:nvSpPr>
        <p:spPr>
          <a:xfrm>
            <a:off x="1144319" y="1714449"/>
            <a:ext cx="1064302" cy="1064302"/>
          </a:xfrm>
          <a:prstGeom prst="roundRect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8DBDE"/>
                </a:solidFill>
              </a:rPr>
              <a:t>01</a:t>
            </a:r>
            <a:endParaRPr lang="zh-CN" altLang="en-US" sz="4000" b="1" dirty="0">
              <a:solidFill>
                <a:srgbClr val="F8DBDE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44319" y="2869728"/>
            <a:ext cx="5330049" cy="860485"/>
            <a:chOff x="1525324" y="2644159"/>
            <a:chExt cx="5330049" cy="860485"/>
          </a:xfrm>
        </p:grpSpPr>
        <p:sp>
          <p:nvSpPr>
            <p:cNvPr id="9" name="文本框 8"/>
            <p:cNvSpPr txBox="1"/>
            <p:nvPr/>
          </p:nvSpPr>
          <p:spPr>
            <a:xfrm>
              <a:off x="1525324" y="2644159"/>
              <a:ext cx="3297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525324" y="3044269"/>
              <a:ext cx="5330049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: 圆角 9"/>
          <p:cNvSpPr/>
          <p:nvPr/>
        </p:nvSpPr>
        <p:spPr>
          <a:xfrm>
            <a:off x="1144319" y="4225759"/>
            <a:ext cx="1064302" cy="1064302"/>
          </a:xfrm>
          <a:prstGeom prst="roundRect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8DBDE"/>
                </a:solidFill>
              </a:rPr>
              <a:t>02</a:t>
            </a:r>
            <a:endParaRPr lang="zh-CN" altLang="en-US" sz="4000" b="1" dirty="0">
              <a:solidFill>
                <a:srgbClr val="F8DBDE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44319" y="5381038"/>
            <a:ext cx="5330049" cy="860485"/>
            <a:chOff x="1525324" y="2644159"/>
            <a:chExt cx="5330049" cy="860485"/>
          </a:xfrm>
        </p:grpSpPr>
        <p:sp>
          <p:nvSpPr>
            <p:cNvPr id="13" name="文本框 12"/>
            <p:cNvSpPr txBox="1"/>
            <p:nvPr/>
          </p:nvSpPr>
          <p:spPr>
            <a:xfrm>
              <a:off x="1525324" y="2644159"/>
              <a:ext cx="3297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525324" y="3044269"/>
              <a:ext cx="5330049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3" t="21945" b="10417"/>
          <a:stretch>
            <a:fillRect/>
          </a:stretch>
        </p:blipFill>
        <p:spPr>
          <a:xfrm>
            <a:off x="114299" y="1504950"/>
            <a:ext cx="6448425" cy="46386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5" name="文本框 4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62724" y="1517431"/>
            <a:ext cx="1990725" cy="4048125"/>
            <a:chOff x="600075" y="1466849"/>
            <a:chExt cx="1990725" cy="4048125"/>
          </a:xfrm>
        </p:grpSpPr>
        <p:sp>
          <p:nvSpPr>
            <p:cNvPr id="8" name="矩形 7"/>
            <p:cNvSpPr/>
            <p:nvPr/>
          </p:nvSpPr>
          <p:spPr>
            <a:xfrm>
              <a:off x="600075" y="1466849"/>
              <a:ext cx="1990725" cy="4048125"/>
            </a:xfrm>
            <a:prstGeom prst="rect">
              <a:avLst/>
            </a:prstGeom>
            <a:noFill/>
            <a:ln>
              <a:solidFill>
                <a:srgbClr val="FF0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84959" y="3329896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FF0000"/>
                  </a:solidFill>
                  <a:latin typeface="+mn-ea"/>
                </a:rPr>
                <a:t>添加标题</a:t>
              </a:r>
              <a:endParaRPr lang="zh-CN" altLang="en-US" sz="28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00075" y="3853116"/>
              <a:ext cx="1990724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此处添加详细文本描述，建议符合整体风格。此处添加详细文本描述，建议符合整体风格。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1" name="Freeform 152"/>
            <p:cNvSpPr>
              <a:spLocks noEditPoints="1"/>
            </p:cNvSpPr>
            <p:nvPr/>
          </p:nvSpPr>
          <p:spPr bwMode="auto">
            <a:xfrm>
              <a:off x="1327070" y="2237104"/>
              <a:ext cx="536734" cy="539470"/>
            </a:xfrm>
            <a:custGeom>
              <a:avLst/>
              <a:gdLst>
                <a:gd name="T0" fmla="*/ 194 w 199"/>
                <a:gd name="T1" fmla="*/ 29 h 199"/>
                <a:gd name="T2" fmla="*/ 184 w 199"/>
                <a:gd name="T3" fmla="*/ 28 h 199"/>
                <a:gd name="T4" fmla="*/ 129 w 199"/>
                <a:gd name="T5" fmla="*/ 38 h 199"/>
                <a:gd name="T6" fmla="*/ 181 w 199"/>
                <a:gd name="T7" fmla="*/ 22 h 199"/>
                <a:gd name="T8" fmla="*/ 185 w 199"/>
                <a:gd name="T9" fmla="*/ 18 h 199"/>
                <a:gd name="T10" fmla="*/ 181 w 199"/>
                <a:gd name="T11" fmla="*/ 14 h 199"/>
                <a:gd name="T12" fmla="*/ 120 w 199"/>
                <a:gd name="T13" fmla="*/ 34 h 199"/>
                <a:gd name="T14" fmla="*/ 173 w 199"/>
                <a:gd name="T15" fmla="*/ 8 h 199"/>
                <a:gd name="T16" fmla="*/ 176 w 199"/>
                <a:gd name="T17" fmla="*/ 4 h 199"/>
                <a:gd name="T18" fmla="*/ 172 w 199"/>
                <a:gd name="T19" fmla="*/ 0 h 199"/>
                <a:gd name="T20" fmla="*/ 100 w 199"/>
                <a:gd name="T21" fmla="*/ 48 h 199"/>
                <a:gd name="T22" fmla="*/ 28 w 199"/>
                <a:gd name="T23" fmla="*/ 0 h 199"/>
                <a:gd name="T24" fmla="*/ 23 w 199"/>
                <a:gd name="T25" fmla="*/ 4 h 199"/>
                <a:gd name="T26" fmla="*/ 26 w 199"/>
                <a:gd name="T27" fmla="*/ 8 h 199"/>
                <a:gd name="T28" fmla="*/ 79 w 199"/>
                <a:gd name="T29" fmla="*/ 35 h 199"/>
                <a:gd name="T30" fmla="*/ 19 w 199"/>
                <a:gd name="T31" fmla="*/ 15 h 199"/>
                <a:gd name="T32" fmla="*/ 14 w 199"/>
                <a:gd name="T33" fmla="*/ 18 h 199"/>
                <a:gd name="T34" fmla="*/ 18 w 199"/>
                <a:gd name="T35" fmla="*/ 23 h 199"/>
                <a:gd name="T36" fmla="*/ 70 w 199"/>
                <a:gd name="T37" fmla="*/ 38 h 199"/>
                <a:gd name="T38" fmla="*/ 15 w 199"/>
                <a:gd name="T39" fmla="*/ 28 h 199"/>
                <a:gd name="T40" fmla="*/ 6 w 199"/>
                <a:gd name="T41" fmla="*/ 29 h 199"/>
                <a:gd name="T42" fmla="*/ 1 w 199"/>
                <a:gd name="T43" fmla="*/ 35 h 199"/>
                <a:gd name="T44" fmla="*/ 11 w 199"/>
                <a:gd name="T45" fmla="*/ 168 h 199"/>
                <a:gd name="T46" fmla="*/ 16 w 199"/>
                <a:gd name="T47" fmla="*/ 173 h 199"/>
                <a:gd name="T48" fmla="*/ 96 w 199"/>
                <a:gd name="T49" fmla="*/ 197 h 199"/>
                <a:gd name="T50" fmla="*/ 100 w 199"/>
                <a:gd name="T51" fmla="*/ 199 h 199"/>
                <a:gd name="T52" fmla="*/ 102 w 199"/>
                <a:gd name="T53" fmla="*/ 198 h 199"/>
                <a:gd name="T54" fmla="*/ 104 w 199"/>
                <a:gd name="T55" fmla="*/ 197 h 199"/>
                <a:gd name="T56" fmla="*/ 183 w 199"/>
                <a:gd name="T57" fmla="*/ 173 h 199"/>
                <a:gd name="T58" fmla="*/ 189 w 199"/>
                <a:gd name="T59" fmla="*/ 168 h 199"/>
                <a:gd name="T60" fmla="*/ 199 w 199"/>
                <a:gd name="T61" fmla="*/ 35 h 199"/>
                <a:gd name="T62" fmla="*/ 194 w 199"/>
                <a:gd name="T63" fmla="*/ 29 h 199"/>
                <a:gd name="T64" fmla="*/ 94 w 199"/>
                <a:gd name="T65" fmla="*/ 182 h 199"/>
                <a:gd name="T66" fmla="*/ 22 w 199"/>
                <a:gd name="T67" fmla="*/ 161 h 199"/>
                <a:gd name="T68" fmla="*/ 13 w 199"/>
                <a:gd name="T69" fmla="*/ 40 h 199"/>
                <a:gd name="T70" fmla="*/ 15 w 199"/>
                <a:gd name="T71" fmla="*/ 40 h 199"/>
                <a:gd name="T72" fmla="*/ 94 w 199"/>
                <a:gd name="T73" fmla="*/ 61 h 199"/>
                <a:gd name="T74" fmla="*/ 94 w 199"/>
                <a:gd name="T75" fmla="*/ 182 h 199"/>
                <a:gd name="T76" fmla="*/ 177 w 199"/>
                <a:gd name="T77" fmla="*/ 161 h 199"/>
                <a:gd name="T78" fmla="*/ 106 w 199"/>
                <a:gd name="T79" fmla="*/ 182 h 199"/>
                <a:gd name="T80" fmla="*/ 106 w 199"/>
                <a:gd name="T81" fmla="*/ 61 h 199"/>
                <a:gd name="T82" fmla="*/ 184 w 199"/>
                <a:gd name="T83" fmla="*/ 40 h 199"/>
                <a:gd name="T84" fmla="*/ 186 w 199"/>
                <a:gd name="T85" fmla="*/ 40 h 199"/>
                <a:gd name="T86" fmla="*/ 177 w 199"/>
                <a:gd name="T87" fmla="*/ 16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9" h="199">
                  <a:moveTo>
                    <a:pt x="194" y="29"/>
                  </a:moveTo>
                  <a:cubicBezTo>
                    <a:pt x="193" y="28"/>
                    <a:pt x="190" y="28"/>
                    <a:pt x="184" y="28"/>
                  </a:cubicBezTo>
                  <a:cubicBezTo>
                    <a:pt x="173" y="28"/>
                    <a:pt x="154" y="30"/>
                    <a:pt x="129" y="38"/>
                  </a:cubicBezTo>
                  <a:cubicBezTo>
                    <a:pt x="155" y="24"/>
                    <a:pt x="181" y="22"/>
                    <a:pt x="181" y="22"/>
                  </a:cubicBezTo>
                  <a:cubicBezTo>
                    <a:pt x="183" y="22"/>
                    <a:pt x="185" y="20"/>
                    <a:pt x="185" y="18"/>
                  </a:cubicBezTo>
                  <a:cubicBezTo>
                    <a:pt x="185" y="16"/>
                    <a:pt x="183" y="14"/>
                    <a:pt x="181" y="14"/>
                  </a:cubicBezTo>
                  <a:cubicBezTo>
                    <a:pt x="179" y="15"/>
                    <a:pt x="148" y="16"/>
                    <a:pt x="120" y="34"/>
                  </a:cubicBezTo>
                  <a:cubicBezTo>
                    <a:pt x="141" y="14"/>
                    <a:pt x="173" y="8"/>
                    <a:pt x="173" y="8"/>
                  </a:cubicBezTo>
                  <a:cubicBezTo>
                    <a:pt x="175" y="8"/>
                    <a:pt x="177" y="6"/>
                    <a:pt x="176" y="4"/>
                  </a:cubicBezTo>
                  <a:cubicBezTo>
                    <a:pt x="176" y="1"/>
                    <a:pt x="174" y="0"/>
                    <a:pt x="172" y="0"/>
                  </a:cubicBezTo>
                  <a:cubicBezTo>
                    <a:pt x="169" y="1"/>
                    <a:pt x="119" y="10"/>
                    <a:pt x="100" y="48"/>
                  </a:cubicBezTo>
                  <a:cubicBezTo>
                    <a:pt x="80" y="11"/>
                    <a:pt x="30" y="1"/>
                    <a:pt x="28" y="0"/>
                  </a:cubicBezTo>
                  <a:cubicBezTo>
                    <a:pt x="25" y="0"/>
                    <a:pt x="23" y="1"/>
                    <a:pt x="23" y="4"/>
                  </a:cubicBezTo>
                  <a:cubicBezTo>
                    <a:pt x="22" y="6"/>
                    <a:pt x="24" y="8"/>
                    <a:pt x="26" y="8"/>
                  </a:cubicBezTo>
                  <a:cubicBezTo>
                    <a:pt x="27" y="8"/>
                    <a:pt x="58" y="14"/>
                    <a:pt x="79" y="35"/>
                  </a:cubicBezTo>
                  <a:cubicBezTo>
                    <a:pt x="51" y="16"/>
                    <a:pt x="20" y="15"/>
                    <a:pt x="19" y="15"/>
                  </a:cubicBezTo>
                  <a:cubicBezTo>
                    <a:pt x="16" y="14"/>
                    <a:pt x="15" y="16"/>
                    <a:pt x="14" y="18"/>
                  </a:cubicBezTo>
                  <a:cubicBezTo>
                    <a:pt x="14" y="21"/>
                    <a:pt x="16" y="22"/>
                    <a:pt x="18" y="23"/>
                  </a:cubicBezTo>
                  <a:cubicBezTo>
                    <a:pt x="19" y="23"/>
                    <a:pt x="45" y="24"/>
                    <a:pt x="70" y="38"/>
                  </a:cubicBezTo>
                  <a:cubicBezTo>
                    <a:pt x="45" y="30"/>
                    <a:pt x="26" y="28"/>
                    <a:pt x="15" y="28"/>
                  </a:cubicBezTo>
                  <a:cubicBezTo>
                    <a:pt x="9" y="28"/>
                    <a:pt x="6" y="29"/>
                    <a:pt x="6" y="29"/>
                  </a:cubicBezTo>
                  <a:cubicBezTo>
                    <a:pt x="3" y="29"/>
                    <a:pt x="0" y="32"/>
                    <a:pt x="1" y="35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71"/>
                    <a:pt x="13" y="173"/>
                    <a:pt x="16" y="173"/>
                  </a:cubicBezTo>
                  <a:cubicBezTo>
                    <a:pt x="66" y="175"/>
                    <a:pt x="96" y="197"/>
                    <a:pt x="96" y="197"/>
                  </a:cubicBezTo>
                  <a:cubicBezTo>
                    <a:pt x="97" y="198"/>
                    <a:pt x="98" y="199"/>
                    <a:pt x="100" y="199"/>
                  </a:cubicBezTo>
                  <a:cubicBezTo>
                    <a:pt x="101" y="199"/>
                    <a:pt x="101" y="198"/>
                    <a:pt x="102" y="198"/>
                  </a:cubicBezTo>
                  <a:cubicBezTo>
                    <a:pt x="103" y="198"/>
                    <a:pt x="103" y="197"/>
                    <a:pt x="104" y="197"/>
                  </a:cubicBezTo>
                  <a:cubicBezTo>
                    <a:pt x="107" y="194"/>
                    <a:pt x="137" y="175"/>
                    <a:pt x="183" y="173"/>
                  </a:cubicBezTo>
                  <a:cubicBezTo>
                    <a:pt x="186" y="173"/>
                    <a:pt x="188" y="171"/>
                    <a:pt x="189" y="168"/>
                  </a:cubicBezTo>
                  <a:cubicBezTo>
                    <a:pt x="199" y="35"/>
                    <a:pt x="199" y="35"/>
                    <a:pt x="199" y="35"/>
                  </a:cubicBezTo>
                  <a:cubicBezTo>
                    <a:pt x="199" y="32"/>
                    <a:pt x="197" y="29"/>
                    <a:pt x="194" y="29"/>
                  </a:cubicBezTo>
                  <a:close/>
                  <a:moveTo>
                    <a:pt x="94" y="182"/>
                  </a:moveTo>
                  <a:cubicBezTo>
                    <a:pt x="81" y="175"/>
                    <a:pt x="56" y="164"/>
                    <a:pt x="22" y="16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4" y="40"/>
                    <a:pt x="15" y="40"/>
                  </a:cubicBezTo>
                  <a:cubicBezTo>
                    <a:pt x="29" y="40"/>
                    <a:pt x="57" y="43"/>
                    <a:pt x="94" y="61"/>
                  </a:cubicBezTo>
                  <a:lnTo>
                    <a:pt x="94" y="182"/>
                  </a:lnTo>
                  <a:close/>
                  <a:moveTo>
                    <a:pt x="177" y="161"/>
                  </a:moveTo>
                  <a:cubicBezTo>
                    <a:pt x="143" y="164"/>
                    <a:pt x="118" y="175"/>
                    <a:pt x="106" y="182"/>
                  </a:cubicBezTo>
                  <a:cubicBezTo>
                    <a:pt x="106" y="61"/>
                    <a:pt x="106" y="61"/>
                    <a:pt x="106" y="61"/>
                  </a:cubicBezTo>
                  <a:cubicBezTo>
                    <a:pt x="142" y="43"/>
                    <a:pt x="170" y="40"/>
                    <a:pt x="184" y="40"/>
                  </a:cubicBezTo>
                  <a:cubicBezTo>
                    <a:pt x="185" y="40"/>
                    <a:pt x="186" y="40"/>
                    <a:pt x="186" y="40"/>
                  </a:cubicBezTo>
                  <a:lnTo>
                    <a:pt x="177" y="161"/>
                  </a:lnTo>
                  <a:close/>
                </a:path>
              </a:pathLst>
            </a:custGeom>
            <a:solidFill>
              <a:srgbClr val="FF090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44023" y="2095500"/>
            <a:ext cx="1990725" cy="4048125"/>
            <a:chOff x="3381374" y="1466849"/>
            <a:chExt cx="1990725" cy="4048125"/>
          </a:xfrm>
        </p:grpSpPr>
        <p:sp>
          <p:nvSpPr>
            <p:cNvPr id="13" name="矩形 12"/>
            <p:cNvSpPr/>
            <p:nvPr/>
          </p:nvSpPr>
          <p:spPr>
            <a:xfrm>
              <a:off x="3381374" y="1466849"/>
              <a:ext cx="1990725" cy="4048125"/>
            </a:xfrm>
            <a:prstGeom prst="rect">
              <a:avLst/>
            </a:prstGeom>
            <a:noFill/>
            <a:ln>
              <a:solidFill>
                <a:srgbClr val="FF0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566258" y="3329896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FF0000"/>
                  </a:solidFill>
                  <a:latin typeface="+mn-ea"/>
                </a:rPr>
                <a:t>添加标题</a:t>
              </a:r>
              <a:endParaRPr lang="zh-CN" altLang="en-US" sz="28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381374" y="3853116"/>
              <a:ext cx="1990724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此处添加详细文本描述，建议符合整体风格。此处添加详细文本描述，建议符合整体风格。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111763" y="2234147"/>
              <a:ext cx="539470" cy="542210"/>
              <a:chOff x="5641988" y="3910020"/>
              <a:chExt cx="312738" cy="314326"/>
            </a:xfrm>
            <a:solidFill>
              <a:srgbClr val="FF090D"/>
            </a:solidFill>
          </p:grpSpPr>
          <p:sp>
            <p:nvSpPr>
              <p:cNvPr id="17" name="Freeform 148"/>
              <p:cNvSpPr>
                <a:spLocks noEditPoints="1"/>
              </p:cNvSpPr>
              <p:nvPr/>
            </p:nvSpPr>
            <p:spPr bwMode="auto">
              <a:xfrm>
                <a:off x="5641988" y="3910020"/>
                <a:ext cx="312738" cy="314326"/>
              </a:xfrm>
              <a:custGeom>
                <a:avLst/>
                <a:gdLst>
                  <a:gd name="T0" fmla="*/ 100 w 200"/>
                  <a:gd name="T1" fmla="*/ 0 h 200"/>
                  <a:gd name="T2" fmla="*/ 0 w 200"/>
                  <a:gd name="T3" fmla="*/ 100 h 200"/>
                  <a:gd name="T4" fmla="*/ 100 w 200"/>
                  <a:gd name="T5" fmla="*/ 200 h 200"/>
                  <a:gd name="T6" fmla="*/ 200 w 200"/>
                  <a:gd name="T7" fmla="*/ 100 h 200"/>
                  <a:gd name="T8" fmla="*/ 100 w 200"/>
                  <a:gd name="T9" fmla="*/ 0 h 200"/>
                  <a:gd name="T10" fmla="*/ 100 w 200"/>
                  <a:gd name="T11" fmla="*/ 184 h 200"/>
                  <a:gd name="T12" fmla="*/ 16 w 200"/>
                  <a:gd name="T13" fmla="*/ 100 h 200"/>
                  <a:gd name="T14" fmla="*/ 100 w 200"/>
                  <a:gd name="T15" fmla="*/ 16 h 200"/>
                  <a:gd name="T16" fmla="*/ 184 w 200"/>
                  <a:gd name="T17" fmla="*/ 100 h 200"/>
                  <a:gd name="T18" fmla="*/ 100 w 200"/>
                  <a:gd name="T19" fmla="*/ 18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200">
                    <a:moveTo>
                      <a:pt x="100" y="0"/>
                    </a:moveTo>
                    <a:cubicBezTo>
                      <a:pt x="45" y="0"/>
                      <a:pt x="0" y="45"/>
                      <a:pt x="0" y="100"/>
                    </a:cubicBezTo>
                    <a:cubicBezTo>
                      <a:pt x="0" y="155"/>
                      <a:pt x="45" y="200"/>
                      <a:pt x="100" y="200"/>
                    </a:cubicBezTo>
                    <a:cubicBezTo>
                      <a:pt x="155" y="200"/>
                      <a:pt x="200" y="155"/>
                      <a:pt x="200" y="100"/>
                    </a:cubicBezTo>
                    <a:cubicBezTo>
                      <a:pt x="200" y="45"/>
                      <a:pt x="155" y="0"/>
                      <a:pt x="100" y="0"/>
                    </a:cubicBezTo>
                    <a:close/>
                    <a:moveTo>
                      <a:pt x="100" y="184"/>
                    </a:moveTo>
                    <a:cubicBezTo>
                      <a:pt x="53" y="184"/>
                      <a:pt x="16" y="146"/>
                      <a:pt x="16" y="100"/>
                    </a:cubicBezTo>
                    <a:cubicBezTo>
                      <a:pt x="16" y="53"/>
                      <a:pt x="53" y="16"/>
                      <a:pt x="100" y="16"/>
                    </a:cubicBezTo>
                    <a:cubicBezTo>
                      <a:pt x="146" y="16"/>
                      <a:pt x="184" y="53"/>
                      <a:pt x="184" y="100"/>
                    </a:cubicBezTo>
                    <a:cubicBezTo>
                      <a:pt x="184" y="146"/>
                      <a:pt x="146" y="184"/>
                      <a:pt x="100" y="1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8" name="Freeform 149"/>
              <p:cNvSpPr/>
              <p:nvPr/>
            </p:nvSpPr>
            <p:spPr bwMode="auto">
              <a:xfrm>
                <a:off x="5781688" y="3963995"/>
                <a:ext cx="93663" cy="122238"/>
              </a:xfrm>
              <a:custGeom>
                <a:avLst/>
                <a:gdLst>
                  <a:gd name="T0" fmla="*/ 51 w 60"/>
                  <a:gd name="T1" fmla="*/ 62 h 78"/>
                  <a:gd name="T2" fmla="*/ 12 w 60"/>
                  <a:gd name="T3" fmla="*/ 62 h 78"/>
                  <a:gd name="T4" fmla="*/ 12 w 60"/>
                  <a:gd name="T5" fmla="*/ 6 h 78"/>
                  <a:gd name="T6" fmla="*/ 6 w 60"/>
                  <a:gd name="T7" fmla="*/ 0 h 78"/>
                  <a:gd name="T8" fmla="*/ 0 w 60"/>
                  <a:gd name="T9" fmla="*/ 6 h 78"/>
                  <a:gd name="T10" fmla="*/ 0 w 60"/>
                  <a:gd name="T11" fmla="*/ 70 h 78"/>
                  <a:gd name="T12" fmla="*/ 1 w 60"/>
                  <a:gd name="T13" fmla="*/ 73 h 78"/>
                  <a:gd name="T14" fmla="*/ 9 w 60"/>
                  <a:gd name="T15" fmla="*/ 78 h 78"/>
                  <a:gd name="T16" fmla="*/ 51 w 60"/>
                  <a:gd name="T17" fmla="*/ 78 h 78"/>
                  <a:gd name="T18" fmla="*/ 60 w 60"/>
                  <a:gd name="T19" fmla="*/ 70 h 78"/>
                  <a:gd name="T20" fmla="*/ 51 w 60"/>
                  <a:gd name="T21" fmla="*/ 6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78">
                    <a:moveTo>
                      <a:pt x="51" y="62"/>
                    </a:moveTo>
                    <a:cubicBezTo>
                      <a:pt x="12" y="62"/>
                      <a:pt x="12" y="62"/>
                      <a:pt x="12" y="62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0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1"/>
                      <a:pt x="1" y="73"/>
                      <a:pt x="1" y="73"/>
                    </a:cubicBezTo>
                    <a:cubicBezTo>
                      <a:pt x="3" y="76"/>
                      <a:pt x="5" y="78"/>
                      <a:pt x="9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6" y="78"/>
                      <a:pt x="60" y="75"/>
                      <a:pt x="60" y="70"/>
                    </a:cubicBezTo>
                    <a:cubicBezTo>
                      <a:pt x="60" y="66"/>
                      <a:pt x="56" y="62"/>
                      <a:pt x="51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055527" y="2532456"/>
            <a:ext cx="8046572" cy="1556739"/>
            <a:chOff x="2002514" y="2427353"/>
            <a:chExt cx="8046572" cy="1556739"/>
          </a:xfrm>
        </p:grpSpPr>
        <p:cxnSp>
          <p:nvCxnSpPr>
            <p:cNvPr id="7" name="连接符: 肘形 28"/>
            <p:cNvCxnSpPr>
              <a:stCxn id="14" idx="0"/>
              <a:endCxn id="20" idx="0"/>
            </p:cNvCxnSpPr>
            <p:nvPr/>
          </p:nvCxnSpPr>
          <p:spPr>
            <a:xfrm rot="5400000" flipH="1" flipV="1">
              <a:off x="6010411" y="-101466"/>
              <a:ext cx="30778" cy="8046572"/>
            </a:xfrm>
            <a:prstGeom prst="bentConnector3">
              <a:avLst>
                <a:gd name="adj1" fmla="val 842738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>
              <a:stCxn id="16" idx="0"/>
            </p:cNvCxnSpPr>
            <p:nvPr/>
          </p:nvCxnSpPr>
          <p:spPr>
            <a:xfrm flipH="1" flipV="1">
              <a:off x="6049079" y="2427353"/>
              <a:ext cx="0" cy="155673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2871164" y="1600511"/>
            <a:ext cx="6334125" cy="1005788"/>
            <a:chOff x="2818151" y="1330516"/>
            <a:chExt cx="6334125" cy="100578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8151" y="1330516"/>
              <a:ext cx="6334125" cy="1005788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4588423" y="1445809"/>
              <a:ext cx="2723823" cy="584775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BF0F6"/>
                  </a:solidFill>
                </a:rPr>
                <a:t>新 年 的 祝 福</a:t>
              </a:r>
              <a:endParaRPr lang="zh-CN" altLang="en-US" sz="3200" b="1" dirty="0">
                <a:solidFill>
                  <a:srgbClr val="FBF0F6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117315" y="3984093"/>
            <a:ext cx="1876425" cy="485775"/>
            <a:chOff x="1064302" y="3714098"/>
            <a:chExt cx="1876425" cy="48577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302" y="3714098"/>
              <a:ext cx="1876425" cy="485775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1448516" y="3772317"/>
              <a:ext cx="1107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BF0F6"/>
                  </a:solidFill>
                </a:rPr>
                <a:t>祝 福 一</a:t>
              </a:r>
              <a:endParaRPr lang="zh-CN" altLang="en-US" sz="2000" b="1" dirty="0">
                <a:solidFill>
                  <a:srgbClr val="FBF0F6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140601" y="3984092"/>
            <a:ext cx="1876425" cy="485775"/>
            <a:chOff x="5087588" y="3714097"/>
            <a:chExt cx="1876425" cy="48577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7588" y="3714097"/>
              <a:ext cx="1876425" cy="485775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5471802" y="3756928"/>
              <a:ext cx="1107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BF0F6"/>
                  </a:solidFill>
                </a:rPr>
                <a:t>祝 福 二</a:t>
              </a:r>
              <a:endParaRPr lang="zh-CN" altLang="en-US" sz="2000" b="1" dirty="0">
                <a:solidFill>
                  <a:srgbClr val="FBF0F6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163887" y="3984091"/>
            <a:ext cx="1876425" cy="485775"/>
            <a:chOff x="9110874" y="3714096"/>
            <a:chExt cx="1876425" cy="48577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0874" y="3714096"/>
              <a:ext cx="1876425" cy="485775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9495087" y="3741539"/>
              <a:ext cx="11079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BF0F6"/>
                  </a:solidFill>
                </a:rPr>
                <a:t>祝 福 三</a:t>
              </a:r>
              <a:endParaRPr lang="zh-CN" altLang="en-US" sz="2000" b="1" dirty="0">
                <a:solidFill>
                  <a:srgbClr val="FBF0F6"/>
                </a:solidFill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47822" y="4848748"/>
            <a:ext cx="3342843" cy="1383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此处添加详细文本描述，建议符合整体风格。此处添加详细文本描述，建议符合整体风格。管理资源吧PPT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31925" y="4848748"/>
            <a:ext cx="3342843" cy="1383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此处添加详细文本描述，建议符合整体风格。此处添加详细文本描述，建议符合整体风格。管理资源吧PPT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316028" y="4848748"/>
            <a:ext cx="3342843" cy="1383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此处添加详细文本描述，建议符合整体风格。此处添加详细文本描述，建议符合整体风格。管理资源吧PPT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84241" y="3597812"/>
            <a:ext cx="2424352" cy="2089958"/>
            <a:chOff x="6584241" y="3555609"/>
            <a:chExt cx="2424352" cy="2089958"/>
          </a:xfrm>
        </p:grpSpPr>
        <p:sp>
          <p:nvSpPr>
            <p:cNvPr id="7" name="等腰三角形 6"/>
            <p:cNvSpPr/>
            <p:nvPr/>
          </p:nvSpPr>
          <p:spPr>
            <a:xfrm rot="10800000">
              <a:off x="6584241" y="3555609"/>
              <a:ext cx="2424352" cy="2089958"/>
            </a:xfrm>
            <a:prstGeom prst="triangle">
              <a:avLst/>
            </a:prstGeom>
            <a:solidFill>
              <a:srgbClr val="F82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Group 122"/>
            <p:cNvGrpSpPr/>
            <p:nvPr/>
          </p:nvGrpSpPr>
          <p:grpSpPr>
            <a:xfrm>
              <a:off x="7609665" y="4127352"/>
              <a:ext cx="401638" cy="406400"/>
              <a:chOff x="3500438" y="2252663"/>
              <a:chExt cx="401638" cy="406400"/>
            </a:xfrm>
            <a:solidFill>
              <a:schemeClr val="bg1"/>
            </a:solidFill>
          </p:grpSpPr>
          <p:sp>
            <p:nvSpPr>
              <p:cNvPr id="9" name="Freeform 85"/>
              <p:cNvSpPr>
                <a:spLocks noEditPoints="1"/>
              </p:cNvSpPr>
              <p:nvPr/>
            </p:nvSpPr>
            <p:spPr bwMode="auto">
              <a:xfrm>
                <a:off x="3500438" y="2562225"/>
                <a:ext cx="401638" cy="96838"/>
              </a:xfrm>
              <a:custGeom>
                <a:avLst/>
                <a:gdLst>
                  <a:gd name="T0" fmla="*/ 184 w 190"/>
                  <a:gd name="T1" fmla="*/ 0 h 45"/>
                  <a:gd name="T2" fmla="*/ 5 w 190"/>
                  <a:gd name="T3" fmla="*/ 0 h 45"/>
                  <a:gd name="T4" fmla="*/ 0 w 190"/>
                  <a:gd name="T5" fmla="*/ 5 h 45"/>
                  <a:gd name="T6" fmla="*/ 0 w 190"/>
                  <a:gd name="T7" fmla="*/ 40 h 45"/>
                  <a:gd name="T8" fmla="*/ 5 w 190"/>
                  <a:gd name="T9" fmla="*/ 45 h 45"/>
                  <a:gd name="T10" fmla="*/ 184 w 190"/>
                  <a:gd name="T11" fmla="*/ 45 h 45"/>
                  <a:gd name="T12" fmla="*/ 190 w 190"/>
                  <a:gd name="T13" fmla="*/ 40 h 45"/>
                  <a:gd name="T14" fmla="*/ 190 w 190"/>
                  <a:gd name="T15" fmla="*/ 5 h 45"/>
                  <a:gd name="T16" fmla="*/ 184 w 190"/>
                  <a:gd name="T17" fmla="*/ 0 h 45"/>
                  <a:gd name="T18" fmla="*/ 172 w 190"/>
                  <a:gd name="T19" fmla="*/ 20 h 45"/>
                  <a:gd name="T20" fmla="*/ 168 w 190"/>
                  <a:gd name="T21" fmla="*/ 24 h 45"/>
                  <a:gd name="T22" fmla="*/ 130 w 190"/>
                  <a:gd name="T23" fmla="*/ 24 h 45"/>
                  <a:gd name="T24" fmla="*/ 126 w 190"/>
                  <a:gd name="T25" fmla="*/ 20 h 45"/>
                  <a:gd name="T26" fmla="*/ 126 w 190"/>
                  <a:gd name="T27" fmla="*/ 15 h 45"/>
                  <a:gd name="T28" fmla="*/ 130 w 190"/>
                  <a:gd name="T29" fmla="*/ 11 h 45"/>
                  <a:gd name="T30" fmla="*/ 168 w 190"/>
                  <a:gd name="T31" fmla="*/ 11 h 45"/>
                  <a:gd name="T32" fmla="*/ 172 w 190"/>
                  <a:gd name="T33" fmla="*/ 15 h 45"/>
                  <a:gd name="T34" fmla="*/ 172 w 190"/>
                  <a:gd name="T35" fmla="*/ 2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0" h="45">
                    <a:moveTo>
                      <a:pt x="184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3"/>
                      <a:pt x="2" y="45"/>
                      <a:pt x="5" y="45"/>
                    </a:cubicBezTo>
                    <a:cubicBezTo>
                      <a:pt x="184" y="45"/>
                      <a:pt x="184" y="45"/>
                      <a:pt x="184" y="45"/>
                    </a:cubicBezTo>
                    <a:cubicBezTo>
                      <a:pt x="187" y="45"/>
                      <a:pt x="190" y="43"/>
                      <a:pt x="190" y="40"/>
                    </a:cubicBezTo>
                    <a:cubicBezTo>
                      <a:pt x="190" y="5"/>
                      <a:pt x="190" y="5"/>
                      <a:pt x="190" y="5"/>
                    </a:cubicBezTo>
                    <a:cubicBezTo>
                      <a:pt x="190" y="2"/>
                      <a:pt x="187" y="0"/>
                      <a:pt x="184" y="0"/>
                    </a:cubicBezTo>
                    <a:close/>
                    <a:moveTo>
                      <a:pt x="172" y="20"/>
                    </a:moveTo>
                    <a:cubicBezTo>
                      <a:pt x="172" y="22"/>
                      <a:pt x="171" y="24"/>
                      <a:pt x="168" y="24"/>
                    </a:cubicBezTo>
                    <a:cubicBezTo>
                      <a:pt x="130" y="24"/>
                      <a:pt x="130" y="24"/>
                      <a:pt x="130" y="24"/>
                    </a:cubicBezTo>
                    <a:cubicBezTo>
                      <a:pt x="128" y="24"/>
                      <a:pt x="126" y="22"/>
                      <a:pt x="126" y="20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3"/>
                      <a:pt x="128" y="11"/>
                      <a:pt x="130" y="11"/>
                    </a:cubicBezTo>
                    <a:cubicBezTo>
                      <a:pt x="168" y="11"/>
                      <a:pt x="168" y="11"/>
                      <a:pt x="168" y="11"/>
                    </a:cubicBezTo>
                    <a:cubicBezTo>
                      <a:pt x="171" y="11"/>
                      <a:pt x="172" y="13"/>
                      <a:pt x="172" y="15"/>
                    </a:cubicBezTo>
                    <a:lnTo>
                      <a:pt x="172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" name="Freeform 86"/>
              <p:cNvSpPr>
                <a:spLocks noEditPoints="1"/>
              </p:cNvSpPr>
              <p:nvPr/>
            </p:nvSpPr>
            <p:spPr bwMode="auto">
              <a:xfrm>
                <a:off x="3521076" y="2252663"/>
                <a:ext cx="358775" cy="282575"/>
              </a:xfrm>
              <a:custGeom>
                <a:avLst/>
                <a:gdLst>
                  <a:gd name="T0" fmla="*/ 162 w 169"/>
                  <a:gd name="T1" fmla="*/ 0 h 133"/>
                  <a:gd name="T2" fmla="*/ 7 w 169"/>
                  <a:gd name="T3" fmla="*/ 0 h 133"/>
                  <a:gd name="T4" fmla="*/ 0 w 169"/>
                  <a:gd name="T5" fmla="*/ 7 h 133"/>
                  <a:gd name="T6" fmla="*/ 0 w 169"/>
                  <a:gd name="T7" fmla="*/ 56 h 133"/>
                  <a:gd name="T8" fmla="*/ 0 w 169"/>
                  <a:gd name="T9" fmla="*/ 80 h 133"/>
                  <a:gd name="T10" fmla="*/ 0 w 169"/>
                  <a:gd name="T11" fmla="*/ 126 h 133"/>
                  <a:gd name="T12" fmla="*/ 7 w 169"/>
                  <a:gd name="T13" fmla="*/ 133 h 133"/>
                  <a:gd name="T14" fmla="*/ 162 w 169"/>
                  <a:gd name="T15" fmla="*/ 133 h 133"/>
                  <a:gd name="T16" fmla="*/ 169 w 169"/>
                  <a:gd name="T17" fmla="*/ 126 h 133"/>
                  <a:gd name="T18" fmla="*/ 169 w 169"/>
                  <a:gd name="T19" fmla="*/ 7 h 133"/>
                  <a:gd name="T20" fmla="*/ 162 w 169"/>
                  <a:gd name="T21" fmla="*/ 0 h 133"/>
                  <a:gd name="T22" fmla="*/ 159 w 169"/>
                  <a:gd name="T23" fmla="*/ 99 h 133"/>
                  <a:gd name="T24" fmla="*/ 152 w 169"/>
                  <a:gd name="T25" fmla="*/ 106 h 133"/>
                  <a:gd name="T26" fmla="*/ 17 w 169"/>
                  <a:gd name="T27" fmla="*/ 106 h 133"/>
                  <a:gd name="T28" fmla="*/ 10 w 169"/>
                  <a:gd name="T29" fmla="*/ 99 h 133"/>
                  <a:gd name="T30" fmla="*/ 10 w 169"/>
                  <a:gd name="T31" fmla="*/ 18 h 133"/>
                  <a:gd name="T32" fmla="*/ 17 w 169"/>
                  <a:gd name="T33" fmla="*/ 11 h 133"/>
                  <a:gd name="T34" fmla="*/ 152 w 169"/>
                  <a:gd name="T35" fmla="*/ 11 h 133"/>
                  <a:gd name="T36" fmla="*/ 159 w 169"/>
                  <a:gd name="T37" fmla="*/ 18 h 133"/>
                  <a:gd name="T38" fmla="*/ 159 w 169"/>
                  <a:gd name="T39" fmla="*/ 9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9" h="133">
                    <a:moveTo>
                      <a:pt x="1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30"/>
                      <a:pt x="3" y="133"/>
                      <a:pt x="7" y="133"/>
                    </a:cubicBezTo>
                    <a:cubicBezTo>
                      <a:pt x="162" y="133"/>
                      <a:pt x="162" y="133"/>
                      <a:pt x="162" y="133"/>
                    </a:cubicBezTo>
                    <a:cubicBezTo>
                      <a:pt x="166" y="133"/>
                      <a:pt x="169" y="130"/>
                      <a:pt x="169" y="126"/>
                    </a:cubicBezTo>
                    <a:cubicBezTo>
                      <a:pt x="169" y="7"/>
                      <a:pt x="169" y="7"/>
                      <a:pt x="169" y="7"/>
                    </a:cubicBezTo>
                    <a:cubicBezTo>
                      <a:pt x="169" y="3"/>
                      <a:pt x="166" y="0"/>
                      <a:pt x="162" y="0"/>
                    </a:cubicBezTo>
                    <a:close/>
                    <a:moveTo>
                      <a:pt x="159" y="99"/>
                    </a:moveTo>
                    <a:cubicBezTo>
                      <a:pt x="159" y="103"/>
                      <a:pt x="156" y="106"/>
                      <a:pt x="152" y="106"/>
                    </a:cubicBezTo>
                    <a:cubicBezTo>
                      <a:pt x="17" y="106"/>
                      <a:pt x="17" y="106"/>
                      <a:pt x="17" y="106"/>
                    </a:cubicBezTo>
                    <a:cubicBezTo>
                      <a:pt x="13" y="106"/>
                      <a:pt x="10" y="103"/>
                      <a:pt x="10" y="9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4"/>
                      <a:pt x="13" y="11"/>
                      <a:pt x="17" y="11"/>
                    </a:cubicBezTo>
                    <a:cubicBezTo>
                      <a:pt x="152" y="11"/>
                      <a:pt x="152" y="11"/>
                      <a:pt x="152" y="11"/>
                    </a:cubicBezTo>
                    <a:cubicBezTo>
                      <a:pt x="156" y="11"/>
                      <a:pt x="159" y="14"/>
                      <a:pt x="159" y="18"/>
                    </a:cubicBezTo>
                    <a:cubicBezTo>
                      <a:pt x="159" y="99"/>
                      <a:pt x="159" y="99"/>
                      <a:pt x="159" y="9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" name="Freeform 87"/>
              <p:cNvSpPr/>
              <p:nvPr/>
            </p:nvSpPr>
            <p:spPr bwMode="auto">
              <a:xfrm>
                <a:off x="3565526" y="2301875"/>
                <a:ext cx="68263" cy="55563"/>
              </a:xfrm>
              <a:custGeom>
                <a:avLst/>
                <a:gdLst>
                  <a:gd name="T0" fmla="*/ 4 w 32"/>
                  <a:gd name="T1" fmla="*/ 26 h 26"/>
                  <a:gd name="T2" fmla="*/ 1 w 32"/>
                  <a:gd name="T3" fmla="*/ 24 h 26"/>
                  <a:gd name="T4" fmla="*/ 2 w 32"/>
                  <a:gd name="T5" fmla="*/ 18 h 26"/>
                  <a:gd name="T6" fmla="*/ 25 w 32"/>
                  <a:gd name="T7" fmla="*/ 1 h 26"/>
                  <a:gd name="T8" fmla="*/ 31 w 32"/>
                  <a:gd name="T9" fmla="*/ 2 h 26"/>
                  <a:gd name="T10" fmla="*/ 30 w 32"/>
                  <a:gd name="T11" fmla="*/ 8 h 26"/>
                  <a:gd name="T12" fmla="*/ 7 w 32"/>
                  <a:gd name="T13" fmla="*/ 25 h 26"/>
                  <a:gd name="T14" fmla="*/ 4 w 3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6">
                    <a:moveTo>
                      <a:pt x="4" y="26"/>
                    </a:moveTo>
                    <a:cubicBezTo>
                      <a:pt x="3" y="26"/>
                      <a:pt x="2" y="25"/>
                      <a:pt x="1" y="24"/>
                    </a:cubicBezTo>
                    <a:cubicBezTo>
                      <a:pt x="0" y="22"/>
                      <a:pt x="0" y="20"/>
                      <a:pt x="2" y="18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7" y="0"/>
                      <a:pt x="30" y="0"/>
                      <a:pt x="31" y="2"/>
                    </a:cubicBezTo>
                    <a:cubicBezTo>
                      <a:pt x="32" y="4"/>
                      <a:pt x="32" y="6"/>
                      <a:pt x="30" y="8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5" y="26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" name="Freeform 88"/>
              <p:cNvSpPr/>
              <p:nvPr/>
            </p:nvSpPr>
            <p:spPr bwMode="auto">
              <a:xfrm>
                <a:off x="3570288" y="2311400"/>
                <a:ext cx="123825" cy="92075"/>
              </a:xfrm>
              <a:custGeom>
                <a:avLst/>
                <a:gdLst>
                  <a:gd name="T0" fmla="*/ 5 w 59"/>
                  <a:gd name="T1" fmla="*/ 44 h 44"/>
                  <a:gd name="T2" fmla="*/ 1 w 59"/>
                  <a:gd name="T3" fmla="*/ 42 h 44"/>
                  <a:gd name="T4" fmla="*/ 2 w 59"/>
                  <a:gd name="T5" fmla="*/ 36 h 44"/>
                  <a:gd name="T6" fmla="*/ 52 w 59"/>
                  <a:gd name="T7" fmla="*/ 1 h 44"/>
                  <a:gd name="T8" fmla="*/ 58 w 59"/>
                  <a:gd name="T9" fmla="*/ 2 h 44"/>
                  <a:gd name="T10" fmla="*/ 57 w 59"/>
                  <a:gd name="T11" fmla="*/ 8 h 44"/>
                  <a:gd name="T12" fmla="*/ 7 w 59"/>
                  <a:gd name="T13" fmla="*/ 43 h 44"/>
                  <a:gd name="T14" fmla="*/ 5 w 59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44">
                    <a:moveTo>
                      <a:pt x="5" y="44"/>
                    </a:moveTo>
                    <a:cubicBezTo>
                      <a:pt x="3" y="44"/>
                      <a:pt x="2" y="43"/>
                      <a:pt x="1" y="42"/>
                    </a:cubicBezTo>
                    <a:cubicBezTo>
                      <a:pt x="0" y="40"/>
                      <a:pt x="0" y="37"/>
                      <a:pt x="2" y="36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4" y="0"/>
                      <a:pt x="56" y="0"/>
                      <a:pt x="58" y="2"/>
                    </a:cubicBezTo>
                    <a:cubicBezTo>
                      <a:pt x="59" y="4"/>
                      <a:pt x="59" y="7"/>
                      <a:pt x="57" y="8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6" y="43"/>
                      <a:pt x="6" y="44"/>
                      <a:pt x="5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3436885" y="1891198"/>
            <a:ext cx="2424352" cy="2089958"/>
            <a:chOff x="3436885" y="1848995"/>
            <a:chExt cx="2424352" cy="2089958"/>
          </a:xfrm>
        </p:grpSpPr>
        <p:sp>
          <p:nvSpPr>
            <p:cNvPr id="14" name="等腰三角形 13"/>
            <p:cNvSpPr/>
            <p:nvPr/>
          </p:nvSpPr>
          <p:spPr>
            <a:xfrm>
              <a:off x="3436885" y="1848995"/>
              <a:ext cx="2424352" cy="2089958"/>
            </a:xfrm>
            <a:prstGeom prst="triangle">
              <a:avLst/>
            </a:prstGeom>
            <a:solidFill>
              <a:srgbClr val="F82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Group 126"/>
            <p:cNvGrpSpPr/>
            <p:nvPr/>
          </p:nvGrpSpPr>
          <p:grpSpPr>
            <a:xfrm>
              <a:off x="4436191" y="2893974"/>
              <a:ext cx="425739" cy="464704"/>
              <a:chOff x="1985963" y="2894013"/>
              <a:chExt cx="468313" cy="511175"/>
            </a:xfrm>
            <a:solidFill>
              <a:schemeClr val="bg1"/>
            </a:solidFill>
          </p:grpSpPr>
          <p:sp>
            <p:nvSpPr>
              <p:cNvPr id="16" name="Freeform 91"/>
              <p:cNvSpPr>
                <a:spLocks noEditPoints="1"/>
              </p:cNvSpPr>
              <p:nvPr/>
            </p:nvSpPr>
            <p:spPr bwMode="auto">
              <a:xfrm>
                <a:off x="1985963" y="3041650"/>
                <a:ext cx="468313" cy="295275"/>
              </a:xfrm>
              <a:custGeom>
                <a:avLst/>
                <a:gdLst>
                  <a:gd name="T0" fmla="*/ 188 w 221"/>
                  <a:gd name="T1" fmla="*/ 11 h 139"/>
                  <a:gd name="T2" fmla="*/ 182 w 221"/>
                  <a:gd name="T3" fmla="*/ 11 h 139"/>
                  <a:gd name="T4" fmla="*/ 180 w 221"/>
                  <a:gd name="T5" fmla="*/ 10 h 139"/>
                  <a:gd name="T6" fmla="*/ 180 w 221"/>
                  <a:gd name="T7" fmla="*/ 5 h 139"/>
                  <a:gd name="T8" fmla="*/ 175 w 221"/>
                  <a:gd name="T9" fmla="*/ 0 h 139"/>
                  <a:gd name="T10" fmla="*/ 2 w 221"/>
                  <a:gd name="T11" fmla="*/ 0 h 139"/>
                  <a:gd name="T12" fmla="*/ 0 w 221"/>
                  <a:gd name="T13" fmla="*/ 3 h 139"/>
                  <a:gd name="T14" fmla="*/ 0 w 221"/>
                  <a:gd name="T15" fmla="*/ 64 h 139"/>
                  <a:gd name="T16" fmla="*/ 74 w 221"/>
                  <a:gd name="T17" fmla="*/ 139 h 139"/>
                  <a:gd name="T18" fmla="*/ 105 w 221"/>
                  <a:gd name="T19" fmla="*/ 139 h 139"/>
                  <a:gd name="T20" fmla="*/ 175 w 221"/>
                  <a:gd name="T21" fmla="*/ 91 h 139"/>
                  <a:gd name="T22" fmla="*/ 178 w 221"/>
                  <a:gd name="T23" fmla="*/ 90 h 139"/>
                  <a:gd name="T24" fmla="*/ 188 w 221"/>
                  <a:gd name="T25" fmla="*/ 91 h 139"/>
                  <a:gd name="T26" fmla="*/ 221 w 221"/>
                  <a:gd name="T27" fmla="*/ 58 h 139"/>
                  <a:gd name="T28" fmla="*/ 221 w 221"/>
                  <a:gd name="T29" fmla="*/ 44 h 139"/>
                  <a:gd name="T30" fmla="*/ 188 w 221"/>
                  <a:gd name="T31" fmla="*/ 11 h 139"/>
                  <a:gd name="T32" fmla="*/ 207 w 221"/>
                  <a:gd name="T33" fmla="*/ 58 h 139"/>
                  <a:gd name="T34" fmla="*/ 188 w 221"/>
                  <a:gd name="T35" fmla="*/ 77 h 139"/>
                  <a:gd name="T36" fmla="*/ 182 w 221"/>
                  <a:gd name="T37" fmla="*/ 76 h 139"/>
                  <a:gd name="T38" fmla="*/ 179 w 221"/>
                  <a:gd name="T39" fmla="*/ 73 h 139"/>
                  <a:gd name="T40" fmla="*/ 180 w 221"/>
                  <a:gd name="T41" fmla="*/ 64 h 139"/>
                  <a:gd name="T42" fmla="*/ 180 w 221"/>
                  <a:gd name="T43" fmla="*/ 28 h 139"/>
                  <a:gd name="T44" fmla="*/ 182 w 221"/>
                  <a:gd name="T45" fmla="*/ 26 h 139"/>
                  <a:gd name="T46" fmla="*/ 188 w 221"/>
                  <a:gd name="T47" fmla="*/ 25 h 139"/>
                  <a:gd name="T48" fmla="*/ 207 w 221"/>
                  <a:gd name="T49" fmla="*/ 44 h 139"/>
                  <a:gd name="T50" fmla="*/ 207 w 221"/>
                  <a:gd name="T51" fmla="*/ 5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1" h="139">
                    <a:moveTo>
                      <a:pt x="188" y="11"/>
                    </a:moveTo>
                    <a:cubicBezTo>
                      <a:pt x="186" y="11"/>
                      <a:pt x="184" y="11"/>
                      <a:pt x="182" y="11"/>
                    </a:cubicBezTo>
                    <a:cubicBezTo>
                      <a:pt x="182" y="11"/>
                      <a:pt x="180" y="12"/>
                      <a:pt x="180" y="10"/>
                    </a:cubicBezTo>
                    <a:cubicBezTo>
                      <a:pt x="180" y="5"/>
                      <a:pt x="180" y="5"/>
                      <a:pt x="180" y="5"/>
                    </a:cubicBezTo>
                    <a:cubicBezTo>
                      <a:pt x="180" y="5"/>
                      <a:pt x="180" y="0"/>
                      <a:pt x="175" y="0"/>
                    </a:cubicBezTo>
                    <a:cubicBezTo>
                      <a:pt x="132" y="0"/>
                      <a:pt x="47" y="0"/>
                      <a:pt x="2" y="0"/>
                    </a:cubicBezTo>
                    <a:cubicBezTo>
                      <a:pt x="0" y="0"/>
                      <a:pt x="0" y="3"/>
                      <a:pt x="0" y="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105"/>
                      <a:pt x="33" y="139"/>
                      <a:pt x="74" y="139"/>
                    </a:cubicBezTo>
                    <a:cubicBezTo>
                      <a:pt x="105" y="139"/>
                      <a:pt x="105" y="139"/>
                      <a:pt x="105" y="139"/>
                    </a:cubicBezTo>
                    <a:cubicBezTo>
                      <a:pt x="138" y="139"/>
                      <a:pt x="165" y="120"/>
                      <a:pt x="175" y="91"/>
                    </a:cubicBezTo>
                    <a:cubicBezTo>
                      <a:pt x="176" y="89"/>
                      <a:pt x="178" y="90"/>
                      <a:pt x="178" y="90"/>
                    </a:cubicBezTo>
                    <a:cubicBezTo>
                      <a:pt x="181" y="91"/>
                      <a:pt x="185" y="91"/>
                      <a:pt x="188" y="91"/>
                    </a:cubicBezTo>
                    <a:cubicBezTo>
                      <a:pt x="206" y="91"/>
                      <a:pt x="221" y="76"/>
                      <a:pt x="221" y="58"/>
                    </a:cubicBezTo>
                    <a:cubicBezTo>
                      <a:pt x="221" y="44"/>
                      <a:pt x="221" y="44"/>
                      <a:pt x="221" y="44"/>
                    </a:cubicBezTo>
                    <a:cubicBezTo>
                      <a:pt x="221" y="26"/>
                      <a:pt x="206" y="11"/>
                      <a:pt x="188" y="11"/>
                    </a:cubicBezTo>
                    <a:close/>
                    <a:moveTo>
                      <a:pt x="207" y="58"/>
                    </a:moveTo>
                    <a:cubicBezTo>
                      <a:pt x="207" y="69"/>
                      <a:pt x="198" y="77"/>
                      <a:pt x="188" y="77"/>
                    </a:cubicBezTo>
                    <a:cubicBezTo>
                      <a:pt x="186" y="77"/>
                      <a:pt x="184" y="77"/>
                      <a:pt x="182" y="76"/>
                    </a:cubicBezTo>
                    <a:cubicBezTo>
                      <a:pt x="181" y="76"/>
                      <a:pt x="179" y="76"/>
                      <a:pt x="179" y="73"/>
                    </a:cubicBezTo>
                    <a:cubicBezTo>
                      <a:pt x="180" y="70"/>
                      <a:pt x="180" y="68"/>
                      <a:pt x="180" y="64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81" y="26"/>
                      <a:pt x="182" y="26"/>
                    </a:cubicBezTo>
                    <a:cubicBezTo>
                      <a:pt x="184" y="25"/>
                      <a:pt x="186" y="25"/>
                      <a:pt x="188" y="25"/>
                    </a:cubicBezTo>
                    <a:cubicBezTo>
                      <a:pt x="198" y="25"/>
                      <a:pt x="207" y="33"/>
                      <a:pt x="207" y="44"/>
                    </a:cubicBezTo>
                    <a:lnTo>
                      <a:pt x="207" y="5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7" name="Freeform 92"/>
              <p:cNvSpPr/>
              <p:nvPr/>
            </p:nvSpPr>
            <p:spPr bwMode="auto">
              <a:xfrm>
                <a:off x="2005013" y="3357563"/>
                <a:ext cx="354013" cy="47625"/>
              </a:xfrm>
              <a:custGeom>
                <a:avLst/>
                <a:gdLst>
                  <a:gd name="T0" fmla="*/ 167 w 167"/>
                  <a:gd name="T1" fmla="*/ 17 h 22"/>
                  <a:gd name="T2" fmla="*/ 162 w 167"/>
                  <a:gd name="T3" fmla="*/ 22 h 22"/>
                  <a:gd name="T4" fmla="*/ 5 w 167"/>
                  <a:gd name="T5" fmla="*/ 22 h 22"/>
                  <a:gd name="T6" fmla="*/ 0 w 167"/>
                  <a:gd name="T7" fmla="*/ 17 h 22"/>
                  <a:gd name="T8" fmla="*/ 0 w 167"/>
                  <a:gd name="T9" fmla="*/ 5 h 22"/>
                  <a:gd name="T10" fmla="*/ 5 w 167"/>
                  <a:gd name="T11" fmla="*/ 0 h 22"/>
                  <a:gd name="T12" fmla="*/ 162 w 167"/>
                  <a:gd name="T13" fmla="*/ 0 h 22"/>
                  <a:gd name="T14" fmla="*/ 167 w 167"/>
                  <a:gd name="T15" fmla="*/ 5 h 22"/>
                  <a:gd name="T16" fmla="*/ 167 w 167"/>
                  <a:gd name="T17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22">
                    <a:moveTo>
                      <a:pt x="167" y="17"/>
                    </a:moveTo>
                    <a:cubicBezTo>
                      <a:pt x="167" y="19"/>
                      <a:pt x="165" y="22"/>
                      <a:pt x="162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2" y="22"/>
                      <a:pt x="0" y="19"/>
                      <a:pt x="0" y="1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5" y="0"/>
                      <a:pt x="167" y="2"/>
                      <a:pt x="167" y="5"/>
                    </a:cubicBezTo>
                    <a:cubicBezTo>
                      <a:pt x="167" y="17"/>
                      <a:pt x="167" y="17"/>
                      <a:pt x="167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8" name="Freeform 93"/>
              <p:cNvSpPr/>
              <p:nvPr/>
            </p:nvSpPr>
            <p:spPr bwMode="auto">
              <a:xfrm>
                <a:off x="2103438" y="2906713"/>
                <a:ext cx="57150" cy="109538"/>
              </a:xfrm>
              <a:custGeom>
                <a:avLst/>
                <a:gdLst>
                  <a:gd name="T0" fmla="*/ 9 w 27"/>
                  <a:gd name="T1" fmla="*/ 52 h 52"/>
                  <a:gd name="T2" fmla="*/ 6 w 27"/>
                  <a:gd name="T3" fmla="*/ 52 h 52"/>
                  <a:gd name="T4" fmla="*/ 1 w 27"/>
                  <a:gd name="T5" fmla="*/ 44 h 52"/>
                  <a:gd name="T6" fmla="*/ 10 w 27"/>
                  <a:gd name="T7" fmla="*/ 34 h 52"/>
                  <a:gd name="T8" fmla="*/ 16 w 27"/>
                  <a:gd name="T9" fmla="*/ 29 h 52"/>
                  <a:gd name="T10" fmla="*/ 16 w 27"/>
                  <a:gd name="T11" fmla="*/ 29 h 52"/>
                  <a:gd name="T12" fmla="*/ 9 w 27"/>
                  <a:gd name="T13" fmla="*/ 20 h 52"/>
                  <a:gd name="T14" fmla="*/ 0 w 27"/>
                  <a:gd name="T15" fmla="*/ 9 h 52"/>
                  <a:gd name="T16" fmla="*/ 5 w 27"/>
                  <a:gd name="T17" fmla="*/ 1 h 52"/>
                  <a:gd name="T18" fmla="*/ 12 w 27"/>
                  <a:gd name="T19" fmla="*/ 2 h 52"/>
                  <a:gd name="T20" fmla="*/ 11 w 27"/>
                  <a:gd name="T21" fmla="*/ 7 h 52"/>
                  <a:gd name="T22" fmla="*/ 9 w 27"/>
                  <a:gd name="T23" fmla="*/ 9 h 52"/>
                  <a:gd name="T24" fmla="*/ 15 w 27"/>
                  <a:gd name="T25" fmla="*/ 15 h 52"/>
                  <a:gd name="T26" fmla="*/ 25 w 27"/>
                  <a:gd name="T27" fmla="*/ 31 h 52"/>
                  <a:gd name="T28" fmla="*/ 16 w 27"/>
                  <a:gd name="T29" fmla="*/ 40 h 52"/>
                  <a:gd name="T30" fmla="*/ 10 w 27"/>
                  <a:gd name="T31" fmla="*/ 44 h 52"/>
                  <a:gd name="T32" fmla="*/ 12 w 27"/>
                  <a:gd name="T33" fmla="*/ 46 h 52"/>
                  <a:gd name="T34" fmla="*/ 13 w 27"/>
                  <a:gd name="T35" fmla="*/ 51 h 52"/>
                  <a:gd name="T36" fmla="*/ 9 w 27"/>
                  <a:gd name="T3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52">
                    <a:moveTo>
                      <a:pt x="9" y="52"/>
                    </a:moveTo>
                    <a:cubicBezTo>
                      <a:pt x="8" y="52"/>
                      <a:pt x="7" y="52"/>
                      <a:pt x="6" y="52"/>
                    </a:cubicBezTo>
                    <a:cubicBezTo>
                      <a:pt x="3" y="49"/>
                      <a:pt x="1" y="47"/>
                      <a:pt x="1" y="44"/>
                    </a:cubicBezTo>
                    <a:cubicBezTo>
                      <a:pt x="1" y="40"/>
                      <a:pt x="6" y="37"/>
                      <a:pt x="10" y="34"/>
                    </a:cubicBezTo>
                    <a:cubicBezTo>
                      <a:pt x="12" y="33"/>
                      <a:pt x="15" y="31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6"/>
                      <a:pt x="14" y="24"/>
                      <a:pt x="9" y="20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6"/>
                      <a:pt x="2" y="3"/>
                      <a:pt x="5" y="1"/>
                    </a:cubicBezTo>
                    <a:cubicBezTo>
                      <a:pt x="7" y="0"/>
                      <a:pt x="10" y="0"/>
                      <a:pt x="12" y="2"/>
                    </a:cubicBezTo>
                    <a:cubicBezTo>
                      <a:pt x="14" y="3"/>
                      <a:pt x="14" y="6"/>
                      <a:pt x="11" y="7"/>
                    </a:cubicBezTo>
                    <a:cubicBezTo>
                      <a:pt x="10" y="8"/>
                      <a:pt x="9" y="8"/>
                      <a:pt x="9" y="9"/>
                    </a:cubicBezTo>
                    <a:cubicBezTo>
                      <a:pt x="9" y="10"/>
                      <a:pt x="13" y="13"/>
                      <a:pt x="15" y="15"/>
                    </a:cubicBezTo>
                    <a:cubicBezTo>
                      <a:pt x="21" y="19"/>
                      <a:pt x="27" y="24"/>
                      <a:pt x="25" y="31"/>
                    </a:cubicBezTo>
                    <a:cubicBezTo>
                      <a:pt x="24" y="35"/>
                      <a:pt x="20" y="37"/>
                      <a:pt x="16" y="40"/>
                    </a:cubicBezTo>
                    <a:cubicBezTo>
                      <a:pt x="14" y="41"/>
                      <a:pt x="10" y="43"/>
                      <a:pt x="10" y="44"/>
                    </a:cubicBezTo>
                    <a:cubicBezTo>
                      <a:pt x="10" y="44"/>
                      <a:pt x="11" y="45"/>
                      <a:pt x="12" y="46"/>
                    </a:cubicBezTo>
                    <a:cubicBezTo>
                      <a:pt x="14" y="47"/>
                      <a:pt x="15" y="50"/>
                      <a:pt x="13" y="51"/>
                    </a:cubicBezTo>
                    <a:cubicBezTo>
                      <a:pt x="12" y="52"/>
                      <a:pt x="10" y="52"/>
                      <a:pt x="9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Freeform 94"/>
              <p:cNvSpPr/>
              <p:nvPr/>
            </p:nvSpPr>
            <p:spPr bwMode="auto">
              <a:xfrm>
                <a:off x="2195513" y="2894013"/>
                <a:ext cx="60325" cy="112713"/>
              </a:xfrm>
              <a:custGeom>
                <a:avLst/>
                <a:gdLst>
                  <a:gd name="T0" fmla="*/ 10 w 28"/>
                  <a:gd name="T1" fmla="*/ 53 h 53"/>
                  <a:gd name="T2" fmla="*/ 6 w 28"/>
                  <a:gd name="T3" fmla="*/ 52 h 53"/>
                  <a:gd name="T4" fmla="*/ 1 w 28"/>
                  <a:gd name="T5" fmla="*/ 44 h 53"/>
                  <a:gd name="T6" fmla="*/ 10 w 28"/>
                  <a:gd name="T7" fmla="*/ 34 h 53"/>
                  <a:gd name="T8" fmla="*/ 16 w 28"/>
                  <a:gd name="T9" fmla="*/ 29 h 53"/>
                  <a:gd name="T10" fmla="*/ 16 w 28"/>
                  <a:gd name="T11" fmla="*/ 29 h 53"/>
                  <a:gd name="T12" fmla="*/ 9 w 28"/>
                  <a:gd name="T13" fmla="*/ 20 h 53"/>
                  <a:gd name="T14" fmla="*/ 0 w 28"/>
                  <a:gd name="T15" fmla="*/ 9 h 53"/>
                  <a:gd name="T16" fmla="*/ 6 w 28"/>
                  <a:gd name="T17" fmla="*/ 1 h 53"/>
                  <a:gd name="T18" fmla="*/ 13 w 28"/>
                  <a:gd name="T19" fmla="*/ 2 h 53"/>
                  <a:gd name="T20" fmla="*/ 12 w 28"/>
                  <a:gd name="T21" fmla="*/ 7 h 53"/>
                  <a:gd name="T22" fmla="*/ 10 w 28"/>
                  <a:gd name="T23" fmla="*/ 9 h 53"/>
                  <a:gd name="T24" fmla="*/ 16 w 28"/>
                  <a:gd name="T25" fmla="*/ 15 h 53"/>
                  <a:gd name="T26" fmla="*/ 26 w 28"/>
                  <a:gd name="T27" fmla="*/ 31 h 53"/>
                  <a:gd name="T28" fmla="*/ 16 w 28"/>
                  <a:gd name="T29" fmla="*/ 40 h 53"/>
                  <a:gd name="T30" fmla="*/ 11 w 28"/>
                  <a:gd name="T31" fmla="*/ 44 h 53"/>
                  <a:gd name="T32" fmla="*/ 13 w 28"/>
                  <a:gd name="T33" fmla="*/ 46 h 53"/>
                  <a:gd name="T34" fmla="*/ 13 w 28"/>
                  <a:gd name="T35" fmla="*/ 51 h 53"/>
                  <a:gd name="T36" fmla="*/ 10 w 28"/>
                  <a:gd name="T3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" h="53">
                    <a:moveTo>
                      <a:pt x="10" y="53"/>
                    </a:moveTo>
                    <a:cubicBezTo>
                      <a:pt x="8" y="53"/>
                      <a:pt x="7" y="52"/>
                      <a:pt x="6" y="52"/>
                    </a:cubicBezTo>
                    <a:cubicBezTo>
                      <a:pt x="3" y="49"/>
                      <a:pt x="1" y="47"/>
                      <a:pt x="1" y="44"/>
                    </a:cubicBezTo>
                    <a:cubicBezTo>
                      <a:pt x="1" y="40"/>
                      <a:pt x="6" y="37"/>
                      <a:pt x="10" y="34"/>
                    </a:cubicBezTo>
                    <a:cubicBezTo>
                      <a:pt x="13" y="33"/>
                      <a:pt x="16" y="31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7"/>
                      <a:pt x="14" y="24"/>
                      <a:pt x="9" y="20"/>
                    </a:cubicBezTo>
                    <a:cubicBezTo>
                      <a:pt x="5" y="17"/>
                      <a:pt x="0" y="13"/>
                      <a:pt x="0" y="9"/>
                    </a:cubicBezTo>
                    <a:cubicBezTo>
                      <a:pt x="0" y="6"/>
                      <a:pt x="2" y="4"/>
                      <a:pt x="6" y="1"/>
                    </a:cubicBezTo>
                    <a:cubicBezTo>
                      <a:pt x="8" y="0"/>
                      <a:pt x="11" y="0"/>
                      <a:pt x="13" y="2"/>
                    </a:cubicBezTo>
                    <a:cubicBezTo>
                      <a:pt x="14" y="3"/>
                      <a:pt x="14" y="6"/>
                      <a:pt x="12" y="7"/>
                    </a:cubicBezTo>
                    <a:cubicBezTo>
                      <a:pt x="11" y="8"/>
                      <a:pt x="10" y="9"/>
                      <a:pt x="10" y="9"/>
                    </a:cubicBezTo>
                    <a:cubicBezTo>
                      <a:pt x="10" y="10"/>
                      <a:pt x="13" y="13"/>
                      <a:pt x="16" y="15"/>
                    </a:cubicBezTo>
                    <a:cubicBezTo>
                      <a:pt x="21" y="19"/>
                      <a:pt x="28" y="24"/>
                      <a:pt x="26" y="31"/>
                    </a:cubicBezTo>
                    <a:cubicBezTo>
                      <a:pt x="25" y="35"/>
                      <a:pt x="20" y="38"/>
                      <a:pt x="16" y="40"/>
                    </a:cubicBezTo>
                    <a:cubicBezTo>
                      <a:pt x="15" y="41"/>
                      <a:pt x="11" y="44"/>
                      <a:pt x="11" y="44"/>
                    </a:cubicBezTo>
                    <a:cubicBezTo>
                      <a:pt x="11" y="44"/>
                      <a:pt x="11" y="45"/>
                      <a:pt x="13" y="46"/>
                    </a:cubicBezTo>
                    <a:cubicBezTo>
                      <a:pt x="15" y="47"/>
                      <a:pt x="15" y="50"/>
                      <a:pt x="13" y="51"/>
                    </a:cubicBezTo>
                    <a:cubicBezTo>
                      <a:pt x="12" y="52"/>
                      <a:pt x="11" y="53"/>
                      <a:pt x="10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395185" y="2090751"/>
            <a:ext cx="3149873" cy="686594"/>
            <a:chOff x="395185" y="2090751"/>
            <a:chExt cx="3149873" cy="686594"/>
          </a:xfrm>
        </p:grpSpPr>
        <p:grpSp>
          <p:nvGrpSpPr>
            <p:cNvPr id="21" name="组合 20"/>
            <p:cNvGrpSpPr/>
            <p:nvPr/>
          </p:nvGrpSpPr>
          <p:grpSpPr>
            <a:xfrm>
              <a:off x="395185" y="2090751"/>
              <a:ext cx="3041700" cy="686594"/>
              <a:chOff x="8035876" y="2343970"/>
              <a:chExt cx="3041700" cy="686594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9730787" y="2343970"/>
                <a:ext cx="134678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2000" b="1" dirty="0">
                    <a:solidFill>
                      <a:srgbClr val="F821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b="1" dirty="0">
                  <a:solidFill>
                    <a:srgbClr val="F82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8035876" y="2697189"/>
                <a:ext cx="3041700" cy="333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此处添加详细文本描述，建议符合整体风格。</a:t>
                </a:r>
                <a:endPara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>
              <a:off x="3545058" y="2175157"/>
              <a:ext cx="0" cy="506306"/>
            </a:xfrm>
            <a:prstGeom prst="line">
              <a:avLst/>
            </a:prstGeom>
            <a:ln w="19050">
              <a:solidFill>
                <a:srgbClr val="9401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7609665" y="2474512"/>
            <a:ext cx="3106788" cy="686594"/>
            <a:chOff x="7609665" y="2474512"/>
            <a:chExt cx="3106788" cy="686594"/>
          </a:xfrm>
        </p:grpSpPr>
        <p:grpSp>
          <p:nvGrpSpPr>
            <p:cNvPr id="26" name="组合 25"/>
            <p:cNvGrpSpPr/>
            <p:nvPr/>
          </p:nvGrpSpPr>
          <p:grpSpPr>
            <a:xfrm>
              <a:off x="7674753" y="2474512"/>
              <a:ext cx="3041700" cy="686594"/>
              <a:chOff x="8035876" y="2343970"/>
              <a:chExt cx="3041700" cy="686594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8035876" y="2343970"/>
                <a:ext cx="134678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F821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b="1" dirty="0">
                  <a:solidFill>
                    <a:srgbClr val="F82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8035876" y="2697189"/>
                <a:ext cx="3041700" cy="333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此处添加详细文本描述，建议符合整体风格。</a:t>
                </a:r>
                <a:endPara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7609665" y="2532337"/>
              <a:ext cx="0" cy="506306"/>
            </a:xfrm>
            <a:prstGeom prst="line">
              <a:avLst/>
            </a:prstGeom>
            <a:ln w="19050">
              <a:solidFill>
                <a:srgbClr val="9401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2747545" y="4642791"/>
            <a:ext cx="3041700" cy="686594"/>
            <a:chOff x="2747545" y="4642791"/>
            <a:chExt cx="3041700" cy="686594"/>
          </a:xfrm>
        </p:grpSpPr>
        <p:grpSp>
          <p:nvGrpSpPr>
            <p:cNvPr id="31" name="组合 30"/>
            <p:cNvGrpSpPr/>
            <p:nvPr/>
          </p:nvGrpSpPr>
          <p:grpSpPr>
            <a:xfrm>
              <a:off x="2747545" y="4642791"/>
              <a:ext cx="3041700" cy="686594"/>
              <a:chOff x="8035876" y="2343970"/>
              <a:chExt cx="3041700" cy="686594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9730787" y="2343970"/>
                <a:ext cx="134678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2000" b="1" dirty="0">
                    <a:solidFill>
                      <a:srgbClr val="F821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b="1" dirty="0">
                  <a:solidFill>
                    <a:srgbClr val="F82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8035876" y="2697189"/>
                <a:ext cx="3041700" cy="333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此处添加详细文本描述，建议符合整体风格。</a:t>
                </a:r>
                <a:endPara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>
              <a:off x="5789245" y="4742857"/>
              <a:ext cx="0" cy="506306"/>
            </a:xfrm>
            <a:prstGeom prst="line">
              <a:avLst/>
            </a:prstGeom>
            <a:ln w="19050">
              <a:solidFill>
                <a:srgbClr val="9401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8327435" y="5343808"/>
            <a:ext cx="3118999" cy="686594"/>
            <a:chOff x="8327435" y="5343808"/>
            <a:chExt cx="3118999" cy="686594"/>
          </a:xfrm>
        </p:grpSpPr>
        <p:grpSp>
          <p:nvGrpSpPr>
            <p:cNvPr id="36" name="组合 35"/>
            <p:cNvGrpSpPr/>
            <p:nvPr/>
          </p:nvGrpSpPr>
          <p:grpSpPr>
            <a:xfrm>
              <a:off x="8404734" y="5343808"/>
              <a:ext cx="3041700" cy="686594"/>
              <a:chOff x="8035876" y="2343970"/>
              <a:chExt cx="3041700" cy="686594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8035876" y="2343970"/>
                <a:ext cx="134678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F821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b="1" dirty="0">
                  <a:solidFill>
                    <a:srgbClr val="F82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8035876" y="2697189"/>
                <a:ext cx="3041700" cy="333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此处添加详细文本描述，建议符合整体风格。</a:t>
                </a:r>
                <a:endPara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7" name="直接连接符 36"/>
            <p:cNvCxnSpPr/>
            <p:nvPr/>
          </p:nvCxnSpPr>
          <p:spPr>
            <a:xfrm>
              <a:off x="8327435" y="5443874"/>
              <a:ext cx="0" cy="506306"/>
            </a:xfrm>
            <a:prstGeom prst="line">
              <a:avLst/>
            </a:prstGeom>
            <a:ln w="19050">
              <a:solidFill>
                <a:srgbClr val="9401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998651" y="0"/>
            <a:ext cx="2165134" cy="4205230"/>
            <a:chOff x="5023944" y="0"/>
            <a:chExt cx="2165134" cy="420523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3944" y="0"/>
              <a:ext cx="2165134" cy="420523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34266" y="1566041"/>
              <a:ext cx="9444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rgbClr val="FFFFFF"/>
                  </a:solidFill>
                </a:rPr>
                <a:t>03</a:t>
              </a:r>
              <a:endParaRPr lang="zh-CN" altLang="en-US" sz="48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757779" y="4693827"/>
            <a:ext cx="26468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0000"/>
                </a:solidFill>
              </a:rPr>
              <a:t>添加标题</a:t>
            </a:r>
            <a:endParaRPr lang="zh-CN" altLang="en-US" sz="4800" b="1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09370" y="5634190"/>
            <a:ext cx="6743696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此处添加详细文本描述，建议符合整体风格。此处添加详细文本描述，建议符合整体风格。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050" y="1822179"/>
            <a:ext cx="4095750" cy="412804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5" name="文本框 4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86340" y="1890143"/>
            <a:ext cx="2494035" cy="1231933"/>
            <a:chOff x="6155442" y="1890155"/>
            <a:chExt cx="2494035" cy="1231933"/>
          </a:xfrm>
        </p:grpSpPr>
        <p:sp>
          <p:nvSpPr>
            <p:cNvPr id="8" name="文本框 7"/>
            <p:cNvSpPr txBox="1"/>
            <p:nvPr/>
          </p:nvSpPr>
          <p:spPr>
            <a:xfrm>
              <a:off x="6155442" y="1890155"/>
              <a:ext cx="787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FF0000"/>
                  </a:solidFill>
                </a:rPr>
                <a:t>01</a:t>
              </a:r>
              <a:endParaRPr lang="zh-CN" altLang="en-US" sz="4000" dirty="0">
                <a:solidFill>
                  <a:srgbClr val="FF0000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208593" y="2569003"/>
              <a:ext cx="2440884" cy="5530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此处添加详细文本描述，建议符合整体风格。管理资源吧PPT是一家</a:t>
              </a:r>
              <a:endParaRPr lang="zh-CN" altLang="en-US" sz="1000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216154" y="3162065"/>
            <a:ext cx="2494035" cy="1231933"/>
            <a:chOff x="6155442" y="1890155"/>
            <a:chExt cx="2494035" cy="1231933"/>
          </a:xfrm>
        </p:grpSpPr>
        <p:sp>
          <p:nvSpPr>
            <p:cNvPr id="11" name="文本框 10"/>
            <p:cNvSpPr txBox="1"/>
            <p:nvPr/>
          </p:nvSpPr>
          <p:spPr>
            <a:xfrm>
              <a:off x="6155442" y="1890155"/>
              <a:ext cx="787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FF0000"/>
                  </a:solidFill>
                </a:rPr>
                <a:t>02</a:t>
              </a:r>
              <a:endParaRPr lang="zh-CN" altLang="en-US" sz="4000" dirty="0">
                <a:solidFill>
                  <a:srgbClr val="FF0000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208593" y="2569003"/>
              <a:ext cx="2440884" cy="5530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此处添加详细文本描述，建议符合整体风格。管理资源吧PPT是一家</a:t>
              </a:r>
              <a:endParaRPr lang="zh-CN" altLang="en-US" sz="1000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73735" y="4451622"/>
            <a:ext cx="2494035" cy="1231933"/>
            <a:chOff x="6155442" y="1890155"/>
            <a:chExt cx="2494035" cy="1231933"/>
          </a:xfrm>
        </p:grpSpPr>
        <p:sp>
          <p:nvSpPr>
            <p:cNvPr id="14" name="文本框 13"/>
            <p:cNvSpPr txBox="1"/>
            <p:nvPr/>
          </p:nvSpPr>
          <p:spPr>
            <a:xfrm>
              <a:off x="6155442" y="1890155"/>
              <a:ext cx="787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FF0000"/>
                  </a:solidFill>
                </a:rPr>
                <a:t>03</a:t>
              </a:r>
              <a:endParaRPr lang="zh-CN" altLang="en-US" sz="4000" dirty="0">
                <a:solidFill>
                  <a:srgbClr val="FF0000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208593" y="2569003"/>
              <a:ext cx="2440884" cy="5530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此处添加详细文本描述，建议符合整体风格。管理资源吧PPT是一家</a:t>
              </a:r>
              <a:endParaRPr lang="zh-CN" altLang="en-US" sz="1000" dirty="0"/>
            </a:p>
          </p:txBody>
        </p:sp>
      </p:grpSp>
      <p:sp>
        <p:nvSpPr>
          <p:cNvPr id="16" name="矩形 15"/>
          <p:cNvSpPr/>
          <p:nvPr/>
        </p:nvSpPr>
        <p:spPr>
          <a:xfrm>
            <a:off x="1157128" y="2021531"/>
            <a:ext cx="55984" cy="1003798"/>
          </a:xfrm>
          <a:prstGeom prst="rect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133595" y="3307421"/>
            <a:ext cx="55984" cy="1003798"/>
          </a:xfrm>
          <a:prstGeom prst="rect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006650" y="4588152"/>
            <a:ext cx="55984" cy="1003798"/>
          </a:xfrm>
          <a:prstGeom prst="rect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460" y="719605"/>
            <a:ext cx="5780591" cy="440426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64565" y="5123865"/>
            <a:ext cx="2947149" cy="1039064"/>
            <a:chOff x="764031" y="4982647"/>
            <a:chExt cx="2947149" cy="1039064"/>
          </a:xfrm>
        </p:grpSpPr>
        <p:sp>
          <p:nvSpPr>
            <p:cNvPr id="4" name="文本框 3"/>
            <p:cNvSpPr txBox="1"/>
            <p:nvPr/>
          </p:nvSpPr>
          <p:spPr>
            <a:xfrm>
              <a:off x="764031" y="498264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+mn-ea"/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64031" y="5422906"/>
              <a:ext cx="2947149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此处添加详细文本描述，建议符合整体风格。管理资源吧PPT模板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71870" y="5123865"/>
            <a:ext cx="2947149" cy="1039064"/>
            <a:chOff x="4871336" y="4982647"/>
            <a:chExt cx="2947149" cy="1039064"/>
          </a:xfrm>
        </p:grpSpPr>
        <p:sp>
          <p:nvSpPr>
            <p:cNvPr id="7" name="文本框 6"/>
            <p:cNvSpPr txBox="1"/>
            <p:nvPr/>
          </p:nvSpPr>
          <p:spPr>
            <a:xfrm>
              <a:off x="4871336" y="498264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+mn-ea"/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871336" y="5422906"/>
              <a:ext cx="2947149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此处添加详细文本描述，建议符合整体风格。管理资源吧PPT模板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879175" y="5123865"/>
            <a:ext cx="2947149" cy="1039064"/>
            <a:chOff x="8978641" y="4982647"/>
            <a:chExt cx="2947149" cy="1039064"/>
          </a:xfrm>
        </p:grpSpPr>
        <p:sp>
          <p:nvSpPr>
            <p:cNvPr id="10" name="文本框 9"/>
            <p:cNvSpPr txBox="1"/>
            <p:nvPr/>
          </p:nvSpPr>
          <p:spPr>
            <a:xfrm>
              <a:off x="8978641" y="498264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+mn-ea"/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978641" y="5422906"/>
              <a:ext cx="2947149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此处添加详细文本描述，建议符合整体风格。管理资源吧PPT模板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14" name="文本框 1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圆角矩形 5"/>
          <p:cNvSpPr/>
          <p:nvPr/>
        </p:nvSpPr>
        <p:spPr>
          <a:xfrm>
            <a:off x="1157128" y="3520108"/>
            <a:ext cx="2556714" cy="699795"/>
          </a:xfrm>
          <a:prstGeom prst="roundRect">
            <a:avLst>
              <a:gd name="adj" fmla="val 40385"/>
            </a:avLst>
          </a:prstGeom>
          <a:noFill/>
          <a:ln w="76200">
            <a:solidFill>
              <a:srgbClr val="F821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82126"/>
                </a:solidFill>
              </a:rPr>
              <a:t>S</a:t>
            </a:r>
            <a:endParaRPr lang="zh-CN" altLang="en-US" sz="4000" b="1" dirty="0">
              <a:solidFill>
                <a:srgbClr val="F82126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573757" y="3520108"/>
            <a:ext cx="2556714" cy="699795"/>
          </a:xfrm>
          <a:prstGeom prst="roundRect">
            <a:avLst>
              <a:gd name="adj" fmla="val 40385"/>
            </a:avLst>
          </a:prstGeom>
          <a:noFill/>
          <a:ln w="76200">
            <a:solidFill>
              <a:srgbClr val="F821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82126"/>
                </a:solidFill>
              </a:rPr>
              <a:t>W</a:t>
            </a:r>
            <a:endParaRPr lang="zh-CN" altLang="en-US" sz="4000" b="1" dirty="0">
              <a:solidFill>
                <a:srgbClr val="F82126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990386" y="3520108"/>
            <a:ext cx="2556714" cy="699795"/>
          </a:xfrm>
          <a:prstGeom prst="roundRect">
            <a:avLst>
              <a:gd name="adj" fmla="val 40385"/>
            </a:avLst>
          </a:prstGeom>
          <a:noFill/>
          <a:ln w="76200">
            <a:solidFill>
              <a:srgbClr val="F821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82126"/>
                </a:solidFill>
              </a:rPr>
              <a:t>O</a:t>
            </a:r>
            <a:endParaRPr lang="zh-CN" altLang="en-US" sz="4000" b="1" dirty="0">
              <a:solidFill>
                <a:srgbClr val="F82126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407015" y="3520108"/>
            <a:ext cx="2556714" cy="699795"/>
          </a:xfrm>
          <a:prstGeom prst="roundRect">
            <a:avLst>
              <a:gd name="adj" fmla="val 40385"/>
            </a:avLst>
          </a:prstGeom>
          <a:noFill/>
          <a:ln w="76200">
            <a:solidFill>
              <a:srgbClr val="F821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82126"/>
                </a:solidFill>
              </a:rPr>
              <a:t>T</a:t>
            </a:r>
            <a:endParaRPr lang="zh-CN" altLang="en-US" sz="4000" b="1" dirty="0">
              <a:solidFill>
                <a:srgbClr val="F82126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99355" y="4909739"/>
            <a:ext cx="2272260" cy="1147109"/>
            <a:chOff x="575878" y="4782209"/>
            <a:chExt cx="2272260" cy="1147109"/>
          </a:xfrm>
        </p:grpSpPr>
        <p:sp>
          <p:nvSpPr>
            <p:cNvPr id="11" name="矩形 10"/>
            <p:cNvSpPr/>
            <p:nvPr/>
          </p:nvSpPr>
          <p:spPr>
            <a:xfrm>
              <a:off x="1038614" y="4782209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82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821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75878" y="5192083"/>
              <a:ext cx="2272260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718126" y="1678093"/>
            <a:ext cx="2272260" cy="1147109"/>
            <a:chOff x="575878" y="4782209"/>
            <a:chExt cx="2272260" cy="1147109"/>
          </a:xfrm>
        </p:grpSpPr>
        <p:sp>
          <p:nvSpPr>
            <p:cNvPr id="14" name="矩形 13"/>
            <p:cNvSpPr/>
            <p:nvPr/>
          </p:nvSpPr>
          <p:spPr>
            <a:xfrm>
              <a:off x="1038614" y="4782209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82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821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75878" y="5192083"/>
              <a:ext cx="2272260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30471" y="4909739"/>
            <a:ext cx="2272260" cy="1147109"/>
            <a:chOff x="575878" y="4782209"/>
            <a:chExt cx="2272260" cy="1147109"/>
          </a:xfrm>
        </p:grpSpPr>
        <p:sp>
          <p:nvSpPr>
            <p:cNvPr id="17" name="矩形 16"/>
            <p:cNvSpPr/>
            <p:nvPr/>
          </p:nvSpPr>
          <p:spPr>
            <a:xfrm>
              <a:off x="1038614" y="4782209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82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821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75878" y="5192083"/>
              <a:ext cx="2272260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549242" y="1678093"/>
            <a:ext cx="2272260" cy="1147109"/>
            <a:chOff x="575878" y="4782209"/>
            <a:chExt cx="2272260" cy="1147109"/>
          </a:xfrm>
        </p:grpSpPr>
        <p:sp>
          <p:nvSpPr>
            <p:cNvPr id="20" name="矩形 19"/>
            <p:cNvSpPr/>
            <p:nvPr/>
          </p:nvSpPr>
          <p:spPr>
            <a:xfrm>
              <a:off x="1038614" y="4782209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82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821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75878" y="5192083"/>
              <a:ext cx="2272260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等腰三角形 21"/>
          <p:cNvSpPr/>
          <p:nvPr/>
        </p:nvSpPr>
        <p:spPr>
          <a:xfrm rot="10800000">
            <a:off x="2359720" y="4573814"/>
            <a:ext cx="151530" cy="130629"/>
          </a:xfrm>
          <a:prstGeom prst="triangle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7190836" y="4573813"/>
            <a:ext cx="151530" cy="130629"/>
          </a:xfrm>
          <a:prstGeom prst="triangle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4776349" y="3083689"/>
            <a:ext cx="151530" cy="130629"/>
          </a:xfrm>
          <a:prstGeom prst="triangle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>
            <a:off x="9609607" y="3083688"/>
            <a:ext cx="151530" cy="130629"/>
          </a:xfrm>
          <a:prstGeom prst="triangle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圆柱形 5"/>
          <p:cNvSpPr/>
          <p:nvPr/>
        </p:nvSpPr>
        <p:spPr>
          <a:xfrm>
            <a:off x="2077991" y="2990181"/>
            <a:ext cx="2335237" cy="745588"/>
          </a:xfrm>
          <a:prstGeom prst="can">
            <a:avLst/>
          </a:prstGeom>
          <a:solidFill>
            <a:srgbClr val="F821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柱形 6"/>
          <p:cNvSpPr/>
          <p:nvPr/>
        </p:nvSpPr>
        <p:spPr>
          <a:xfrm>
            <a:off x="4884384" y="4849503"/>
            <a:ext cx="2335237" cy="745588"/>
          </a:xfrm>
          <a:prstGeom prst="can">
            <a:avLst/>
          </a:prstGeom>
          <a:solidFill>
            <a:srgbClr val="F821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柱形 7"/>
          <p:cNvSpPr/>
          <p:nvPr/>
        </p:nvSpPr>
        <p:spPr>
          <a:xfrm>
            <a:off x="6795145" y="2384562"/>
            <a:ext cx="2335237" cy="745588"/>
          </a:xfrm>
          <a:prstGeom prst="can">
            <a:avLst/>
          </a:prstGeom>
          <a:solidFill>
            <a:srgbClr val="F821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05"/>
          <p:cNvSpPr/>
          <p:nvPr/>
        </p:nvSpPr>
        <p:spPr bwMode="auto">
          <a:xfrm>
            <a:off x="5599597" y="3665738"/>
            <a:ext cx="904810" cy="908008"/>
          </a:xfrm>
          <a:custGeom>
            <a:avLst/>
            <a:gdLst>
              <a:gd name="T0" fmla="*/ 161 w 323"/>
              <a:gd name="T1" fmla="*/ 0 h 323"/>
              <a:gd name="T2" fmla="*/ 0 w 323"/>
              <a:gd name="T3" fmla="*/ 162 h 323"/>
              <a:gd name="T4" fmla="*/ 97 w 323"/>
              <a:gd name="T5" fmla="*/ 310 h 323"/>
              <a:gd name="T6" fmla="*/ 99 w 323"/>
              <a:gd name="T7" fmla="*/ 272 h 323"/>
              <a:gd name="T8" fmla="*/ 120 w 323"/>
              <a:gd name="T9" fmla="*/ 184 h 323"/>
              <a:gd name="T10" fmla="*/ 115 w 323"/>
              <a:gd name="T11" fmla="*/ 159 h 323"/>
              <a:gd name="T12" fmla="*/ 146 w 323"/>
              <a:gd name="T13" fmla="*/ 117 h 323"/>
              <a:gd name="T14" fmla="*/ 168 w 323"/>
              <a:gd name="T15" fmla="*/ 141 h 323"/>
              <a:gd name="T16" fmla="*/ 154 w 323"/>
              <a:gd name="T17" fmla="*/ 199 h 323"/>
              <a:gd name="T18" fmla="*/ 179 w 323"/>
              <a:gd name="T19" fmla="*/ 230 h 323"/>
              <a:gd name="T20" fmla="*/ 230 w 323"/>
              <a:gd name="T21" fmla="*/ 144 h 323"/>
              <a:gd name="T22" fmla="*/ 163 w 323"/>
              <a:gd name="T23" fmla="*/ 82 h 323"/>
              <a:gd name="T24" fmla="*/ 84 w 323"/>
              <a:gd name="T25" fmla="*/ 159 h 323"/>
              <a:gd name="T26" fmla="*/ 94 w 323"/>
              <a:gd name="T27" fmla="*/ 191 h 323"/>
              <a:gd name="T28" fmla="*/ 97 w 323"/>
              <a:gd name="T29" fmla="*/ 200 h 323"/>
              <a:gd name="T30" fmla="*/ 93 w 323"/>
              <a:gd name="T31" fmla="*/ 213 h 323"/>
              <a:gd name="T32" fmla="*/ 85 w 323"/>
              <a:gd name="T33" fmla="*/ 217 h 323"/>
              <a:gd name="T34" fmla="*/ 52 w 323"/>
              <a:gd name="T35" fmla="*/ 155 h 323"/>
              <a:gd name="T36" fmla="*/ 168 w 323"/>
              <a:gd name="T37" fmla="*/ 54 h 323"/>
              <a:gd name="T38" fmla="*/ 270 w 323"/>
              <a:gd name="T39" fmla="*/ 147 h 323"/>
              <a:gd name="T40" fmla="*/ 183 w 323"/>
              <a:gd name="T41" fmla="*/ 258 h 323"/>
              <a:gd name="T42" fmla="*/ 143 w 323"/>
              <a:gd name="T43" fmla="*/ 237 h 323"/>
              <a:gd name="T44" fmla="*/ 132 w 323"/>
              <a:gd name="T45" fmla="*/ 282 h 323"/>
              <a:gd name="T46" fmla="*/ 116 w 323"/>
              <a:gd name="T47" fmla="*/ 317 h 323"/>
              <a:gd name="T48" fmla="*/ 161 w 323"/>
              <a:gd name="T49" fmla="*/ 323 h 323"/>
              <a:gd name="T50" fmla="*/ 323 w 323"/>
              <a:gd name="T51" fmla="*/ 162 h 323"/>
              <a:gd name="T52" fmla="*/ 161 w 323"/>
              <a:gd name="T53" fmla="*/ 0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23" h="323">
                <a:moveTo>
                  <a:pt x="161" y="0"/>
                </a:moveTo>
                <a:cubicBezTo>
                  <a:pt x="72" y="0"/>
                  <a:pt x="0" y="72"/>
                  <a:pt x="0" y="162"/>
                </a:cubicBezTo>
                <a:cubicBezTo>
                  <a:pt x="0" y="228"/>
                  <a:pt x="40" y="285"/>
                  <a:pt x="97" y="310"/>
                </a:cubicBezTo>
                <a:cubicBezTo>
                  <a:pt x="96" y="298"/>
                  <a:pt x="96" y="285"/>
                  <a:pt x="99" y="272"/>
                </a:cubicBezTo>
                <a:cubicBezTo>
                  <a:pt x="102" y="259"/>
                  <a:pt x="120" y="184"/>
                  <a:pt x="120" y="184"/>
                </a:cubicBezTo>
                <a:cubicBezTo>
                  <a:pt x="120" y="184"/>
                  <a:pt x="115" y="174"/>
                  <a:pt x="115" y="159"/>
                </a:cubicBezTo>
                <a:cubicBezTo>
                  <a:pt x="115" y="135"/>
                  <a:pt x="129" y="117"/>
                  <a:pt x="146" y="117"/>
                </a:cubicBezTo>
                <a:cubicBezTo>
                  <a:pt x="161" y="117"/>
                  <a:pt x="168" y="128"/>
                  <a:pt x="168" y="141"/>
                </a:cubicBezTo>
                <a:cubicBezTo>
                  <a:pt x="168" y="156"/>
                  <a:pt x="159" y="178"/>
                  <a:pt x="154" y="199"/>
                </a:cubicBezTo>
                <a:cubicBezTo>
                  <a:pt x="150" y="216"/>
                  <a:pt x="162" y="230"/>
                  <a:pt x="179" y="230"/>
                </a:cubicBezTo>
                <a:cubicBezTo>
                  <a:pt x="210" y="230"/>
                  <a:pt x="230" y="190"/>
                  <a:pt x="230" y="144"/>
                </a:cubicBezTo>
                <a:cubicBezTo>
                  <a:pt x="230" y="108"/>
                  <a:pt x="207" y="82"/>
                  <a:pt x="163" y="82"/>
                </a:cubicBezTo>
                <a:cubicBezTo>
                  <a:pt x="114" y="82"/>
                  <a:pt x="84" y="118"/>
                  <a:pt x="84" y="159"/>
                </a:cubicBezTo>
                <a:cubicBezTo>
                  <a:pt x="84" y="173"/>
                  <a:pt x="88" y="183"/>
                  <a:pt x="94" y="191"/>
                </a:cubicBezTo>
                <a:cubicBezTo>
                  <a:pt x="97" y="194"/>
                  <a:pt x="98" y="196"/>
                  <a:pt x="97" y="200"/>
                </a:cubicBezTo>
                <a:cubicBezTo>
                  <a:pt x="96" y="203"/>
                  <a:pt x="94" y="210"/>
                  <a:pt x="93" y="213"/>
                </a:cubicBezTo>
                <a:cubicBezTo>
                  <a:pt x="92" y="217"/>
                  <a:pt x="89" y="218"/>
                  <a:pt x="85" y="217"/>
                </a:cubicBezTo>
                <a:cubicBezTo>
                  <a:pt x="63" y="208"/>
                  <a:pt x="52" y="183"/>
                  <a:pt x="52" y="155"/>
                </a:cubicBezTo>
                <a:cubicBezTo>
                  <a:pt x="52" y="109"/>
                  <a:pt x="91" y="54"/>
                  <a:pt x="168" y="54"/>
                </a:cubicBezTo>
                <a:cubicBezTo>
                  <a:pt x="229" y="54"/>
                  <a:pt x="270" y="99"/>
                  <a:pt x="270" y="147"/>
                </a:cubicBezTo>
                <a:cubicBezTo>
                  <a:pt x="270" y="210"/>
                  <a:pt x="235" y="258"/>
                  <a:pt x="183" y="258"/>
                </a:cubicBezTo>
                <a:cubicBezTo>
                  <a:pt x="165" y="258"/>
                  <a:pt x="149" y="248"/>
                  <a:pt x="143" y="237"/>
                </a:cubicBezTo>
                <a:cubicBezTo>
                  <a:pt x="143" y="237"/>
                  <a:pt x="134" y="275"/>
                  <a:pt x="132" y="282"/>
                </a:cubicBezTo>
                <a:cubicBezTo>
                  <a:pt x="128" y="294"/>
                  <a:pt x="122" y="307"/>
                  <a:pt x="116" y="317"/>
                </a:cubicBezTo>
                <a:cubicBezTo>
                  <a:pt x="130" y="321"/>
                  <a:pt x="145" y="323"/>
                  <a:pt x="161" y="323"/>
                </a:cubicBezTo>
                <a:cubicBezTo>
                  <a:pt x="251" y="323"/>
                  <a:pt x="323" y="251"/>
                  <a:pt x="323" y="162"/>
                </a:cubicBezTo>
                <a:cubicBezTo>
                  <a:pt x="323" y="72"/>
                  <a:pt x="251" y="0"/>
                  <a:pt x="161" y="0"/>
                </a:cubicBezTo>
              </a:path>
            </a:pathLst>
          </a:custGeom>
          <a:solidFill>
            <a:srgbClr val="F8212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Freeform 304"/>
          <p:cNvSpPr>
            <a:spLocks noEditPoints="1"/>
          </p:cNvSpPr>
          <p:nvPr/>
        </p:nvSpPr>
        <p:spPr bwMode="auto">
          <a:xfrm>
            <a:off x="2870665" y="1906880"/>
            <a:ext cx="749888" cy="752798"/>
          </a:xfrm>
          <a:custGeom>
            <a:avLst/>
            <a:gdLst>
              <a:gd name="T0" fmla="*/ 37 w 294"/>
              <a:gd name="T1" fmla="*/ 0 h 295"/>
              <a:gd name="T2" fmla="*/ 256 w 294"/>
              <a:gd name="T3" fmla="*/ 0 h 295"/>
              <a:gd name="T4" fmla="*/ 294 w 294"/>
              <a:gd name="T5" fmla="*/ 38 h 295"/>
              <a:gd name="T6" fmla="*/ 294 w 294"/>
              <a:gd name="T7" fmla="*/ 257 h 295"/>
              <a:gd name="T8" fmla="*/ 256 w 294"/>
              <a:gd name="T9" fmla="*/ 295 h 295"/>
              <a:gd name="T10" fmla="*/ 37 w 294"/>
              <a:gd name="T11" fmla="*/ 295 h 295"/>
              <a:gd name="T12" fmla="*/ 0 w 294"/>
              <a:gd name="T13" fmla="*/ 257 h 295"/>
              <a:gd name="T14" fmla="*/ 0 w 294"/>
              <a:gd name="T15" fmla="*/ 38 h 295"/>
              <a:gd name="T16" fmla="*/ 37 w 294"/>
              <a:gd name="T17" fmla="*/ 0 h 295"/>
              <a:gd name="T18" fmla="*/ 214 w 294"/>
              <a:gd name="T19" fmla="*/ 33 h 295"/>
              <a:gd name="T20" fmla="*/ 201 w 294"/>
              <a:gd name="T21" fmla="*/ 46 h 295"/>
              <a:gd name="T22" fmla="*/ 201 w 294"/>
              <a:gd name="T23" fmla="*/ 78 h 295"/>
              <a:gd name="T24" fmla="*/ 214 w 294"/>
              <a:gd name="T25" fmla="*/ 91 h 295"/>
              <a:gd name="T26" fmla="*/ 247 w 294"/>
              <a:gd name="T27" fmla="*/ 91 h 295"/>
              <a:gd name="T28" fmla="*/ 261 w 294"/>
              <a:gd name="T29" fmla="*/ 78 h 295"/>
              <a:gd name="T30" fmla="*/ 261 w 294"/>
              <a:gd name="T31" fmla="*/ 46 h 295"/>
              <a:gd name="T32" fmla="*/ 247 w 294"/>
              <a:gd name="T33" fmla="*/ 33 h 295"/>
              <a:gd name="T34" fmla="*/ 214 w 294"/>
              <a:gd name="T35" fmla="*/ 33 h 295"/>
              <a:gd name="T36" fmla="*/ 261 w 294"/>
              <a:gd name="T37" fmla="*/ 125 h 295"/>
              <a:gd name="T38" fmla="*/ 235 w 294"/>
              <a:gd name="T39" fmla="*/ 125 h 295"/>
              <a:gd name="T40" fmla="*/ 239 w 294"/>
              <a:gd name="T41" fmla="*/ 150 h 295"/>
              <a:gd name="T42" fmla="*/ 147 w 294"/>
              <a:gd name="T43" fmla="*/ 239 h 295"/>
              <a:gd name="T44" fmla="*/ 56 w 294"/>
              <a:gd name="T45" fmla="*/ 150 h 295"/>
              <a:gd name="T46" fmla="*/ 59 w 294"/>
              <a:gd name="T47" fmla="*/ 125 h 295"/>
              <a:gd name="T48" fmla="*/ 32 w 294"/>
              <a:gd name="T49" fmla="*/ 125 h 295"/>
              <a:gd name="T50" fmla="*/ 32 w 294"/>
              <a:gd name="T51" fmla="*/ 249 h 295"/>
              <a:gd name="T52" fmla="*/ 44 w 294"/>
              <a:gd name="T53" fmla="*/ 261 h 295"/>
              <a:gd name="T54" fmla="*/ 249 w 294"/>
              <a:gd name="T55" fmla="*/ 261 h 295"/>
              <a:gd name="T56" fmla="*/ 261 w 294"/>
              <a:gd name="T57" fmla="*/ 249 h 295"/>
              <a:gd name="T58" fmla="*/ 261 w 294"/>
              <a:gd name="T59" fmla="*/ 125 h 295"/>
              <a:gd name="T60" fmla="*/ 147 w 294"/>
              <a:gd name="T61" fmla="*/ 90 h 295"/>
              <a:gd name="T62" fmla="*/ 88 w 294"/>
              <a:gd name="T63" fmla="*/ 147 h 295"/>
              <a:gd name="T64" fmla="*/ 147 w 294"/>
              <a:gd name="T65" fmla="*/ 204 h 295"/>
              <a:gd name="T66" fmla="*/ 206 w 294"/>
              <a:gd name="T67" fmla="*/ 147 h 295"/>
              <a:gd name="T68" fmla="*/ 147 w 294"/>
              <a:gd name="T69" fmla="*/ 90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4" h="295">
                <a:moveTo>
                  <a:pt x="37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77" y="0"/>
                  <a:pt x="294" y="17"/>
                  <a:pt x="294" y="38"/>
                </a:cubicBezTo>
                <a:cubicBezTo>
                  <a:pt x="294" y="257"/>
                  <a:pt x="294" y="257"/>
                  <a:pt x="294" y="257"/>
                </a:cubicBezTo>
                <a:cubicBezTo>
                  <a:pt x="294" y="278"/>
                  <a:pt x="277" y="295"/>
                  <a:pt x="256" y="295"/>
                </a:cubicBezTo>
                <a:cubicBezTo>
                  <a:pt x="37" y="295"/>
                  <a:pt x="37" y="295"/>
                  <a:pt x="37" y="295"/>
                </a:cubicBezTo>
                <a:cubicBezTo>
                  <a:pt x="17" y="295"/>
                  <a:pt x="0" y="278"/>
                  <a:pt x="0" y="257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17"/>
                  <a:pt x="17" y="0"/>
                  <a:pt x="37" y="0"/>
                </a:cubicBezTo>
                <a:moveTo>
                  <a:pt x="214" y="33"/>
                </a:moveTo>
                <a:cubicBezTo>
                  <a:pt x="207" y="33"/>
                  <a:pt x="201" y="39"/>
                  <a:pt x="201" y="46"/>
                </a:cubicBezTo>
                <a:cubicBezTo>
                  <a:pt x="201" y="78"/>
                  <a:pt x="201" y="78"/>
                  <a:pt x="201" y="78"/>
                </a:cubicBezTo>
                <a:cubicBezTo>
                  <a:pt x="201" y="85"/>
                  <a:pt x="207" y="91"/>
                  <a:pt x="214" y="91"/>
                </a:cubicBezTo>
                <a:cubicBezTo>
                  <a:pt x="247" y="91"/>
                  <a:pt x="247" y="91"/>
                  <a:pt x="247" y="91"/>
                </a:cubicBezTo>
                <a:cubicBezTo>
                  <a:pt x="255" y="91"/>
                  <a:pt x="261" y="85"/>
                  <a:pt x="261" y="78"/>
                </a:cubicBezTo>
                <a:cubicBezTo>
                  <a:pt x="261" y="46"/>
                  <a:pt x="261" y="46"/>
                  <a:pt x="261" y="46"/>
                </a:cubicBezTo>
                <a:cubicBezTo>
                  <a:pt x="261" y="39"/>
                  <a:pt x="255" y="33"/>
                  <a:pt x="247" y="33"/>
                </a:cubicBezTo>
                <a:lnTo>
                  <a:pt x="214" y="33"/>
                </a:lnTo>
                <a:close/>
                <a:moveTo>
                  <a:pt x="261" y="125"/>
                </a:moveTo>
                <a:cubicBezTo>
                  <a:pt x="235" y="125"/>
                  <a:pt x="235" y="125"/>
                  <a:pt x="235" y="125"/>
                </a:cubicBezTo>
                <a:cubicBezTo>
                  <a:pt x="237" y="133"/>
                  <a:pt x="239" y="141"/>
                  <a:pt x="239" y="150"/>
                </a:cubicBezTo>
                <a:cubicBezTo>
                  <a:pt x="239" y="199"/>
                  <a:pt x="198" y="239"/>
                  <a:pt x="147" y="239"/>
                </a:cubicBezTo>
                <a:cubicBezTo>
                  <a:pt x="97" y="239"/>
                  <a:pt x="56" y="199"/>
                  <a:pt x="56" y="150"/>
                </a:cubicBezTo>
                <a:cubicBezTo>
                  <a:pt x="56" y="141"/>
                  <a:pt x="57" y="133"/>
                  <a:pt x="59" y="125"/>
                </a:cubicBezTo>
                <a:cubicBezTo>
                  <a:pt x="32" y="125"/>
                  <a:pt x="32" y="125"/>
                  <a:pt x="32" y="125"/>
                </a:cubicBezTo>
                <a:cubicBezTo>
                  <a:pt x="32" y="249"/>
                  <a:pt x="32" y="249"/>
                  <a:pt x="32" y="249"/>
                </a:cubicBezTo>
                <a:cubicBezTo>
                  <a:pt x="32" y="256"/>
                  <a:pt x="38" y="261"/>
                  <a:pt x="44" y="261"/>
                </a:cubicBezTo>
                <a:cubicBezTo>
                  <a:pt x="249" y="261"/>
                  <a:pt x="249" y="261"/>
                  <a:pt x="249" y="261"/>
                </a:cubicBezTo>
                <a:cubicBezTo>
                  <a:pt x="256" y="261"/>
                  <a:pt x="261" y="256"/>
                  <a:pt x="261" y="249"/>
                </a:cubicBezTo>
                <a:lnTo>
                  <a:pt x="261" y="125"/>
                </a:lnTo>
                <a:close/>
                <a:moveTo>
                  <a:pt x="147" y="90"/>
                </a:moveTo>
                <a:cubicBezTo>
                  <a:pt x="114" y="90"/>
                  <a:pt x="88" y="115"/>
                  <a:pt x="88" y="147"/>
                </a:cubicBezTo>
                <a:cubicBezTo>
                  <a:pt x="88" y="179"/>
                  <a:pt x="114" y="204"/>
                  <a:pt x="147" y="204"/>
                </a:cubicBezTo>
                <a:cubicBezTo>
                  <a:pt x="180" y="204"/>
                  <a:pt x="206" y="179"/>
                  <a:pt x="206" y="147"/>
                </a:cubicBezTo>
                <a:cubicBezTo>
                  <a:pt x="206" y="115"/>
                  <a:pt x="180" y="90"/>
                  <a:pt x="147" y="90"/>
                </a:cubicBezTo>
              </a:path>
            </a:pathLst>
          </a:custGeom>
          <a:solidFill>
            <a:srgbClr val="F8212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1" name="Group 318"/>
          <p:cNvGrpSpPr/>
          <p:nvPr/>
        </p:nvGrpSpPr>
        <p:grpSpPr>
          <a:xfrm>
            <a:off x="7585493" y="1227582"/>
            <a:ext cx="754540" cy="738554"/>
            <a:chOff x="9896797" y="2895799"/>
            <a:chExt cx="374650" cy="366712"/>
          </a:xfrm>
          <a:solidFill>
            <a:srgbClr val="F82126"/>
          </a:solidFill>
        </p:grpSpPr>
        <p:sp>
          <p:nvSpPr>
            <p:cNvPr id="12" name="Freeform 306"/>
            <p:cNvSpPr/>
            <p:nvPr/>
          </p:nvSpPr>
          <p:spPr bwMode="auto">
            <a:xfrm>
              <a:off x="9931722" y="2956124"/>
              <a:ext cx="339725" cy="306387"/>
            </a:xfrm>
            <a:custGeom>
              <a:avLst/>
              <a:gdLst>
                <a:gd name="T0" fmla="*/ 222 w 244"/>
                <a:gd name="T1" fmla="*/ 0 h 219"/>
                <a:gd name="T2" fmla="*/ 225 w 244"/>
                <a:gd name="T3" fmla="*/ 57 h 219"/>
                <a:gd name="T4" fmla="*/ 84 w 244"/>
                <a:gd name="T5" fmla="*/ 128 h 219"/>
                <a:gd name="T6" fmla="*/ 66 w 244"/>
                <a:gd name="T7" fmla="*/ 141 h 219"/>
                <a:gd name="T8" fmla="*/ 55 w 244"/>
                <a:gd name="T9" fmla="*/ 190 h 219"/>
                <a:gd name="T10" fmla="*/ 36 w 244"/>
                <a:gd name="T11" fmla="*/ 206 h 219"/>
                <a:gd name="T12" fmla="*/ 3 w 244"/>
                <a:gd name="T13" fmla="*/ 206 h 219"/>
                <a:gd name="T14" fmla="*/ 0 w 244"/>
                <a:gd name="T15" fmla="*/ 206 h 219"/>
                <a:gd name="T16" fmla="*/ 12 w 244"/>
                <a:gd name="T17" fmla="*/ 218 h 219"/>
                <a:gd name="T18" fmla="*/ 45 w 244"/>
                <a:gd name="T19" fmla="*/ 218 h 219"/>
                <a:gd name="T20" fmla="*/ 64 w 244"/>
                <a:gd name="T21" fmla="*/ 202 h 219"/>
                <a:gd name="T22" fmla="*/ 75 w 244"/>
                <a:gd name="T23" fmla="*/ 154 h 219"/>
                <a:gd name="T24" fmla="*/ 93 w 244"/>
                <a:gd name="T25" fmla="*/ 140 h 219"/>
                <a:gd name="T26" fmla="*/ 235 w 244"/>
                <a:gd name="T27" fmla="*/ 69 h 219"/>
                <a:gd name="T28" fmla="*/ 222 w 244"/>
                <a:gd name="T29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4" h="219">
                  <a:moveTo>
                    <a:pt x="222" y="0"/>
                  </a:moveTo>
                  <a:cubicBezTo>
                    <a:pt x="233" y="20"/>
                    <a:pt x="230" y="43"/>
                    <a:pt x="225" y="57"/>
                  </a:cubicBezTo>
                  <a:cubicBezTo>
                    <a:pt x="203" y="132"/>
                    <a:pt x="99" y="128"/>
                    <a:pt x="84" y="128"/>
                  </a:cubicBezTo>
                  <a:cubicBezTo>
                    <a:pt x="69" y="128"/>
                    <a:pt x="66" y="141"/>
                    <a:pt x="66" y="141"/>
                  </a:cubicBezTo>
                  <a:cubicBezTo>
                    <a:pt x="55" y="190"/>
                    <a:pt x="55" y="190"/>
                    <a:pt x="55" y="190"/>
                  </a:cubicBezTo>
                  <a:cubicBezTo>
                    <a:pt x="52" y="207"/>
                    <a:pt x="36" y="206"/>
                    <a:pt x="36" y="206"/>
                  </a:cubicBezTo>
                  <a:cubicBezTo>
                    <a:pt x="3" y="206"/>
                    <a:pt x="3" y="206"/>
                    <a:pt x="3" y="206"/>
                  </a:cubicBezTo>
                  <a:cubicBezTo>
                    <a:pt x="2" y="206"/>
                    <a:pt x="1" y="206"/>
                    <a:pt x="0" y="206"/>
                  </a:cubicBezTo>
                  <a:cubicBezTo>
                    <a:pt x="0" y="209"/>
                    <a:pt x="1" y="218"/>
                    <a:pt x="12" y="218"/>
                  </a:cubicBezTo>
                  <a:cubicBezTo>
                    <a:pt x="45" y="218"/>
                    <a:pt x="45" y="218"/>
                    <a:pt x="45" y="218"/>
                  </a:cubicBezTo>
                  <a:cubicBezTo>
                    <a:pt x="45" y="218"/>
                    <a:pt x="61" y="219"/>
                    <a:pt x="64" y="202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5" y="154"/>
                    <a:pt x="79" y="140"/>
                    <a:pt x="93" y="140"/>
                  </a:cubicBezTo>
                  <a:cubicBezTo>
                    <a:pt x="108" y="140"/>
                    <a:pt x="212" y="144"/>
                    <a:pt x="235" y="69"/>
                  </a:cubicBezTo>
                  <a:cubicBezTo>
                    <a:pt x="240" y="52"/>
                    <a:pt x="244" y="22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Freeform 307"/>
            <p:cNvSpPr>
              <a:spLocks noEditPoints="1"/>
            </p:cNvSpPr>
            <p:nvPr/>
          </p:nvSpPr>
          <p:spPr bwMode="auto">
            <a:xfrm>
              <a:off x="9896797" y="2895799"/>
              <a:ext cx="349250" cy="338137"/>
            </a:xfrm>
            <a:custGeom>
              <a:avLst/>
              <a:gdLst>
                <a:gd name="T0" fmla="*/ 66 w 251"/>
                <a:gd name="T1" fmla="*/ 226 h 243"/>
                <a:gd name="T2" fmla="*/ 77 w 251"/>
                <a:gd name="T3" fmla="*/ 177 h 243"/>
                <a:gd name="T4" fmla="*/ 96 w 251"/>
                <a:gd name="T5" fmla="*/ 163 h 243"/>
                <a:gd name="T6" fmla="*/ 237 w 251"/>
                <a:gd name="T7" fmla="*/ 93 h 243"/>
                <a:gd name="T8" fmla="*/ 146 w 251"/>
                <a:gd name="T9" fmla="*/ 1 h 243"/>
                <a:gd name="T10" fmla="*/ 71 w 251"/>
                <a:gd name="T11" fmla="*/ 1 h 243"/>
                <a:gd name="T12" fmla="*/ 52 w 251"/>
                <a:gd name="T13" fmla="*/ 16 h 243"/>
                <a:gd name="T14" fmla="*/ 2 w 251"/>
                <a:gd name="T15" fmla="*/ 229 h 243"/>
                <a:gd name="T16" fmla="*/ 14 w 251"/>
                <a:gd name="T17" fmla="*/ 242 h 243"/>
                <a:gd name="T18" fmla="*/ 47 w 251"/>
                <a:gd name="T19" fmla="*/ 242 h 243"/>
                <a:gd name="T20" fmla="*/ 66 w 251"/>
                <a:gd name="T21" fmla="*/ 226 h 243"/>
                <a:gd name="T22" fmla="*/ 94 w 251"/>
                <a:gd name="T23" fmla="*/ 102 h 243"/>
                <a:gd name="T24" fmla="*/ 104 w 251"/>
                <a:gd name="T25" fmla="*/ 59 h 243"/>
                <a:gd name="T26" fmla="*/ 118 w 251"/>
                <a:gd name="T27" fmla="*/ 46 h 243"/>
                <a:gd name="T28" fmla="*/ 150 w 251"/>
                <a:gd name="T29" fmla="*/ 47 h 243"/>
                <a:gd name="T30" fmla="*/ 173 w 251"/>
                <a:gd name="T31" fmla="*/ 80 h 243"/>
                <a:gd name="T32" fmla="*/ 101 w 251"/>
                <a:gd name="T33" fmla="*/ 117 h 243"/>
                <a:gd name="T34" fmla="*/ 94 w 251"/>
                <a:gd name="T35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1" h="243">
                  <a:moveTo>
                    <a:pt x="66" y="226"/>
                  </a:moveTo>
                  <a:cubicBezTo>
                    <a:pt x="77" y="177"/>
                    <a:pt x="77" y="177"/>
                    <a:pt x="77" y="177"/>
                  </a:cubicBezTo>
                  <a:cubicBezTo>
                    <a:pt x="77" y="177"/>
                    <a:pt x="81" y="163"/>
                    <a:pt x="96" y="163"/>
                  </a:cubicBezTo>
                  <a:cubicBezTo>
                    <a:pt x="110" y="163"/>
                    <a:pt x="214" y="167"/>
                    <a:pt x="237" y="93"/>
                  </a:cubicBezTo>
                  <a:cubicBezTo>
                    <a:pt x="245" y="65"/>
                    <a:pt x="251" y="1"/>
                    <a:pt x="146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56" y="0"/>
                    <a:pt x="52" y="16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2" y="229"/>
                    <a:pt x="0" y="242"/>
                    <a:pt x="14" y="242"/>
                  </a:cubicBezTo>
                  <a:cubicBezTo>
                    <a:pt x="47" y="242"/>
                    <a:pt x="47" y="242"/>
                    <a:pt x="47" y="242"/>
                  </a:cubicBezTo>
                  <a:cubicBezTo>
                    <a:pt x="47" y="242"/>
                    <a:pt x="63" y="243"/>
                    <a:pt x="66" y="226"/>
                  </a:cubicBezTo>
                  <a:close/>
                  <a:moveTo>
                    <a:pt x="94" y="102"/>
                  </a:moveTo>
                  <a:cubicBezTo>
                    <a:pt x="104" y="59"/>
                    <a:pt x="104" y="59"/>
                    <a:pt x="104" y="59"/>
                  </a:cubicBezTo>
                  <a:cubicBezTo>
                    <a:pt x="104" y="59"/>
                    <a:pt x="108" y="47"/>
                    <a:pt x="118" y="46"/>
                  </a:cubicBezTo>
                  <a:cubicBezTo>
                    <a:pt x="128" y="44"/>
                    <a:pt x="146" y="46"/>
                    <a:pt x="150" y="47"/>
                  </a:cubicBezTo>
                  <a:cubicBezTo>
                    <a:pt x="179" y="52"/>
                    <a:pt x="173" y="80"/>
                    <a:pt x="173" y="80"/>
                  </a:cubicBezTo>
                  <a:cubicBezTo>
                    <a:pt x="167" y="123"/>
                    <a:pt x="101" y="117"/>
                    <a:pt x="101" y="117"/>
                  </a:cubicBezTo>
                  <a:cubicBezTo>
                    <a:pt x="90" y="113"/>
                    <a:pt x="94" y="102"/>
                    <a:pt x="94" y="1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-349382" y="4066272"/>
            <a:ext cx="4604198" cy="743249"/>
            <a:chOff x="1491802" y="2157462"/>
            <a:chExt cx="4604198" cy="743249"/>
          </a:xfrm>
        </p:grpSpPr>
        <p:sp>
          <p:nvSpPr>
            <p:cNvPr id="15" name="矩形 14"/>
            <p:cNvSpPr/>
            <p:nvPr/>
          </p:nvSpPr>
          <p:spPr>
            <a:xfrm>
              <a:off x="4749211" y="2157462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491802" y="2567336"/>
              <a:ext cx="4604198" cy="333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937185" y="3350224"/>
            <a:ext cx="4604198" cy="743249"/>
            <a:chOff x="1491802" y="2157462"/>
            <a:chExt cx="4604198" cy="743249"/>
          </a:xfrm>
        </p:grpSpPr>
        <p:sp>
          <p:nvSpPr>
            <p:cNvPr id="18" name="矩形 17"/>
            <p:cNvSpPr/>
            <p:nvPr/>
          </p:nvSpPr>
          <p:spPr>
            <a:xfrm>
              <a:off x="1491802" y="2157462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491802" y="2567336"/>
              <a:ext cx="4604198" cy="333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28283" y="5650039"/>
            <a:ext cx="4604198" cy="743249"/>
            <a:chOff x="1491802" y="2157462"/>
            <a:chExt cx="4604198" cy="743249"/>
          </a:xfrm>
        </p:grpSpPr>
        <p:sp>
          <p:nvSpPr>
            <p:cNvPr id="21" name="矩形 20"/>
            <p:cNvSpPr/>
            <p:nvPr/>
          </p:nvSpPr>
          <p:spPr>
            <a:xfrm>
              <a:off x="1491802" y="2157462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491802" y="2567336"/>
              <a:ext cx="4604198" cy="333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998651" y="0"/>
            <a:ext cx="2165134" cy="4205230"/>
            <a:chOff x="5023944" y="0"/>
            <a:chExt cx="2165134" cy="420523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3944" y="0"/>
              <a:ext cx="2165134" cy="420523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34266" y="1566041"/>
              <a:ext cx="9444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rgbClr val="FFFFFF"/>
                  </a:solidFill>
                </a:rPr>
                <a:t>04</a:t>
              </a:r>
              <a:endParaRPr lang="zh-CN" altLang="en-US" sz="48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757779" y="4693827"/>
            <a:ext cx="26468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0000"/>
                </a:solidFill>
              </a:rPr>
              <a:t>添加标题</a:t>
            </a:r>
            <a:endParaRPr lang="zh-CN" altLang="en-US" sz="4800" b="1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09370" y="5634190"/>
            <a:ext cx="6743696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此处添加详细文本描述，建议符合整体风格。此处添加详细文本描述，建议符合整体风格。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66" y="2118932"/>
            <a:ext cx="2803578" cy="21770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41" y="2118932"/>
            <a:ext cx="2803578" cy="21770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116" y="2118932"/>
            <a:ext cx="2803578" cy="217702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03566" y="4295954"/>
            <a:ext cx="2878762" cy="1429537"/>
            <a:chOff x="651746" y="4190850"/>
            <a:chExt cx="2878762" cy="1429537"/>
          </a:xfrm>
        </p:grpSpPr>
        <p:sp>
          <p:nvSpPr>
            <p:cNvPr id="10" name="文本框 9"/>
            <p:cNvSpPr txBox="1"/>
            <p:nvPr/>
          </p:nvSpPr>
          <p:spPr>
            <a:xfrm>
              <a:off x="1383241" y="4190850"/>
              <a:ext cx="1415772" cy="461665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DA121A"/>
                  </a:solidFill>
                </a:rPr>
                <a:t>添加标题</a:t>
              </a:r>
              <a:endParaRPr lang="zh-CN" altLang="en-US" sz="2400" b="1" dirty="0">
                <a:solidFill>
                  <a:srgbClr val="DA121A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1746" y="4698367"/>
              <a:ext cx="2878762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18249" y="4295954"/>
            <a:ext cx="2878762" cy="1429537"/>
            <a:chOff x="651746" y="4190850"/>
            <a:chExt cx="2878762" cy="1429537"/>
          </a:xfrm>
        </p:grpSpPr>
        <p:sp>
          <p:nvSpPr>
            <p:cNvPr id="13" name="文本框 12"/>
            <p:cNvSpPr txBox="1"/>
            <p:nvPr/>
          </p:nvSpPr>
          <p:spPr>
            <a:xfrm>
              <a:off x="1383241" y="4190850"/>
              <a:ext cx="1415772" cy="461665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DA121A"/>
                  </a:solidFill>
                </a:rPr>
                <a:t>添加标题</a:t>
              </a:r>
              <a:endParaRPr lang="zh-CN" altLang="en-US" sz="2400" b="1" dirty="0">
                <a:solidFill>
                  <a:srgbClr val="DA121A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51746" y="4698367"/>
              <a:ext cx="2878762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770524" y="4295954"/>
            <a:ext cx="2878762" cy="1429537"/>
            <a:chOff x="651746" y="4190850"/>
            <a:chExt cx="2878762" cy="1429537"/>
          </a:xfrm>
        </p:grpSpPr>
        <p:sp>
          <p:nvSpPr>
            <p:cNvPr id="16" name="文本框 15"/>
            <p:cNvSpPr txBox="1"/>
            <p:nvPr/>
          </p:nvSpPr>
          <p:spPr>
            <a:xfrm>
              <a:off x="1383241" y="4190850"/>
              <a:ext cx="1415772" cy="461665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DA121A"/>
                  </a:solidFill>
                </a:rPr>
                <a:t>添加标题</a:t>
              </a:r>
              <a:endParaRPr lang="zh-CN" altLang="en-US" sz="2400" b="1" dirty="0">
                <a:solidFill>
                  <a:srgbClr val="DA121A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51746" y="4698367"/>
              <a:ext cx="2878762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4690938" y="1884437"/>
            <a:ext cx="1894115" cy="1894115"/>
          </a:xfrm>
          <a:prstGeom prst="ellipse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业务方向</a:t>
            </a:r>
            <a:endParaRPr lang="zh-CN" altLang="en-US" sz="3600" dirty="0"/>
          </a:p>
        </p:txBody>
      </p:sp>
      <p:cxnSp>
        <p:nvCxnSpPr>
          <p:cNvPr id="7" name="直接连接符 6"/>
          <p:cNvCxnSpPr>
            <a:endCxn id="15" idx="6"/>
          </p:cNvCxnSpPr>
          <p:nvPr/>
        </p:nvCxnSpPr>
        <p:spPr>
          <a:xfrm flipH="1">
            <a:off x="2694187" y="2634781"/>
            <a:ext cx="1996751" cy="27525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6" idx="3"/>
            <a:endCxn id="21" idx="7"/>
          </p:cNvCxnSpPr>
          <p:nvPr/>
        </p:nvCxnSpPr>
        <p:spPr>
          <a:xfrm flipH="1">
            <a:off x="4671228" y="3501165"/>
            <a:ext cx="297097" cy="6802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417101" y="3409223"/>
            <a:ext cx="942392" cy="49452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endCxn id="12" idx="2"/>
          </p:cNvCxnSpPr>
          <p:nvPr/>
        </p:nvCxnSpPr>
        <p:spPr>
          <a:xfrm flipV="1">
            <a:off x="6585053" y="1884437"/>
            <a:ext cx="2416627" cy="65703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9001680" y="1385249"/>
            <a:ext cx="998376" cy="998376"/>
            <a:chOff x="9022701" y="1324187"/>
            <a:chExt cx="998376" cy="998376"/>
          </a:xfrm>
        </p:grpSpPr>
        <p:sp>
          <p:nvSpPr>
            <p:cNvPr id="12" name="椭圆 11"/>
            <p:cNvSpPr/>
            <p:nvPr/>
          </p:nvSpPr>
          <p:spPr>
            <a:xfrm>
              <a:off x="9022701" y="1324187"/>
              <a:ext cx="998376" cy="998376"/>
            </a:xfrm>
            <a:prstGeom prst="ellipse">
              <a:avLst/>
            </a:prstGeom>
            <a:solidFill>
              <a:srgbClr val="F82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bank_289176"/>
            <p:cNvSpPr>
              <a:spLocks noChangeAspect="1"/>
            </p:cNvSpPr>
            <p:nvPr/>
          </p:nvSpPr>
          <p:spPr bwMode="auto">
            <a:xfrm>
              <a:off x="9335813" y="1637991"/>
              <a:ext cx="372152" cy="370768"/>
            </a:xfrm>
            <a:custGeom>
              <a:avLst/>
              <a:gdLst>
                <a:gd name="connsiteX0" fmla="*/ 0 w 607639"/>
                <a:gd name="connsiteY0" fmla="*/ 547235 h 605381"/>
                <a:gd name="connsiteX1" fmla="*/ 23853 w 607639"/>
                <a:gd name="connsiteY1" fmla="*/ 547235 h 605381"/>
                <a:gd name="connsiteX2" fmla="*/ 36136 w 607639"/>
                <a:gd name="connsiteY2" fmla="*/ 547235 h 605381"/>
                <a:gd name="connsiteX3" fmla="*/ 190916 w 607639"/>
                <a:gd name="connsiteY3" fmla="*/ 547235 h 605381"/>
                <a:gd name="connsiteX4" fmla="*/ 212990 w 607639"/>
                <a:gd name="connsiteY4" fmla="*/ 547235 h 605381"/>
                <a:gd name="connsiteX5" fmla="*/ 394560 w 607639"/>
                <a:gd name="connsiteY5" fmla="*/ 547235 h 605381"/>
                <a:gd name="connsiteX6" fmla="*/ 416634 w 607639"/>
                <a:gd name="connsiteY6" fmla="*/ 547235 h 605381"/>
                <a:gd name="connsiteX7" fmla="*/ 571503 w 607639"/>
                <a:gd name="connsiteY7" fmla="*/ 547235 h 605381"/>
                <a:gd name="connsiteX8" fmla="*/ 583786 w 607639"/>
                <a:gd name="connsiteY8" fmla="*/ 547235 h 605381"/>
                <a:gd name="connsiteX9" fmla="*/ 607639 w 607639"/>
                <a:gd name="connsiteY9" fmla="*/ 547235 h 605381"/>
                <a:gd name="connsiteX10" fmla="*/ 607639 w 607639"/>
                <a:gd name="connsiteY10" fmla="*/ 605381 h 605381"/>
                <a:gd name="connsiteX11" fmla="*/ 0 w 607639"/>
                <a:gd name="connsiteY11" fmla="*/ 605381 h 605381"/>
                <a:gd name="connsiteX12" fmla="*/ 321849 w 607639"/>
                <a:gd name="connsiteY12" fmla="*/ 269278 h 605381"/>
                <a:gd name="connsiteX13" fmla="*/ 394531 w 607639"/>
                <a:gd name="connsiteY13" fmla="*/ 269278 h 605381"/>
                <a:gd name="connsiteX14" fmla="*/ 394531 w 607639"/>
                <a:gd name="connsiteY14" fmla="*/ 511247 h 605381"/>
                <a:gd name="connsiteX15" fmla="*/ 358501 w 607639"/>
                <a:gd name="connsiteY15" fmla="*/ 511247 h 605381"/>
                <a:gd name="connsiteX16" fmla="*/ 321849 w 607639"/>
                <a:gd name="connsiteY16" fmla="*/ 511247 h 605381"/>
                <a:gd name="connsiteX17" fmla="*/ 212966 w 607639"/>
                <a:gd name="connsiteY17" fmla="*/ 269278 h 605381"/>
                <a:gd name="connsiteX18" fmla="*/ 285790 w 607639"/>
                <a:gd name="connsiteY18" fmla="*/ 269278 h 605381"/>
                <a:gd name="connsiteX19" fmla="*/ 285790 w 607639"/>
                <a:gd name="connsiteY19" fmla="*/ 511247 h 605381"/>
                <a:gd name="connsiteX20" fmla="*/ 249111 w 607639"/>
                <a:gd name="connsiteY20" fmla="*/ 511247 h 605381"/>
                <a:gd name="connsiteX21" fmla="*/ 212966 w 607639"/>
                <a:gd name="connsiteY21" fmla="*/ 511247 h 605381"/>
                <a:gd name="connsiteX22" fmla="*/ 446972 w 607639"/>
                <a:gd name="connsiteY22" fmla="*/ 242181 h 605381"/>
                <a:gd name="connsiteX23" fmla="*/ 553523 w 607639"/>
                <a:gd name="connsiteY23" fmla="*/ 242181 h 605381"/>
                <a:gd name="connsiteX24" fmla="*/ 553523 w 607639"/>
                <a:gd name="connsiteY24" fmla="*/ 453133 h 605381"/>
                <a:gd name="connsiteX25" fmla="*/ 583788 w 607639"/>
                <a:gd name="connsiteY25" fmla="*/ 453133 h 605381"/>
                <a:gd name="connsiteX26" fmla="*/ 583788 w 607639"/>
                <a:gd name="connsiteY26" fmla="*/ 511247 h 605381"/>
                <a:gd name="connsiteX27" fmla="*/ 547648 w 607639"/>
                <a:gd name="connsiteY27" fmla="*/ 511247 h 605381"/>
                <a:gd name="connsiteX28" fmla="*/ 452758 w 607639"/>
                <a:gd name="connsiteY28" fmla="*/ 511247 h 605381"/>
                <a:gd name="connsiteX29" fmla="*/ 416618 w 607639"/>
                <a:gd name="connsiteY29" fmla="*/ 511247 h 605381"/>
                <a:gd name="connsiteX30" fmla="*/ 416618 w 607639"/>
                <a:gd name="connsiteY30" fmla="*/ 453133 h 605381"/>
                <a:gd name="connsiteX31" fmla="*/ 446972 w 607639"/>
                <a:gd name="connsiteY31" fmla="*/ 453133 h 605381"/>
                <a:gd name="connsiteX32" fmla="*/ 54106 w 607639"/>
                <a:gd name="connsiteY32" fmla="*/ 242181 h 605381"/>
                <a:gd name="connsiteX33" fmla="*/ 160624 w 607639"/>
                <a:gd name="connsiteY33" fmla="*/ 242181 h 605381"/>
                <a:gd name="connsiteX34" fmla="*/ 160624 w 607639"/>
                <a:gd name="connsiteY34" fmla="*/ 453133 h 605381"/>
                <a:gd name="connsiteX35" fmla="*/ 190879 w 607639"/>
                <a:gd name="connsiteY35" fmla="*/ 453133 h 605381"/>
                <a:gd name="connsiteX36" fmla="*/ 190879 w 607639"/>
                <a:gd name="connsiteY36" fmla="*/ 511247 h 605381"/>
                <a:gd name="connsiteX37" fmla="*/ 154839 w 607639"/>
                <a:gd name="connsiteY37" fmla="*/ 511247 h 605381"/>
                <a:gd name="connsiteX38" fmla="*/ 59891 w 607639"/>
                <a:gd name="connsiteY38" fmla="*/ 511247 h 605381"/>
                <a:gd name="connsiteX39" fmla="*/ 23851 w 607639"/>
                <a:gd name="connsiteY39" fmla="*/ 511247 h 605381"/>
                <a:gd name="connsiteX40" fmla="*/ 23851 w 607639"/>
                <a:gd name="connsiteY40" fmla="*/ 453133 h 605381"/>
                <a:gd name="connsiteX41" fmla="*/ 54106 w 607639"/>
                <a:gd name="connsiteY41" fmla="*/ 453133 h 605381"/>
                <a:gd name="connsiteX42" fmla="*/ 303820 w 607639"/>
                <a:gd name="connsiteY42" fmla="*/ 98933 h 605381"/>
                <a:gd name="connsiteX43" fmla="*/ 323120 w 607639"/>
                <a:gd name="connsiteY43" fmla="*/ 118162 h 605381"/>
                <a:gd name="connsiteX44" fmla="*/ 303820 w 607639"/>
                <a:gd name="connsiteY44" fmla="*/ 137391 h 605381"/>
                <a:gd name="connsiteX45" fmla="*/ 284520 w 607639"/>
                <a:gd name="connsiteY45" fmla="*/ 118162 h 605381"/>
                <a:gd name="connsiteX46" fmla="*/ 303820 w 607639"/>
                <a:gd name="connsiteY46" fmla="*/ 98933 h 605381"/>
                <a:gd name="connsiteX47" fmla="*/ 303749 w 607639"/>
                <a:gd name="connsiteY47" fmla="*/ 62835 h 605381"/>
                <a:gd name="connsiteX48" fmla="*/ 248388 w 607639"/>
                <a:gd name="connsiteY48" fmla="*/ 118116 h 605381"/>
                <a:gd name="connsiteX49" fmla="*/ 303749 w 607639"/>
                <a:gd name="connsiteY49" fmla="*/ 173397 h 605381"/>
                <a:gd name="connsiteX50" fmla="*/ 359111 w 607639"/>
                <a:gd name="connsiteY50" fmla="*/ 118116 h 605381"/>
                <a:gd name="connsiteX51" fmla="*/ 303749 w 607639"/>
                <a:gd name="connsiteY51" fmla="*/ 62835 h 605381"/>
                <a:gd name="connsiteX52" fmla="*/ 303749 w 607639"/>
                <a:gd name="connsiteY52" fmla="*/ 0 h 605381"/>
                <a:gd name="connsiteX53" fmla="*/ 586964 w 607639"/>
                <a:gd name="connsiteY53" fmla="*/ 141490 h 605381"/>
                <a:gd name="connsiteX54" fmla="*/ 586964 w 607639"/>
                <a:gd name="connsiteY54" fmla="*/ 206192 h 605381"/>
                <a:gd name="connsiteX55" fmla="*/ 20535 w 607639"/>
                <a:gd name="connsiteY55" fmla="*/ 206192 h 605381"/>
                <a:gd name="connsiteX56" fmla="*/ 20535 w 607639"/>
                <a:gd name="connsiteY56" fmla="*/ 141490 h 60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607639" h="605381">
                  <a:moveTo>
                    <a:pt x="0" y="547235"/>
                  </a:moveTo>
                  <a:lnTo>
                    <a:pt x="23853" y="547235"/>
                  </a:lnTo>
                  <a:lnTo>
                    <a:pt x="36136" y="547235"/>
                  </a:lnTo>
                  <a:lnTo>
                    <a:pt x="190916" y="547235"/>
                  </a:lnTo>
                  <a:lnTo>
                    <a:pt x="212990" y="547235"/>
                  </a:lnTo>
                  <a:lnTo>
                    <a:pt x="394560" y="547235"/>
                  </a:lnTo>
                  <a:lnTo>
                    <a:pt x="416634" y="547235"/>
                  </a:lnTo>
                  <a:lnTo>
                    <a:pt x="571503" y="547235"/>
                  </a:lnTo>
                  <a:lnTo>
                    <a:pt x="583786" y="547235"/>
                  </a:lnTo>
                  <a:lnTo>
                    <a:pt x="607639" y="547235"/>
                  </a:lnTo>
                  <a:lnTo>
                    <a:pt x="607639" y="605381"/>
                  </a:lnTo>
                  <a:lnTo>
                    <a:pt x="0" y="605381"/>
                  </a:lnTo>
                  <a:close/>
                  <a:moveTo>
                    <a:pt x="321849" y="269278"/>
                  </a:moveTo>
                  <a:lnTo>
                    <a:pt x="394531" y="269278"/>
                  </a:lnTo>
                  <a:lnTo>
                    <a:pt x="394531" y="511247"/>
                  </a:lnTo>
                  <a:lnTo>
                    <a:pt x="358501" y="511247"/>
                  </a:lnTo>
                  <a:lnTo>
                    <a:pt x="321849" y="511247"/>
                  </a:lnTo>
                  <a:close/>
                  <a:moveTo>
                    <a:pt x="212966" y="269278"/>
                  </a:moveTo>
                  <a:lnTo>
                    <a:pt x="285790" y="269278"/>
                  </a:lnTo>
                  <a:lnTo>
                    <a:pt x="285790" y="511247"/>
                  </a:lnTo>
                  <a:lnTo>
                    <a:pt x="249111" y="511247"/>
                  </a:lnTo>
                  <a:lnTo>
                    <a:pt x="212966" y="511247"/>
                  </a:lnTo>
                  <a:close/>
                  <a:moveTo>
                    <a:pt x="446972" y="242181"/>
                  </a:moveTo>
                  <a:lnTo>
                    <a:pt x="553523" y="242181"/>
                  </a:lnTo>
                  <a:lnTo>
                    <a:pt x="553523" y="453133"/>
                  </a:lnTo>
                  <a:lnTo>
                    <a:pt x="583788" y="453133"/>
                  </a:lnTo>
                  <a:lnTo>
                    <a:pt x="583788" y="511247"/>
                  </a:lnTo>
                  <a:lnTo>
                    <a:pt x="547648" y="511247"/>
                  </a:lnTo>
                  <a:lnTo>
                    <a:pt x="452758" y="511247"/>
                  </a:lnTo>
                  <a:lnTo>
                    <a:pt x="416618" y="511247"/>
                  </a:lnTo>
                  <a:lnTo>
                    <a:pt x="416618" y="453133"/>
                  </a:lnTo>
                  <a:lnTo>
                    <a:pt x="446972" y="453133"/>
                  </a:lnTo>
                  <a:close/>
                  <a:moveTo>
                    <a:pt x="54106" y="242181"/>
                  </a:moveTo>
                  <a:lnTo>
                    <a:pt x="160624" y="242181"/>
                  </a:lnTo>
                  <a:lnTo>
                    <a:pt x="160624" y="453133"/>
                  </a:lnTo>
                  <a:lnTo>
                    <a:pt x="190879" y="453133"/>
                  </a:lnTo>
                  <a:lnTo>
                    <a:pt x="190879" y="511247"/>
                  </a:lnTo>
                  <a:lnTo>
                    <a:pt x="154839" y="511247"/>
                  </a:lnTo>
                  <a:lnTo>
                    <a:pt x="59891" y="511247"/>
                  </a:lnTo>
                  <a:lnTo>
                    <a:pt x="23851" y="511247"/>
                  </a:lnTo>
                  <a:lnTo>
                    <a:pt x="23851" y="453133"/>
                  </a:lnTo>
                  <a:lnTo>
                    <a:pt x="54106" y="453133"/>
                  </a:lnTo>
                  <a:close/>
                  <a:moveTo>
                    <a:pt x="303820" y="98933"/>
                  </a:moveTo>
                  <a:cubicBezTo>
                    <a:pt x="314479" y="98933"/>
                    <a:pt x="323120" y="107542"/>
                    <a:pt x="323120" y="118162"/>
                  </a:cubicBezTo>
                  <a:cubicBezTo>
                    <a:pt x="323120" y="128782"/>
                    <a:pt x="314479" y="137391"/>
                    <a:pt x="303820" y="137391"/>
                  </a:cubicBezTo>
                  <a:cubicBezTo>
                    <a:pt x="293161" y="137391"/>
                    <a:pt x="284520" y="128782"/>
                    <a:pt x="284520" y="118162"/>
                  </a:cubicBezTo>
                  <a:cubicBezTo>
                    <a:pt x="284520" y="107542"/>
                    <a:pt x="293161" y="98933"/>
                    <a:pt x="303820" y="98933"/>
                  </a:cubicBezTo>
                  <a:close/>
                  <a:moveTo>
                    <a:pt x="303749" y="62835"/>
                  </a:moveTo>
                  <a:cubicBezTo>
                    <a:pt x="273221" y="62835"/>
                    <a:pt x="248388" y="87631"/>
                    <a:pt x="248388" y="118116"/>
                  </a:cubicBezTo>
                  <a:cubicBezTo>
                    <a:pt x="248388" y="148600"/>
                    <a:pt x="273221" y="173397"/>
                    <a:pt x="303749" y="173397"/>
                  </a:cubicBezTo>
                  <a:cubicBezTo>
                    <a:pt x="334278" y="173397"/>
                    <a:pt x="359111" y="148600"/>
                    <a:pt x="359111" y="118116"/>
                  </a:cubicBezTo>
                  <a:cubicBezTo>
                    <a:pt x="359111" y="87631"/>
                    <a:pt x="334278" y="62835"/>
                    <a:pt x="303749" y="62835"/>
                  </a:cubicBezTo>
                  <a:close/>
                  <a:moveTo>
                    <a:pt x="303749" y="0"/>
                  </a:moveTo>
                  <a:lnTo>
                    <a:pt x="586964" y="141490"/>
                  </a:lnTo>
                  <a:lnTo>
                    <a:pt x="586964" y="206192"/>
                  </a:lnTo>
                  <a:lnTo>
                    <a:pt x="20535" y="206192"/>
                  </a:lnTo>
                  <a:lnTo>
                    <a:pt x="20535" y="1414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4" name="组合 13"/>
          <p:cNvGrpSpPr/>
          <p:nvPr/>
        </p:nvGrpSpPr>
        <p:grpSpPr>
          <a:xfrm>
            <a:off x="1695811" y="2410847"/>
            <a:ext cx="998376" cy="998376"/>
            <a:chOff x="1716832" y="2349785"/>
            <a:chExt cx="998376" cy="998376"/>
          </a:xfrm>
        </p:grpSpPr>
        <p:sp>
          <p:nvSpPr>
            <p:cNvPr id="15" name="椭圆 14"/>
            <p:cNvSpPr/>
            <p:nvPr/>
          </p:nvSpPr>
          <p:spPr>
            <a:xfrm>
              <a:off x="1716832" y="2349785"/>
              <a:ext cx="998376" cy="998376"/>
            </a:xfrm>
            <a:prstGeom prst="ellipse">
              <a:avLst/>
            </a:prstGeom>
            <a:solidFill>
              <a:srgbClr val="F82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working-team_65869"/>
            <p:cNvSpPr>
              <a:spLocks noChangeAspect="1"/>
            </p:cNvSpPr>
            <p:nvPr/>
          </p:nvSpPr>
          <p:spPr bwMode="auto">
            <a:xfrm>
              <a:off x="2029944" y="2598875"/>
              <a:ext cx="372152" cy="343114"/>
            </a:xfrm>
            <a:custGeom>
              <a:avLst/>
              <a:gdLst>
                <a:gd name="connsiteX0" fmla="*/ 469488 w 578320"/>
                <a:gd name="connsiteY0" fmla="*/ 312166 h 533197"/>
                <a:gd name="connsiteX1" fmla="*/ 523904 w 578320"/>
                <a:gd name="connsiteY1" fmla="*/ 363740 h 533197"/>
                <a:gd name="connsiteX2" fmla="*/ 523904 w 578320"/>
                <a:gd name="connsiteY2" fmla="*/ 376634 h 533197"/>
                <a:gd name="connsiteX3" fmla="*/ 527594 w 578320"/>
                <a:gd name="connsiteY3" fmla="*/ 391369 h 533197"/>
                <a:gd name="connsiteX4" fmla="*/ 512837 w 578320"/>
                <a:gd name="connsiteY4" fmla="*/ 411630 h 533197"/>
                <a:gd name="connsiteX5" fmla="*/ 498080 w 578320"/>
                <a:gd name="connsiteY5" fmla="*/ 440180 h 533197"/>
                <a:gd name="connsiteX6" fmla="*/ 529438 w 578320"/>
                <a:gd name="connsiteY6" fmla="*/ 475176 h 533197"/>
                <a:gd name="connsiteX7" fmla="*/ 578320 w 578320"/>
                <a:gd name="connsiteY7" fmla="*/ 518462 h 533197"/>
                <a:gd name="connsiteX8" fmla="*/ 485168 w 578320"/>
                <a:gd name="connsiteY8" fmla="*/ 533197 h 533197"/>
                <a:gd name="connsiteX9" fmla="*/ 477789 w 578320"/>
                <a:gd name="connsiteY9" fmla="*/ 486228 h 533197"/>
                <a:gd name="connsiteX10" fmla="*/ 481478 w 578320"/>
                <a:gd name="connsiteY10" fmla="*/ 479781 h 533197"/>
                <a:gd name="connsiteX11" fmla="*/ 480556 w 578320"/>
                <a:gd name="connsiteY11" fmla="*/ 477939 h 533197"/>
                <a:gd name="connsiteX12" fmla="*/ 471333 w 578320"/>
                <a:gd name="connsiteY12" fmla="*/ 466888 h 533197"/>
                <a:gd name="connsiteX13" fmla="*/ 467644 w 578320"/>
                <a:gd name="connsiteY13" fmla="*/ 466888 h 533197"/>
                <a:gd name="connsiteX14" fmla="*/ 458421 w 578320"/>
                <a:gd name="connsiteY14" fmla="*/ 477939 h 533197"/>
                <a:gd name="connsiteX15" fmla="*/ 458421 w 578320"/>
                <a:gd name="connsiteY15" fmla="*/ 479781 h 533197"/>
                <a:gd name="connsiteX16" fmla="*/ 462110 w 578320"/>
                <a:gd name="connsiteY16" fmla="*/ 486228 h 533197"/>
                <a:gd name="connsiteX17" fmla="*/ 454732 w 578320"/>
                <a:gd name="connsiteY17" fmla="*/ 533197 h 533197"/>
                <a:gd name="connsiteX18" fmla="*/ 361579 w 578320"/>
                <a:gd name="connsiteY18" fmla="*/ 518462 h 533197"/>
                <a:gd name="connsiteX19" fmla="*/ 409539 w 578320"/>
                <a:gd name="connsiteY19" fmla="*/ 475176 h 533197"/>
                <a:gd name="connsiteX20" fmla="*/ 440897 w 578320"/>
                <a:gd name="connsiteY20" fmla="*/ 440180 h 533197"/>
                <a:gd name="connsiteX21" fmla="*/ 427063 w 578320"/>
                <a:gd name="connsiteY21" fmla="*/ 411630 h 533197"/>
                <a:gd name="connsiteX22" fmla="*/ 411383 w 578320"/>
                <a:gd name="connsiteY22" fmla="*/ 391369 h 533197"/>
                <a:gd name="connsiteX23" fmla="*/ 415995 w 578320"/>
                <a:gd name="connsiteY23" fmla="*/ 376634 h 533197"/>
                <a:gd name="connsiteX24" fmla="*/ 415995 w 578320"/>
                <a:gd name="connsiteY24" fmla="*/ 363740 h 533197"/>
                <a:gd name="connsiteX25" fmla="*/ 469488 w 578320"/>
                <a:gd name="connsiteY25" fmla="*/ 312166 h 533197"/>
                <a:gd name="connsiteX26" fmla="*/ 107909 w 578320"/>
                <a:gd name="connsiteY26" fmla="*/ 312166 h 533197"/>
                <a:gd name="connsiteX27" fmla="*/ 162325 w 578320"/>
                <a:gd name="connsiteY27" fmla="*/ 363740 h 533197"/>
                <a:gd name="connsiteX28" fmla="*/ 162325 w 578320"/>
                <a:gd name="connsiteY28" fmla="*/ 376634 h 533197"/>
                <a:gd name="connsiteX29" fmla="*/ 166937 w 578320"/>
                <a:gd name="connsiteY29" fmla="*/ 391369 h 533197"/>
                <a:gd name="connsiteX30" fmla="*/ 151257 w 578320"/>
                <a:gd name="connsiteY30" fmla="*/ 411630 h 533197"/>
                <a:gd name="connsiteX31" fmla="*/ 137423 w 578320"/>
                <a:gd name="connsiteY31" fmla="*/ 440180 h 533197"/>
                <a:gd name="connsiteX32" fmla="*/ 167859 w 578320"/>
                <a:gd name="connsiteY32" fmla="*/ 475176 h 533197"/>
                <a:gd name="connsiteX33" fmla="*/ 216741 w 578320"/>
                <a:gd name="connsiteY33" fmla="*/ 518462 h 533197"/>
                <a:gd name="connsiteX34" fmla="*/ 123588 w 578320"/>
                <a:gd name="connsiteY34" fmla="*/ 533197 h 533197"/>
                <a:gd name="connsiteX35" fmla="*/ 116210 w 578320"/>
                <a:gd name="connsiteY35" fmla="*/ 486228 h 533197"/>
                <a:gd name="connsiteX36" fmla="*/ 119899 w 578320"/>
                <a:gd name="connsiteY36" fmla="*/ 479781 h 533197"/>
                <a:gd name="connsiteX37" fmla="*/ 119899 w 578320"/>
                <a:gd name="connsiteY37" fmla="*/ 477939 h 533197"/>
                <a:gd name="connsiteX38" fmla="*/ 109754 w 578320"/>
                <a:gd name="connsiteY38" fmla="*/ 466888 h 533197"/>
                <a:gd name="connsiteX39" fmla="*/ 106987 w 578320"/>
                <a:gd name="connsiteY39" fmla="*/ 466888 h 533197"/>
                <a:gd name="connsiteX40" fmla="*/ 96842 w 578320"/>
                <a:gd name="connsiteY40" fmla="*/ 477939 h 533197"/>
                <a:gd name="connsiteX41" fmla="*/ 96842 w 578320"/>
                <a:gd name="connsiteY41" fmla="*/ 479781 h 533197"/>
                <a:gd name="connsiteX42" fmla="*/ 100531 w 578320"/>
                <a:gd name="connsiteY42" fmla="*/ 486228 h 533197"/>
                <a:gd name="connsiteX43" fmla="*/ 93152 w 578320"/>
                <a:gd name="connsiteY43" fmla="*/ 533197 h 533197"/>
                <a:gd name="connsiteX44" fmla="*/ 0 w 578320"/>
                <a:gd name="connsiteY44" fmla="*/ 518462 h 533197"/>
                <a:gd name="connsiteX45" fmla="*/ 48882 w 578320"/>
                <a:gd name="connsiteY45" fmla="*/ 475176 h 533197"/>
                <a:gd name="connsiteX46" fmla="*/ 79318 w 578320"/>
                <a:gd name="connsiteY46" fmla="*/ 440180 h 533197"/>
                <a:gd name="connsiteX47" fmla="*/ 65483 w 578320"/>
                <a:gd name="connsiteY47" fmla="*/ 411630 h 533197"/>
                <a:gd name="connsiteX48" fmla="*/ 49804 w 578320"/>
                <a:gd name="connsiteY48" fmla="*/ 391369 h 533197"/>
                <a:gd name="connsiteX49" fmla="*/ 54416 w 578320"/>
                <a:gd name="connsiteY49" fmla="*/ 376634 h 533197"/>
                <a:gd name="connsiteX50" fmla="*/ 54416 w 578320"/>
                <a:gd name="connsiteY50" fmla="*/ 363740 h 533197"/>
                <a:gd name="connsiteX51" fmla="*/ 107909 w 578320"/>
                <a:gd name="connsiteY51" fmla="*/ 312166 h 533197"/>
                <a:gd name="connsiteX52" fmla="*/ 288717 w 578320"/>
                <a:gd name="connsiteY52" fmla="*/ 237601 h 533197"/>
                <a:gd name="connsiteX53" fmla="*/ 303485 w 578320"/>
                <a:gd name="connsiteY53" fmla="*/ 252338 h 533197"/>
                <a:gd name="connsiteX54" fmla="*/ 303485 w 578320"/>
                <a:gd name="connsiteY54" fmla="*/ 331547 h 533197"/>
                <a:gd name="connsiteX55" fmla="*/ 384708 w 578320"/>
                <a:gd name="connsiteY55" fmla="*/ 398782 h 533197"/>
                <a:gd name="connsiteX56" fmla="*/ 386554 w 578320"/>
                <a:gd name="connsiteY56" fmla="*/ 419045 h 533197"/>
                <a:gd name="connsiteX57" fmla="*/ 375478 w 578320"/>
                <a:gd name="connsiteY57" fmla="*/ 423650 h 533197"/>
                <a:gd name="connsiteX58" fmla="*/ 366248 w 578320"/>
                <a:gd name="connsiteY58" fmla="*/ 420887 h 533197"/>
                <a:gd name="connsiteX59" fmla="*/ 288717 w 578320"/>
                <a:gd name="connsiteY59" fmla="*/ 356415 h 533197"/>
                <a:gd name="connsiteX60" fmla="*/ 212108 w 578320"/>
                <a:gd name="connsiteY60" fmla="*/ 420887 h 533197"/>
                <a:gd name="connsiteX61" fmla="*/ 191802 w 578320"/>
                <a:gd name="connsiteY61" fmla="*/ 419045 h 533197"/>
                <a:gd name="connsiteX62" fmla="*/ 193648 w 578320"/>
                <a:gd name="connsiteY62" fmla="*/ 398782 h 533197"/>
                <a:gd name="connsiteX63" fmla="*/ 274872 w 578320"/>
                <a:gd name="connsiteY63" fmla="*/ 331547 h 533197"/>
                <a:gd name="connsiteX64" fmla="*/ 274872 w 578320"/>
                <a:gd name="connsiteY64" fmla="*/ 252338 h 533197"/>
                <a:gd name="connsiteX65" fmla="*/ 288717 w 578320"/>
                <a:gd name="connsiteY65" fmla="*/ 237601 h 533197"/>
                <a:gd name="connsiteX66" fmla="*/ 288699 w 578320"/>
                <a:gd name="connsiteY66" fmla="*/ 0 h 533197"/>
                <a:gd name="connsiteX67" fmla="*/ 343115 w 578320"/>
                <a:gd name="connsiteY67" fmla="*/ 50653 h 533197"/>
                <a:gd name="connsiteX68" fmla="*/ 343115 w 578320"/>
                <a:gd name="connsiteY68" fmla="*/ 63546 h 533197"/>
                <a:gd name="connsiteX69" fmla="*/ 346805 w 578320"/>
                <a:gd name="connsiteY69" fmla="*/ 78282 h 533197"/>
                <a:gd name="connsiteX70" fmla="*/ 332048 w 578320"/>
                <a:gd name="connsiteY70" fmla="*/ 98543 h 533197"/>
                <a:gd name="connsiteX71" fmla="*/ 318213 w 578320"/>
                <a:gd name="connsiteY71" fmla="*/ 127093 h 533197"/>
                <a:gd name="connsiteX72" fmla="*/ 348649 w 578320"/>
                <a:gd name="connsiteY72" fmla="*/ 163010 h 533197"/>
                <a:gd name="connsiteX73" fmla="*/ 397531 w 578320"/>
                <a:gd name="connsiteY73" fmla="*/ 206295 h 533197"/>
                <a:gd name="connsiteX74" fmla="*/ 304379 w 578320"/>
                <a:gd name="connsiteY74" fmla="*/ 220110 h 533197"/>
                <a:gd name="connsiteX75" fmla="*/ 297000 w 578320"/>
                <a:gd name="connsiteY75" fmla="*/ 173141 h 533197"/>
                <a:gd name="connsiteX76" fmla="*/ 300689 w 578320"/>
                <a:gd name="connsiteY76" fmla="*/ 167615 h 533197"/>
                <a:gd name="connsiteX77" fmla="*/ 300689 w 578320"/>
                <a:gd name="connsiteY77" fmla="*/ 164852 h 533197"/>
                <a:gd name="connsiteX78" fmla="*/ 290544 w 578320"/>
                <a:gd name="connsiteY78" fmla="*/ 154722 h 533197"/>
                <a:gd name="connsiteX79" fmla="*/ 287777 w 578320"/>
                <a:gd name="connsiteY79" fmla="*/ 154722 h 533197"/>
                <a:gd name="connsiteX80" fmla="*/ 277632 w 578320"/>
                <a:gd name="connsiteY80" fmla="*/ 164852 h 533197"/>
                <a:gd name="connsiteX81" fmla="*/ 277632 w 578320"/>
                <a:gd name="connsiteY81" fmla="*/ 167615 h 533197"/>
                <a:gd name="connsiteX82" fmla="*/ 281321 w 578320"/>
                <a:gd name="connsiteY82" fmla="*/ 173141 h 533197"/>
                <a:gd name="connsiteX83" fmla="*/ 273943 w 578320"/>
                <a:gd name="connsiteY83" fmla="*/ 221031 h 533197"/>
                <a:gd name="connsiteX84" fmla="*/ 180790 w 578320"/>
                <a:gd name="connsiteY84" fmla="*/ 206295 h 533197"/>
                <a:gd name="connsiteX85" fmla="*/ 228750 w 578320"/>
                <a:gd name="connsiteY85" fmla="*/ 163010 h 533197"/>
                <a:gd name="connsiteX86" fmla="*/ 260108 w 578320"/>
                <a:gd name="connsiteY86" fmla="*/ 127093 h 533197"/>
                <a:gd name="connsiteX87" fmla="*/ 246274 w 578320"/>
                <a:gd name="connsiteY87" fmla="*/ 98543 h 533197"/>
                <a:gd name="connsiteX88" fmla="*/ 230594 w 578320"/>
                <a:gd name="connsiteY88" fmla="*/ 78282 h 533197"/>
                <a:gd name="connsiteX89" fmla="*/ 235206 w 578320"/>
                <a:gd name="connsiteY89" fmla="*/ 63546 h 533197"/>
                <a:gd name="connsiteX90" fmla="*/ 235206 w 578320"/>
                <a:gd name="connsiteY90" fmla="*/ 50653 h 533197"/>
                <a:gd name="connsiteX91" fmla="*/ 288699 w 578320"/>
                <a:gd name="connsiteY9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78320" h="533197">
                  <a:moveTo>
                    <a:pt x="469488" y="312166"/>
                  </a:moveTo>
                  <a:cubicBezTo>
                    <a:pt x="499002" y="312166"/>
                    <a:pt x="523904" y="335190"/>
                    <a:pt x="523904" y="363740"/>
                  </a:cubicBezTo>
                  <a:lnTo>
                    <a:pt x="523904" y="376634"/>
                  </a:lnTo>
                  <a:cubicBezTo>
                    <a:pt x="523904" y="376634"/>
                    <a:pt x="529438" y="381238"/>
                    <a:pt x="527594" y="391369"/>
                  </a:cubicBezTo>
                  <a:cubicBezTo>
                    <a:pt x="526671" y="404262"/>
                    <a:pt x="512837" y="411630"/>
                    <a:pt x="512837" y="411630"/>
                  </a:cubicBezTo>
                  <a:cubicBezTo>
                    <a:pt x="512837" y="411630"/>
                    <a:pt x="509147" y="430970"/>
                    <a:pt x="498080" y="440180"/>
                  </a:cubicBezTo>
                  <a:cubicBezTo>
                    <a:pt x="494391" y="467809"/>
                    <a:pt x="513759" y="470572"/>
                    <a:pt x="529438" y="475176"/>
                  </a:cubicBezTo>
                  <a:cubicBezTo>
                    <a:pt x="555263" y="483465"/>
                    <a:pt x="578320" y="485307"/>
                    <a:pt x="578320" y="518462"/>
                  </a:cubicBezTo>
                  <a:cubicBezTo>
                    <a:pt x="578320" y="525829"/>
                    <a:pt x="543273" y="532276"/>
                    <a:pt x="485168" y="533197"/>
                  </a:cubicBezTo>
                  <a:lnTo>
                    <a:pt x="477789" y="486228"/>
                  </a:lnTo>
                  <a:lnTo>
                    <a:pt x="481478" y="479781"/>
                  </a:lnTo>
                  <a:cubicBezTo>
                    <a:pt x="481478" y="478860"/>
                    <a:pt x="481478" y="477939"/>
                    <a:pt x="480556" y="477939"/>
                  </a:cubicBezTo>
                  <a:lnTo>
                    <a:pt x="471333" y="466888"/>
                  </a:lnTo>
                  <a:cubicBezTo>
                    <a:pt x="470411" y="465967"/>
                    <a:pt x="468566" y="465967"/>
                    <a:pt x="467644" y="466888"/>
                  </a:cubicBezTo>
                  <a:lnTo>
                    <a:pt x="458421" y="477939"/>
                  </a:lnTo>
                  <a:cubicBezTo>
                    <a:pt x="457499" y="477939"/>
                    <a:pt x="457499" y="478860"/>
                    <a:pt x="458421" y="479781"/>
                  </a:cubicBezTo>
                  <a:lnTo>
                    <a:pt x="462110" y="486228"/>
                  </a:lnTo>
                  <a:lnTo>
                    <a:pt x="454732" y="533197"/>
                  </a:lnTo>
                  <a:cubicBezTo>
                    <a:pt x="396627" y="532276"/>
                    <a:pt x="361579" y="525829"/>
                    <a:pt x="361579" y="518462"/>
                  </a:cubicBezTo>
                  <a:cubicBezTo>
                    <a:pt x="361579" y="485307"/>
                    <a:pt x="384637" y="483465"/>
                    <a:pt x="409539" y="475176"/>
                  </a:cubicBezTo>
                  <a:cubicBezTo>
                    <a:pt x="425218" y="470572"/>
                    <a:pt x="444586" y="466888"/>
                    <a:pt x="440897" y="440180"/>
                  </a:cubicBezTo>
                  <a:cubicBezTo>
                    <a:pt x="430752" y="430970"/>
                    <a:pt x="427063" y="411630"/>
                    <a:pt x="427063" y="411630"/>
                  </a:cubicBezTo>
                  <a:cubicBezTo>
                    <a:pt x="427063" y="411630"/>
                    <a:pt x="413228" y="404262"/>
                    <a:pt x="411383" y="391369"/>
                  </a:cubicBezTo>
                  <a:cubicBezTo>
                    <a:pt x="410461" y="381238"/>
                    <a:pt x="415995" y="376634"/>
                    <a:pt x="415995" y="376634"/>
                  </a:cubicBezTo>
                  <a:lnTo>
                    <a:pt x="415995" y="363740"/>
                  </a:lnTo>
                  <a:cubicBezTo>
                    <a:pt x="415995" y="335190"/>
                    <a:pt x="439975" y="312166"/>
                    <a:pt x="469488" y="312166"/>
                  </a:cubicBezTo>
                  <a:close/>
                  <a:moveTo>
                    <a:pt x="107909" y="312166"/>
                  </a:moveTo>
                  <a:cubicBezTo>
                    <a:pt x="138345" y="312166"/>
                    <a:pt x="162325" y="335190"/>
                    <a:pt x="162325" y="363740"/>
                  </a:cubicBezTo>
                  <a:lnTo>
                    <a:pt x="162325" y="376634"/>
                  </a:lnTo>
                  <a:cubicBezTo>
                    <a:pt x="162325" y="376634"/>
                    <a:pt x="167859" y="381238"/>
                    <a:pt x="166937" y="391369"/>
                  </a:cubicBezTo>
                  <a:cubicBezTo>
                    <a:pt x="165092" y="404262"/>
                    <a:pt x="151257" y="411630"/>
                    <a:pt x="151257" y="411630"/>
                  </a:cubicBezTo>
                  <a:cubicBezTo>
                    <a:pt x="151257" y="411630"/>
                    <a:pt x="147568" y="430970"/>
                    <a:pt x="137423" y="440180"/>
                  </a:cubicBezTo>
                  <a:cubicBezTo>
                    <a:pt x="132811" y="467809"/>
                    <a:pt x="152180" y="470572"/>
                    <a:pt x="167859" y="475176"/>
                  </a:cubicBezTo>
                  <a:cubicBezTo>
                    <a:pt x="193684" y="483465"/>
                    <a:pt x="216741" y="485307"/>
                    <a:pt x="216741" y="518462"/>
                  </a:cubicBezTo>
                  <a:cubicBezTo>
                    <a:pt x="216741" y="525829"/>
                    <a:pt x="181693" y="532276"/>
                    <a:pt x="123588" y="533197"/>
                  </a:cubicBezTo>
                  <a:lnTo>
                    <a:pt x="116210" y="486228"/>
                  </a:lnTo>
                  <a:lnTo>
                    <a:pt x="119899" y="479781"/>
                  </a:lnTo>
                  <a:cubicBezTo>
                    <a:pt x="120821" y="478860"/>
                    <a:pt x="119899" y="477939"/>
                    <a:pt x="119899" y="477939"/>
                  </a:cubicBezTo>
                  <a:lnTo>
                    <a:pt x="109754" y="466888"/>
                  </a:lnTo>
                  <a:cubicBezTo>
                    <a:pt x="108832" y="465967"/>
                    <a:pt x="107909" y="465967"/>
                    <a:pt x="106987" y="466888"/>
                  </a:cubicBezTo>
                  <a:lnTo>
                    <a:pt x="96842" y="477939"/>
                  </a:lnTo>
                  <a:cubicBezTo>
                    <a:pt x="96842" y="477939"/>
                    <a:pt x="95919" y="478860"/>
                    <a:pt x="96842" y="479781"/>
                  </a:cubicBezTo>
                  <a:lnTo>
                    <a:pt x="100531" y="486228"/>
                  </a:lnTo>
                  <a:lnTo>
                    <a:pt x="93152" y="533197"/>
                  </a:lnTo>
                  <a:cubicBezTo>
                    <a:pt x="35047" y="532276"/>
                    <a:pt x="0" y="525829"/>
                    <a:pt x="0" y="518462"/>
                  </a:cubicBezTo>
                  <a:cubicBezTo>
                    <a:pt x="0" y="485307"/>
                    <a:pt x="23057" y="483465"/>
                    <a:pt x="48882" y="475176"/>
                  </a:cubicBezTo>
                  <a:cubicBezTo>
                    <a:pt x="64561" y="470572"/>
                    <a:pt x="83929" y="466888"/>
                    <a:pt x="79318" y="440180"/>
                  </a:cubicBezTo>
                  <a:cubicBezTo>
                    <a:pt x="69173" y="430970"/>
                    <a:pt x="65483" y="411630"/>
                    <a:pt x="65483" y="411630"/>
                  </a:cubicBezTo>
                  <a:cubicBezTo>
                    <a:pt x="65483" y="411630"/>
                    <a:pt x="51649" y="404262"/>
                    <a:pt x="49804" y="391369"/>
                  </a:cubicBezTo>
                  <a:cubicBezTo>
                    <a:pt x="48882" y="381238"/>
                    <a:pt x="54416" y="376634"/>
                    <a:pt x="54416" y="376634"/>
                  </a:cubicBezTo>
                  <a:lnTo>
                    <a:pt x="54416" y="363740"/>
                  </a:lnTo>
                  <a:cubicBezTo>
                    <a:pt x="54416" y="335190"/>
                    <a:pt x="78396" y="312166"/>
                    <a:pt x="107909" y="312166"/>
                  </a:cubicBezTo>
                  <a:close/>
                  <a:moveTo>
                    <a:pt x="288717" y="237601"/>
                  </a:moveTo>
                  <a:cubicBezTo>
                    <a:pt x="297024" y="237601"/>
                    <a:pt x="303485" y="244048"/>
                    <a:pt x="303485" y="252338"/>
                  </a:cubicBezTo>
                  <a:lnTo>
                    <a:pt x="303485" y="331547"/>
                  </a:lnTo>
                  <a:lnTo>
                    <a:pt x="384708" y="398782"/>
                  </a:lnTo>
                  <a:cubicBezTo>
                    <a:pt x="390246" y="403387"/>
                    <a:pt x="391169" y="412598"/>
                    <a:pt x="386554" y="419045"/>
                  </a:cubicBezTo>
                  <a:cubicBezTo>
                    <a:pt x="383785" y="421808"/>
                    <a:pt x="379170" y="423650"/>
                    <a:pt x="375478" y="423650"/>
                  </a:cubicBezTo>
                  <a:cubicBezTo>
                    <a:pt x="371786" y="423650"/>
                    <a:pt x="369017" y="422729"/>
                    <a:pt x="366248" y="420887"/>
                  </a:cubicBezTo>
                  <a:lnTo>
                    <a:pt x="288717" y="356415"/>
                  </a:lnTo>
                  <a:lnTo>
                    <a:pt x="212108" y="420887"/>
                  </a:lnTo>
                  <a:cubicBezTo>
                    <a:pt x="205647" y="425492"/>
                    <a:pt x="196417" y="424571"/>
                    <a:pt x="191802" y="419045"/>
                  </a:cubicBezTo>
                  <a:cubicBezTo>
                    <a:pt x="186264" y="412598"/>
                    <a:pt x="187187" y="403387"/>
                    <a:pt x="193648" y="398782"/>
                  </a:cubicBezTo>
                  <a:lnTo>
                    <a:pt x="274872" y="331547"/>
                  </a:lnTo>
                  <a:lnTo>
                    <a:pt x="274872" y="252338"/>
                  </a:lnTo>
                  <a:cubicBezTo>
                    <a:pt x="274872" y="244048"/>
                    <a:pt x="281333" y="237601"/>
                    <a:pt x="288717" y="237601"/>
                  </a:cubicBezTo>
                  <a:close/>
                  <a:moveTo>
                    <a:pt x="288699" y="0"/>
                  </a:moveTo>
                  <a:cubicBezTo>
                    <a:pt x="318213" y="0"/>
                    <a:pt x="343115" y="22103"/>
                    <a:pt x="343115" y="50653"/>
                  </a:cubicBezTo>
                  <a:lnTo>
                    <a:pt x="343115" y="63546"/>
                  </a:lnTo>
                  <a:cubicBezTo>
                    <a:pt x="343115" y="63546"/>
                    <a:pt x="348649" y="68151"/>
                    <a:pt x="346805" y="78282"/>
                  </a:cubicBezTo>
                  <a:cubicBezTo>
                    <a:pt x="345882" y="92096"/>
                    <a:pt x="332048" y="98543"/>
                    <a:pt x="332048" y="98543"/>
                  </a:cubicBezTo>
                  <a:cubicBezTo>
                    <a:pt x="332048" y="98543"/>
                    <a:pt x="328358" y="117883"/>
                    <a:pt x="318213" y="127093"/>
                  </a:cubicBezTo>
                  <a:cubicBezTo>
                    <a:pt x="313602" y="154722"/>
                    <a:pt x="332970" y="157484"/>
                    <a:pt x="348649" y="163010"/>
                  </a:cubicBezTo>
                  <a:cubicBezTo>
                    <a:pt x="374474" y="171299"/>
                    <a:pt x="397531" y="172220"/>
                    <a:pt x="397531" y="206295"/>
                  </a:cubicBezTo>
                  <a:cubicBezTo>
                    <a:pt x="397531" y="212742"/>
                    <a:pt x="362484" y="219189"/>
                    <a:pt x="304379" y="220110"/>
                  </a:cubicBezTo>
                  <a:lnTo>
                    <a:pt x="297000" y="173141"/>
                  </a:lnTo>
                  <a:lnTo>
                    <a:pt x="300689" y="167615"/>
                  </a:lnTo>
                  <a:cubicBezTo>
                    <a:pt x="300689" y="166694"/>
                    <a:pt x="300689" y="165773"/>
                    <a:pt x="300689" y="164852"/>
                  </a:cubicBezTo>
                  <a:lnTo>
                    <a:pt x="290544" y="154722"/>
                  </a:lnTo>
                  <a:cubicBezTo>
                    <a:pt x="289622" y="153801"/>
                    <a:pt x="287777" y="153801"/>
                    <a:pt x="287777" y="154722"/>
                  </a:cubicBezTo>
                  <a:lnTo>
                    <a:pt x="277632" y="164852"/>
                  </a:lnTo>
                  <a:cubicBezTo>
                    <a:pt x="276710" y="165773"/>
                    <a:pt x="276710" y="166694"/>
                    <a:pt x="277632" y="167615"/>
                  </a:cubicBezTo>
                  <a:lnTo>
                    <a:pt x="281321" y="173141"/>
                  </a:lnTo>
                  <a:lnTo>
                    <a:pt x="273943" y="221031"/>
                  </a:lnTo>
                  <a:cubicBezTo>
                    <a:pt x="215838" y="219189"/>
                    <a:pt x="180790" y="212742"/>
                    <a:pt x="180790" y="206295"/>
                  </a:cubicBezTo>
                  <a:cubicBezTo>
                    <a:pt x="180790" y="172220"/>
                    <a:pt x="203848" y="171299"/>
                    <a:pt x="228750" y="163010"/>
                  </a:cubicBezTo>
                  <a:cubicBezTo>
                    <a:pt x="244429" y="157484"/>
                    <a:pt x="264720" y="154722"/>
                    <a:pt x="260108" y="127093"/>
                  </a:cubicBezTo>
                  <a:cubicBezTo>
                    <a:pt x="249963" y="117883"/>
                    <a:pt x="246274" y="98543"/>
                    <a:pt x="246274" y="98543"/>
                  </a:cubicBezTo>
                  <a:cubicBezTo>
                    <a:pt x="246274" y="98543"/>
                    <a:pt x="232439" y="92096"/>
                    <a:pt x="230594" y="78282"/>
                  </a:cubicBezTo>
                  <a:cubicBezTo>
                    <a:pt x="229672" y="68151"/>
                    <a:pt x="235206" y="63546"/>
                    <a:pt x="235206" y="63546"/>
                  </a:cubicBezTo>
                  <a:lnTo>
                    <a:pt x="235206" y="50653"/>
                  </a:lnTo>
                  <a:cubicBezTo>
                    <a:pt x="235206" y="22103"/>
                    <a:pt x="259186" y="0"/>
                    <a:pt x="2886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7" name="组合 16"/>
          <p:cNvGrpSpPr/>
          <p:nvPr/>
        </p:nvGrpSpPr>
        <p:grpSpPr>
          <a:xfrm>
            <a:off x="7312840" y="3567073"/>
            <a:ext cx="998376" cy="998376"/>
            <a:chOff x="7333861" y="3506011"/>
            <a:chExt cx="998376" cy="998376"/>
          </a:xfrm>
        </p:grpSpPr>
        <p:sp>
          <p:nvSpPr>
            <p:cNvPr id="18" name="椭圆 17"/>
            <p:cNvSpPr/>
            <p:nvPr/>
          </p:nvSpPr>
          <p:spPr>
            <a:xfrm>
              <a:off x="7333861" y="3506011"/>
              <a:ext cx="998376" cy="998376"/>
            </a:xfrm>
            <a:prstGeom prst="ellipse">
              <a:avLst/>
            </a:prstGeom>
            <a:solidFill>
              <a:srgbClr val="F82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yen_134505"/>
            <p:cNvSpPr>
              <a:spLocks noChangeAspect="1"/>
            </p:cNvSpPr>
            <p:nvPr/>
          </p:nvSpPr>
          <p:spPr bwMode="auto">
            <a:xfrm>
              <a:off x="7631212" y="3795253"/>
              <a:ext cx="366350" cy="372152"/>
            </a:xfrm>
            <a:custGeom>
              <a:avLst/>
              <a:gdLst>
                <a:gd name="connsiteX0" fmla="*/ 149604 w 577154"/>
                <a:gd name="connsiteY0" fmla="*/ 536234 h 586292"/>
                <a:gd name="connsiteX1" fmla="*/ 214914 w 577154"/>
                <a:gd name="connsiteY1" fmla="*/ 562021 h 586292"/>
                <a:gd name="connsiteX2" fmla="*/ 211877 w 577154"/>
                <a:gd name="connsiteY2" fmla="*/ 559746 h 586292"/>
                <a:gd name="connsiteX3" fmla="*/ 202004 w 577154"/>
                <a:gd name="connsiteY3" fmla="*/ 554437 h 586292"/>
                <a:gd name="connsiteX4" fmla="*/ 196688 w 577154"/>
                <a:gd name="connsiteY4" fmla="*/ 551403 h 586292"/>
                <a:gd name="connsiteX5" fmla="*/ 184537 w 577154"/>
                <a:gd name="connsiteY5" fmla="*/ 543818 h 586292"/>
                <a:gd name="connsiteX6" fmla="*/ 177702 w 577154"/>
                <a:gd name="connsiteY6" fmla="*/ 538509 h 586292"/>
                <a:gd name="connsiteX7" fmla="*/ 173905 w 577154"/>
                <a:gd name="connsiteY7" fmla="*/ 536234 h 586292"/>
                <a:gd name="connsiteX8" fmla="*/ 299943 w 577154"/>
                <a:gd name="connsiteY8" fmla="*/ 499816 h 586292"/>
                <a:gd name="connsiteX9" fmla="*/ 318939 w 577154"/>
                <a:gd name="connsiteY9" fmla="*/ 500576 h 586292"/>
                <a:gd name="connsiteX10" fmla="*/ 329576 w 577154"/>
                <a:gd name="connsiteY10" fmla="*/ 511222 h 586292"/>
                <a:gd name="connsiteX11" fmla="*/ 319698 w 577154"/>
                <a:gd name="connsiteY11" fmla="*/ 521108 h 586292"/>
                <a:gd name="connsiteX12" fmla="*/ 318939 w 577154"/>
                <a:gd name="connsiteY12" fmla="*/ 521108 h 586292"/>
                <a:gd name="connsiteX13" fmla="*/ 297663 w 577154"/>
                <a:gd name="connsiteY13" fmla="*/ 519587 h 586292"/>
                <a:gd name="connsiteX14" fmla="*/ 288545 w 577154"/>
                <a:gd name="connsiteY14" fmla="*/ 508941 h 586292"/>
                <a:gd name="connsiteX15" fmla="*/ 299943 w 577154"/>
                <a:gd name="connsiteY15" fmla="*/ 499816 h 586292"/>
                <a:gd name="connsiteX16" fmla="*/ 88851 w 577154"/>
                <a:gd name="connsiteY16" fmla="*/ 485417 h 586292"/>
                <a:gd name="connsiteX17" fmla="*/ 119987 w 577154"/>
                <a:gd name="connsiteY17" fmla="*/ 515755 h 586292"/>
                <a:gd name="connsiteX18" fmla="*/ 150364 w 577154"/>
                <a:gd name="connsiteY18" fmla="*/ 515755 h 586292"/>
                <a:gd name="connsiteX19" fmla="*/ 148085 w 577154"/>
                <a:gd name="connsiteY19" fmla="*/ 513480 h 586292"/>
                <a:gd name="connsiteX20" fmla="*/ 142010 w 577154"/>
                <a:gd name="connsiteY20" fmla="*/ 507412 h 586292"/>
                <a:gd name="connsiteX21" fmla="*/ 136694 w 577154"/>
                <a:gd name="connsiteY21" fmla="*/ 501344 h 586292"/>
                <a:gd name="connsiteX22" fmla="*/ 127581 w 577154"/>
                <a:gd name="connsiteY22" fmla="*/ 489967 h 586292"/>
                <a:gd name="connsiteX23" fmla="*/ 123784 w 577154"/>
                <a:gd name="connsiteY23" fmla="*/ 485417 h 586292"/>
                <a:gd name="connsiteX24" fmla="*/ 399912 w 577154"/>
                <a:gd name="connsiteY24" fmla="*/ 482256 h 586292"/>
                <a:gd name="connsiteX25" fmla="*/ 405611 w 577154"/>
                <a:gd name="connsiteY25" fmla="*/ 486996 h 586292"/>
                <a:gd name="connsiteX26" fmla="*/ 401812 w 577154"/>
                <a:gd name="connsiteY26" fmla="*/ 500648 h 586292"/>
                <a:gd name="connsiteX27" fmla="*/ 382056 w 577154"/>
                <a:gd name="connsiteY27" fmla="*/ 509750 h 586292"/>
                <a:gd name="connsiteX28" fmla="*/ 378257 w 577154"/>
                <a:gd name="connsiteY28" fmla="*/ 510508 h 586292"/>
                <a:gd name="connsiteX29" fmla="*/ 369139 w 577154"/>
                <a:gd name="connsiteY29" fmla="*/ 503682 h 586292"/>
                <a:gd name="connsiteX30" fmla="*/ 375217 w 577154"/>
                <a:gd name="connsiteY30" fmla="*/ 490789 h 586292"/>
                <a:gd name="connsiteX31" fmla="*/ 391934 w 577154"/>
                <a:gd name="connsiteY31" fmla="*/ 483204 h 586292"/>
                <a:gd name="connsiteX32" fmla="*/ 399912 w 577154"/>
                <a:gd name="connsiteY32" fmla="*/ 482256 h 586292"/>
                <a:gd name="connsiteX33" fmla="*/ 229351 w 577154"/>
                <a:gd name="connsiteY33" fmla="*/ 474063 h 586292"/>
                <a:gd name="connsiteX34" fmla="*/ 246091 w 577154"/>
                <a:gd name="connsiteY34" fmla="*/ 483157 h 586292"/>
                <a:gd name="connsiteX35" fmla="*/ 250656 w 577154"/>
                <a:gd name="connsiteY35" fmla="*/ 496797 h 586292"/>
                <a:gd name="connsiteX36" fmla="*/ 241525 w 577154"/>
                <a:gd name="connsiteY36" fmla="*/ 502101 h 586292"/>
                <a:gd name="connsiteX37" fmla="*/ 236960 w 577154"/>
                <a:gd name="connsiteY37" fmla="*/ 501343 h 586292"/>
                <a:gd name="connsiteX38" fmla="*/ 218698 w 577154"/>
                <a:gd name="connsiteY38" fmla="*/ 490735 h 586292"/>
                <a:gd name="connsiteX39" fmla="*/ 215654 w 577154"/>
                <a:gd name="connsiteY39" fmla="*/ 477094 h 586292"/>
                <a:gd name="connsiteX40" fmla="*/ 229351 w 577154"/>
                <a:gd name="connsiteY40" fmla="*/ 474063 h 586292"/>
                <a:gd name="connsiteX41" fmla="*/ 464745 w 577154"/>
                <a:gd name="connsiteY41" fmla="*/ 433889 h 586292"/>
                <a:gd name="connsiteX42" fmla="*/ 466262 w 577154"/>
                <a:gd name="connsiteY42" fmla="*/ 447550 h 586292"/>
                <a:gd name="connsiteX43" fmla="*/ 451842 w 577154"/>
                <a:gd name="connsiteY43" fmla="*/ 463488 h 586292"/>
                <a:gd name="connsiteX44" fmla="*/ 445012 w 577154"/>
                <a:gd name="connsiteY44" fmla="*/ 466524 h 586292"/>
                <a:gd name="connsiteX45" fmla="*/ 438181 w 577154"/>
                <a:gd name="connsiteY45" fmla="*/ 463488 h 586292"/>
                <a:gd name="connsiteX46" fmla="*/ 438181 w 577154"/>
                <a:gd name="connsiteY46" fmla="*/ 449068 h 586292"/>
                <a:gd name="connsiteX47" fmla="*/ 450324 w 577154"/>
                <a:gd name="connsiteY47" fmla="*/ 435407 h 586292"/>
                <a:gd name="connsiteX48" fmla="*/ 464745 w 577154"/>
                <a:gd name="connsiteY48" fmla="*/ 433889 h 586292"/>
                <a:gd name="connsiteX49" fmla="*/ 49362 w 577154"/>
                <a:gd name="connsiteY49" fmla="*/ 424740 h 586292"/>
                <a:gd name="connsiteX50" fmla="*/ 73663 w 577154"/>
                <a:gd name="connsiteY50" fmla="*/ 464938 h 586292"/>
                <a:gd name="connsiteX51" fmla="*/ 109355 w 577154"/>
                <a:gd name="connsiteY51" fmla="*/ 464938 h 586292"/>
                <a:gd name="connsiteX52" fmla="*/ 104039 w 577154"/>
                <a:gd name="connsiteY52" fmla="*/ 456595 h 586292"/>
                <a:gd name="connsiteX53" fmla="*/ 101761 w 577154"/>
                <a:gd name="connsiteY53" fmla="*/ 452044 h 586292"/>
                <a:gd name="connsiteX54" fmla="*/ 94926 w 577154"/>
                <a:gd name="connsiteY54" fmla="*/ 439909 h 586292"/>
                <a:gd name="connsiteX55" fmla="*/ 92648 w 577154"/>
                <a:gd name="connsiteY55" fmla="*/ 435358 h 586292"/>
                <a:gd name="connsiteX56" fmla="*/ 88092 w 577154"/>
                <a:gd name="connsiteY56" fmla="*/ 424740 h 586292"/>
                <a:gd name="connsiteX57" fmla="*/ 161771 w 577154"/>
                <a:gd name="connsiteY57" fmla="*/ 417898 h 586292"/>
                <a:gd name="connsiteX58" fmla="*/ 176164 w 577154"/>
                <a:gd name="connsiteY58" fmla="*/ 420173 h 586292"/>
                <a:gd name="connsiteX59" fmla="*/ 187527 w 577154"/>
                <a:gd name="connsiteY59" fmla="*/ 435341 h 586292"/>
                <a:gd name="connsiteX60" fmla="*/ 186012 w 577154"/>
                <a:gd name="connsiteY60" fmla="*/ 449750 h 586292"/>
                <a:gd name="connsiteX61" fmla="*/ 179194 w 577154"/>
                <a:gd name="connsiteY61" fmla="*/ 452025 h 586292"/>
                <a:gd name="connsiteX62" fmla="*/ 171619 w 577154"/>
                <a:gd name="connsiteY62" fmla="*/ 448233 h 586292"/>
                <a:gd name="connsiteX63" fmla="*/ 159498 w 577154"/>
                <a:gd name="connsiteY63" fmla="*/ 431549 h 586292"/>
                <a:gd name="connsiteX64" fmla="*/ 161771 w 577154"/>
                <a:gd name="connsiteY64" fmla="*/ 417898 h 586292"/>
                <a:gd name="connsiteX65" fmla="*/ 31136 w 577154"/>
                <a:gd name="connsiteY65" fmla="*/ 373923 h 586292"/>
                <a:gd name="connsiteX66" fmla="*/ 41008 w 577154"/>
                <a:gd name="connsiteY66" fmla="*/ 404261 h 586292"/>
                <a:gd name="connsiteX67" fmla="*/ 79738 w 577154"/>
                <a:gd name="connsiteY67" fmla="*/ 404261 h 586292"/>
                <a:gd name="connsiteX68" fmla="*/ 78979 w 577154"/>
                <a:gd name="connsiteY68" fmla="*/ 401227 h 586292"/>
                <a:gd name="connsiteX69" fmla="*/ 77460 w 577154"/>
                <a:gd name="connsiteY69" fmla="*/ 397435 h 586292"/>
                <a:gd name="connsiteX70" fmla="*/ 72144 w 577154"/>
                <a:gd name="connsiteY70" fmla="*/ 379232 h 586292"/>
                <a:gd name="connsiteX71" fmla="*/ 71385 w 577154"/>
                <a:gd name="connsiteY71" fmla="*/ 377715 h 586292"/>
                <a:gd name="connsiteX72" fmla="*/ 70625 w 577154"/>
                <a:gd name="connsiteY72" fmla="*/ 373923 h 586292"/>
                <a:gd name="connsiteX73" fmla="*/ 499728 w 577154"/>
                <a:gd name="connsiteY73" fmla="*/ 361797 h 586292"/>
                <a:gd name="connsiteX74" fmla="*/ 506554 w 577154"/>
                <a:gd name="connsiteY74" fmla="*/ 374694 h 586292"/>
                <a:gd name="connsiteX75" fmla="*/ 498970 w 577154"/>
                <a:gd name="connsiteY75" fmla="*/ 394418 h 586292"/>
                <a:gd name="connsiteX76" fmla="*/ 489868 w 577154"/>
                <a:gd name="connsiteY76" fmla="*/ 400487 h 586292"/>
                <a:gd name="connsiteX77" fmla="*/ 485318 w 577154"/>
                <a:gd name="connsiteY77" fmla="*/ 399729 h 586292"/>
                <a:gd name="connsiteX78" fmla="*/ 480009 w 577154"/>
                <a:gd name="connsiteY78" fmla="*/ 386073 h 586292"/>
                <a:gd name="connsiteX79" fmla="*/ 486835 w 577154"/>
                <a:gd name="connsiteY79" fmla="*/ 367866 h 586292"/>
                <a:gd name="connsiteX80" fmla="*/ 499728 w 577154"/>
                <a:gd name="connsiteY80" fmla="*/ 361797 h 586292"/>
                <a:gd name="connsiteX81" fmla="*/ 132907 w 577154"/>
                <a:gd name="connsiteY81" fmla="*/ 343643 h 586292"/>
                <a:gd name="connsiteX82" fmla="*/ 145066 w 577154"/>
                <a:gd name="connsiteY82" fmla="*/ 350471 h 586292"/>
                <a:gd name="connsiteX83" fmla="*/ 150385 w 577154"/>
                <a:gd name="connsiteY83" fmla="*/ 368678 h 586292"/>
                <a:gd name="connsiteX84" fmla="*/ 144306 w 577154"/>
                <a:gd name="connsiteY84" fmla="*/ 381575 h 586292"/>
                <a:gd name="connsiteX85" fmla="*/ 141266 w 577154"/>
                <a:gd name="connsiteY85" fmla="*/ 382333 h 586292"/>
                <a:gd name="connsiteX86" fmla="*/ 131388 w 577154"/>
                <a:gd name="connsiteY86" fmla="*/ 375506 h 586292"/>
                <a:gd name="connsiteX87" fmla="*/ 125309 w 577154"/>
                <a:gd name="connsiteY87" fmla="*/ 355781 h 586292"/>
                <a:gd name="connsiteX88" fmla="*/ 132907 w 577154"/>
                <a:gd name="connsiteY88" fmla="*/ 343643 h 586292"/>
                <a:gd name="connsiteX89" fmla="*/ 21263 w 577154"/>
                <a:gd name="connsiteY89" fmla="*/ 323864 h 586292"/>
                <a:gd name="connsiteX90" fmla="*/ 25820 w 577154"/>
                <a:gd name="connsiteY90" fmla="*/ 354203 h 586292"/>
                <a:gd name="connsiteX91" fmla="*/ 66069 w 577154"/>
                <a:gd name="connsiteY91" fmla="*/ 354203 h 586292"/>
                <a:gd name="connsiteX92" fmla="*/ 63031 w 577154"/>
                <a:gd name="connsiteY92" fmla="*/ 337516 h 586292"/>
                <a:gd name="connsiteX93" fmla="*/ 63031 w 577154"/>
                <a:gd name="connsiteY93" fmla="*/ 335999 h 586292"/>
                <a:gd name="connsiteX94" fmla="*/ 61512 w 577154"/>
                <a:gd name="connsiteY94" fmla="*/ 323864 h 586292"/>
                <a:gd name="connsiteX95" fmla="*/ 509625 w 577154"/>
                <a:gd name="connsiteY95" fmla="*/ 282911 h 586292"/>
                <a:gd name="connsiteX96" fmla="*/ 519524 w 577154"/>
                <a:gd name="connsiteY96" fmla="*/ 292773 h 586292"/>
                <a:gd name="connsiteX97" fmla="*/ 519524 w 577154"/>
                <a:gd name="connsiteY97" fmla="*/ 293532 h 586292"/>
                <a:gd name="connsiteX98" fmla="*/ 518763 w 577154"/>
                <a:gd name="connsiteY98" fmla="*/ 313256 h 586292"/>
                <a:gd name="connsiteX99" fmla="*/ 508863 w 577154"/>
                <a:gd name="connsiteY99" fmla="*/ 323118 h 586292"/>
                <a:gd name="connsiteX100" fmla="*/ 508102 w 577154"/>
                <a:gd name="connsiteY100" fmla="*/ 322360 h 586292"/>
                <a:gd name="connsiteX101" fmla="*/ 498964 w 577154"/>
                <a:gd name="connsiteY101" fmla="*/ 311739 h 586292"/>
                <a:gd name="connsiteX102" fmla="*/ 498964 w 577154"/>
                <a:gd name="connsiteY102" fmla="*/ 293532 h 586292"/>
                <a:gd name="connsiteX103" fmla="*/ 509625 w 577154"/>
                <a:gd name="connsiteY103" fmla="*/ 282911 h 586292"/>
                <a:gd name="connsiteX104" fmla="*/ 20504 w 577154"/>
                <a:gd name="connsiteY104" fmla="*/ 273047 h 586292"/>
                <a:gd name="connsiteX105" fmla="*/ 19744 w 577154"/>
                <a:gd name="connsiteY105" fmla="*/ 293525 h 586292"/>
                <a:gd name="connsiteX106" fmla="*/ 20504 w 577154"/>
                <a:gd name="connsiteY106" fmla="*/ 303385 h 586292"/>
                <a:gd name="connsiteX107" fmla="*/ 60753 w 577154"/>
                <a:gd name="connsiteY107" fmla="*/ 303385 h 586292"/>
                <a:gd name="connsiteX108" fmla="*/ 60753 w 577154"/>
                <a:gd name="connsiteY108" fmla="*/ 293525 h 586292"/>
                <a:gd name="connsiteX109" fmla="*/ 61512 w 577154"/>
                <a:gd name="connsiteY109" fmla="*/ 273805 h 586292"/>
                <a:gd name="connsiteX110" fmla="*/ 61512 w 577154"/>
                <a:gd name="connsiteY110" fmla="*/ 273047 h 586292"/>
                <a:gd name="connsiteX111" fmla="*/ 129811 w 577154"/>
                <a:gd name="connsiteY111" fmla="*/ 263173 h 586292"/>
                <a:gd name="connsiteX112" fmla="*/ 138897 w 577154"/>
                <a:gd name="connsiteY112" fmla="*/ 274553 h 586292"/>
                <a:gd name="connsiteX113" fmla="*/ 138140 w 577154"/>
                <a:gd name="connsiteY113" fmla="*/ 292760 h 586292"/>
                <a:gd name="connsiteX114" fmla="*/ 138140 w 577154"/>
                <a:gd name="connsiteY114" fmla="*/ 293518 h 586292"/>
                <a:gd name="connsiteX115" fmla="*/ 128297 w 577154"/>
                <a:gd name="connsiteY115" fmla="*/ 303380 h 586292"/>
                <a:gd name="connsiteX116" fmla="*/ 117697 w 577154"/>
                <a:gd name="connsiteY116" fmla="*/ 294277 h 586292"/>
                <a:gd name="connsiteX117" fmla="*/ 117697 w 577154"/>
                <a:gd name="connsiteY117" fmla="*/ 293518 h 586292"/>
                <a:gd name="connsiteX118" fmla="*/ 118454 w 577154"/>
                <a:gd name="connsiteY118" fmla="*/ 273035 h 586292"/>
                <a:gd name="connsiteX119" fmla="*/ 129811 w 577154"/>
                <a:gd name="connsiteY119" fmla="*/ 263173 h 586292"/>
                <a:gd name="connsiteX120" fmla="*/ 28098 w 577154"/>
                <a:gd name="connsiteY120" fmla="*/ 222230 h 586292"/>
                <a:gd name="connsiteX121" fmla="*/ 22782 w 577154"/>
                <a:gd name="connsiteY121" fmla="*/ 252568 h 586292"/>
                <a:gd name="connsiteX122" fmla="*/ 63031 w 577154"/>
                <a:gd name="connsiteY122" fmla="*/ 252568 h 586292"/>
                <a:gd name="connsiteX123" fmla="*/ 63031 w 577154"/>
                <a:gd name="connsiteY123" fmla="*/ 250293 h 586292"/>
                <a:gd name="connsiteX124" fmla="*/ 63031 w 577154"/>
                <a:gd name="connsiteY124" fmla="*/ 249535 h 586292"/>
                <a:gd name="connsiteX125" fmla="*/ 66828 w 577154"/>
                <a:gd name="connsiteY125" fmla="*/ 229815 h 586292"/>
                <a:gd name="connsiteX126" fmla="*/ 67588 w 577154"/>
                <a:gd name="connsiteY126" fmla="*/ 226022 h 586292"/>
                <a:gd name="connsiteX127" fmla="*/ 68347 w 577154"/>
                <a:gd name="connsiteY127" fmla="*/ 222230 h 586292"/>
                <a:gd name="connsiteX128" fmla="*/ 492894 w 577154"/>
                <a:gd name="connsiteY128" fmla="*/ 204013 h 586292"/>
                <a:gd name="connsiteX129" fmla="*/ 505825 w 577154"/>
                <a:gd name="connsiteY129" fmla="*/ 210836 h 586292"/>
                <a:gd name="connsiteX130" fmla="*/ 511911 w 577154"/>
                <a:gd name="connsiteY130" fmla="*/ 230547 h 586292"/>
                <a:gd name="connsiteX131" fmla="*/ 504304 w 577154"/>
                <a:gd name="connsiteY131" fmla="*/ 242677 h 586292"/>
                <a:gd name="connsiteX132" fmla="*/ 502022 w 577154"/>
                <a:gd name="connsiteY132" fmla="*/ 243435 h 586292"/>
                <a:gd name="connsiteX133" fmla="*/ 492133 w 577154"/>
                <a:gd name="connsiteY133" fmla="*/ 235854 h 586292"/>
                <a:gd name="connsiteX134" fmla="*/ 486809 w 577154"/>
                <a:gd name="connsiteY134" fmla="*/ 216901 h 586292"/>
                <a:gd name="connsiteX135" fmla="*/ 492894 w 577154"/>
                <a:gd name="connsiteY135" fmla="*/ 204013 h 586292"/>
                <a:gd name="connsiteX136" fmla="*/ 151873 w 577154"/>
                <a:gd name="connsiteY136" fmla="*/ 186619 h 586292"/>
                <a:gd name="connsiteX137" fmla="*/ 157203 w 577154"/>
                <a:gd name="connsiteY137" fmla="*/ 200274 h 586292"/>
                <a:gd name="connsiteX138" fmla="*/ 150350 w 577154"/>
                <a:gd name="connsiteY138" fmla="*/ 217723 h 586292"/>
                <a:gd name="connsiteX139" fmla="*/ 140450 w 577154"/>
                <a:gd name="connsiteY139" fmla="*/ 224550 h 586292"/>
                <a:gd name="connsiteX140" fmla="*/ 137404 w 577154"/>
                <a:gd name="connsiteY140" fmla="*/ 224550 h 586292"/>
                <a:gd name="connsiteX141" fmla="*/ 131312 w 577154"/>
                <a:gd name="connsiteY141" fmla="*/ 211654 h 586292"/>
                <a:gd name="connsiteX142" fmla="*/ 138927 w 577154"/>
                <a:gd name="connsiteY142" fmla="*/ 191929 h 586292"/>
                <a:gd name="connsiteX143" fmla="*/ 151873 w 577154"/>
                <a:gd name="connsiteY143" fmla="*/ 186619 h 586292"/>
                <a:gd name="connsiteX144" fmla="*/ 218736 w 577154"/>
                <a:gd name="connsiteY144" fmla="*/ 186536 h 586292"/>
                <a:gd name="connsiteX145" fmla="*/ 281780 w 577154"/>
                <a:gd name="connsiteY145" fmla="*/ 186536 h 586292"/>
                <a:gd name="connsiteX146" fmla="*/ 292414 w 577154"/>
                <a:gd name="connsiteY146" fmla="*/ 196401 h 586292"/>
                <a:gd name="connsiteX147" fmla="*/ 281780 w 577154"/>
                <a:gd name="connsiteY147" fmla="*/ 207024 h 586292"/>
                <a:gd name="connsiteX148" fmla="*/ 264310 w 577154"/>
                <a:gd name="connsiteY148" fmla="*/ 207024 h 586292"/>
                <a:gd name="connsiteX149" fmla="*/ 322037 w 577154"/>
                <a:gd name="connsiteY149" fmla="*/ 294288 h 586292"/>
                <a:gd name="connsiteX150" fmla="*/ 379004 w 577154"/>
                <a:gd name="connsiteY150" fmla="*/ 207024 h 586292"/>
                <a:gd name="connsiteX151" fmla="*/ 361534 w 577154"/>
                <a:gd name="connsiteY151" fmla="*/ 207024 h 586292"/>
                <a:gd name="connsiteX152" fmla="*/ 351659 w 577154"/>
                <a:gd name="connsiteY152" fmla="*/ 196401 h 586292"/>
                <a:gd name="connsiteX153" fmla="*/ 361534 w 577154"/>
                <a:gd name="connsiteY153" fmla="*/ 186536 h 586292"/>
                <a:gd name="connsiteX154" fmla="*/ 425337 w 577154"/>
                <a:gd name="connsiteY154" fmla="*/ 186536 h 586292"/>
                <a:gd name="connsiteX155" fmla="*/ 435211 w 577154"/>
                <a:gd name="connsiteY155" fmla="*/ 196401 h 586292"/>
                <a:gd name="connsiteX156" fmla="*/ 425337 w 577154"/>
                <a:gd name="connsiteY156" fmla="*/ 207024 h 586292"/>
                <a:gd name="connsiteX157" fmla="*/ 405588 w 577154"/>
                <a:gd name="connsiteY157" fmla="*/ 207024 h 586292"/>
                <a:gd name="connsiteX158" fmla="*/ 401031 w 577154"/>
                <a:gd name="connsiteY158" fmla="*/ 209301 h 586292"/>
                <a:gd name="connsiteX159" fmla="*/ 337987 w 577154"/>
                <a:gd name="connsiteY159" fmla="*/ 307947 h 586292"/>
                <a:gd name="connsiteX160" fmla="*/ 373687 w 577154"/>
                <a:gd name="connsiteY160" fmla="*/ 307947 h 586292"/>
                <a:gd name="connsiteX161" fmla="*/ 384321 w 577154"/>
                <a:gd name="connsiteY161" fmla="*/ 317812 h 586292"/>
                <a:gd name="connsiteX162" fmla="*/ 373687 w 577154"/>
                <a:gd name="connsiteY162" fmla="*/ 328435 h 586292"/>
                <a:gd name="connsiteX163" fmla="*/ 331911 w 577154"/>
                <a:gd name="connsiteY163" fmla="*/ 328435 h 586292"/>
                <a:gd name="connsiteX164" fmla="*/ 331911 w 577154"/>
                <a:gd name="connsiteY164" fmla="*/ 338300 h 586292"/>
                <a:gd name="connsiteX165" fmla="*/ 373687 w 577154"/>
                <a:gd name="connsiteY165" fmla="*/ 338300 h 586292"/>
                <a:gd name="connsiteX166" fmla="*/ 384321 w 577154"/>
                <a:gd name="connsiteY166" fmla="*/ 348164 h 586292"/>
                <a:gd name="connsiteX167" fmla="*/ 373687 w 577154"/>
                <a:gd name="connsiteY167" fmla="*/ 358788 h 586292"/>
                <a:gd name="connsiteX168" fmla="*/ 331911 w 577154"/>
                <a:gd name="connsiteY168" fmla="*/ 358788 h 586292"/>
                <a:gd name="connsiteX169" fmla="*/ 331911 w 577154"/>
                <a:gd name="connsiteY169" fmla="*/ 399005 h 586292"/>
                <a:gd name="connsiteX170" fmla="*/ 355457 w 577154"/>
                <a:gd name="connsiteY170" fmla="*/ 399005 h 586292"/>
                <a:gd name="connsiteX171" fmla="*/ 365332 w 577154"/>
                <a:gd name="connsiteY171" fmla="*/ 408870 h 586292"/>
                <a:gd name="connsiteX172" fmla="*/ 355457 w 577154"/>
                <a:gd name="connsiteY172" fmla="*/ 419493 h 586292"/>
                <a:gd name="connsiteX173" fmla="*/ 288616 w 577154"/>
                <a:gd name="connsiteY173" fmla="*/ 419493 h 586292"/>
                <a:gd name="connsiteX174" fmla="*/ 278742 w 577154"/>
                <a:gd name="connsiteY174" fmla="*/ 408870 h 586292"/>
                <a:gd name="connsiteX175" fmla="*/ 288616 w 577154"/>
                <a:gd name="connsiteY175" fmla="*/ 399005 h 586292"/>
                <a:gd name="connsiteX176" fmla="*/ 312162 w 577154"/>
                <a:gd name="connsiteY176" fmla="*/ 399005 h 586292"/>
                <a:gd name="connsiteX177" fmla="*/ 312162 w 577154"/>
                <a:gd name="connsiteY177" fmla="*/ 358788 h 586292"/>
                <a:gd name="connsiteX178" fmla="*/ 270386 w 577154"/>
                <a:gd name="connsiteY178" fmla="*/ 358788 h 586292"/>
                <a:gd name="connsiteX179" fmla="*/ 259752 w 577154"/>
                <a:gd name="connsiteY179" fmla="*/ 348164 h 586292"/>
                <a:gd name="connsiteX180" fmla="*/ 270386 w 577154"/>
                <a:gd name="connsiteY180" fmla="*/ 338300 h 586292"/>
                <a:gd name="connsiteX181" fmla="*/ 312162 w 577154"/>
                <a:gd name="connsiteY181" fmla="*/ 338300 h 586292"/>
                <a:gd name="connsiteX182" fmla="*/ 312162 w 577154"/>
                <a:gd name="connsiteY182" fmla="*/ 328435 h 586292"/>
                <a:gd name="connsiteX183" fmla="*/ 270386 w 577154"/>
                <a:gd name="connsiteY183" fmla="*/ 328435 h 586292"/>
                <a:gd name="connsiteX184" fmla="*/ 259752 w 577154"/>
                <a:gd name="connsiteY184" fmla="*/ 317812 h 586292"/>
                <a:gd name="connsiteX185" fmla="*/ 270386 w 577154"/>
                <a:gd name="connsiteY185" fmla="*/ 307947 h 586292"/>
                <a:gd name="connsiteX186" fmla="*/ 305326 w 577154"/>
                <a:gd name="connsiteY186" fmla="*/ 307947 h 586292"/>
                <a:gd name="connsiteX187" fmla="*/ 242283 w 577154"/>
                <a:gd name="connsiteY187" fmla="*/ 209301 h 586292"/>
                <a:gd name="connsiteX188" fmla="*/ 238485 w 577154"/>
                <a:gd name="connsiteY188" fmla="*/ 207024 h 586292"/>
                <a:gd name="connsiteX189" fmla="*/ 218736 w 577154"/>
                <a:gd name="connsiteY189" fmla="*/ 207024 h 586292"/>
                <a:gd name="connsiteX190" fmla="*/ 208102 w 577154"/>
                <a:gd name="connsiteY190" fmla="*/ 196401 h 586292"/>
                <a:gd name="connsiteX191" fmla="*/ 218736 w 577154"/>
                <a:gd name="connsiteY191" fmla="*/ 186536 h 586292"/>
                <a:gd name="connsiteX192" fmla="*/ 44805 w 577154"/>
                <a:gd name="connsiteY192" fmla="*/ 172171 h 586292"/>
                <a:gd name="connsiteX193" fmla="*/ 33414 w 577154"/>
                <a:gd name="connsiteY193" fmla="*/ 202510 h 586292"/>
                <a:gd name="connsiteX194" fmla="*/ 73663 w 577154"/>
                <a:gd name="connsiteY194" fmla="*/ 202510 h 586292"/>
                <a:gd name="connsiteX195" fmla="*/ 77460 w 577154"/>
                <a:gd name="connsiteY195" fmla="*/ 188858 h 586292"/>
                <a:gd name="connsiteX196" fmla="*/ 78979 w 577154"/>
                <a:gd name="connsiteY196" fmla="*/ 185065 h 586292"/>
                <a:gd name="connsiteX197" fmla="*/ 83535 w 577154"/>
                <a:gd name="connsiteY197" fmla="*/ 172171 h 586292"/>
                <a:gd name="connsiteX198" fmla="*/ 451103 w 577154"/>
                <a:gd name="connsiteY198" fmla="*/ 136487 h 586292"/>
                <a:gd name="connsiteX199" fmla="*/ 465547 w 577154"/>
                <a:gd name="connsiteY199" fmla="*/ 138009 h 586292"/>
                <a:gd name="connsiteX200" fmla="*/ 477709 w 577154"/>
                <a:gd name="connsiteY200" fmla="*/ 154748 h 586292"/>
                <a:gd name="connsiteX201" fmla="*/ 475429 w 577154"/>
                <a:gd name="connsiteY201" fmla="*/ 168444 h 586292"/>
                <a:gd name="connsiteX202" fmla="*/ 469347 w 577154"/>
                <a:gd name="connsiteY202" fmla="*/ 169966 h 586292"/>
                <a:gd name="connsiteX203" fmla="*/ 460986 w 577154"/>
                <a:gd name="connsiteY203" fmla="*/ 166161 h 586292"/>
                <a:gd name="connsiteX204" fmla="*/ 449583 w 577154"/>
                <a:gd name="connsiteY204" fmla="*/ 150183 h 586292"/>
                <a:gd name="connsiteX205" fmla="*/ 451103 w 577154"/>
                <a:gd name="connsiteY205" fmla="*/ 136487 h 586292"/>
                <a:gd name="connsiteX206" fmla="*/ 185242 w 577154"/>
                <a:gd name="connsiteY206" fmla="*/ 122835 h 586292"/>
                <a:gd name="connsiteX207" fmla="*/ 199674 w 577154"/>
                <a:gd name="connsiteY207" fmla="*/ 122835 h 586292"/>
                <a:gd name="connsiteX208" fmla="*/ 199674 w 577154"/>
                <a:gd name="connsiteY208" fmla="*/ 137266 h 586292"/>
                <a:gd name="connsiteX209" fmla="*/ 186762 w 577154"/>
                <a:gd name="connsiteY209" fmla="*/ 150938 h 586292"/>
                <a:gd name="connsiteX210" fmla="*/ 179166 w 577154"/>
                <a:gd name="connsiteY210" fmla="*/ 154736 h 586292"/>
                <a:gd name="connsiteX211" fmla="*/ 173090 w 577154"/>
                <a:gd name="connsiteY211" fmla="*/ 152457 h 586292"/>
                <a:gd name="connsiteX212" fmla="*/ 171571 w 577154"/>
                <a:gd name="connsiteY212" fmla="*/ 138026 h 586292"/>
                <a:gd name="connsiteX213" fmla="*/ 185242 w 577154"/>
                <a:gd name="connsiteY213" fmla="*/ 122835 h 586292"/>
                <a:gd name="connsiteX214" fmla="*/ 81257 w 577154"/>
                <a:gd name="connsiteY214" fmla="*/ 111494 h 586292"/>
                <a:gd name="connsiteX215" fmla="*/ 54677 w 577154"/>
                <a:gd name="connsiteY215" fmla="*/ 151692 h 586292"/>
                <a:gd name="connsiteX216" fmla="*/ 92648 w 577154"/>
                <a:gd name="connsiteY216" fmla="*/ 151692 h 586292"/>
                <a:gd name="connsiteX217" fmla="*/ 92648 w 577154"/>
                <a:gd name="connsiteY217" fmla="*/ 150934 h 586292"/>
                <a:gd name="connsiteX218" fmla="*/ 94926 w 577154"/>
                <a:gd name="connsiteY218" fmla="*/ 146383 h 586292"/>
                <a:gd name="connsiteX219" fmla="*/ 101761 w 577154"/>
                <a:gd name="connsiteY219" fmla="*/ 135006 h 586292"/>
                <a:gd name="connsiteX220" fmla="*/ 104039 w 577154"/>
                <a:gd name="connsiteY220" fmla="*/ 130455 h 586292"/>
                <a:gd name="connsiteX221" fmla="*/ 113152 w 577154"/>
                <a:gd name="connsiteY221" fmla="*/ 116803 h 586292"/>
                <a:gd name="connsiteX222" fmla="*/ 116190 w 577154"/>
                <a:gd name="connsiteY222" fmla="*/ 111494 h 586292"/>
                <a:gd name="connsiteX223" fmla="*/ 400213 w 577154"/>
                <a:gd name="connsiteY223" fmla="*/ 85002 h 586292"/>
                <a:gd name="connsiteX224" fmla="*/ 418420 w 577154"/>
                <a:gd name="connsiteY224" fmla="*/ 95611 h 586292"/>
                <a:gd name="connsiteX225" fmla="*/ 421455 w 577154"/>
                <a:gd name="connsiteY225" fmla="*/ 109251 h 586292"/>
                <a:gd name="connsiteX226" fmla="*/ 413110 w 577154"/>
                <a:gd name="connsiteY226" fmla="*/ 113798 h 586292"/>
                <a:gd name="connsiteX227" fmla="*/ 407800 w 577154"/>
                <a:gd name="connsiteY227" fmla="*/ 112282 h 586292"/>
                <a:gd name="connsiteX228" fmla="*/ 391110 w 577154"/>
                <a:gd name="connsiteY228" fmla="*/ 103189 h 586292"/>
                <a:gd name="connsiteX229" fmla="*/ 386558 w 577154"/>
                <a:gd name="connsiteY229" fmla="*/ 89549 h 586292"/>
                <a:gd name="connsiteX230" fmla="*/ 400213 w 577154"/>
                <a:gd name="connsiteY230" fmla="*/ 85002 h 586292"/>
                <a:gd name="connsiteX231" fmla="*/ 255897 w 577154"/>
                <a:gd name="connsiteY231" fmla="*/ 76571 h 586292"/>
                <a:gd name="connsiteX232" fmla="*/ 268814 w 577154"/>
                <a:gd name="connsiteY232" fmla="*/ 82644 h 586292"/>
                <a:gd name="connsiteX233" fmla="*/ 262735 w 577154"/>
                <a:gd name="connsiteY233" fmla="*/ 95550 h 586292"/>
                <a:gd name="connsiteX234" fmla="*/ 245259 w 577154"/>
                <a:gd name="connsiteY234" fmla="*/ 103141 h 586292"/>
                <a:gd name="connsiteX235" fmla="*/ 240700 w 577154"/>
                <a:gd name="connsiteY235" fmla="*/ 104660 h 586292"/>
                <a:gd name="connsiteX236" fmla="*/ 231582 w 577154"/>
                <a:gd name="connsiteY236" fmla="*/ 99346 h 586292"/>
                <a:gd name="connsiteX237" fmla="*/ 236141 w 577154"/>
                <a:gd name="connsiteY237" fmla="*/ 85681 h 586292"/>
                <a:gd name="connsiteX238" fmla="*/ 255897 w 577154"/>
                <a:gd name="connsiteY238" fmla="*/ 76571 h 586292"/>
                <a:gd name="connsiteX239" fmla="*/ 318232 w 577154"/>
                <a:gd name="connsiteY239" fmla="*/ 65184 h 586292"/>
                <a:gd name="connsiteX240" fmla="*/ 318990 w 577154"/>
                <a:gd name="connsiteY240" fmla="*/ 65184 h 586292"/>
                <a:gd name="connsiteX241" fmla="*/ 339459 w 577154"/>
                <a:gd name="connsiteY241" fmla="*/ 66705 h 586292"/>
                <a:gd name="connsiteX242" fmla="*/ 348556 w 577154"/>
                <a:gd name="connsiteY242" fmla="*/ 78111 h 586292"/>
                <a:gd name="connsiteX243" fmla="*/ 337943 w 577154"/>
                <a:gd name="connsiteY243" fmla="*/ 87237 h 586292"/>
                <a:gd name="connsiteX244" fmla="*/ 337184 w 577154"/>
                <a:gd name="connsiteY244" fmla="*/ 86476 h 586292"/>
                <a:gd name="connsiteX245" fmla="*/ 318990 w 577154"/>
                <a:gd name="connsiteY245" fmla="*/ 85716 h 586292"/>
                <a:gd name="connsiteX246" fmla="*/ 308376 w 577154"/>
                <a:gd name="connsiteY246" fmla="*/ 75830 h 586292"/>
                <a:gd name="connsiteX247" fmla="*/ 318232 w 577154"/>
                <a:gd name="connsiteY247" fmla="*/ 65184 h 586292"/>
                <a:gd name="connsiteX248" fmla="*/ 133656 w 577154"/>
                <a:gd name="connsiteY248" fmla="*/ 60677 h 586292"/>
                <a:gd name="connsiteX249" fmla="*/ 98723 w 577154"/>
                <a:gd name="connsiteY249" fmla="*/ 91015 h 586292"/>
                <a:gd name="connsiteX250" fmla="*/ 132138 w 577154"/>
                <a:gd name="connsiteY250" fmla="*/ 91015 h 586292"/>
                <a:gd name="connsiteX251" fmla="*/ 136694 w 577154"/>
                <a:gd name="connsiteY251" fmla="*/ 85706 h 586292"/>
                <a:gd name="connsiteX252" fmla="*/ 142010 w 577154"/>
                <a:gd name="connsiteY252" fmla="*/ 79638 h 586292"/>
                <a:gd name="connsiteX253" fmla="*/ 148085 w 577154"/>
                <a:gd name="connsiteY253" fmla="*/ 73571 h 586292"/>
                <a:gd name="connsiteX254" fmla="*/ 154161 w 577154"/>
                <a:gd name="connsiteY254" fmla="*/ 67503 h 586292"/>
                <a:gd name="connsiteX255" fmla="*/ 161755 w 577154"/>
                <a:gd name="connsiteY255" fmla="*/ 60677 h 586292"/>
                <a:gd name="connsiteX256" fmla="*/ 214914 w 577154"/>
                <a:gd name="connsiteY256" fmla="*/ 25029 h 586292"/>
                <a:gd name="connsiteX257" fmla="*/ 168589 w 577154"/>
                <a:gd name="connsiteY257" fmla="*/ 40198 h 586292"/>
                <a:gd name="connsiteX258" fmla="*/ 188334 w 577154"/>
                <a:gd name="connsiteY258" fmla="*/ 40198 h 586292"/>
                <a:gd name="connsiteX259" fmla="*/ 196688 w 577154"/>
                <a:gd name="connsiteY259" fmla="*/ 34889 h 586292"/>
                <a:gd name="connsiteX260" fmla="*/ 202004 w 577154"/>
                <a:gd name="connsiteY260" fmla="*/ 31855 h 586292"/>
                <a:gd name="connsiteX261" fmla="*/ 211877 w 577154"/>
                <a:gd name="connsiteY261" fmla="*/ 26546 h 586292"/>
                <a:gd name="connsiteX262" fmla="*/ 214914 w 577154"/>
                <a:gd name="connsiteY262" fmla="*/ 25029 h 586292"/>
                <a:gd name="connsiteX263" fmla="*/ 318954 w 577154"/>
                <a:gd name="connsiteY263" fmla="*/ 20478 h 586292"/>
                <a:gd name="connsiteX264" fmla="*/ 294653 w 577154"/>
                <a:gd name="connsiteY264" fmla="*/ 21237 h 586292"/>
                <a:gd name="connsiteX265" fmla="*/ 290855 w 577154"/>
                <a:gd name="connsiteY265" fmla="*/ 21995 h 586292"/>
                <a:gd name="connsiteX266" fmla="*/ 289337 w 577154"/>
                <a:gd name="connsiteY266" fmla="*/ 22754 h 586292"/>
                <a:gd name="connsiteX267" fmla="*/ 278705 w 577154"/>
                <a:gd name="connsiteY267" fmla="*/ 24271 h 586292"/>
                <a:gd name="connsiteX268" fmla="*/ 277945 w 577154"/>
                <a:gd name="connsiteY268" fmla="*/ 24271 h 586292"/>
                <a:gd name="connsiteX269" fmla="*/ 268073 w 577154"/>
                <a:gd name="connsiteY269" fmla="*/ 26546 h 586292"/>
                <a:gd name="connsiteX270" fmla="*/ 266554 w 577154"/>
                <a:gd name="connsiteY270" fmla="*/ 26546 h 586292"/>
                <a:gd name="connsiteX271" fmla="*/ 257441 w 577154"/>
                <a:gd name="connsiteY271" fmla="*/ 29580 h 586292"/>
                <a:gd name="connsiteX272" fmla="*/ 254404 w 577154"/>
                <a:gd name="connsiteY272" fmla="*/ 30338 h 586292"/>
                <a:gd name="connsiteX273" fmla="*/ 246810 w 577154"/>
                <a:gd name="connsiteY273" fmla="*/ 32614 h 586292"/>
                <a:gd name="connsiteX274" fmla="*/ 240734 w 577154"/>
                <a:gd name="connsiteY274" fmla="*/ 35648 h 586292"/>
                <a:gd name="connsiteX275" fmla="*/ 236937 w 577154"/>
                <a:gd name="connsiteY275" fmla="*/ 37164 h 586292"/>
                <a:gd name="connsiteX276" fmla="*/ 109355 w 577154"/>
                <a:gd name="connsiteY276" fmla="*/ 163069 h 586292"/>
                <a:gd name="connsiteX277" fmla="*/ 109355 w 577154"/>
                <a:gd name="connsiteY277" fmla="*/ 164586 h 586292"/>
                <a:gd name="connsiteX278" fmla="*/ 104799 w 577154"/>
                <a:gd name="connsiteY278" fmla="*/ 174446 h 586292"/>
                <a:gd name="connsiteX279" fmla="*/ 103280 w 577154"/>
                <a:gd name="connsiteY279" fmla="*/ 178239 h 586292"/>
                <a:gd name="connsiteX280" fmla="*/ 100242 w 577154"/>
                <a:gd name="connsiteY280" fmla="*/ 185823 h 586292"/>
                <a:gd name="connsiteX281" fmla="*/ 97964 w 577154"/>
                <a:gd name="connsiteY281" fmla="*/ 190374 h 586292"/>
                <a:gd name="connsiteX282" fmla="*/ 95686 w 577154"/>
                <a:gd name="connsiteY282" fmla="*/ 197201 h 586292"/>
                <a:gd name="connsiteX283" fmla="*/ 94167 w 577154"/>
                <a:gd name="connsiteY283" fmla="*/ 203268 h 586292"/>
                <a:gd name="connsiteX284" fmla="*/ 92648 w 577154"/>
                <a:gd name="connsiteY284" fmla="*/ 209336 h 586292"/>
                <a:gd name="connsiteX285" fmla="*/ 90370 w 577154"/>
                <a:gd name="connsiteY285" fmla="*/ 215404 h 586292"/>
                <a:gd name="connsiteX286" fmla="*/ 88851 w 577154"/>
                <a:gd name="connsiteY286" fmla="*/ 221471 h 586292"/>
                <a:gd name="connsiteX287" fmla="*/ 87332 w 577154"/>
                <a:gd name="connsiteY287" fmla="*/ 227539 h 586292"/>
                <a:gd name="connsiteX288" fmla="*/ 86573 w 577154"/>
                <a:gd name="connsiteY288" fmla="*/ 234365 h 586292"/>
                <a:gd name="connsiteX289" fmla="*/ 85054 w 577154"/>
                <a:gd name="connsiteY289" fmla="*/ 240433 h 586292"/>
                <a:gd name="connsiteX290" fmla="*/ 84295 w 577154"/>
                <a:gd name="connsiteY290" fmla="*/ 247259 h 586292"/>
                <a:gd name="connsiteX291" fmla="*/ 83535 w 577154"/>
                <a:gd name="connsiteY291" fmla="*/ 253327 h 586292"/>
                <a:gd name="connsiteX292" fmla="*/ 82776 w 577154"/>
                <a:gd name="connsiteY292" fmla="*/ 260912 h 586292"/>
                <a:gd name="connsiteX293" fmla="*/ 82016 w 577154"/>
                <a:gd name="connsiteY293" fmla="*/ 266221 h 586292"/>
                <a:gd name="connsiteX294" fmla="*/ 81257 w 577154"/>
                <a:gd name="connsiteY294" fmla="*/ 275322 h 586292"/>
                <a:gd name="connsiteX295" fmla="*/ 81257 w 577154"/>
                <a:gd name="connsiteY295" fmla="*/ 279873 h 586292"/>
                <a:gd name="connsiteX296" fmla="*/ 80498 w 577154"/>
                <a:gd name="connsiteY296" fmla="*/ 293525 h 586292"/>
                <a:gd name="connsiteX297" fmla="*/ 81257 w 577154"/>
                <a:gd name="connsiteY297" fmla="*/ 306419 h 586292"/>
                <a:gd name="connsiteX298" fmla="*/ 81257 w 577154"/>
                <a:gd name="connsiteY298" fmla="*/ 311729 h 586292"/>
                <a:gd name="connsiteX299" fmla="*/ 82016 w 577154"/>
                <a:gd name="connsiteY299" fmla="*/ 320072 h 586292"/>
                <a:gd name="connsiteX300" fmla="*/ 82776 w 577154"/>
                <a:gd name="connsiteY300" fmla="*/ 325381 h 586292"/>
                <a:gd name="connsiteX301" fmla="*/ 83535 w 577154"/>
                <a:gd name="connsiteY301" fmla="*/ 332966 h 586292"/>
                <a:gd name="connsiteX302" fmla="*/ 84295 w 577154"/>
                <a:gd name="connsiteY302" fmla="*/ 339033 h 586292"/>
                <a:gd name="connsiteX303" fmla="*/ 85054 w 577154"/>
                <a:gd name="connsiteY303" fmla="*/ 345859 h 586292"/>
                <a:gd name="connsiteX304" fmla="*/ 86573 w 577154"/>
                <a:gd name="connsiteY304" fmla="*/ 351927 h 586292"/>
                <a:gd name="connsiteX305" fmla="*/ 87332 w 577154"/>
                <a:gd name="connsiteY305" fmla="*/ 358753 h 586292"/>
                <a:gd name="connsiteX306" fmla="*/ 88851 w 577154"/>
                <a:gd name="connsiteY306" fmla="*/ 364821 h 586292"/>
                <a:gd name="connsiteX307" fmla="*/ 90370 w 577154"/>
                <a:gd name="connsiteY307" fmla="*/ 370889 h 586292"/>
                <a:gd name="connsiteX308" fmla="*/ 91889 w 577154"/>
                <a:gd name="connsiteY308" fmla="*/ 376956 h 586292"/>
                <a:gd name="connsiteX309" fmla="*/ 94167 w 577154"/>
                <a:gd name="connsiteY309" fmla="*/ 383783 h 586292"/>
                <a:gd name="connsiteX310" fmla="*/ 95686 w 577154"/>
                <a:gd name="connsiteY310" fmla="*/ 389092 h 586292"/>
                <a:gd name="connsiteX311" fmla="*/ 97964 w 577154"/>
                <a:gd name="connsiteY311" fmla="*/ 395918 h 586292"/>
                <a:gd name="connsiteX312" fmla="*/ 100242 w 577154"/>
                <a:gd name="connsiteY312" fmla="*/ 401227 h 586292"/>
                <a:gd name="connsiteX313" fmla="*/ 103280 w 577154"/>
                <a:gd name="connsiteY313" fmla="*/ 408812 h 586292"/>
                <a:gd name="connsiteX314" fmla="*/ 104799 w 577154"/>
                <a:gd name="connsiteY314" fmla="*/ 412604 h 586292"/>
                <a:gd name="connsiteX315" fmla="*/ 108596 w 577154"/>
                <a:gd name="connsiteY315" fmla="*/ 422464 h 586292"/>
                <a:gd name="connsiteX316" fmla="*/ 109355 w 577154"/>
                <a:gd name="connsiteY316" fmla="*/ 423223 h 586292"/>
                <a:gd name="connsiteX317" fmla="*/ 236937 w 577154"/>
                <a:gd name="connsiteY317" fmla="*/ 549886 h 586292"/>
                <a:gd name="connsiteX318" fmla="*/ 240734 w 577154"/>
                <a:gd name="connsiteY318" fmla="*/ 551403 h 586292"/>
                <a:gd name="connsiteX319" fmla="*/ 246810 w 577154"/>
                <a:gd name="connsiteY319" fmla="*/ 553678 h 586292"/>
                <a:gd name="connsiteX320" fmla="*/ 254404 w 577154"/>
                <a:gd name="connsiteY320" fmla="*/ 555954 h 586292"/>
                <a:gd name="connsiteX321" fmla="*/ 257441 w 577154"/>
                <a:gd name="connsiteY321" fmla="*/ 557471 h 586292"/>
                <a:gd name="connsiteX322" fmla="*/ 266554 w 577154"/>
                <a:gd name="connsiteY322" fmla="*/ 559746 h 586292"/>
                <a:gd name="connsiteX323" fmla="*/ 268073 w 577154"/>
                <a:gd name="connsiteY323" fmla="*/ 559746 h 586292"/>
                <a:gd name="connsiteX324" fmla="*/ 277945 w 577154"/>
                <a:gd name="connsiteY324" fmla="*/ 562021 h 586292"/>
                <a:gd name="connsiteX325" fmla="*/ 278705 w 577154"/>
                <a:gd name="connsiteY325" fmla="*/ 562780 h 586292"/>
                <a:gd name="connsiteX326" fmla="*/ 289337 w 577154"/>
                <a:gd name="connsiteY326" fmla="*/ 564297 h 586292"/>
                <a:gd name="connsiteX327" fmla="*/ 290855 w 577154"/>
                <a:gd name="connsiteY327" fmla="*/ 564297 h 586292"/>
                <a:gd name="connsiteX328" fmla="*/ 294653 w 577154"/>
                <a:gd name="connsiteY328" fmla="*/ 565055 h 586292"/>
                <a:gd name="connsiteX329" fmla="*/ 318954 w 577154"/>
                <a:gd name="connsiteY329" fmla="*/ 566572 h 586292"/>
                <a:gd name="connsiteX330" fmla="*/ 556650 w 577154"/>
                <a:gd name="connsiteY330" fmla="*/ 293525 h 586292"/>
                <a:gd name="connsiteX331" fmla="*/ 318954 w 577154"/>
                <a:gd name="connsiteY331" fmla="*/ 20478 h 586292"/>
                <a:gd name="connsiteX332" fmla="*/ 258201 w 577154"/>
                <a:gd name="connsiteY332" fmla="*/ 0 h 586292"/>
                <a:gd name="connsiteX333" fmla="*/ 287818 w 577154"/>
                <a:gd name="connsiteY333" fmla="*/ 2275 h 586292"/>
                <a:gd name="connsiteX334" fmla="*/ 318954 w 577154"/>
                <a:gd name="connsiteY334" fmla="*/ 0 h 586292"/>
                <a:gd name="connsiteX335" fmla="*/ 577154 w 577154"/>
                <a:gd name="connsiteY335" fmla="*/ 293525 h 586292"/>
                <a:gd name="connsiteX336" fmla="*/ 318954 w 577154"/>
                <a:gd name="connsiteY336" fmla="*/ 586292 h 586292"/>
                <a:gd name="connsiteX337" fmla="*/ 287818 w 577154"/>
                <a:gd name="connsiteY337" fmla="*/ 584775 h 586292"/>
                <a:gd name="connsiteX338" fmla="*/ 258201 w 577154"/>
                <a:gd name="connsiteY338" fmla="*/ 586292 h 586292"/>
                <a:gd name="connsiteX339" fmla="*/ 110874 w 577154"/>
                <a:gd name="connsiteY339" fmla="*/ 533958 h 586292"/>
                <a:gd name="connsiteX340" fmla="*/ 108596 w 577154"/>
                <a:gd name="connsiteY340" fmla="*/ 532441 h 586292"/>
                <a:gd name="connsiteX341" fmla="*/ 60753 w 577154"/>
                <a:gd name="connsiteY341" fmla="*/ 482383 h 586292"/>
                <a:gd name="connsiteX342" fmla="*/ 59993 w 577154"/>
                <a:gd name="connsiteY342" fmla="*/ 480866 h 586292"/>
                <a:gd name="connsiteX343" fmla="*/ 25060 w 577154"/>
                <a:gd name="connsiteY343" fmla="*/ 419430 h 586292"/>
                <a:gd name="connsiteX344" fmla="*/ 24301 w 577154"/>
                <a:gd name="connsiteY344" fmla="*/ 417913 h 586292"/>
                <a:gd name="connsiteX345" fmla="*/ 0 w 577154"/>
                <a:gd name="connsiteY345" fmla="*/ 293525 h 586292"/>
                <a:gd name="connsiteX346" fmla="*/ 9872 w 577154"/>
                <a:gd name="connsiteY346" fmla="*/ 211611 h 586292"/>
                <a:gd name="connsiteX347" fmla="*/ 10632 w 577154"/>
                <a:gd name="connsiteY347" fmla="*/ 207819 h 586292"/>
                <a:gd name="connsiteX348" fmla="*/ 28857 w 577154"/>
                <a:gd name="connsiteY348" fmla="*/ 158519 h 586292"/>
                <a:gd name="connsiteX349" fmla="*/ 29617 w 577154"/>
                <a:gd name="connsiteY349" fmla="*/ 157002 h 586292"/>
                <a:gd name="connsiteX350" fmla="*/ 67588 w 577154"/>
                <a:gd name="connsiteY350" fmla="*/ 94808 h 586292"/>
                <a:gd name="connsiteX351" fmla="*/ 69106 w 577154"/>
                <a:gd name="connsiteY351" fmla="*/ 94049 h 586292"/>
                <a:gd name="connsiteX352" fmla="*/ 123025 w 577154"/>
                <a:gd name="connsiteY352" fmla="*/ 43232 h 586292"/>
                <a:gd name="connsiteX353" fmla="*/ 258201 w 577154"/>
                <a:gd name="connsiteY353" fmla="*/ 0 h 58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</a:cxnLst>
              <a:rect l="l" t="t" r="r" b="b"/>
              <a:pathLst>
                <a:path w="577154" h="586292">
                  <a:moveTo>
                    <a:pt x="149604" y="536234"/>
                  </a:moveTo>
                  <a:cubicBezTo>
                    <a:pt x="170108" y="548369"/>
                    <a:pt x="191372" y="556712"/>
                    <a:pt x="214914" y="562021"/>
                  </a:cubicBezTo>
                  <a:cubicBezTo>
                    <a:pt x="214155" y="561263"/>
                    <a:pt x="212636" y="560504"/>
                    <a:pt x="211877" y="559746"/>
                  </a:cubicBezTo>
                  <a:cubicBezTo>
                    <a:pt x="208079" y="558229"/>
                    <a:pt x="205041" y="556712"/>
                    <a:pt x="202004" y="554437"/>
                  </a:cubicBezTo>
                  <a:cubicBezTo>
                    <a:pt x="199725" y="553678"/>
                    <a:pt x="198207" y="552920"/>
                    <a:pt x="196688" y="551403"/>
                  </a:cubicBezTo>
                  <a:cubicBezTo>
                    <a:pt x="192131" y="549128"/>
                    <a:pt x="188334" y="546094"/>
                    <a:pt x="184537" y="543818"/>
                  </a:cubicBezTo>
                  <a:cubicBezTo>
                    <a:pt x="182259" y="542301"/>
                    <a:pt x="179981" y="540784"/>
                    <a:pt x="177702" y="538509"/>
                  </a:cubicBezTo>
                  <a:cubicBezTo>
                    <a:pt x="176184" y="537751"/>
                    <a:pt x="175424" y="536992"/>
                    <a:pt x="173905" y="536234"/>
                  </a:cubicBezTo>
                  <a:close/>
                  <a:moveTo>
                    <a:pt x="299943" y="499816"/>
                  </a:moveTo>
                  <a:cubicBezTo>
                    <a:pt x="306021" y="500576"/>
                    <a:pt x="312100" y="500576"/>
                    <a:pt x="318939" y="500576"/>
                  </a:cubicBezTo>
                  <a:cubicBezTo>
                    <a:pt x="324257" y="500576"/>
                    <a:pt x="329576" y="505139"/>
                    <a:pt x="329576" y="511222"/>
                  </a:cubicBezTo>
                  <a:cubicBezTo>
                    <a:pt x="329576" y="516546"/>
                    <a:pt x="325017" y="521108"/>
                    <a:pt x="319698" y="521108"/>
                  </a:cubicBezTo>
                  <a:lnTo>
                    <a:pt x="318939" y="521108"/>
                  </a:lnTo>
                  <a:cubicBezTo>
                    <a:pt x="311340" y="521108"/>
                    <a:pt x="304502" y="520348"/>
                    <a:pt x="297663" y="519587"/>
                  </a:cubicBezTo>
                  <a:cubicBezTo>
                    <a:pt x="291584" y="518827"/>
                    <a:pt x="287785" y="514264"/>
                    <a:pt x="288545" y="508941"/>
                  </a:cubicBezTo>
                  <a:cubicBezTo>
                    <a:pt x="289305" y="502857"/>
                    <a:pt x="293864" y="499055"/>
                    <a:pt x="299943" y="499816"/>
                  </a:cubicBezTo>
                  <a:close/>
                  <a:moveTo>
                    <a:pt x="88851" y="485417"/>
                  </a:moveTo>
                  <a:cubicBezTo>
                    <a:pt x="98723" y="496794"/>
                    <a:pt x="109355" y="506654"/>
                    <a:pt x="119987" y="515755"/>
                  </a:cubicBezTo>
                  <a:lnTo>
                    <a:pt x="150364" y="515755"/>
                  </a:lnTo>
                  <a:cubicBezTo>
                    <a:pt x="149604" y="514997"/>
                    <a:pt x="148845" y="514238"/>
                    <a:pt x="148085" y="513480"/>
                  </a:cubicBezTo>
                  <a:cubicBezTo>
                    <a:pt x="146566" y="511204"/>
                    <a:pt x="144288" y="508929"/>
                    <a:pt x="142010" y="507412"/>
                  </a:cubicBezTo>
                  <a:cubicBezTo>
                    <a:pt x="140491" y="505137"/>
                    <a:pt x="138213" y="502861"/>
                    <a:pt x="136694" y="501344"/>
                  </a:cubicBezTo>
                  <a:cubicBezTo>
                    <a:pt x="133656" y="497552"/>
                    <a:pt x="130619" y="493760"/>
                    <a:pt x="127581" y="489967"/>
                  </a:cubicBezTo>
                  <a:cubicBezTo>
                    <a:pt x="126062" y="488450"/>
                    <a:pt x="125303" y="486934"/>
                    <a:pt x="123784" y="485417"/>
                  </a:cubicBezTo>
                  <a:close/>
                  <a:moveTo>
                    <a:pt x="399912" y="482256"/>
                  </a:moveTo>
                  <a:cubicBezTo>
                    <a:pt x="402382" y="483014"/>
                    <a:pt x="404471" y="484721"/>
                    <a:pt x="405611" y="486996"/>
                  </a:cubicBezTo>
                  <a:cubicBezTo>
                    <a:pt x="408650" y="492305"/>
                    <a:pt x="406371" y="498373"/>
                    <a:pt x="401812" y="500648"/>
                  </a:cubicBezTo>
                  <a:cubicBezTo>
                    <a:pt x="394973" y="504441"/>
                    <a:pt x="388895" y="506716"/>
                    <a:pt x="382056" y="509750"/>
                  </a:cubicBezTo>
                  <a:cubicBezTo>
                    <a:pt x="380536" y="509750"/>
                    <a:pt x="379776" y="510508"/>
                    <a:pt x="378257" y="510508"/>
                  </a:cubicBezTo>
                  <a:cubicBezTo>
                    <a:pt x="374458" y="510508"/>
                    <a:pt x="370658" y="507474"/>
                    <a:pt x="369139" y="503682"/>
                  </a:cubicBezTo>
                  <a:cubicBezTo>
                    <a:pt x="366859" y="498373"/>
                    <a:pt x="369899" y="492305"/>
                    <a:pt x="375217" y="490789"/>
                  </a:cubicBezTo>
                  <a:cubicBezTo>
                    <a:pt x="380536" y="488513"/>
                    <a:pt x="386615" y="486238"/>
                    <a:pt x="391934" y="483204"/>
                  </a:cubicBezTo>
                  <a:cubicBezTo>
                    <a:pt x="394593" y="481687"/>
                    <a:pt x="397443" y="481498"/>
                    <a:pt x="399912" y="482256"/>
                  </a:cubicBezTo>
                  <a:close/>
                  <a:moveTo>
                    <a:pt x="229351" y="474063"/>
                  </a:moveTo>
                  <a:cubicBezTo>
                    <a:pt x="234677" y="477094"/>
                    <a:pt x="240764" y="480126"/>
                    <a:pt x="246091" y="483157"/>
                  </a:cubicBezTo>
                  <a:cubicBezTo>
                    <a:pt x="250656" y="486188"/>
                    <a:pt x="252939" y="492250"/>
                    <a:pt x="250656" y="496797"/>
                  </a:cubicBezTo>
                  <a:cubicBezTo>
                    <a:pt x="248374" y="500586"/>
                    <a:pt x="245330" y="502101"/>
                    <a:pt x="241525" y="502101"/>
                  </a:cubicBezTo>
                  <a:cubicBezTo>
                    <a:pt x="240004" y="502101"/>
                    <a:pt x="238482" y="502101"/>
                    <a:pt x="236960" y="501343"/>
                  </a:cubicBezTo>
                  <a:cubicBezTo>
                    <a:pt x="230872" y="498312"/>
                    <a:pt x="224024" y="494523"/>
                    <a:pt x="218698" y="490735"/>
                  </a:cubicBezTo>
                  <a:cubicBezTo>
                    <a:pt x="214132" y="487703"/>
                    <a:pt x="212610" y="481641"/>
                    <a:pt x="215654" y="477094"/>
                  </a:cubicBezTo>
                  <a:cubicBezTo>
                    <a:pt x="218698" y="471790"/>
                    <a:pt x="224785" y="471032"/>
                    <a:pt x="229351" y="474063"/>
                  </a:cubicBezTo>
                  <a:close/>
                  <a:moveTo>
                    <a:pt x="464745" y="433889"/>
                  </a:moveTo>
                  <a:cubicBezTo>
                    <a:pt x="469298" y="436925"/>
                    <a:pt x="470057" y="443755"/>
                    <a:pt x="466262" y="447550"/>
                  </a:cubicBezTo>
                  <a:cubicBezTo>
                    <a:pt x="461709" y="453622"/>
                    <a:pt x="457155" y="458935"/>
                    <a:pt x="451842" y="463488"/>
                  </a:cubicBezTo>
                  <a:cubicBezTo>
                    <a:pt x="450324" y="465765"/>
                    <a:pt x="447288" y="466524"/>
                    <a:pt x="445012" y="466524"/>
                  </a:cubicBezTo>
                  <a:cubicBezTo>
                    <a:pt x="442735" y="466524"/>
                    <a:pt x="439699" y="465765"/>
                    <a:pt x="438181" y="463488"/>
                  </a:cubicBezTo>
                  <a:cubicBezTo>
                    <a:pt x="433627" y="459694"/>
                    <a:pt x="433627" y="453622"/>
                    <a:pt x="438181" y="449068"/>
                  </a:cubicBezTo>
                  <a:cubicBezTo>
                    <a:pt x="441976" y="444514"/>
                    <a:pt x="446530" y="439961"/>
                    <a:pt x="450324" y="435407"/>
                  </a:cubicBezTo>
                  <a:cubicBezTo>
                    <a:pt x="454119" y="430853"/>
                    <a:pt x="460191" y="430094"/>
                    <a:pt x="464745" y="433889"/>
                  </a:cubicBezTo>
                  <a:close/>
                  <a:moveTo>
                    <a:pt x="49362" y="424740"/>
                  </a:moveTo>
                  <a:cubicBezTo>
                    <a:pt x="56196" y="439150"/>
                    <a:pt x="64550" y="452803"/>
                    <a:pt x="73663" y="464938"/>
                  </a:cubicBezTo>
                  <a:lnTo>
                    <a:pt x="109355" y="464938"/>
                  </a:lnTo>
                  <a:cubicBezTo>
                    <a:pt x="107836" y="461904"/>
                    <a:pt x="106318" y="459629"/>
                    <a:pt x="104039" y="456595"/>
                  </a:cubicBezTo>
                  <a:cubicBezTo>
                    <a:pt x="103280" y="455078"/>
                    <a:pt x="102521" y="453561"/>
                    <a:pt x="101761" y="452044"/>
                  </a:cubicBezTo>
                  <a:cubicBezTo>
                    <a:pt x="99483" y="448252"/>
                    <a:pt x="97205" y="443701"/>
                    <a:pt x="94926" y="439909"/>
                  </a:cubicBezTo>
                  <a:cubicBezTo>
                    <a:pt x="94167" y="438392"/>
                    <a:pt x="93408" y="436875"/>
                    <a:pt x="92648" y="435358"/>
                  </a:cubicBezTo>
                  <a:cubicBezTo>
                    <a:pt x="91129" y="431566"/>
                    <a:pt x="89611" y="428532"/>
                    <a:pt x="88092" y="424740"/>
                  </a:cubicBezTo>
                  <a:close/>
                  <a:moveTo>
                    <a:pt x="161771" y="417898"/>
                  </a:moveTo>
                  <a:cubicBezTo>
                    <a:pt x="166316" y="414864"/>
                    <a:pt x="173134" y="415623"/>
                    <a:pt x="176164" y="420173"/>
                  </a:cubicBezTo>
                  <a:cubicBezTo>
                    <a:pt x="179194" y="425482"/>
                    <a:pt x="183739" y="430790"/>
                    <a:pt x="187527" y="435341"/>
                  </a:cubicBezTo>
                  <a:cubicBezTo>
                    <a:pt x="190557" y="439891"/>
                    <a:pt x="190557" y="446717"/>
                    <a:pt x="186012" y="449750"/>
                  </a:cubicBezTo>
                  <a:cubicBezTo>
                    <a:pt x="183739" y="451267"/>
                    <a:pt x="181466" y="452025"/>
                    <a:pt x="179194" y="452025"/>
                  </a:cubicBezTo>
                  <a:cubicBezTo>
                    <a:pt x="176921" y="452025"/>
                    <a:pt x="173891" y="451267"/>
                    <a:pt x="171619" y="448233"/>
                  </a:cubicBezTo>
                  <a:cubicBezTo>
                    <a:pt x="167074" y="442925"/>
                    <a:pt x="163286" y="437616"/>
                    <a:pt x="159498" y="431549"/>
                  </a:cubicBezTo>
                  <a:cubicBezTo>
                    <a:pt x="155711" y="426998"/>
                    <a:pt x="157226" y="420931"/>
                    <a:pt x="161771" y="417898"/>
                  </a:cubicBezTo>
                  <a:close/>
                  <a:moveTo>
                    <a:pt x="31136" y="373923"/>
                  </a:moveTo>
                  <a:cubicBezTo>
                    <a:pt x="33414" y="384541"/>
                    <a:pt x="37211" y="394401"/>
                    <a:pt x="41008" y="404261"/>
                  </a:cubicBezTo>
                  <a:lnTo>
                    <a:pt x="79738" y="404261"/>
                  </a:lnTo>
                  <a:cubicBezTo>
                    <a:pt x="79738" y="403503"/>
                    <a:pt x="78979" y="401986"/>
                    <a:pt x="78979" y="401227"/>
                  </a:cubicBezTo>
                  <a:cubicBezTo>
                    <a:pt x="78219" y="399710"/>
                    <a:pt x="77460" y="398952"/>
                    <a:pt x="77460" y="397435"/>
                  </a:cubicBezTo>
                  <a:cubicBezTo>
                    <a:pt x="75182" y="391367"/>
                    <a:pt x="73663" y="385300"/>
                    <a:pt x="72144" y="379232"/>
                  </a:cubicBezTo>
                  <a:cubicBezTo>
                    <a:pt x="71385" y="378473"/>
                    <a:pt x="71385" y="378473"/>
                    <a:pt x="71385" y="377715"/>
                  </a:cubicBezTo>
                  <a:cubicBezTo>
                    <a:pt x="71385" y="376956"/>
                    <a:pt x="70625" y="375439"/>
                    <a:pt x="70625" y="373923"/>
                  </a:cubicBezTo>
                  <a:close/>
                  <a:moveTo>
                    <a:pt x="499728" y="361797"/>
                  </a:moveTo>
                  <a:cubicBezTo>
                    <a:pt x="505037" y="363315"/>
                    <a:pt x="508071" y="369384"/>
                    <a:pt x="506554" y="374694"/>
                  </a:cubicBezTo>
                  <a:cubicBezTo>
                    <a:pt x="504279" y="381522"/>
                    <a:pt x="501245" y="387591"/>
                    <a:pt x="498970" y="394418"/>
                  </a:cubicBezTo>
                  <a:cubicBezTo>
                    <a:pt x="497453" y="398211"/>
                    <a:pt x="493661" y="400487"/>
                    <a:pt x="489868" y="400487"/>
                  </a:cubicBezTo>
                  <a:cubicBezTo>
                    <a:pt x="488352" y="400487"/>
                    <a:pt x="486835" y="399729"/>
                    <a:pt x="485318" y="399729"/>
                  </a:cubicBezTo>
                  <a:cubicBezTo>
                    <a:pt x="480767" y="397453"/>
                    <a:pt x="477733" y="391384"/>
                    <a:pt x="480009" y="386073"/>
                  </a:cubicBezTo>
                  <a:cubicBezTo>
                    <a:pt x="483042" y="380004"/>
                    <a:pt x="485318" y="373935"/>
                    <a:pt x="486835" y="367866"/>
                  </a:cubicBezTo>
                  <a:cubicBezTo>
                    <a:pt x="489110" y="362556"/>
                    <a:pt x="494419" y="360280"/>
                    <a:pt x="499728" y="361797"/>
                  </a:cubicBezTo>
                  <a:close/>
                  <a:moveTo>
                    <a:pt x="132907" y="343643"/>
                  </a:moveTo>
                  <a:cubicBezTo>
                    <a:pt x="138227" y="342126"/>
                    <a:pt x="143546" y="345161"/>
                    <a:pt x="145066" y="350471"/>
                  </a:cubicBezTo>
                  <a:cubicBezTo>
                    <a:pt x="146586" y="356540"/>
                    <a:pt x="148865" y="363368"/>
                    <a:pt x="150385" y="368678"/>
                  </a:cubicBezTo>
                  <a:cubicBezTo>
                    <a:pt x="152665" y="373988"/>
                    <a:pt x="149625" y="380057"/>
                    <a:pt x="144306" y="381575"/>
                  </a:cubicBezTo>
                  <a:cubicBezTo>
                    <a:pt x="142786" y="382333"/>
                    <a:pt x="142026" y="382333"/>
                    <a:pt x="141266" y="382333"/>
                  </a:cubicBezTo>
                  <a:cubicBezTo>
                    <a:pt x="136707" y="382333"/>
                    <a:pt x="132907" y="380057"/>
                    <a:pt x="131388" y="375506"/>
                  </a:cubicBezTo>
                  <a:cubicBezTo>
                    <a:pt x="129108" y="368678"/>
                    <a:pt x="126828" y="362609"/>
                    <a:pt x="125309" y="355781"/>
                  </a:cubicBezTo>
                  <a:cubicBezTo>
                    <a:pt x="123789" y="350471"/>
                    <a:pt x="127588" y="344402"/>
                    <a:pt x="132907" y="343643"/>
                  </a:cubicBezTo>
                  <a:close/>
                  <a:moveTo>
                    <a:pt x="21263" y="323864"/>
                  </a:moveTo>
                  <a:cubicBezTo>
                    <a:pt x="22782" y="333724"/>
                    <a:pt x="24301" y="344342"/>
                    <a:pt x="25820" y="354203"/>
                  </a:cubicBezTo>
                  <a:lnTo>
                    <a:pt x="66069" y="354203"/>
                  </a:lnTo>
                  <a:cubicBezTo>
                    <a:pt x="65309" y="348135"/>
                    <a:pt x="63790" y="342826"/>
                    <a:pt x="63031" y="337516"/>
                  </a:cubicBezTo>
                  <a:cubicBezTo>
                    <a:pt x="63031" y="336758"/>
                    <a:pt x="63031" y="336758"/>
                    <a:pt x="63031" y="335999"/>
                  </a:cubicBezTo>
                  <a:cubicBezTo>
                    <a:pt x="63031" y="332207"/>
                    <a:pt x="62272" y="327656"/>
                    <a:pt x="61512" y="323864"/>
                  </a:cubicBezTo>
                  <a:close/>
                  <a:moveTo>
                    <a:pt x="509625" y="282911"/>
                  </a:moveTo>
                  <a:cubicBezTo>
                    <a:pt x="514955" y="282911"/>
                    <a:pt x="519524" y="286704"/>
                    <a:pt x="519524" y="292773"/>
                  </a:cubicBezTo>
                  <a:lnTo>
                    <a:pt x="519524" y="293532"/>
                  </a:lnTo>
                  <a:cubicBezTo>
                    <a:pt x="519524" y="300360"/>
                    <a:pt x="519524" y="307187"/>
                    <a:pt x="518763" y="313256"/>
                  </a:cubicBezTo>
                  <a:cubicBezTo>
                    <a:pt x="518763" y="318567"/>
                    <a:pt x="514194" y="323118"/>
                    <a:pt x="508863" y="323118"/>
                  </a:cubicBezTo>
                  <a:cubicBezTo>
                    <a:pt x="508102" y="323118"/>
                    <a:pt x="508102" y="323118"/>
                    <a:pt x="508102" y="322360"/>
                  </a:cubicBezTo>
                  <a:cubicBezTo>
                    <a:pt x="502010" y="322360"/>
                    <a:pt x="498202" y="317808"/>
                    <a:pt x="498964" y="311739"/>
                  </a:cubicBezTo>
                  <a:cubicBezTo>
                    <a:pt x="498964" y="305670"/>
                    <a:pt x="498964" y="299601"/>
                    <a:pt x="498964" y="293532"/>
                  </a:cubicBezTo>
                  <a:cubicBezTo>
                    <a:pt x="498964" y="287463"/>
                    <a:pt x="503533" y="282911"/>
                    <a:pt x="509625" y="282911"/>
                  </a:cubicBezTo>
                  <a:close/>
                  <a:moveTo>
                    <a:pt x="20504" y="273047"/>
                  </a:moveTo>
                  <a:cubicBezTo>
                    <a:pt x="20504" y="279873"/>
                    <a:pt x="19744" y="286699"/>
                    <a:pt x="19744" y="293525"/>
                  </a:cubicBezTo>
                  <a:cubicBezTo>
                    <a:pt x="19744" y="296559"/>
                    <a:pt x="20504" y="300352"/>
                    <a:pt x="20504" y="303385"/>
                  </a:cubicBezTo>
                  <a:lnTo>
                    <a:pt x="60753" y="303385"/>
                  </a:lnTo>
                  <a:cubicBezTo>
                    <a:pt x="60753" y="300352"/>
                    <a:pt x="60753" y="296559"/>
                    <a:pt x="60753" y="293525"/>
                  </a:cubicBezTo>
                  <a:cubicBezTo>
                    <a:pt x="60753" y="286699"/>
                    <a:pt x="60753" y="279873"/>
                    <a:pt x="61512" y="273805"/>
                  </a:cubicBezTo>
                  <a:cubicBezTo>
                    <a:pt x="61512" y="273047"/>
                    <a:pt x="61512" y="273047"/>
                    <a:pt x="61512" y="273047"/>
                  </a:cubicBezTo>
                  <a:close/>
                  <a:moveTo>
                    <a:pt x="129811" y="263173"/>
                  </a:moveTo>
                  <a:cubicBezTo>
                    <a:pt x="135111" y="263932"/>
                    <a:pt x="138897" y="268484"/>
                    <a:pt x="138897" y="274553"/>
                  </a:cubicBezTo>
                  <a:cubicBezTo>
                    <a:pt x="138140" y="280622"/>
                    <a:pt x="138140" y="286691"/>
                    <a:pt x="138140" y="292760"/>
                  </a:cubicBezTo>
                  <a:lnTo>
                    <a:pt x="138140" y="293518"/>
                  </a:lnTo>
                  <a:cubicBezTo>
                    <a:pt x="138140" y="298829"/>
                    <a:pt x="133597" y="303380"/>
                    <a:pt x="128297" y="303380"/>
                  </a:cubicBezTo>
                  <a:cubicBezTo>
                    <a:pt x="122997" y="303380"/>
                    <a:pt x="118454" y="299587"/>
                    <a:pt x="117697" y="294277"/>
                  </a:cubicBezTo>
                  <a:lnTo>
                    <a:pt x="117697" y="293518"/>
                  </a:lnTo>
                  <a:cubicBezTo>
                    <a:pt x="117697" y="286691"/>
                    <a:pt x="118454" y="279863"/>
                    <a:pt x="118454" y="273035"/>
                  </a:cubicBezTo>
                  <a:cubicBezTo>
                    <a:pt x="119211" y="266966"/>
                    <a:pt x="123754" y="263173"/>
                    <a:pt x="129811" y="263173"/>
                  </a:cubicBezTo>
                  <a:close/>
                  <a:moveTo>
                    <a:pt x="28098" y="222230"/>
                  </a:moveTo>
                  <a:cubicBezTo>
                    <a:pt x="25820" y="232090"/>
                    <a:pt x="24301" y="242708"/>
                    <a:pt x="22782" y="252568"/>
                  </a:cubicBezTo>
                  <a:lnTo>
                    <a:pt x="63031" y="252568"/>
                  </a:lnTo>
                  <a:cubicBezTo>
                    <a:pt x="63031" y="251810"/>
                    <a:pt x="63031" y="251052"/>
                    <a:pt x="63031" y="250293"/>
                  </a:cubicBezTo>
                  <a:cubicBezTo>
                    <a:pt x="63031" y="250293"/>
                    <a:pt x="63031" y="249535"/>
                    <a:pt x="63031" y="249535"/>
                  </a:cubicBezTo>
                  <a:cubicBezTo>
                    <a:pt x="64550" y="242708"/>
                    <a:pt x="65309" y="236641"/>
                    <a:pt x="66828" y="229815"/>
                  </a:cubicBezTo>
                  <a:cubicBezTo>
                    <a:pt x="66828" y="229056"/>
                    <a:pt x="66828" y="227539"/>
                    <a:pt x="67588" y="226022"/>
                  </a:cubicBezTo>
                  <a:cubicBezTo>
                    <a:pt x="67588" y="225264"/>
                    <a:pt x="67588" y="223747"/>
                    <a:pt x="68347" y="222230"/>
                  </a:cubicBezTo>
                  <a:close/>
                  <a:moveTo>
                    <a:pt x="492894" y="204013"/>
                  </a:moveTo>
                  <a:cubicBezTo>
                    <a:pt x="498219" y="202497"/>
                    <a:pt x="504304" y="205530"/>
                    <a:pt x="505825" y="210836"/>
                  </a:cubicBezTo>
                  <a:cubicBezTo>
                    <a:pt x="508108" y="216901"/>
                    <a:pt x="510390" y="223724"/>
                    <a:pt x="511911" y="230547"/>
                  </a:cubicBezTo>
                  <a:cubicBezTo>
                    <a:pt x="513432" y="235854"/>
                    <a:pt x="509629" y="241161"/>
                    <a:pt x="504304" y="242677"/>
                  </a:cubicBezTo>
                  <a:cubicBezTo>
                    <a:pt x="503543" y="243435"/>
                    <a:pt x="502783" y="243435"/>
                    <a:pt x="502022" y="243435"/>
                  </a:cubicBezTo>
                  <a:cubicBezTo>
                    <a:pt x="497458" y="243435"/>
                    <a:pt x="493655" y="240403"/>
                    <a:pt x="492133" y="235854"/>
                  </a:cubicBezTo>
                  <a:cubicBezTo>
                    <a:pt x="490612" y="229031"/>
                    <a:pt x="489091" y="222966"/>
                    <a:pt x="486809" y="216901"/>
                  </a:cubicBezTo>
                  <a:cubicBezTo>
                    <a:pt x="485287" y="211595"/>
                    <a:pt x="487569" y="206288"/>
                    <a:pt x="492894" y="204013"/>
                  </a:cubicBezTo>
                  <a:close/>
                  <a:moveTo>
                    <a:pt x="151873" y="186619"/>
                  </a:moveTo>
                  <a:cubicBezTo>
                    <a:pt x="157203" y="188895"/>
                    <a:pt x="159488" y="194964"/>
                    <a:pt x="157203" y="200274"/>
                  </a:cubicBezTo>
                  <a:cubicBezTo>
                    <a:pt x="154919" y="205585"/>
                    <a:pt x="152634" y="211654"/>
                    <a:pt x="150350" y="217723"/>
                  </a:cubicBezTo>
                  <a:cubicBezTo>
                    <a:pt x="148827" y="222274"/>
                    <a:pt x="145019" y="224550"/>
                    <a:pt x="140450" y="224550"/>
                  </a:cubicBezTo>
                  <a:cubicBezTo>
                    <a:pt x="139689" y="224550"/>
                    <a:pt x="138927" y="224550"/>
                    <a:pt x="137404" y="224550"/>
                  </a:cubicBezTo>
                  <a:cubicBezTo>
                    <a:pt x="132074" y="222274"/>
                    <a:pt x="129028" y="216964"/>
                    <a:pt x="131312" y="211654"/>
                  </a:cubicBezTo>
                  <a:cubicBezTo>
                    <a:pt x="133597" y="204826"/>
                    <a:pt x="135881" y="197998"/>
                    <a:pt x="138927" y="191929"/>
                  </a:cubicBezTo>
                  <a:cubicBezTo>
                    <a:pt x="141212" y="186619"/>
                    <a:pt x="147304" y="184343"/>
                    <a:pt x="151873" y="186619"/>
                  </a:cubicBezTo>
                  <a:close/>
                  <a:moveTo>
                    <a:pt x="218736" y="186536"/>
                  </a:moveTo>
                  <a:lnTo>
                    <a:pt x="281780" y="186536"/>
                  </a:lnTo>
                  <a:cubicBezTo>
                    <a:pt x="288616" y="186536"/>
                    <a:pt x="292414" y="190330"/>
                    <a:pt x="292414" y="196401"/>
                  </a:cubicBezTo>
                  <a:cubicBezTo>
                    <a:pt x="292414" y="202471"/>
                    <a:pt x="288616" y="207024"/>
                    <a:pt x="281780" y="207024"/>
                  </a:cubicBezTo>
                  <a:lnTo>
                    <a:pt x="264310" y="207024"/>
                  </a:lnTo>
                  <a:lnTo>
                    <a:pt x="322037" y="294288"/>
                  </a:lnTo>
                  <a:lnTo>
                    <a:pt x="379004" y="207024"/>
                  </a:lnTo>
                  <a:lnTo>
                    <a:pt x="361534" y="207024"/>
                  </a:lnTo>
                  <a:cubicBezTo>
                    <a:pt x="355457" y="207024"/>
                    <a:pt x="351659" y="202471"/>
                    <a:pt x="351659" y="196401"/>
                  </a:cubicBezTo>
                  <a:cubicBezTo>
                    <a:pt x="351659" y="190330"/>
                    <a:pt x="355457" y="186536"/>
                    <a:pt x="361534" y="186536"/>
                  </a:cubicBezTo>
                  <a:lnTo>
                    <a:pt x="425337" y="186536"/>
                  </a:lnTo>
                  <a:cubicBezTo>
                    <a:pt x="431413" y="186536"/>
                    <a:pt x="435211" y="190330"/>
                    <a:pt x="435211" y="196401"/>
                  </a:cubicBezTo>
                  <a:cubicBezTo>
                    <a:pt x="435211" y="202471"/>
                    <a:pt x="431413" y="207024"/>
                    <a:pt x="425337" y="207024"/>
                  </a:cubicBezTo>
                  <a:lnTo>
                    <a:pt x="405588" y="207024"/>
                  </a:lnTo>
                  <a:cubicBezTo>
                    <a:pt x="404069" y="207024"/>
                    <a:pt x="402550" y="207024"/>
                    <a:pt x="401031" y="209301"/>
                  </a:cubicBezTo>
                  <a:lnTo>
                    <a:pt x="337987" y="307947"/>
                  </a:lnTo>
                  <a:lnTo>
                    <a:pt x="373687" y="307947"/>
                  </a:lnTo>
                  <a:cubicBezTo>
                    <a:pt x="380523" y="307947"/>
                    <a:pt x="384321" y="311741"/>
                    <a:pt x="384321" y="317812"/>
                  </a:cubicBezTo>
                  <a:cubicBezTo>
                    <a:pt x="384321" y="324641"/>
                    <a:pt x="380523" y="328435"/>
                    <a:pt x="373687" y="328435"/>
                  </a:cubicBezTo>
                  <a:lnTo>
                    <a:pt x="331911" y="328435"/>
                  </a:lnTo>
                  <a:lnTo>
                    <a:pt x="331911" y="338300"/>
                  </a:lnTo>
                  <a:lnTo>
                    <a:pt x="373687" y="338300"/>
                  </a:lnTo>
                  <a:cubicBezTo>
                    <a:pt x="380523" y="338300"/>
                    <a:pt x="384321" y="342094"/>
                    <a:pt x="384321" y="348164"/>
                  </a:cubicBezTo>
                  <a:cubicBezTo>
                    <a:pt x="384321" y="354994"/>
                    <a:pt x="380523" y="358788"/>
                    <a:pt x="373687" y="358788"/>
                  </a:cubicBezTo>
                  <a:lnTo>
                    <a:pt x="331911" y="358788"/>
                  </a:lnTo>
                  <a:lnTo>
                    <a:pt x="331911" y="399005"/>
                  </a:lnTo>
                  <a:lnTo>
                    <a:pt x="355457" y="399005"/>
                  </a:lnTo>
                  <a:cubicBezTo>
                    <a:pt x="361534" y="399005"/>
                    <a:pt x="365332" y="402799"/>
                    <a:pt x="365332" y="408870"/>
                  </a:cubicBezTo>
                  <a:cubicBezTo>
                    <a:pt x="365332" y="415699"/>
                    <a:pt x="361534" y="419493"/>
                    <a:pt x="355457" y="419493"/>
                  </a:cubicBezTo>
                  <a:lnTo>
                    <a:pt x="288616" y="419493"/>
                  </a:lnTo>
                  <a:cubicBezTo>
                    <a:pt x="282539" y="419493"/>
                    <a:pt x="278742" y="415699"/>
                    <a:pt x="278742" y="408870"/>
                  </a:cubicBezTo>
                  <a:cubicBezTo>
                    <a:pt x="278742" y="402799"/>
                    <a:pt x="282539" y="399005"/>
                    <a:pt x="288616" y="399005"/>
                  </a:cubicBezTo>
                  <a:lnTo>
                    <a:pt x="312162" y="399005"/>
                  </a:lnTo>
                  <a:lnTo>
                    <a:pt x="312162" y="358788"/>
                  </a:lnTo>
                  <a:lnTo>
                    <a:pt x="270386" y="358788"/>
                  </a:lnTo>
                  <a:cubicBezTo>
                    <a:pt x="264310" y="358788"/>
                    <a:pt x="259752" y="354994"/>
                    <a:pt x="259752" y="348164"/>
                  </a:cubicBezTo>
                  <a:cubicBezTo>
                    <a:pt x="259752" y="342094"/>
                    <a:pt x="264310" y="338300"/>
                    <a:pt x="270386" y="338300"/>
                  </a:cubicBezTo>
                  <a:lnTo>
                    <a:pt x="312162" y="338300"/>
                  </a:lnTo>
                  <a:lnTo>
                    <a:pt x="312162" y="328435"/>
                  </a:lnTo>
                  <a:lnTo>
                    <a:pt x="270386" y="328435"/>
                  </a:lnTo>
                  <a:cubicBezTo>
                    <a:pt x="264310" y="328435"/>
                    <a:pt x="259752" y="324641"/>
                    <a:pt x="259752" y="317812"/>
                  </a:cubicBezTo>
                  <a:cubicBezTo>
                    <a:pt x="259752" y="311741"/>
                    <a:pt x="264310" y="307947"/>
                    <a:pt x="270386" y="307947"/>
                  </a:cubicBezTo>
                  <a:lnTo>
                    <a:pt x="305326" y="307947"/>
                  </a:lnTo>
                  <a:lnTo>
                    <a:pt x="242283" y="209301"/>
                  </a:lnTo>
                  <a:cubicBezTo>
                    <a:pt x="241523" y="207024"/>
                    <a:pt x="240004" y="207024"/>
                    <a:pt x="238485" y="207024"/>
                  </a:cubicBezTo>
                  <a:lnTo>
                    <a:pt x="218736" y="207024"/>
                  </a:lnTo>
                  <a:cubicBezTo>
                    <a:pt x="211900" y="207024"/>
                    <a:pt x="208102" y="202471"/>
                    <a:pt x="208102" y="196401"/>
                  </a:cubicBezTo>
                  <a:cubicBezTo>
                    <a:pt x="208102" y="190330"/>
                    <a:pt x="211900" y="186536"/>
                    <a:pt x="218736" y="186536"/>
                  </a:cubicBezTo>
                  <a:close/>
                  <a:moveTo>
                    <a:pt x="44805" y="172171"/>
                  </a:moveTo>
                  <a:cubicBezTo>
                    <a:pt x="41008" y="182031"/>
                    <a:pt x="37211" y="191891"/>
                    <a:pt x="33414" y="202510"/>
                  </a:cubicBezTo>
                  <a:lnTo>
                    <a:pt x="73663" y="202510"/>
                  </a:lnTo>
                  <a:cubicBezTo>
                    <a:pt x="74422" y="197959"/>
                    <a:pt x="75941" y="193408"/>
                    <a:pt x="77460" y="188858"/>
                  </a:cubicBezTo>
                  <a:cubicBezTo>
                    <a:pt x="77460" y="188099"/>
                    <a:pt x="78219" y="186582"/>
                    <a:pt x="78979" y="185065"/>
                  </a:cubicBezTo>
                  <a:cubicBezTo>
                    <a:pt x="80498" y="180514"/>
                    <a:pt x="82016" y="175963"/>
                    <a:pt x="83535" y="172171"/>
                  </a:cubicBezTo>
                  <a:close/>
                  <a:moveTo>
                    <a:pt x="451103" y="136487"/>
                  </a:moveTo>
                  <a:cubicBezTo>
                    <a:pt x="455664" y="132683"/>
                    <a:pt x="461746" y="133444"/>
                    <a:pt x="465547" y="138009"/>
                  </a:cubicBezTo>
                  <a:cubicBezTo>
                    <a:pt x="470108" y="143335"/>
                    <a:pt x="473909" y="148661"/>
                    <a:pt x="477709" y="154748"/>
                  </a:cubicBezTo>
                  <a:cubicBezTo>
                    <a:pt x="481510" y="159313"/>
                    <a:pt x="479990" y="165400"/>
                    <a:pt x="475429" y="168444"/>
                  </a:cubicBezTo>
                  <a:cubicBezTo>
                    <a:pt x="473909" y="169966"/>
                    <a:pt x="471628" y="169966"/>
                    <a:pt x="469347" y="169966"/>
                  </a:cubicBezTo>
                  <a:cubicBezTo>
                    <a:pt x="466307" y="169966"/>
                    <a:pt x="463266" y="168444"/>
                    <a:pt x="460986" y="166161"/>
                  </a:cubicBezTo>
                  <a:cubicBezTo>
                    <a:pt x="457945" y="160835"/>
                    <a:pt x="454144" y="155509"/>
                    <a:pt x="449583" y="150183"/>
                  </a:cubicBezTo>
                  <a:cubicBezTo>
                    <a:pt x="446542" y="146379"/>
                    <a:pt x="446542" y="139531"/>
                    <a:pt x="451103" y="136487"/>
                  </a:cubicBezTo>
                  <a:close/>
                  <a:moveTo>
                    <a:pt x="185242" y="122835"/>
                  </a:moveTo>
                  <a:cubicBezTo>
                    <a:pt x="189040" y="119037"/>
                    <a:pt x="195876" y="119037"/>
                    <a:pt x="199674" y="122835"/>
                  </a:cubicBezTo>
                  <a:cubicBezTo>
                    <a:pt x="203472" y="126632"/>
                    <a:pt x="203472" y="132709"/>
                    <a:pt x="199674" y="137266"/>
                  </a:cubicBezTo>
                  <a:cubicBezTo>
                    <a:pt x="195117" y="141823"/>
                    <a:pt x="191319" y="146381"/>
                    <a:pt x="186762" y="150938"/>
                  </a:cubicBezTo>
                  <a:cubicBezTo>
                    <a:pt x="185242" y="153976"/>
                    <a:pt x="182204" y="154736"/>
                    <a:pt x="179166" y="154736"/>
                  </a:cubicBezTo>
                  <a:cubicBezTo>
                    <a:pt x="176887" y="154736"/>
                    <a:pt x="174609" y="153976"/>
                    <a:pt x="173090" y="152457"/>
                  </a:cubicBezTo>
                  <a:cubicBezTo>
                    <a:pt x="168532" y="149419"/>
                    <a:pt x="167773" y="142583"/>
                    <a:pt x="171571" y="138026"/>
                  </a:cubicBezTo>
                  <a:cubicBezTo>
                    <a:pt x="176128" y="132709"/>
                    <a:pt x="180685" y="127392"/>
                    <a:pt x="185242" y="122835"/>
                  </a:cubicBezTo>
                  <a:close/>
                  <a:moveTo>
                    <a:pt x="81257" y="111494"/>
                  </a:moveTo>
                  <a:cubicBezTo>
                    <a:pt x="71385" y="123629"/>
                    <a:pt x="62272" y="137282"/>
                    <a:pt x="54677" y="151692"/>
                  </a:cubicBezTo>
                  <a:lnTo>
                    <a:pt x="92648" y="151692"/>
                  </a:lnTo>
                  <a:lnTo>
                    <a:pt x="92648" y="150934"/>
                  </a:lnTo>
                  <a:cubicBezTo>
                    <a:pt x="93408" y="149417"/>
                    <a:pt x="94167" y="147900"/>
                    <a:pt x="94926" y="146383"/>
                  </a:cubicBezTo>
                  <a:cubicBezTo>
                    <a:pt x="97205" y="142591"/>
                    <a:pt x="99483" y="138799"/>
                    <a:pt x="101761" y="135006"/>
                  </a:cubicBezTo>
                  <a:cubicBezTo>
                    <a:pt x="102521" y="133489"/>
                    <a:pt x="103280" y="131972"/>
                    <a:pt x="104039" y="130455"/>
                  </a:cubicBezTo>
                  <a:cubicBezTo>
                    <a:pt x="107077" y="125905"/>
                    <a:pt x="110115" y="121354"/>
                    <a:pt x="113152" y="116803"/>
                  </a:cubicBezTo>
                  <a:cubicBezTo>
                    <a:pt x="113912" y="114528"/>
                    <a:pt x="115431" y="113011"/>
                    <a:pt x="116190" y="111494"/>
                  </a:cubicBezTo>
                  <a:close/>
                  <a:moveTo>
                    <a:pt x="400213" y="85002"/>
                  </a:moveTo>
                  <a:cubicBezTo>
                    <a:pt x="406282" y="88033"/>
                    <a:pt x="412351" y="91822"/>
                    <a:pt x="418420" y="95611"/>
                  </a:cubicBezTo>
                  <a:cubicBezTo>
                    <a:pt x="422972" y="98642"/>
                    <a:pt x="424489" y="104704"/>
                    <a:pt x="421455" y="109251"/>
                  </a:cubicBezTo>
                  <a:cubicBezTo>
                    <a:pt x="419179" y="112282"/>
                    <a:pt x="416144" y="113798"/>
                    <a:pt x="413110" y="113798"/>
                  </a:cubicBezTo>
                  <a:cubicBezTo>
                    <a:pt x="410834" y="113798"/>
                    <a:pt x="409317" y="113798"/>
                    <a:pt x="407800" y="112282"/>
                  </a:cubicBezTo>
                  <a:cubicBezTo>
                    <a:pt x="402489" y="109251"/>
                    <a:pt x="396420" y="106220"/>
                    <a:pt x="391110" y="103189"/>
                  </a:cubicBezTo>
                  <a:cubicBezTo>
                    <a:pt x="385799" y="100915"/>
                    <a:pt x="384282" y="94853"/>
                    <a:pt x="386558" y="89549"/>
                  </a:cubicBezTo>
                  <a:cubicBezTo>
                    <a:pt x="388834" y="84244"/>
                    <a:pt x="394903" y="82729"/>
                    <a:pt x="400213" y="85002"/>
                  </a:cubicBezTo>
                  <a:close/>
                  <a:moveTo>
                    <a:pt x="255897" y="76571"/>
                  </a:moveTo>
                  <a:cubicBezTo>
                    <a:pt x="261215" y="75053"/>
                    <a:pt x="266534" y="77330"/>
                    <a:pt x="268814" y="82644"/>
                  </a:cubicBezTo>
                  <a:cubicBezTo>
                    <a:pt x="271093" y="87958"/>
                    <a:pt x="268054" y="94032"/>
                    <a:pt x="262735" y="95550"/>
                  </a:cubicBezTo>
                  <a:cubicBezTo>
                    <a:pt x="257416" y="97827"/>
                    <a:pt x="251338" y="100864"/>
                    <a:pt x="245259" y="103141"/>
                  </a:cubicBezTo>
                  <a:cubicBezTo>
                    <a:pt x="243739" y="103901"/>
                    <a:pt x="242219" y="104660"/>
                    <a:pt x="240700" y="104660"/>
                  </a:cubicBezTo>
                  <a:cubicBezTo>
                    <a:pt x="237660" y="104660"/>
                    <a:pt x="233861" y="102382"/>
                    <a:pt x="231582" y="99346"/>
                  </a:cubicBezTo>
                  <a:cubicBezTo>
                    <a:pt x="229302" y="94032"/>
                    <a:pt x="231582" y="87958"/>
                    <a:pt x="236141" y="85681"/>
                  </a:cubicBezTo>
                  <a:cubicBezTo>
                    <a:pt x="242979" y="81885"/>
                    <a:pt x="249058" y="79608"/>
                    <a:pt x="255897" y="76571"/>
                  </a:cubicBezTo>
                  <a:close/>
                  <a:moveTo>
                    <a:pt x="318232" y="65184"/>
                  </a:moveTo>
                  <a:lnTo>
                    <a:pt x="318990" y="65184"/>
                  </a:lnTo>
                  <a:cubicBezTo>
                    <a:pt x="325813" y="65184"/>
                    <a:pt x="332636" y="65944"/>
                    <a:pt x="339459" y="66705"/>
                  </a:cubicBezTo>
                  <a:cubicBezTo>
                    <a:pt x="344766" y="67465"/>
                    <a:pt x="349314" y="72028"/>
                    <a:pt x="348556" y="78111"/>
                  </a:cubicBezTo>
                  <a:cubicBezTo>
                    <a:pt x="347798" y="83435"/>
                    <a:pt x="343249" y="87237"/>
                    <a:pt x="337943" y="87237"/>
                  </a:cubicBezTo>
                  <a:cubicBezTo>
                    <a:pt x="337943" y="87237"/>
                    <a:pt x="337184" y="86476"/>
                    <a:pt x="337184" y="86476"/>
                  </a:cubicBezTo>
                  <a:cubicBezTo>
                    <a:pt x="331120" y="85716"/>
                    <a:pt x="325055" y="85716"/>
                    <a:pt x="318990" y="85716"/>
                  </a:cubicBezTo>
                  <a:cubicBezTo>
                    <a:pt x="312925" y="85716"/>
                    <a:pt x="308376" y="81153"/>
                    <a:pt x="308376" y="75830"/>
                  </a:cubicBezTo>
                  <a:cubicBezTo>
                    <a:pt x="308376" y="69746"/>
                    <a:pt x="312925" y="65184"/>
                    <a:pt x="318232" y="65184"/>
                  </a:cubicBezTo>
                  <a:close/>
                  <a:moveTo>
                    <a:pt x="133656" y="60677"/>
                  </a:moveTo>
                  <a:cubicBezTo>
                    <a:pt x="121506" y="69778"/>
                    <a:pt x="109355" y="79638"/>
                    <a:pt x="98723" y="91015"/>
                  </a:cubicBezTo>
                  <a:lnTo>
                    <a:pt x="132138" y="91015"/>
                  </a:lnTo>
                  <a:cubicBezTo>
                    <a:pt x="133656" y="89498"/>
                    <a:pt x="135175" y="87223"/>
                    <a:pt x="136694" y="85706"/>
                  </a:cubicBezTo>
                  <a:cubicBezTo>
                    <a:pt x="138213" y="83431"/>
                    <a:pt x="140491" y="81155"/>
                    <a:pt x="142010" y="79638"/>
                  </a:cubicBezTo>
                  <a:cubicBezTo>
                    <a:pt x="144288" y="77363"/>
                    <a:pt x="146566" y="75088"/>
                    <a:pt x="148085" y="73571"/>
                  </a:cubicBezTo>
                  <a:cubicBezTo>
                    <a:pt x="150364" y="71295"/>
                    <a:pt x="151882" y="69020"/>
                    <a:pt x="154161" y="67503"/>
                  </a:cubicBezTo>
                  <a:cubicBezTo>
                    <a:pt x="156439" y="65228"/>
                    <a:pt x="159477" y="62952"/>
                    <a:pt x="161755" y="60677"/>
                  </a:cubicBezTo>
                  <a:close/>
                  <a:moveTo>
                    <a:pt x="214914" y="25029"/>
                  </a:moveTo>
                  <a:cubicBezTo>
                    <a:pt x="198966" y="28063"/>
                    <a:pt x="183018" y="33372"/>
                    <a:pt x="168589" y="40198"/>
                  </a:cubicBezTo>
                  <a:lnTo>
                    <a:pt x="188334" y="40198"/>
                  </a:lnTo>
                  <a:cubicBezTo>
                    <a:pt x="190612" y="38681"/>
                    <a:pt x="193650" y="37164"/>
                    <a:pt x="196688" y="34889"/>
                  </a:cubicBezTo>
                  <a:cubicBezTo>
                    <a:pt x="198207" y="34131"/>
                    <a:pt x="199725" y="32614"/>
                    <a:pt x="202004" y="31855"/>
                  </a:cubicBezTo>
                  <a:cubicBezTo>
                    <a:pt x="205041" y="30338"/>
                    <a:pt x="208079" y="28063"/>
                    <a:pt x="211877" y="26546"/>
                  </a:cubicBezTo>
                  <a:cubicBezTo>
                    <a:pt x="212636" y="25787"/>
                    <a:pt x="214155" y="25029"/>
                    <a:pt x="214914" y="25029"/>
                  </a:cubicBezTo>
                  <a:close/>
                  <a:moveTo>
                    <a:pt x="318954" y="20478"/>
                  </a:moveTo>
                  <a:cubicBezTo>
                    <a:pt x="310600" y="20478"/>
                    <a:pt x="303006" y="20478"/>
                    <a:pt x="294653" y="21237"/>
                  </a:cubicBezTo>
                  <a:lnTo>
                    <a:pt x="290855" y="21995"/>
                  </a:lnTo>
                  <a:cubicBezTo>
                    <a:pt x="290096" y="21995"/>
                    <a:pt x="290096" y="21995"/>
                    <a:pt x="289337" y="22754"/>
                  </a:cubicBezTo>
                  <a:cubicBezTo>
                    <a:pt x="285540" y="22754"/>
                    <a:pt x="282502" y="23512"/>
                    <a:pt x="278705" y="24271"/>
                  </a:cubicBezTo>
                  <a:cubicBezTo>
                    <a:pt x="278705" y="24271"/>
                    <a:pt x="278705" y="24271"/>
                    <a:pt x="277945" y="24271"/>
                  </a:cubicBezTo>
                  <a:cubicBezTo>
                    <a:pt x="274908" y="25029"/>
                    <a:pt x="271111" y="25787"/>
                    <a:pt x="268073" y="26546"/>
                  </a:cubicBezTo>
                  <a:cubicBezTo>
                    <a:pt x="267314" y="26546"/>
                    <a:pt x="267314" y="26546"/>
                    <a:pt x="266554" y="26546"/>
                  </a:cubicBezTo>
                  <a:cubicBezTo>
                    <a:pt x="263517" y="27304"/>
                    <a:pt x="260479" y="28821"/>
                    <a:pt x="257441" y="29580"/>
                  </a:cubicBezTo>
                  <a:cubicBezTo>
                    <a:pt x="256682" y="29580"/>
                    <a:pt x="255922" y="30338"/>
                    <a:pt x="254404" y="30338"/>
                  </a:cubicBezTo>
                  <a:cubicBezTo>
                    <a:pt x="252125" y="31097"/>
                    <a:pt x="249847" y="31855"/>
                    <a:pt x="246810" y="32614"/>
                  </a:cubicBezTo>
                  <a:cubicBezTo>
                    <a:pt x="245291" y="33372"/>
                    <a:pt x="243012" y="34131"/>
                    <a:pt x="240734" y="35648"/>
                  </a:cubicBezTo>
                  <a:cubicBezTo>
                    <a:pt x="239215" y="35648"/>
                    <a:pt x="238456" y="36406"/>
                    <a:pt x="236937" y="37164"/>
                  </a:cubicBezTo>
                  <a:cubicBezTo>
                    <a:pt x="182259" y="59918"/>
                    <a:pt x="136694" y="105426"/>
                    <a:pt x="109355" y="163069"/>
                  </a:cubicBezTo>
                  <a:cubicBezTo>
                    <a:pt x="109355" y="163828"/>
                    <a:pt x="109355" y="163828"/>
                    <a:pt x="109355" y="164586"/>
                  </a:cubicBezTo>
                  <a:cubicBezTo>
                    <a:pt x="107836" y="167620"/>
                    <a:pt x="106318" y="170654"/>
                    <a:pt x="104799" y="174446"/>
                  </a:cubicBezTo>
                  <a:cubicBezTo>
                    <a:pt x="104039" y="175205"/>
                    <a:pt x="103280" y="176722"/>
                    <a:pt x="103280" y="178239"/>
                  </a:cubicBezTo>
                  <a:cubicBezTo>
                    <a:pt x="101761" y="180514"/>
                    <a:pt x="101002" y="182789"/>
                    <a:pt x="100242" y="185823"/>
                  </a:cubicBezTo>
                  <a:cubicBezTo>
                    <a:pt x="99483" y="187341"/>
                    <a:pt x="98723" y="188858"/>
                    <a:pt x="97964" y="190374"/>
                  </a:cubicBezTo>
                  <a:cubicBezTo>
                    <a:pt x="97205" y="192650"/>
                    <a:pt x="96445" y="194925"/>
                    <a:pt x="95686" y="197201"/>
                  </a:cubicBezTo>
                  <a:cubicBezTo>
                    <a:pt x="95686" y="199476"/>
                    <a:pt x="94926" y="200993"/>
                    <a:pt x="94167" y="203268"/>
                  </a:cubicBezTo>
                  <a:cubicBezTo>
                    <a:pt x="93408" y="204785"/>
                    <a:pt x="92648" y="207061"/>
                    <a:pt x="92648" y="209336"/>
                  </a:cubicBezTo>
                  <a:cubicBezTo>
                    <a:pt x="91889" y="211611"/>
                    <a:pt x="91129" y="213128"/>
                    <a:pt x="90370" y="215404"/>
                  </a:cubicBezTo>
                  <a:cubicBezTo>
                    <a:pt x="90370" y="217679"/>
                    <a:pt x="89611" y="219955"/>
                    <a:pt x="88851" y="221471"/>
                  </a:cubicBezTo>
                  <a:cubicBezTo>
                    <a:pt x="88851" y="223747"/>
                    <a:pt x="88092" y="226022"/>
                    <a:pt x="87332" y="227539"/>
                  </a:cubicBezTo>
                  <a:cubicBezTo>
                    <a:pt x="87332" y="229815"/>
                    <a:pt x="86573" y="232090"/>
                    <a:pt x="86573" y="234365"/>
                  </a:cubicBezTo>
                  <a:cubicBezTo>
                    <a:pt x="85813" y="236641"/>
                    <a:pt x="85813" y="238158"/>
                    <a:pt x="85054" y="240433"/>
                  </a:cubicBezTo>
                  <a:cubicBezTo>
                    <a:pt x="85054" y="242708"/>
                    <a:pt x="84295" y="244984"/>
                    <a:pt x="84295" y="247259"/>
                  </a:cubicBezTo>
                  <a:cubicBezTo>
                    <a:pt x="83535" y="249535"/>
                    <a:pt x="83535" y="251810"/>
                    <a:pt x="83535" y="253327"/>
                  </a:cubicBezTo>
                  <a:cubicBezTo>
                    <a:pt x="82776" y="255602"/>
                    <a:pt x="82776" y="258636"/>
                    <a:pt x="82776" y="260912"/>
                  </a:cubicBezTo>
                  <a:cubicBezTo>
                    <a:pt x="82016" y="262428"/>
                    <a:pt x="82016" y="264704"/>
                    <a:pt x="82016" y="266221"/>
                  </a:cubicBezTo>
                  <a:cubicBezTo>
                    <a:pt x="82016" y="269255"/>
                    <a:pt x="81257" y="272288"/>
                    <a:pt x="81257" y="275322"/>
                  </a:cubicBezTo>
                  <a:cubicBezTo>
                    <a:pt x="81257" y="276839"/>
                    <a:pt x="81257" y="278356"/>
                    <a:pt x="81257" y="279873"/>
                  </a:cubicBezTo>
                  <a:cubicBezTo>
                    <a:pt x="80498" y="284424"/>
                    <a:pt x="80498" y="288975"/>
                    <a:pt x="80498" y="293525"/>
                  </a:cubicBezTo>
                  <a:cubicBezTo>
                    <a:pt x="80498" y="298076"/>
                    <a:pt x="80498" y="302627"/>
                    <a:pt x="81257" y="306419"/>
                  </a:cubicBezTo>
                  <a:cubicBezTo>
                    <a:pt x="81257" y="308695"/>
                    <a:pt x="81257" y="310212"/>
                    <a:pt x="81257" y="311729"/>
                  </a:cubicBezTo>
                  <a:cubicBezTo>
                    <a:pt x="81257" y="314004"/>
                    <a:pt x="81257" y="317038"/>
                    <a:pt x="82016" y="320072"/>
                  </a:cubicBezTo>
                  <a:cubicBezTo>
                    <a:pt x="82016" y="321589"/>
                    <a:pt x="82016" y="323864"/>
                    <a:pt x="82776" y="325381"/>
                  </a:cubicBezTo>
                  <a:cubicBezTo>
                    <a:pt x="82776" y="328415"/>
                    <a:pt x="82776" y="330690"/>
                    <a:pt x="83535" y="332966"/>
                  </a:cubicBezTo>
                  <a:cubicBezTo>
                    <a:pt x="83535" y="335241"/>
                    <a:pt x="83535" y="336758"/>
                    <a:pt x="84295" y="339033"/>
                  </a:cubicBezTo>
                  <a:cubicBezTo>
                    <a:pt x="84295" y="341309"/>
                    <a:pt x="85054" y="343584"/>
                    <a:pt x="85054" y="345859"/>
                  </a:cubicBezTo>
                  <a:cubicBezTo>
                    <a:pt x="85813" y="348135"/>
                    <a:pt x="85813" y="350410"/>
                    <a:pt x="86573" y="351927"/>
                  </a:cubicBezTo>
                  <a:cubicBezTo>
                    <a:pt x="86573" y="354203"/>
                    <a:pt x="87332" y="356478"/>
                    <a:pt x="87332" y="358753"/>
                  </a:cubicBezTo>
                  <a:cubicBezTo>
                    <a:pt x="88092" y="361029"/>
                    <a:pt x="88851" y="362546"/>
                    <a:pt x="88851" y="364821"/>
                  </a:cubicBezTo>
                  <a:cubicBezTo>
                    <a:pt x="89611" y="367096"/>
                    <a:pt x="90370" y="369372"/>
                    <a:pt x="90370" y="370889"/>
                  </a:cubicBezTo>
                  <a:cubicBezTo>
                    <a:pt x="91129" y="373164"/>
                    <a:pt x="91889" y="375439"/>
                    <a:pt x="91889" y="376956"/>
                  </a:cubicBezTo>
                  <a:cubicBezTo>
                    <a:pt x="92648" y="379232"/>
                    <a:pt x="93408" y="381507"/>
                    <a:pt x="94167" y="383783"/>
                  </a:cubicBezTo>
                  <a:cubicBezTo>
                    <a:pt x="94926" y="385300"/>
                    <a:pt x="95686" y="387575"/>
                    <a:pt x="95686" y="389092"/>
                  </a:cubicBezTo>
                  <a:cubicBezTo>
                    <a:pt x="96445" y="391367"/>
                    <a:pt x="97205" y="393643"/>
                    <a:pt x="97964" y="395918"/>
                  </a:cubicBezTo>
                  <a:cubicBezTo>
                    <a:pt x="98723" y="397435"/>
                    <a:pt x="99483" y="398952"/>
                    <a:pt x="100242" y="401227"/>
                  </a:cubicBezTo>
                  <a:cubicBezTo>
                    <a:pt x="101002" y="403503"/>
                    <a:pt x="101761" y="405778"/>
                    <a:pt x="103280" y="408812"/>
                  </a:cubicBezTo>
                  <a:cubicBezTo>
                    <a:pt x="103280" y="409570"/>
                    <a:pt x="104039" y="411087"/>
                    <a:pt x="104799" y="412604"/>
                  </a:cubicBezTo>
                  <a:cubicBezTo>
                    <a:pt x="106318" y="415638"/>
                    <a:pt x="107077" y="418672"/>
                    <a:pt x="108596" y="422464"/>
                  </a:cubicBezTo>
                  <a:cubicBezTo>
                    <a:pt x="109355" y="422464"/>
                    <a:pt x="109355" y="423223"/>
                    <a:pt x="109355" y="423223"/>
                  </a:cubicBezTo>
                  <a:cubicBezTo>
                    <a:pt x="136694" y="481624"/>
                    <a:pt x="182259" y="526374"/>
                    <a:pt x="236937" y="549886"/>
                  </a:cubicBezTo>
                  <a:cubicBezTo>
                    <a:pt x="237697" y="549886"/>
                    <a:pt x="239215" y="550644"/>
                    <a:pt x="240734" y="551403"/>
                  </a:cubicBezTo>
                  <a:cubicBezTo>
                    <a:pt x="243012" y="552161"/>
                    <a:pt x="245291" y="552920"/>
                    <a:pt x="246810" y="553678"/>
                  </a:cubicBezTo>
                  <a:cubicBezTo>
                    <a:pt x="249847" y="554437"/>
                    <a:pt x="252125" y="555195"/>
                    <a:pt x="254404" y="555954"/>
                  </a:cubicBezTo>
                  <a:cubicBezTo>
                    <a:pt x="255922" y="556712"/>
                    <a:pt x="256682" y="556712"/>
                    <a:pt x="257441" y="557471"/>
                  </a:cubicBezTo>
                  <a:cubicBezTo>
                    <a:pt x="260479" y="558229"/>
                    <a:pt x="263517" y="558988"/>
                    <a:pt x="266554" y="559746"/>
                  </a:cubicBezTo>
                  <a:cubicBezTo>
                    <a:pt x="267314" y="559746"/>
                    <a:pt x="267314" y="559746"/>
                    <a:pt x="268073" y="559746"/>
                  </a:cubicBezTo>
                  <a:cubicBezTo>
                    <a:pt x="271111" y="560504"/>
                    <a:pt x="274908" y="561263"/>
                    <a:pt x="277945" y="562021"/>
                  </a:cubicBezTo>
                  <a:cubicBezTo>
                    <a:pt x="278705" y="562021"/>
                    <a:pt x="278705" y="562021"/>
                    <a:pt x="278705" y="562780"/>
                  </a:cubicBezTo>
                  <a:cubicBezTo>
                    <a:pt x="282502" y="562780"/>
                    <a:pt x="285540" y="563538"/>
                    <a:pt x="289337" y="564297"/>
                  </a:cubicBezTo>
                  <a:cubicBezTo>
                    <a:pt x="290096" y="564297"/>
                    <a:pt x="290096" y="564297"/>
                    <a:pt x="290855" y="564297"/>
                  </a:cubicBezTo>
                  <a:lnTo>
                    <a:pt x="294653" y="565055"/>
                  </a:lnTo>
                  <a:cubicBezTo>
                    <a:pt x="303006" y="565814"/>
                    <a:pt x="310600" y="566572"/>
                    <a:pt x="318954" y="566572"/>
                  </a:cubicBezTo>
                  <a:cubicBezTo>
                    <a:pt x="449573" y="566572"/>
                    <a:pt x="556650" y="443701"/>
                    <a:pt x="556650" y="293525"/>
                  </a:cubicBezTo>
                  <a:cubicBezTo>
                    <a:pt x="556650" y="142591"/>
                    <a:pt x="449573" y="20478"/>
                    <a:pt x="318954" y="20478"/>
                  </a:cubicBezTo>
                  <a:close/>
                  <a:moveTo>
                    <a:pt x="258201" y="0"/>
                  </a:moveTo>
                  <a:cubicBezTo>
                    <a:pt x="268073" y="0"/>
                    <a:pt x="277945" y="758"/>
                    <a:pt x="287818" y="2275"/>
                  </a:cubicBezTo>
                  <a:cubicBezTo>
                    <a:pt x="298450" y="758"/>
                    <a:pt x="308322" y="0"/>
                    <a:pt x="318954" y="0"/>
                  </a:cubicBezTo>
                  <a:cubicBezTo>
                    <a:pt x="460964" y="0"/>
                    <a:pt x="577154" y="131214"/>
                    <a:pt x="577154" y="293525"/>
                  </a:cubicBezTo>
                  <a:cubicBezTo>
                    <a:pt x="577154" y="455078"/>
                    <a:pt x="460964" y="586292"/>
                    <a:pt x="318954" y="586292"/>
                  </a:cubicBezTo>
                  <a:cubicBezTo>
                    <a:pt x="308322" y="586292"/>
                    <a:pt x="298450" y="585534"/>
                    <a:pt x="287818" y="584775"/>
                  </a:cubicBezTo>
                  <a:cubicBezTo>
                    <a:pt x="277945" y="585534"/>
                    <a:pt x="268073" y="586292"/>
                    <a:pt x="258201" y="586292"/>
                  </a:cubicBezTo>
                  <a:cubicBezTo>
                    <a:pt x="203522" y="586292"/>
                    <a:pt x="152642" y="567331"/>
                    <a:pt x="110874" y="533958"/>
                  </a:cubicBezTo>
                  <a:cubicBezTo>
                    <a:pt x="110115" y="533200"/>
                    <a:pt x="109355" y="533200"/>
                    <a:pt x="108596" y="532441"/>
                  </a:cubicBezTo>
                  <a:cubicBezTo>
                    <a:pt x="91129" y="518031"/>
                    <a:pt x="75182" y="501344"/>
                    <a:pt x="60753" y="482383"/>
                  </a:cubicBezTo>
                  <a:cubicBezTo>
                    <a:pt x="60753" y="482383"/>
                    <a:pt x="59993" y="481624"/>
                    <a:pt x="59993" y="480866"/>
                  </a:cubicBezTo>
                  <a:cubicBezTo>
                    <a:pt x="46324" y="461904"/>
                    <a:pt x="34173" y="441426"/>
                    <a:pt x="25060" y="419430"/>
                  </a:cubicBezTo>
                  <a:cubicBezTo>
                    <a:pt x="24301" y="418672"/>
                    <a:pt x="24301" y="417913"/>
                    <a:pt x="24301" y="417913"/>
                  </a:cubicBezTo>
                  <a:cubicBezTo>
                    <a:pt x="8353" y="379990"/>
                    <a:pt x="0" y="337516"/>
                    <a:pt x="0" y="293525"/>
                  </a:cubicBezTo>
                  <a:cubicBezTo>
                    <a:pt x="0" y="264704"/>
                    <a:pt x="3037" y="237399"/>
                    <a:pt x="9872" y="211611"/>
                  </a:cubicBezTo>
                  <a:cubicBezTo>
                    <a:pt x="9872" y="210095"/>
                    <a:pt x="10632" y="209336"/>
                    <a:pt x="10632" y="207819"/>
                  </a:cubicBezTo>
                  <a:cubicBezTo>
                    <a:pt x="15188" y="191133"/>
                    <a:pt x="21263" y="174446"/>
                    <a:pt x="28857" y="158519"/>
                  </a:cubicBezTo>
                  <a:cubicBezTo>
                    <a:pt x="28857" y="157760"/>
                    <a:pt x="28857" y="157760"/>
                    <a:pt x="29617" y="157002"/>
                  </a:cubicBezTo>
                  <a:cubicBezTo>
                    <a:pt x="39489" y="134248"/>
                    <a:pt x="52399" y="113769"/>
                    <a:pt x="67588" y="94808"/>
                  </a:cubicBezTo>
                  <a:cubicBezTo>
                    <a:pt x="68347" y="94808"/>
                    <a:pt x="68347" y="94049"/>
                    <a:pt x="69106" y="94049"/>
                  </a:cubicBezTo>
                  <a:cubicBezTo>
                    <a:pt x="85054" y="74329"/>
                    <a:pt x="103280" y="57643"/>
                    <a:pt x="123025" y="43232"/>
                  </a:cubicBezTo>
                  <a:cubicBezTo>
                    <a:pt x="162514" y="15927"/>
                    <a:pt x="208839" y="0"/>
                    <a:pt x="2582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0" name="组合 19"/>
          <p:cNvGrpSpPr/>
          <p:nvPr/>
        </p:nvGrpSpPr>
        <p:grpSpPr>
          <a:xfrm>
            <a:off x="3819061" y="4035244"/>
            <a:ext cx="998376" cy="998376"/>
            <a:chOff x="3840082" y="3974182"/>
            <a:chExt cx="998376" cy="998376"/>
          </a:xfrm>
        </p:grpSpPr>
        <p:sp>
          <p:nvSpPr>
            <p:cNvPr id="21" name="椭圆 20"/>
            <p:cNvSpPr/>
            <p:nvPr/>
          </p:nvSpPr>
          <p:spPr>
            <a:xfrm>
              <a:off x="3840082" y="3974182"/>
              <a:ext cx="998376" cy="998376"/>
            </a:xfrm>
            <a:prstGeom prst="ellipse">
              <a:avLst/>
            </a:prstGeom>
            <a:solidFill>
              <a:srgbClr val="F82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shelter_242248"/>
            <p:cNvSpPr>
              <a:spLocks noChangeAspect="1"/>
            </p:cNvSpPr>
            <p:nvPr/>
          </p:nvSpPr>
          <p:spPr bwMode="auto">
            <a:xfrm>
              <a:off x="4153194" y="4287575"/>
              <a:ext cx="372152" cy="371590"/>
            </a:xfrm>
            <a:custGeom>
              <a:avLst/>
              <a:gdLst>
                <a:gd name="connsiteX0" fmla="*/ 208628 w 607639"/>
                <a:gd name="connsiteY0" fmla="*/ 568860 h 606722"/>
                <a:gd name="connsiteX1" fmla="*/ 208628 w 607639"/>
                <a:gd name="connsiteY1" fmla="*/ 588147 h 606722"/>
                <a:gd name="connsiteX2" fmla="*/ 398922 w 607639"/>
                <a:gd name="connsiteY2" fmla="*/ 588147 h 606722"/>
                <a:gd name="connsiteX3" fmla="*/ 398922 w 607639"/>
                <a:gd name="connsiteY3" fmla="*/ 568860 h 606722"/>
                <a:gd name="connsiteX4" fmla="*/ 322343 w 607639"/>
                <a:gd name="connsiteY4" fmla="*/ 522467 h 606722"/>
                <a:gd name="connsiteX5" fmla="*/ 342242 w 607639"/>
                <a:gd name="connsiteY5" fmla="*/ 522467 h 606722"/>
                <a:gd name="connsiteX6" fmla="*/ 342242 w 607639"/>
                <a:gd name="connsiteY6" fmla="*/ 541026 h 606722"/>
                <a:gd name="connsiteX7" fmla="*/ 322343 w 607639"/>
                <a:gd name="connsiteY7" fmla="*/ 541026 h 606722"/>
                <a:gd name="connsiteX8" fmla="*/ 295105 w 607639"/>
                <a:gd name="connsiteY8" fmla="*/ 522467 h 606722"/>
                <a:gd name="connsiteX9" fmla="*/ 312464 w 607639"/>
                <a:gd name="connsiteY9" fmla="*/ 522467 h 606722"/>
                <a:gd name="connsiteX10" fmla="*/ 312464 w 607639"/>
                <a:gd name="connsiteY10" fmla="*/ 541026 h 606722"/>
                <a:gd name="connsiteX11" fmla="*/ 295105 w 607639"/>
                <a:gd name="connsiteY11" fmla="*/ 541026 h 606722"/>
                <a:gd name="connsiteX12" fmla="*/ 265326 w 607639"/>
                <a:gd name="connsiteY12" fmla="*/ 522467 h 606722"/>
                <a:gd name="connsiteX13" fmla="*/ 285155 w 607639"/>
                <a:gd name="connsiteY13" fmla="*/ 522467 h 606722"/>
                <a:gd name="connsiteX14" fmla="*/ 285155 w 607639"/>
                <a:gd name="connsiteY14" fmla="*/ 541026 h 606722"/>
                <a:gd name="connsiteX15" fmla="*/ 265326 w 607639"/>
                <a:gd name="connsiteY15" fmla="*/ 541026 h 606722"/>
                <a:gd name="connsiteX16" fmla="*/ 446184 w 607639"/>
                <a:gd name="connsiteY16" fmla="*/ 464604 h 606722"/>
                <a:gd name="connsiteX17" fmla="*/ 436482 w 607639"/>
                <a:gd name="connsiteY17" fmla="*/ 474292 h 606722"/>
                <a:gd name="connsiteX18" fmla="*/ 446184 w 607639"/>
                <a:gd name="connsiteY18" fmla="*/ 483891 h 606722"/>
                <a:gd name="connsiteX19" fmla="*/ 455885 w 607639"/>
                <a:gd name="connsiteY19" fmla="*/ 474292 h 606722"/>
                <a:gd name="connsiteX20" fmla="*/ 446184 w 607639"/>
                <a:gd name="connsiteY20" fmla="*/ 464604 h 606722"/>
                <a:gd name="connsiteX21" fmla="*/ 161366 w 607639"/>
                <a:gd name="connsiteY21" fmla="*/ 464604 h 606722"/>
                <a:gd name="connsiteX22" fmla="*/ 151665 w 607639"/>
                <a:gd name="connsiteY22" fmla="*/ 474292 h 606722"/>
                <a:gd name="connsiteX23" fmla="*/ 161366 w 607639"/>
                <a:gd name="connsiteY23" fmla="*/ 483891 h 606722"/>
                <a:gd name="connsiteX24" fmla="*/ 171068 w 607639"/>
                <a:gd name="connsiteY24" fmla="*/ 474292 h 606722"/>
                <a:gd name="connsiteX25" fmla="*/ 161366 w 607639"/>
                <a:gd name="connsiteY25" fmla="*/ 464604 h 606722"/>
                <a:gd name="connsiteX26" fmla="*/ 553791 w 607639"/>
                <a:gd name="connsiteY26" fmla="*/ 464249 h 606722"/>
                <a:gd name="connsiteX27" fmla="*/ 573639 w 607639"/>
                <a:gd name="connsiteY27" fmla="*/ 484069 h 606722"/>
                <a:gd name="connsiteX28" fmla="*/ 589037 w 607639"/>
                <a:gd name="connsiteY28" fmla="*/ 484069 h 606722"/>
                <a:gd name="connsiteX29" fmla="*/ 589037 w 607639"/>
                <a:gd name="connsiteY29" fmla="*/ 464249 h 606722"/>
                <a:gd name="connsiteX30" fmla="*/ 506351 w 607639"/>
                <a:gd name="connsiteY30" fmla="*/ 464249 h 606722"/>
                <a:gd name="connsiteX31" fmla="*/ 526199 w 607639"/>
                <a:gd name="connsiteY31" fmla="*/ 484069 h 606722"/>
                <a:gd name="connsiteX32" fmla="*/ 547383 w 607639"/>
                <a:gd name="connsiteY32" fmla="*/ 484069 h 606722"/>
                <a:gd name="connsiteX33" fmla="*/ 527534 w 607639"/>
                <a:gd name="connsiteY33" fmla="*/ 464249 h 606722"/>
                <a:gd name="connsiteX34" fmla="*/ 472707 w 607639"/>
                <a:gd name="connsiteY34" fmla="*/ 464249 h 606722"/>
                <a:gd name="connsiteX35" fmla="*/ 474487 w 607639"/>
                <a:gd name="connsiteY35" fmla="*/ 474292 h 606722"/>
                <a:gd name="connsiteX36" fmla="*/ 472707 w 607639"/>
                <a:gd name="connsiteY36" fmla="*/ 484069 h 606722"/>
                <a:gd name="connsiteX37" fmla="*/ 499854 w 607639"/>
                <a:gd name="connsiteY37" fmla="*/ 484069 h 606722"/>
                <a:gd name="connsiteX38" fmla="*/ 480006 w 607639"/>
                <a:gd name="connsiteY38" fmla="*/ 464249 h 606722"/>
                <a:gd name="connsiteX39" fmla="*/ 127544 w 607639"/>
                <a:gd name="connsiteY39" fmla="*/ 464249 h 606722"/>
                <a:gd name="connsiteX40" fmla="*/ 107696 w 607639"/>
                <a:gd name="connsiteY40" fmla="*/ 484069 h 606722"/>
                <a:gd name="connsiteX41" fmla="*/ 134843 w 607639"/>
                <a:gd name="connsiteY41" fmla="*/ 484069 h 606722"/>
                <a:gd name="connsiteX42" fmla="*/ 133063 w 607639"/>
                <a:gd name="connsiteY42" fmla="*/ 474292 h 606722"/>
                <a:gd name="connsiteX43" fmla="*/ 134932 w 607639"/>
                <a:gd name="connsiteY43" fmla="*/ 464249 h 606722"/>
                <a:gd name="connsiteX44" fmla="*/ 80104 w 607639"/>
                <a:gd name="connsiteY44" fmla="*/ 464249 h 606722"/>
                <a:gd name="connsiteX45" fmla="*/ 60256 w 607639"/>
                <a:gd name="connsiteY45" fmla="*/ 484069 h 606722"/>
                <a:gd name="connsiteX46" fmla="*/ 81440 w 607639"/>
                <a:gd name="connsiteY46" fmla="*/ 484069 h 606722"/>
                <a:gd name="connsiteX47" fmla="*/ 101288 w 607639"/>
                <a:gd name="connsiteY47" fmla="*/ 464249 h 606722"/>
                <a:gd name="connsiteX48" fmla="*/ 18602 w 607639"/>
                <a:gd name="connsiteY48" fmla="*/ 464249 h 606722"/>
                <a:gd name="connsiteX49" fmla="*/ 18602 w 607639"/>
                <a:gd name="connsiteY49" fmla="*/ 484069 h 606722"/>
                <a:gd name="connsiteX50" fmla="*/ 33911 w 607639"/>
                <a:gd name="connsiteY50" fmla="*/ 484069 h 606722"/>
                <a:gd name="connsiteX51" fmla="*/ 53759 w 607639"/>
                <a:gd name="connsiteY51" fmla="*/ 464249 h 606722"/>
                <a:gd name="connsiteX52" fmla="*/ 0 w 607639"/>
                <a:gd name="connsiteY52" fmla="*/ 445762 h 606722"/>
                <a:gd name="connsiteX53" fmla="*/ 161366 w 607639"/>
                <a:gd name="connsiteY53" fmla="*/ 446028 h 606722"/>
                <a:gd name="connsiteX54" fmla="*/ 189670 w 607639"/>
                <a:gd name="connsiteY54" fmla="*/ 474292 h 606722"/>
                <a:gd name="connsiteX55" fmla="*/ 169911 w 607639"/>
                <a:gd name="connsiteY55" fmla="*/ 501222 h 606722"/>
                <a:gd name="connsiteX56" fmla="*/ 169911 w 607639"/>
                <a:gd name="connsiteY56" fmla="*/ 588147 h 606722"/>
                <a:gd name="connsiteX57" fmla="*/ 190026 w 607639"/>
                <a:gd name="connsiteY57" fmla="*/ 588147 h 606722"/>
                <a:gd name="connsiteX58" fmla="*/ 190026 w 607639"/>
                <a:gd name="connsiteY58" fmla="*/ 550284 h 606722"/>
                <a:gd name="connsiteX59" fmla="*/ 417524 w 607639"/>
                <a:gd name="connsiteY59" fmla="*/ 550284 h 606722"/>
                <a:gd name="connsiteX60" fmla="*/ 417524 w 607639"/>
                <a:gd name="connsiteY60" fmla="*/ 588147 h 606722"/>
                <a:gd name="connsiteX61" fmla="*/ 437728 w 607639"/>
                <a:gd name="connsiteY61" fmla="*/ 588147 h 606722"/>
                <a:gd name="connsiteX62" fmla="*/ 437728 w 607639"/>
                <a:gd name="connsiteY62" fmla="*/ 501222 h 606722"/>
                <a:gd name="connsiteX63" fmla="*/ 417880 w 607639"/>
                <a:gd name="connsiteY63" fmla="*/ 474292 h 606722"/>
                <a:gd name="connsiteX64" fmla="*/ 446184 w 607639"/>
                <a:gd name="connsiteY64" fmla="*/ 446028 h 606722"/>
                <a:gd name="connsiteX65" fmla="*/ 446451 w 607639"/>
                <a:gd name="connsiteY65" fmla="*/ 446028 h 606722"/>
                <a:gd name="connsiteX66" fmla="*/ 607639 w 607639"/>
                <a:gd name="connsiteY66" fmla="*/ 445762 h 606722"/>
                <a:gd name="connsiteX67" fmla="*/ 607639 w 607639"/>
                <a:gd name="connsiteY67" fmla="*/ 502644 h 606722"/>
                <a:gd name="connsiteX68" fmla="*/ 456330 w 607639"/>
                <a:gd name="connsiteY68" fmla="*/ 502644 h 606722"/>
                <a:gd name="connsiteX69" fmla="*/ 456330 w 607639"/>
                <a:gd name="connsiteY69" fmla="*/ 588147 h 606722"/>
                <a:gd name="connsiteX70" fmla="*/ 607639 w 607639"/>
                <a:gd name="connsiteY70" fmla="*/ 588147 h 606722"/>
                <a:gd name="connsiteX71" fmla="*/ 607639 w 607639"/>
                <a:gd name="connsiteY71" fmla="*/ 606722 h 606722"/>
                <a:gd name="connsiteX72" fmla="*/ 0 w 607639"/>
                <a:gd name="connsiteY72" fmla="*/ 606722 h 606722"/>
                <a:gd name="connsiteX73" fmla="*/ 0 w 607639"/>
                <a:gd name="connsiteY73" fmla="*/ 588147 h 606722"/>
                <a:gd name="connsiteX74" fmla="*/ 151309 w 607639"/>
                <a:gd name="connsiteY74" fmla="*/ 588147 h 606722"/>
                <a:gd name="connsiteX75" fmla="*/ 151309 w 607639"/>
                <a:gd name="connsiteY75" fmla="*/ 502644 h 606722"/>
                <a:gd name="connsiteX76" fmla="*/ 0 w 607639"/>
                <a:gd name="connsiteY76" fmla="*/ 502644 h 606722"/>
                <a:gd name="connsiteX77" fmla="*/ 295105 w 607639"/>
                <a:gd name="connsiteY77" fmla="*/ 427203 h 606722"/>
                <a:gd name="connsiteX78" fmla="*/ 312464 w 607639"/>
                <a:gd name="connsiteY78" fmla="*/ 427203 h 606722"/>
                <a:gd name="connsiteX79" fmla="*/ 312464 w 607639"/>
                <a:gd name="connsiteY79" fmla="*/ 445762 h 606722"/>
                <a:gd name="connsiteX80" fmla="*/ 295105 w 607639"/>
                <a:gd name="connsiteY80" fmla="*/ 445762 h 606722"/>
                <a:gd name="connsiteX81" fmla="*/ 342228 w 607639"/>
                <a:gd name="connsiteY81" fmla="*/ 351649 h 606722"/>
                <a:gd name="connsiteX82" fmla="*/ 342228 w 607639"/>
                <a:gd name="connsiteY82" fmla="*/ 437051 h 606722"/>
                <a:gd name="connsiteX83" fmla="*/ 389404 w 607639"/>
                <a:gd name="connsiteY83" fmla="*/ 437051 h 606722"/>
                <a:gd name="connsiteX84" fmla="*/ 389404 w 607639"/>
                <a:gd name="connsiteY84" fmla="*/ 351649 h 606722"/>
                <a:gd name="connsiteX85" fmla="*/ 218234 w 607639"/>
                <a:gd name="connsiteY85" fmla="*/ 351649 h 606722"/>
                <a:gd name="connsiteX86" fmla="*/ 218234 w 607639"/>
                <a:gd name="connsiteY86" fmla="*/ 437051 h 606722"/>
                <a:gd name="connsiteX87" fmla="*/ 265321 w 607639"/>
                <a:gd name="connsiteY87" fmla="*/ 437051 h 606722"/>
                <a:gd name="connsiteX88" fmla="*/ 265321 w 607639"/>
                <a:gd name="connsiteY88" fmla="*/ 351649 h 606722"/>
                <a:gd name="connsiteX89" fmla="*/ 218234 w 607639"/>
                <a:gd name="connsiteY89" fmla="*/ 303305 h 606722"/>
                <a:gd name="connsiteX90" fmla="*/ 218234 w 607639"/>
                <a:gd name="connsiteY90" fmla="*/ 333076 h 606722"/>
                <a:gd name="connsiteX91" fmla="*/ 283925 w 607639"/>
                <a:gd name="connsiteY91" fmla="*/ 333076 h 606722"/>
                <a:gd name="connsiteX92" fmla="*/ 283925 w 607639"/>
                <a:gd name="connsiteY92" fmla="*/ 455624 h 606722"/>
                <a:gd name="connsiteX93" fmla="*/ 218234 w 607639"/>
                <a:gd name="connsiteY93" fmla="*/ 455624 h 606722"/>
                <a:gd name="connsiteX94" fmla="*/ 218234 w 607639"/>
                <a:gd name="connsiteY94" fmla="*/ 464244 h 606722"/>
                <a:gd name="connsiteX95" fmla="*/ 389404 w 607639"/>
                <a:gd name="connsiteY95" fmla="*/ 464244 h 606722"/>
                <a:gd name="connsiteX96" fmla="*/ 389404 w 607639"/>
                <a:gd name="connsiteY96" fmla="*/ 455624 h 606722"/>
                <a:gd name="connsiteX97" fmla="*/ 323624 w 607639"/>
                <a:gd name="connsiteY97" fmla="*/ 455624 h 606722"/>
                <a:gd name="connsiteX98" fmla="*/ 323624 w 607639"/>
                <a:gd name="connsiteY98" fmla="*/ 333076 h 606722"/>
                <a:gd name="connsiteX99" fmla="*/ 389404 w 607639"/>
                <a:gd name="connsiteY99" fmla="*/ 333076 h 606722"/>
                <a:gd name="connsiteX100" fmla="*/ 389404 w 607639"/>
                <a:gd name="connsiteY100" fmla="*/ 303305 h 606722"/>
                <a:gd name="connsiteX101" fmla="*/ 189750 w 607639"/>
                <a:gd name="connsiteY101" fmla="*/ 284732 h 606722"/>
                <a:gd name="connsiteX102" fmla="*/ 417888 w 607639"/>
                <a:gd name="connsiteY102" fmla="*/ 284732 h 606722"/>
                <a:gd name="connsiteX103" fmla="*/ 417888 w 607639"/>
                <a:gd name="connsiteY103" fmla="*/ 303305 h 606722"/>
                <a:gd name="connsiteX104" fmla="*/ 408008 w 607639"/>
                <a:gd name="connsiteY104" fmla="*/ 303305 h 606722"/>
                <a:gd name="connsiteX105" fmla="*/ 408008 w 607639"/>
                <a:gd name="connsiteY105" fmla="*/ 541026 h 606722"/>
                <a:gd name="connsiteX106" fmla="*/ 389404 w 607639"/>
                <a:gd name="connsiteY106" fmla="*/ 541026 h 606722"/>
                <a:gd name="connsiteX107" fmla="*/ 389404 w 607639"/>
                <a:gd name="connsiteY107" fmla="*/ 482818 h 606722"/>
                <a:gd name="connsiteX108" fmla="*/ 218234 w 607639"/>
                <a:gd name="connsiteY108" fmla="*/ 482818 h 606722"/>
                <a:gd name="connsiteX109" fmla="*/ 218234 w 607639"/>
                <a:gd name="connsiteY109" fmla="*/ 541026 h 606722"/>
                <a:gd name="connsiteX110" fmla="*/ 199630 w 607639"/>
                <a:gd name="connsiteY110" fmla="*/ 541026 h 606722"/>
                <a:gd name="connsiteX111" fmla="*/ 199630 w 607639"/>
                <a:gd name="connsiteY111" fmla="*/ 303305 h 606722"/>
                <a:gd name="connsiteX112" fmla="*/ 189750 w 607639"/>
                <a:gd name="connsiteY112" fmla="*/ 303305 h 606722"/>
                <a:gd name="connsiteX113" fmla="*/ 303774 w 607639"/>
                <a:gd name="connsiteY113" fmla="*/ 181665 h 606722"/>
                <a:gd name="connsiteX114" fmla="*/ 179775 w 607639"/>
                <a:gd name="connsiteY114" fmla="*/ 252110 h 606722"/>
                <a:gd name="connsiteX115" fmla="*/ 179775 w 607639"/>
                <a:gd name="connsiteY115" fmla="*/ 256286 h 606722"/>
                <a:gd name="connsiteX116" fmla="*/ 427863 w 607639"/>
                <a:gd name="connsiteY116" fmla="*/ 256286 h 606722"/>
                <a:gd name="connsiteX117" fmla="*/ 427863 w 607639"/>
                <a:gd name="connsiteY117" fmla="*/ 252110 h 606722"/>
                <a:gd name="connsiteX118" fmla="*/ 293893 w 607639"/>
                <a:gd name="connsiteY118" fmla="*/ 142401 h 606722"/>
                <a:gd name="connsiteX119" fmla="*/ 312498 w 607639"/>
                <a:gd name="connsiteY119" fmla="*/ 142401 h 606722"/>
                <a:gd name="connsiteX120" fmla="*/ 312498 w 607639"/>
                <a:gd name="connsiteY120" fmla="*/ 165231 h 606722"/>
                <a:gd name="connsiteX121" fmla="*/ 446467 w 607639"/>
                <a:gd name="connsiteY121" fmla="*/ 241361 h 606722"/>
                <a:gd name="connsiteX122" fmla="*/ 446467 w 607639"/>
                <a:gd name="connsiteY122" fmla="*/ 274852 h 606722"/>
                <a:gd name="connsiteX123" fmla="*/ 161171 w 607639"/>
                <a:gd name="connsiteY123" fmla="*/ 274852 h 606722"/>
                <a:gd name="connsiteX124" fmla="*/ 161171 w 607639"/>
                <a:gd name="connsiteY124" fmla="*/ 241361 h 606722"/>
                <a:gd name="connsiteX125" fmla="*/ 293893 w 607639"/>
                <a:gd name="connsiteY125" fmla="*/ 165942 h 606722"/>
                <a:gd name="connsiteX126" fmla="*/ 455090 w 607639"/>
                <a:gd name="connsiteY126" fmla="*/ 38388 h 606722"/>
                <a:gd name="connsiteX127" fmla="*/ 520491 w 607639"/>
                <a:gd name="connsiteY127" fmla="*/ 38388 h 606722"/>
                <a:gd name="connsiteX128" fmla="*/ 495398 w 607639"/>
                <a:gd name="connsiteY128" fmla="*/ 76176 h 606722"/>
                <a:gd name="connsiteX129" fmla="*/ 520491 w 607639"/>
                <a:gd name="connsiteY129" fmla="*/ 113964 h 606722"/>
                <a:gd name="connsiteX130" fmla="*/ 380701 w 607639"/>
                <a:gd name="connsiteY130" fmla="*/ 113964 h 606722"/>
                <a:gd name="connsiteX131" fmla="*/ 380701 w 607639"/>
                <a:gd name="connsiteY131" fmla="*/ 85423 h 606722"/>
                <a:gd name="connsiteX132" fmla="*/ 399298 w 607639"/>
                <a:gd name="connsiteY132" fmla="*/ 85423 h 606722"/>
                <a:gd name="connsiteX133" fmla="*/ 399298 w 607639"/>
                <a:gd name="connsiteY133" fmla="*/ 95381 h 606722"/>
                <a:gd name="connsiteX134" fmla="*/ 485788 w 607639"/>
                <a:gd name="connsiteY134" fmla="*/ 95381 h 606722"/>
                <a:gd name="connsiteX135" fmla="*/ 472975 w 607639"/>
                <a:gd name="connsiteY135" fmla="*/ 76176 h 606722"/>
                <a:gd name="connsiteX136" fmla="*/ 485788 w 607639"/>
                <a:gd name="connsiteY136" fmla="*/ 56971 h 606722"/>
                <a:gd name="connsiteX137" fmla="*/ 455090 w 607639"/>
                <a:gd name="connsiteY137" fmla="*/ 56971 h 606722"/>
                <a:gd name="connsiteX138" fmla="*/ 293905 w 607639"/>
                <a:gd name="connsiteY138" fmla="*/ 0 h 606722"/>
                <a:gd name="connsiteX139" fmla="*/ 446467 w 607639"/>
                <a:gd name="connsiteY139" fmla="*/ 0 h 606722"/>
                <a:gd name="connsiteX140" fmla="*/ 446467 w 607639"/>
                <a:gd name="connsiteY140" fmla="*/ 75524 h 606722"/>
                <a:gd name="connsiteX141" fmla="*/ 322388 w 607639"/>
                <a:gd name="connsiteY141" fmla="*/ 75524 h 606722"/>
                <a:gd name="connsiteX142" fmla="*/ 322388 w 607639"/>
                <a:gd name="connsiteY142" fmla="*/ 56954 h 606722"/>
                <a:gd name="connsiteX143" fmla="*/ 427864 w 607639"/>
                <a:gd name="connsiteY143" fmla="*/ 56954 h 606722"/>
                <a:gd name="connsiteX144" fmla="*/ 427864 w 607639"/>
                <a:gd name="connsiteY144" fmla="*/ 18570 h 606722"/>
                <a:gd name="connsiteX145" fmla="*/ 312508 w 607639"/>
                <a:gd name="connsiteY145" fmla="*/ 18570 h 606722"/>
                <a:gd name="connsiteX146" fmla="*/ 312508 w 607639"/>
                <a:gd name="connsiteY146" fmla="*/ 133722 h 606722"/>
                <a:gd name="connsiteX147" fmla="*/ 293905 w 607639"/>
                <a:gd name="connsiteY147" fmla="*/ 133722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639" h="606722">
                  <a:moveTo>
                    <a:pt x="208628" y="568860"/>
                  </a:moveTo>
                  <a:lnTo>
                    <a:pt x="208628" y="588147"/>
                  </a:lnTo>
                  <a:lnTo>
                    <a:pt x="398922" y="588147"/>
                  </a:lnTo>
                  <a:lnTo>
                    <a:pt x="398922" y="568860"/>
                  </a:lnTo>
                  <a:close/>
                  <a:moveTo>
                    <a:pt x="322343" y="522467"/>
                  </a:moveTo>
                  <a:lnTo>
                    <a:pt x="342242" y="522467"/>
                  </a:lnTo>
                  <a:lnTo>
                    <a:pt x="342242" y="541026"/>
                  </a:lnTo>
                  <a:lnTo>
                    <a:pt x="322343" y="541026"/>
                  </a:lnTo>
                  <a:close/>
                  <a:moveTo>
                    <a:pt x="295105" y="522467"/>
                  </a:moveTo>
                  <a:lnTo>
                    <a:pt x="312464" y="522467"/>
                  </a:lnTo>
                  <a:lnTo>
                    <a:pt x="312464" y="541026"/>
                  </a:lnTo>
                  <a:lnTo>
                    <a:pt x="295105" y="541026"/>
                  </a:lnTo>
                  <a:close/>
                  <a:moveTo>
                    <a:pt x="265326" y="522467"/>
                  </a:moveTo>
                  <a:lnTo>
                    <a:pt x="285155" y="522467"/>
                  </a:lnTo>
                  <a:lnTo>
                    <a:pt x="285155" y="541026"/>
                  </a:lnTo>
                  <a:lnTo>
                    <a:pt x="265326" y="541026"/>
                  </a:lnTo>
                  <a:close/>
                  <a:moveTo>
                    <a:pt x="446184" y="464604"/>
                  </a:moveTo>
                  <a:cubicBezTo>
                    <a:pt x="440843" y="464604"/>
                    <a:pt x="436482" y="468959"/>
                    <a:pt x="436482" y="474292"/>
                  </a:cubicBezTo>
                  <a:cubicBezTo>
                    <a:pt x="436482" y="479625"/>
                    <a:pt x="440843" y="483891"/>
                    <a:pt x="446184" y="483891"/>
                  </a:cubicBezTo>
                  <a:cubicBezTo>
                    <a:pt x="451524" y="483891"/>
                    <a:pt x="455885" y="479625"/>
                    <a:pt x="455885" y="474292"/>
                  </a:cubicBezTo>
                  <a:cubicBezTo>
                    <a:pt x="455885" y="468959"/>
                    <a:pt x="451524" y="464604"/>
                    <a:pt x="446184" y="464604"/>
                  </a:cubicBezTo>
                  <a:close/>
                  <a:moveTo>
                    <a:pt x="161366" y="464604"/>
                  </a:moveTo>
                  <a:cubicBezTo>
                    <a:pt x="156026" y="464604"/>
                    <a:pt x="151665" y="468959"/>
                    <a:pt x="151665" y="474292"/>
                  </a:cubicBezTo>
                  <a:cubicBezTo>
                    <a:pt x="151665" y="479625"/>
                    <a:pt x="156026" y="483891"/>
                    <a:pt x="161366" y="483891"/>
                  </a:cubicBezTo>
                  <a:cubicBezTo>
                    <a:pt x="166707" y="483891"/>
                    <a:pt x="171068" y="479625"/>
                    <a:pt x="171068" y="474292"/>
                  </a:cubicBezTo>
                  <a:cubicBezTo>
                    <a:pt x="171068" y="468959"/>
                    <a:pt x="166707" y="464604"/>
                    <a:pt x="161366" y="464604"/>
                  </a:cubicBezTo>
                  <a:close/>
                  <a:moveTo>
                    <a:pt x="553791" y="464249"/>
                  </a:moveTo>
                  <a:lnTo>
                    <a:pt x="573639" y="484069"/>
                  </a:lnTo>
                  <a:lnTo>
                    <a:pt x="589037" y="484069"/>
                  </a:lnTo>
                  <a:lnTo>
                    <a:pt x="589037" y="464249"/>
                  </a:lnTo>
                  <a:close/>
                  <a:moveTo>
                    <a:pt x="506351" y="464249"/>
                  </a:moveTo>
                  <a:lnTo>
                    <a:pt x="526199" y="484069"/>
                  </a:lnTo>
                  <a:lnTo>
                    <a:pt x="547383" y="484069"/>
                  </a:lnTo>
                  <a:lnTo>
                    <a:pt x="527534" y="464249"/>
                  </a:lnTo>
                  <a:close/>
                  <a:moveTo>
                    <a:pt x="472707" y="464249"/>
                  </a:moveTo>
                  <a:cubicBezTo>
                    <a:pt x="473864" y="467359"/>
                    <a:pt x="474487" y="470737"/>
                    <a:pt x="474487" y="474292"/>
                  </a:cubicBezTo>
                  <a:cubicBezTo>
                    <a:pt x="474487" y="477758"/>
                    <a:pt x="473864" y="481047"/>
                    <a:pt x="472707" y="484069"/>
                  </a:cubicBezTo>
                  <a:lnTo>
                    <a:pt x="499854" y="484069"/>
                  </a:lnTo>
                  <a:lnTo>
                    <a:pt x="480006" y="464249"/>
                  </a:lnTo>
                  <a:close/>
                  <a:moveTo>
                    <a:pt x="127544" y="464249"/>
                  </a:moveTo>
                  <a:lnTo>
                    <a:pt x="107696" y="484069"/>
                  </a:lnTo>
                  <a:lnTo>
                    <a:pt x="134843" y="484069"/>
                  </a:lnTo>
                  <a:cubicBezTo>
                    <a:pt x="133775" y="481047"/>
                    <a:pt x="133063" y="477758"/>
                    <a:pt x="133063" y="474292"/>
                  </a:cubicBezTo>
                  <a:cubicBezTo>
                    <a:pt x="133063" y="470737"/>
                    <a:pt x="133775" y="467359"/>
                    <a:pt x="134932" y="464249"/>
                  </a:cubicBezTo>
                  <a:close/>
                  <a:moveTo>
                    <a:pt x="80104" y="464249"/>
                  </a:moveTo>
                  <a:lnTo>
                    <a:pt x="60256" y="484069"/>
                  </a:lnTo>
                  <a:lnTo>
                    <a:pt x="81440" y="484069"/>
                  </a:lnTo>
                  <a:lnTo>
                    <a:pt x="101288" y="464249"/>
                  </a:lnTo>
                  <a:close/>
                  <a:moveTo>
                    <a:pt x="18602" y="464249"/>
                  </a:moveTo>
                  <a:lnTo>
                    <a:pt x="18602" y="484069"/>
                  </a:lnTo>
                  <a:lnTo>
                    <a:pt x="33911" y="484069"/>
                  </a:lnTo>
                  <a:lnTo>
                    <a:pt x="53759" y="464249"/>
                  </a:lnTo>
                  <a:close/>
                  <a:moveTo>
                    <a:pt x="0" y="445762"/>
                  </a:moveTo>
                  <a:cubicBezTo>
                    <a:pt x="0" y="445762"/>
                    <a:pt x="161366" y="446028"/>
                    <a:pt x="161366" y="446028"/>
                  </a:cubicBezTo>
                  <a:cubicBezTo>
                    <a:pt x="177031" y="446028"/>
                    <a:pt x="189670" y="458649"/>
                    <a:pt x="189670" y="474292"/>
                  </a:cubicBezTo>
                  <a:cubicBezTo>
                    <a:pt x="189670" y="486913"/>
                    <a:pt x="181303" y="497578"/>
                    <a:pt x="169911" y="501222"/>
                  </a:cubicBezTo>
                  <a:lnTo>
                    <a:pt x="169911" y="588147"/>
                  </a:lnTo>
                  <a:lnTo>
                    <a:pt x="190026" y="588147"/>
                  </a:lnTo>
                  <a:lnTo>
                    <a:pt x="190026" y="550284"/>
                  </a:lnTo>
                  <a:lnTo>
                    <a:pt x="417524" y="550284"/>
                  </a:lnTo>
                  <a:lnTo>
                    <a:pt x="417524" y="588147"/>
                  </a:lnTo>
                  <a:lnTo>
                    <a:pt x="437728" y="588147"/>
                  </a:lnTo>
                  <a:lnTo>
                    <a:pt x="437728" y="501222"/>
                  </a:lnTo>
                  <a:cubicBezTo>
                    <a:pt x="426246" y="497578"/>
                    <a:pt x="417880" y="486913"/>
                    <a:pt x="417880" y="474292"/>
                  </a:cubicBezTo>
                  <a:cubicBezTo>
                    <a:pt x="417880" y="458649"/>
                    <a:pt x="430608" y="446028"/>
                    <a:pt x="446184" y="446028"/>
                  </a:cubicBezTo>
                  <a:cubicBezTo>
                    <a:pt x="446273" y="446028"/>
                    <a:pt x="446362" y="446028"/>
                    <a:pt x="446451" y="446028"/>
                  </a:cubicBezTo>
                  <a:lnTo>
                    <a:pt x="607639" y="445762"/>
                  </a:lnTo>
                  <a:lnTo>
                    <a:pt x="607639" y="502644"/>
                  </a:lnTo>
                  <a:lnTo>
                    <a:pt x="456330" y="502644"/>
                  </a:lnTo>
                  <a:lnTo>
                    <a:pt x="456330" y="588147"/>
                  </a:lnTo>
                  <a:lnTo>
                    <a:pt x="607639" y="588147"/>
                  </a:lnTo>
                  <a:lnTo>
                    <a:pt x="607639" y="606722"/>
                  </a:lnTo>
                  <a:lnTo>
                    <a:pt x="0" y="606722"/>
                  </a:lnTo>
                  <a:lnTo>
                    <a:pt x="0" y="588147"/>
                  </a:lnTo>
                  <a:lnTo>
                    <a:pt x="151309" y="588147"/>
                  </a:lnTo>
                  <a:lnTo>
                    <a:pt x="151309" y="502644"/>
                  </a:lnTo>
                  <a:lnTo>
                    <a:pt x="0" y="502644"/>
                  </a:lnTo>
                  <a:close/>
                  <a:moveTo>
                    <a:pt x="295105" y="427203"/>
                  </a:moveTo>
                  <a:lnTo>
                    <a:pt x="312464" y="427203"/>
                  </a:lnTo>
                  <a:lnTo>
                    <a:pt x="312464" y="445762"/>
                  </a:lnTo>
                  <a:lnTo>
                    <a:pt x="295105" y="445762"/>
                  </a:lnTo>
                  <a:close/>
                  <a:moveTo>
                    <a:pt x="342228" y="351649"/>
                  </a:moveTo>
                  <a:lnTo>
                    <a:pt x="342228" y="437051"/>
                  </a:lnTo>
                  <a:lnTo>
                    <a:pt x="389404" y="437051"/>
                  </a:lnTo>
                  <a:lnTo>
                    <a:pt x="389404" y="351649"/>
                  </a:lnTo>
                  <a:close/>
                  <a:moveTo>
                    <a:pt x="218234" y="351649"/>
                  </a:moveTo>
                  <a:lnTo>
                    <a:pt x="218234" y="437051"/>
                  </a:lnTo>
                  <a:lnTo>
                    <a:pt x="265321" y="437051"/>
                  </a:lnTo>
                  <a:lnTo>
                    <a:pt x="265321" y="351649"/>
                  </a:lnTo>
                  <a:close/>
                  <a:moveTo>
                    <a:pt x="218234" y="303305"/>
                  </a:moveTo>
                  <a:lnTo>
                    <a:pt x="218234" y="333076"/>
                  </a:lnTo>
                  <a:lnTo>
                    <a:pt x="283925" y="333076"/>
                  </a:lnTo>
                  <a:lnTo>
                    <a:pt x="283925" y="455624"/>
                  </a:lnTo>
                  <a:lnTo>
                    <a:pt x="218234" y="455624"/>
                  </a:lnTo>
                  <a:lnTo>
                    <a:pt x="218234" y="464244"/>
                  </a:lnTo>
                  <a:lnTo>
                    <a:pt x="389404" y="464244"/>
                  </a:lnTo>
                  <a:lnTo>
                    <a:pt x="389404" y="455624"/>
                  </a:lnTo>
                  <a:lnTo>
                    <a:pt x="323624" y="455624"/>
                  </a:lnTo>
                  <a:lnTo>
                    <a:pt x="323624" y="333076"/>
                  </a:lnTo>
                  <a:lnTo>
                    <a:pt x="389404" y="333076"/>
                  </a:lnTo>
                  <a:lnTo>
                    <a:pt x="389404" y="303305"/>
                  </a:lnTo>
                  <a:close/>
                  <a:moveTo>
                    <a:pt x="189750" y="284732"/>
                  </a:moveTo>
                  <a:lnTo>
                    <a:pt x="417888" y="284732"/>
                  </a:lnTo>
                  <a:lnTo>
                    <a:pt x="417888" y="303305"/>
                  </a:lnTo>
                  <a:lnTo>
                    <a:pt x="408008" y="303305"/>
                  </a:lnTo>
                  <a:lnTo>
                    <a:pt x="408008" y="541026"/>
                  </a:lnTo>
                  <a:lnTo>
                    <a:pt x="389404" y="541026"/>
                  </a:lnTo>
                  <a:lnTo>
                    <a:pt x="389404" y="482818"/>
                  </a:lnTo>
                  <a:lnTo>
                    <a:pt x="218234" y="482818"/>
                  </a:lnTo>
                  <a:lnTo>
                    <a:pt x="218234" y="541026"/>
                  </a:lnTo>
                  <a:lnTo>
                    <a:pt x="199630" y="541026"/>
                  </a:lnTo>
                  <a:lnTo>
                    <a:pt x="199630" y="303305"/>
                  </a:lnTo>
                  <a:lnTo>
                    <a:pt x="189750" y="303305"/>
                  </a:lnTo>
                  <a:close/>
                  <a:moveTo>
                    <a:pt x="303774" y="181665"/>
                  </a:moveTo>
                  <a:lnTo>
                    <a:pt x="179775" y="252110"/>
                  </a:lnTo>
                  <a:lnTo>
                    <a:pt x="179775" y="256286"/>
                  </a:lnTo>
                  <a:lnTo>
                    <a:pt x="427863" y="256286"/>
                  </a:lnTo>
                  <a:lnTo>
                    <a:pt x="427863" y="252110"/>
                  </a:lnTo>
                  <a:close/>
                  <a:moveTo>
                    <a:pt x="293893" y="142401"/>
                  </a:moveTo>
                  <a:lnTo>
                    <a:pt x="312498" y="142401"/>
                  </a:lnTo>
                  <a:lnTo>
                    <a:pt x="312498" y="165231"/>
                  </a:lnTo>
                  <a:lnTo>
                    <a:pt x="446467" y="241361"/>
                  </a:lnTo>
                  <a:lnTo>
                    <a:pt x="446467" y="274852"/>
                  </a:lnTo>
                  <a:lnTo>
                    <a:pt x="161171" y="274852"/>
                  </a:lnTo>
                  <a:lnTo>
                    <a:pt x="161171" y="241361"/>
                  </a:lnTo>
                  <a:lnTo>
                    <a:pt x="293893" y="165942"/>
                  </a:lnTo>
                  <a:close/>
                  <a:moveTo>
                    <a:pt x="455090" y="38388"/>
                  </a:moveTo>
                  <a:lnTo>
                    <a:pt x="520491" y="38388"/>
                  </a:lnTo>
                  <a:lnTo>
                    <a:pt x="495398" y="76176"/>
                  </a:lnTo>
                  <a:lnTo>
                    <a:pt x="520491" y="113964"/>
                  </a:lnTo>
                  <a:lnTo>
                    <a:pt x="380701" y="113964"/>
                  </a:lnTo>
                  <a:lnTo>
                    <a:pt x="380701" y="85423"/>
                  </a:lnTo>
                  <a:lnTo>
                    <a:pt x="399298" y="85423"/>
                  </a:lnTo>
                  <a:lnTo>
                    <a:pt x="399298" y="95381"/>
                  </a:lnTo>
                  <a:lnTo>
                    <a:pt x="485788" y="95381"/>
                  </a:lnTo>
                  <a:lnTo>
                    <a:pt x="472975" y="76176"/>
                  </a:lnTo>
                  <a:lnTo>
                    <a:pt x="485788" y="56971"/>
                  </a:lnTo>
                  <a:lnTo>
                    <a:pt x="455090" y="56971"/>
                  </a:lnTo>
                  <a:close/>
                  <a:moveTo>
                    <a:pt x="293905" y="0"/>
                  </a:moveTo>
                  <a:lnTo>
                    <a:pt x="446467" y="0"/>
                  </a:lnTo>
                  <a:lnTo>
                    <a:pt x="446467" y="75524"/>
                  </a:lnTo>
                  <a:lnTo>
                    <a:pt x="322388" y="75524"/>
                  </a:lnTo>
                  <a:lnTo>
                    <a:pt x="322388" y="56954"/>
                  </a:lnTo>
                  <a:lnTo>
                    <a:pt x="427864" y="56954"/>
                  </a:lnTo>
                  <a:lnTo>
                    <a:pt x="427864" y="18570"/>
                  </a:lnTo>
                  <a:lnTo>
                    <a:pt x="312508" y="18570"/>
                  </a:lnTo>
                  <a:lnTo>
                    <a:pt x="312508" y="133722"/>
                  </a:lnTo>
                  <a:lnTo>
                    <a:pt x="293905" y="1337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3" name="组合 22"/>
          <p:cNvGrpSpPr/>
          <p:nvPr/>
        </p:nvGrpSpPr>
        <p:grpSpPr>
          <a:xfrm>
            <a:off x="1058869" y="3609664"/>
            <a:ext cx="2272260" cy="1147109"/>
            <a:chOff x="575878" y="4782209"/>
            <a:chExt cx="2272260" cy="1147109"/>
          </a:xfrm>
        </p:grpSpPr>
        <p:sp>
          <p:nvSpPr>
            <p:cNvPr id="24" name="矩形 23"/>
            <p:cNvSpPr/>
            <p:nvPr/>
          </p:nvSpPr>
          <p:spPr>
            <a:xfrm>
              <a:off x="1038614" y="4782209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75878" y="5192083"/>
              <a:ext cx="2272260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182119" y="5243549"/>
            <a:ext cx="2272260" cy="1147109"/>
            <a:chOff x="575878" y="4782209"/>
            <a:chExt cx="2272260" cy="1147109"/>
          </a:xfrm>
        </p:grpSpPr>
        <p:sp>
          <p:nvSpPr>
            <p:cNvPr id="27" name="矩形 26"/>
            <p:cNvSpPr/>
            <p:nvPr/>
          </p:nvSpPr>
          <p:spPr>
            <a:xfrm>
              <a:off x="1038614" y="4782209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75878" y="5192083"/>
              <a:ext cx="2272260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657236" y="4709470"/>
            <a:ext cx="2272260" cy="1147109"/>
            <a:chOff x="575878" y="4782209"/>
            <a:chExt cx="2272260" cy="1147109"/>
          </a:xfrm>
        </p:grpSpPr>
        <p:sp>
          <p:nvSpPr>
            <p:cNvPr id="30" name="矩形 29"/>
            <p:cNvSpPr/>
            <p:nvPr/>
          </p:nvSpPr>
          <p:spPr>
            <a:xfrm>
              <a:off x="1038614" y="4782209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75878" y="5192083"/>
              <a:ext cx="2272260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65966" y="2509858"/>
            <a:ext cx="2272260" cy="1147109"/>
            <a:chOff x="575878" y="4782209"/>
            <a:chExt cx="2272260" cy="1147109"/>
          </a:xfrm>
        </p:grpSpPr>
        <p:sp>
          <p:nvSpPr>
            <p:cNvPr id="33" name="矩形 32"/>
            <p:cNvSpPr/>
            <p:nvPr/>
          </p:nvSpPr>
          <p:spPr>
            <a:xfrm>
              <a:off x="1038614" y="4782209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75878" y="5192083"/>
              <a:ext cx="2272260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6" name="图表 5"/>
          <p:cNvGraphicFramePr/>
          <p:nvPr/>
        </p:nvGraphicFramePr>
        <p:xfrm>
          <a:off x="447696" y="1235130"/>
          <a:ext cx="53594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矩形: 圆角 6"/>
          <p:cNvSpPr/>
          <p:nvPr/>
        </p:nvSpPr>
        <p:spPr>
          <a:xfrm>
            <a:off x="6911996" y="1809750"/>
            <a:ext cx="571500" cy="571500"/>
          </a:xfrm>
          <a:prstGeom prst="roundRect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6911996" y="2684419"/>
            <a:ext cx="4604198" cy="743249"/>
            <a:chOff x="1491802" y="2157462"/>
            <a:chExt cx="4604198" cy="743249"/>
          </a:xfrm>
        </p:grpSpPr>
        <p:sp>
          <p:nvSpPr>
            <p:cNvPr id="9" name="矩形 8"/>
            <p:cNvSpPr/>
            <p:nvPr/>
          </p:nvSpPr>
          <p:spPr>
            <a:xfrm>
              <a:off x="1491802" y="2157462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491802" y="2567336"/>
              <a:ext cx="4604198" cy="333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6911996" y="4533901"/>
            <a:ext cx="571500" cy="571500"/>
          </a:xfrm>
          <a:prstGeom prst="roundRect">
            <a:avLst/>
          </a:prstGeom>
          <a:solidFill>
            <a:srgbClr val="F8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6911996" y="5408570"/>
            <a:ext cx="4604198" cy="743249"/>
            <a:chOff x="1491802" y="2157462"/>
            <a:chExt cx="4604198" cy="743249"/>
          </a:xfrm>
        </p:grpSpPr>
        <p:sp>
          <p:nvSpPr>
            <p:cNvPr id="13" name="矩形 12"/>
            <p:cNvSpPr/>
            <p:nvPr/>
          </p:nvSpPr>
          <p:spPr>
            <a:xfrm>
              <a:off x="1491802" y="2157462"/>
              <a:ext cx="13467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491802" y="2567336"/>
              <a:ext cx="4604198" cy="333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此处添加详细文本描述，建议符合整体风格。管理资源吧PPT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2" y="209550"/>
            <a:ext cx="809306" cy="819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990" y="248334"/>
            <a:ext cx="4786640" cy="994138"/>
            <a:chOff x="995035" y="116974"/>
            <a:chExt cx="4786640" cy="994138"/>
          </a:xfrm>
        </p:grpSpPr>
        <p:sp>
          <p:nvSpPr>
            <p:cNvPr id="4" name="文本框 3"/>
            <p:cNvSpPr txBox="1"/>
            <p:nvPr/>
          </p:nvSpPr>
          <p:spPr>
            <a:xfrm>
              <a:off x="995035" y="1169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添加标题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035" y="512307"/>
              <a:ext cx="4786640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此处添加详细文本描述，建议符合整体风格。此处添加详细文本描述，建议符合整体风格。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486" y="1460938"/>
            <a:ext cx="5602326" cy="4475827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49492" y="2467746"/>
            <a:ext cx="4807289" cy="1229935"/>
            <a:chOff x="1849492" y="2353887"/>
            <a:chExt cx="4807289" cy="1229935"/>
          </a:xfrm>
        </p:grpSpPr>
        <p:sp>
          <p:nvSpPr>
            <p:cNvPr id="8" name="文本框 7"/>
            <p:cNvSpPr txBox="1"/>
            <p:nvPr/>
          </p:nvSpPr>
          <p:spPr>
            <a:xfrm>
              <a:off x="1849493" y="2353887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+mn-ea"/>
                </a:rPr>
                <a:t>添加标题</a:t>
              </a:r>
              <a:endParaRPr lang="zh-CN" altLang="en-US" sz="32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49492" y="2938662"/>
              <a:ext cx="4807289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此处添加详细文本描述，建议符合整体风格。此处添加详细文本描述，建议符合整体风格。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849492" y="4283627"/>
            <a:ext cx="4807289" cy="1229935"/>
            <a:chOff x="1849492" y="4169768"/>
            <a:chExt cx="4807289" cy="1229935"/>
          </a:xfrm>
        </p:grpSpPr>
        <p:sp>
          <p:nvSpPr>
            <p:cNvPr id="11" name="文本框 10"/>
            <p:cNvSpPr txBox="1"/>
            <p:nvPr/>
          </p:nvSpPr>
          <p:spPr>
            <a:xfrm>
              <a:off x="1849493" y="4169768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+mn-ea"/>
                </a:rPr>
                <a:t>添加标题</a:t>
              </a:r>
              <a:endParaRPr lang="zh-CN" altLang="en-US" sz="32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849492" y="4754543"/>
              <a:ext cx="4807289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此处添加详细文本描述，建议符合整体风格。此处添加详细文本描述，建议符合整体风格。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79" y="2646274"/>
            <a:ext cx="676314" cy="67631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79" y="4439494"/>
            <a:ext cx="676314" cy="6763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5" y="126217"/>
            <a:ext cx="11939350" cy="470295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5" b="37582"/>
          <a:stretch>
            <a:fillRect/>
          </a:stretch>
        </p:blipFill>
        <p:spPr>
          <a:xfrm>
            <a:off x="1755265" y="581024"/>
            <a:ext cx="8852409" cy="285840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81" y="837744"/>
            <a:ext cx="754308" cy="33083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8743"/>
            <a:ext cx="12192000" cy="73025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24862" y="4268319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rgbClr val="F82126"/>
                </a:solidFill>
              </a:rPr>
              <a:t>谢谢您的观看点评提问回答</a:t>
            </a:r>
            <a:endParaRPr lang="zh-CN" altLang="en-US" sz="6000" b="1" dirty="0">
              <a:solidFill>
                <a:srgbClr val="F82126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85049" y="5315488"/>
            <a:ext cx="8697588" cy="252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此处添加详细文本描述，建议符合整体风格。此处添加详细文本描述，建议符合整体风格。此处添加详细文本描述，建议符合整体风格。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649156" y="4268319"/>
            <a:ext cx="8969374" cy="0"/>
          </a:xfrm>
          <a:prstGeom prst="line">
            <a:avLst/>
          </a:prstGeom>
          <a:ln>
            <a:solidFill>
              <a:srgbClr val="F821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649156" y="5599098"/>
            <a:ext cx="8969374" cy="0"/>
          </a:xfrm>
          <a:prstGeom prst="line">
            <a:avLst/>
          </a:prstGeom>
          <a:ln>
            <a:solidFill>
              <a:srgbClr val="F821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49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3084</Words>
  <Application>WPS 演示</Application>
  <PresentationFormat>宽屏</PresentationFormat>
  <Paragraphs>331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Arial Unicode MS</vt:lpstr>
      <vt:lpstr>等线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守护灬星之痕</cp:lastModifiedBy>
  <cp:revision>13</cp:revision>
  <dcterms:created xsi:type="dcterms:W3CDTF">2017-12-21T09:05:00Z</dcterms:created>
  <dcterms:modified xsi:type="dcterms:W3CDTF">2018-02-08T05:20:12Z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