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1" r:id="rId3"/>
    <p:sldId id="306" r:id="rId5"/>
    <p:sldId id="308" r:id="rId6"/>
    <p:sldId id="314" r:id="rId7"/>
    <p:sldId id="305" r:id="rId8"/>
    <p:sldId id="304" r:id="rId9"/>
    <p:sldId id="303" r:id="rId10"/>
    <p:sldId id="302" r:id="rId11"/>
    <p:sldId id="300" r:id="rId12"/>
    <p:sldId id="299" r:id="rId13"/>
    <p:sldId id="298" r:id="rId14"/>
    <p:sldId id="297" r:id="rId15"/>
    <p:sldId id="296" r:id="rId16"/>
    <p:sldId id="295" r:id="rId17"/>
    <p:sldId id="292" r:id="rId18"/>
    <p:sldId id="294" r:id="rId19"/>
    <p:sldId id="293" r:id="rId20"/>
    <p:sldId id="290" r:id="rId21"/>
    <p:sldId id="285" r:id="rId22"/>
    <p:sldId id="287" r:id="rId23"/>
    <p:sldId id="286" r:id="rId24"/>
    <p:sldId id="289" r:id="rId25"/>
    <p:sldId id="288" r:id="rId26"/>
    <p:sldId id="31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303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EBF0B-65CB-40D9-92F3-D45653E7E7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980C1-40F8-410C-AAFB-1B64D38892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涂豆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涂豆思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图片包含 建筑物&#10;&#10;已生成极高可信度的说明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图片包含 户外, 建筑物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368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3"/>
            <a:ext cx="12192000" cy="68146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png"/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216400" y="4557486"/>
            <a:ext cx="3817257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947795" y="4678045"/>
            <a:ext cx="4296410" cy="368300"/>
          </a:xfrm>
          <a:prstGeom prst="rect">
            <a:avLst/>
          </a:prstGeom>
          <a:solidFill>
            <a:srgbClr val="FCF35E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汇报人：管理资源吧  时间：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5" name="薇薇,庄群施 - 恭喜发大财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78972" y="0"/>
            <a:ext cx="508000" cy="5080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4000">
        <p14:ripple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78" y="1244600"/>
            <a:ext cx="8574244" cy="3416300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3" name="矩形 2"/>
          <p:cNvSpPr/>
          <p:nvPr/>
        </p:nvSpPr>
        <p:spPr>
          <a:xfrm>
            <a:off x="1808878" y="4850786"/>
            <a:ext cx="8574244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家是港湾</a:t>
            </a:r>
            <a:r>
              <a:rPr lang="zh-CN" altLang="en-US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，是</a:t>
            </a:r>
            <a:r>
              <a:rPr lang="zh-CN" altLang="en-US" sz="24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避风港</a:t>
            </a:r>
            <a:r>
              <a:rPr lang="zh-CN" altLang="en-US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，是引导我们前行的路标</a:t>
            </a:r>
            <a:endParaRPr lang="en-US" altLang="zh-CN" sz="2400" dirty="0">
              <a:solidFill>
                <a:srgbClr val="FFC000">
                  <a:lumMod val="40000"/>
                  <a:lumOff val="6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家也是照亮我们人生道路的灯塔</a:t>
            </a:r>
            <a:r>
              <a:rPr lang="en-US" altLang="zh-CN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 ...</a:t>
            </a:r>
            <a:endParaRPr lang="en-US" altLang="zh-CN" sz="2400" dirty="0">
              <a:solidFill>
                <a:srgbClr val="FFC000">
                  <a:lumMod val="40000"/>
                  <a:lumOff val="6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141">
            <a:off x="1582796" y="1876652"/>
            <a:ext cx="4053093" cy="280364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3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4173">
            <a:off x="4877162" y="3322193"/>
            <a:ext cx="3897177" cy="269579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7" name="矩形 6"/>
          <p:cNvSpPr/>
          <p:nvPr/>
        </p:nvSpPr>
        <p:spPr>
          <a:xfrm>
            <a:off x="941135" y="1051611"/>
            <a:ext cx="4777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FZLanTingHei-EB-GBK" charset="-122"/>
                <a:ea typeface="FZLanTingHei-EB-GBK" charset="-122"/>
                <a:cs typeface="FZLanTingHei-EB-GBK" charset="-122"/>
              </a:rPr>
              <a:t>不管去到哪里 都有对家的牵挂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FZLanTingHei-EB-GBK" charset="-122"/>
              <a:ea typeface="FZLanTingHei-EB-GBK" charset="-122"/>
              <a:cs typeface="FZLanTingHei-EB-GBK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20471" y="1599866"/>
            <a:ext cx="3062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最美丽的笑容，最亲切的关怀，最贴心的问候都在我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心中烙下深深的印记。那是最美好的时光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 ...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142" y="665869"/>
            <a:ext cx="4069271" cy="31480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7220">
            <a:off x="2087795" y="1722988"/>
            <a:ext cx="2187109" cy="2802424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pic>
        <p:nvPicPr>
          <p:cNvPr id="3" name="图片占位符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2395">
            <a:off x="4523149" y="1722988"/>
            <a:ext cx="2193201" cy="2802424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pic>
        <p:nvPicPr>
          <p:cNvPr id="4" name="图片占位符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6840">
            <a:off x="6469033" y="1722987"/>
            <a:ext cx="2187109" cy="2802424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pic>
        <p:nvPicPr>
          <p:cNvPr id="5" name="图片占位符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9386">
            <a:off x="8557153" y="1722987"/>
            <a:ext cx="2193201" cy="2802424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2525813" y="4894426"/>
            <a:ext cx="6959272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家是港湾</a:t>
            </a:r>
            <a:r>
              <a:rPr lang="zh-CN" altLang="en-US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，是</a:t>
            </a:r>
            <a:r>
              <a:rPr lang="zh-CN" altLang="en-US" sz="24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避风港</a:t>
            </a:r>
            <a:r>
              <a:rPr lang="zh-CN" altLang="en-US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，是引导我们前行的路标，家也是照亮我们人生道路的灯塔</a:t>
            </a:r>
            <a:r>
              <a:rPr lang="en-US" altLang="zh-CN" sz="2400" dirty="0">
                <a:solidFill>
                  <a:srgbClr val="FFC000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 ...</a:t>
            </a:r>
            <a:endParaRPr lang="en-US" altLang="zh-CN" sz="2400" dirty="0">
              <a:solidFill>
                <a:srgbClr val="FFC000">
                  <a:lumMod val="40000"/>
                  <a:lumOff val="6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15601" y="606669"/>
            <a:ext cx="2760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FZLanTingHei-EB-GBK" charset="-122"/>
                <a:ea typeface="FZLanTingHei-EB-GBK" charset="-122"/>
                <a:cs typeface="FZLanTingHei-EB-GBK" charset="-122"/>
              </a:rPr>
              <a:t>因为我们是一家人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FZLanTingHei-EB-GBK" charset="-122"/>
              <a:ea typeface="FZLanTingHei-EB-GBK" charset="-122"/>
              <a:cs typeface="FZLanTingHei-EB-GBK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94" y="1829654"/>
            <a:ext cx="3071693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</p:pic>
      <p:pic>
        <p:nvPicPr>
          <p:cNvPr id="3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153" y="2769454"/>
            <a:ext cx="3071693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1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1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1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4" name="图片占位符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12" y="1626454"/>
            <a:ext cx="3071693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6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6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3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3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09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09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6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6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5" y="1688851"/>
                  <a:pt x="1681586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6" y="3018112"/>
                </a:lnTo>
                <a:cubicBezTo>
                  <a:pt x="1610145" y="3089554"/>
                  <a:pt x="1494313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2" y="853355"/>
                  <a:pt x="2533463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3" y="2182616"/>
                </a:lnTo>
                <a:cubicBezTo>
                  <a:pt x="2462022" y="2254058"/>
                  <a:pt x="2346190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1" y="835494"/>
                  <a:pt x="793988" y="853355"/>
                  <a:pt x="829709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09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5" y="17862"/>
                  <a:pt x="1681586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6" y="1347123"/>
                </a:lnTo>
                <a:cubicBezTo>
                  <a:pt x="1610145" y="1418565"/>
                  <a:pt x="1494313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85" y="724889"/>
            <a:ext cx="2642910" cy="2044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13970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3" name="图片占位符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34544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4" name="图片占位符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0" y="13970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5" name="图片占位符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0" y="34544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6" name="图片占位符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00" y="13970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986" y="3825081"/>
            <a:ext cx="3046014" cy="23564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58" y="3926681"/>
            <a:ext cx="3046014" cy="2356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73" y="1425383"/>
            <a:ext cx="5883827" cy="3620238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5" name="矩形 4"/>
          <p:cNvSpPr/>
          <p:nvPr/>
        </p:nvSpPr>
        <p:spPr>
          <a:xfrm>
            <a:off x="1808633" y="3770623"/>
            <a:ext cx="3239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FZLanTingHei-EB-GBK" charset="-122"/>
                <a:ea typeface="FZLanTingHei-EB-GBK" charset="-122"/>
                <a:cs typeface="FZLanTingHei-EB-GBK" charset="-122"/>
              </a:rPr>
              <a:t>和睦温馨一家人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FZLanTingHei-EB-GBK" charset="-122"/>
              <a:ea typeface="FZLanTingHei-EB-GBK" charset="-122"/>
              <a:cs typeface="FZLanTingHei-EB-GBK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08633" y="4232288"/>
            <a:ext cx="3603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家是港湾，是引导我们前行的路标，也是照亮我们人生道路的灯塔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1" y="1139084"/>
            <a:ext cx="3302000" cy="25544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49" y="1511300"/>
            <a:ext cx="3835400" cy="38354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3" name="图片占位符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842" y="1217613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4" name="图片占位符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074" y="2920206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5" name="图片占位符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746" y="4457700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3" y="1458087"/>
            <a:ext cx="5563280" cy="4303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743529"/>
            <a:ext cx="3543300" cy="35433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3" name="图片占位符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0" y="1743529"/>
            <a:ext cx="3543300" cy="35433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6" y="1671713"/>
            <a:ext cx="5048508" cy="3364674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4" name="矩形 3"/>
          <p:cNvSpPr/>
          <p:nvPr/>
        </p:nvSpPr>
        <p:spPr>
          <a:xfrm>
            <a:off x="6020324" y="2264514"/>
            <a:ext cx="54517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FZLanTingHei-EB-GBK" charset="-122"/>
                <a:ea typeface="FZLanTingHei-EB-GBK" charset="-122"/>
                <a:cs typeface="FZLanTingHei-EB-GBK" charset="-122"/>
              </a:rPr>
              <a:t>幸福安康 阖家欢乐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FZLanTingHei-EB-GBK" charset="-122"/>
              <a:ea typeface="FZLanTingHei-EB-GBK" charset="-122"/>
              <a:cs typeface="FZLanTingHei-EB-GBK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00152" y="3129357"/>
            <a:ext cx="5569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无论天涯海角，无论富贵贫穷，家永远是心中深深的眷恋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593" y="1074058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1750">
            <a:solidFill>
              <a:schemeClr val="bg1"/>
            </a:solidFill>
          </a:ln>
        </p:spPr>
      </p:pic>
      <p:pic>
        <p:nvPicPr>
          <p:cNvPr id="8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43" y="1074058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1750">
            <a:solidFill>
              <a:schemeClr val="bg1"/>
            </a:solidFill>
          </a:ln>
        </p:spPr>
      </p:pic>
      <p:pic>
        <p:nvPicPr>
          <p:cNvPr id="9" name="图片占位符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693" y="1074058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1750">
            <a:solidFill>
              <a:schemeClr val="bg1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1580349" y="4124914"/>
            <a:ext cx="90167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家是每个人人生中不可缺少部分</a:t>
            </a:r>
            <a:endParaRPr lang="en-US" altLang="zh-CN" sz="16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有了家，才有了一缕缕的幸福</a:t>
            </a:r>
            <a:endParaRPr lang="en-US" altLang="zh-CN" sz="16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才有了一份份的温情</a:t>
            </a:r>
            <a:endParaRPr lang="en-US" altLang="zh-CN" sz="16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才有了恩恩爱爱</a:t>
            </a:r>
            <a:endParaRPr lang="en-US" altLang="zh-CN" sz="16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才有了人间真情</a:t>
            </a:r>
            <a:endParaRPr lang="zh-CN" altLang="en-US" sz="16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30" y="1159901"/>
            <a:ext cx="3572970" cy="238268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</p:spPr>
      </p:pic>
      <p:pic>
        <p:nvPicPr>
          <p:cNvPr id="3" name="图片占位符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986" y="1046314"/>
            <a:ext cx="3572970" cy="238268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</p:spPr>
      </p:pic>
      <p:pic>
        <p:nvPicPr>
          <p:cNvPr id="4" name="图片占位符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108" y="3542587"/>
            <a:ext cx="3877770" cy="258594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</p:spPr>
      </p:pic>
      <p:pic>
        <p:nvPicPr>
          <p:cNvPr id="5" name="图片占位符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65" y="3542587"/>
            <a:ext cx="3534870" cy="2357278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98" y="1410554"/>
            <a:ext cx="3466246" cy="3466246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3" name="图片占位符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098" y="1410554"/>
            <a:ext cx="3466246" cy="3466246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5" name="矩形 4"/>
          <p:cNvSpPr/>
          <p:nvPr/>
        </p:nvSpPr>
        <p:spPr>
          <a:xfrm>
            <a:off x="4447692" y="1093377"/>
            <a:ext cx="3296615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家是每个人人生中不可缺少部分，有了家，才有了一缕缕的幸福，才有了一份份的温情，才有了恩恩爱爱，才有了人间真情。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865" y="3456299"/>
            <a:ext cx="3936261" cy="3045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881" y="1920363"/>
            <a:ext cx="4320027" cy="4320027"/>
          </a:xfrm>
          <a:custGeom>
            <a:avLst/>
            <a:gdLst>
              <a:gd name="connsiteX0" fmla="*/ 3068184 w 4320027"/>
              <a:gd name="connsiteY0" fmla="*/ 1404778 h 4584257"/>
              <a:gd name="connsiteX1" fmla="*/ 3142218 w 4320027"/>
              <a:gd name="connsiteY1" fmla="*/ 1407406 h 4584257"/>
              <a:gd name="connsiteX2" fmla="*/ 3236774 w 4320027"/>
              <a:gd name="connsiteY2" fmla="*/ 1445351 h 4584257"/>
              <a:gd name="connsiteX3" fmla="*/ 3310485 w 4320027"/>
              <a:gd name="connsiteY3" fmla="*/ 1800636 h 4584257"/>
              <a:gd name="connsiteX4" fmla="*/ 1559447 w 4320027"/>
              <a:gd name="connsiteY4" fmla="*/ 4468442 h 4584257"/>
              <a:gd name="connsiteX5" fmla="*/ 1204162 w 4320027"/>
              <a:gd name="connsiteY5" fmla="*/ 4542152 h 4584257"/>
              <a:gd name="connsiteX6" fmla="*/ 1204164 w 4320027"/>
              <a:gd name="connsiteY6" fmla="*/ 4542152 h 4584257"/>
              <a:gd name="connsiteX7" fmla="*/ 1130453 w 4320027"/>
              <a:gd name="connsiteY7" fmla="*/ 4186867 h 4584257"/>
              <a:gd name="connsiteX8" fmla="*/ 2881489 w 4320027"/>
              <a:gd name="connsiteY8" fmla="*/ 1519061 h 4584257"/>
              <a:gd name="connsiteX9" fmla="*/ 3068184 w 4320027"/>
              <a:gd name="connsiteY9" fmla="*/ 1404778 h 4584257"/>
              <a:gd name="connsiteX10" fmla="*/ 4060239 w 4320027"/>
              <a:gd name="connsiteY10" fmla="*/ 981390 h 4584257"/>
              <a:gd name="connsiteX11" fmla="*/ 4204211 w 4320027"/>
              <a:gd name="connsiteY11" fmla="*/ 1023472 h 4584257"/>
              <a:gd name="connsiteX12" fmla="*/ 4277922 w 4320027"/>
              <a:gd name="connsiteY12" fmla="*/ 1378757 h 4584257"/>
              <a:gd name="connsiteX13" fmla="*/ 2526884 w 4320027"/>
              <a:gd name="connsiteY13" fmla="*/ 4046563 h 4584257"/>
              <a:gd name="connsiteX14" fmla="*/ 2171599 w 4320027"/>
              <a:gd name="connsiteY14" fmla="*/ 4120274 h 4584257"/>
              <a:gd name="connsiteX15" fmla="*/ 2171601 w 4320027"/>
              <a:gd name="connsiteY15" fmla="*/ 4120273 h 4584257"/>
              <a:gd name="connsiteX16" fmla="*/ 2097890 w 4320027"/>
              <a:gd name="connsiteY16" fmla="*/ 3764989 h 4584257"/>
              <a:gd name="connsiteX17" fmla="*/ 3848926 w 4320027"/>
              <a:gd name="connsiteY17" fmla="*/ 1097183 h 4584257"/>
              <a:gd name="connsiteX18" fmla="*/ 4060239 w 4320027"/>
              <a:gd name="connsiteY18" fmla="*/ 981390 h 4584257"/>
              <a:gd name="connsiteX19" fmla="*/ 2907470 w 4320027"/>
              <a:gd name="connsiteY19" fmla="*/ 633565 h 4584257"/>
              <a:gd name="connsiteX20" fmla="*/ 3051441 w 4320027"/>
              <a:gd name="connsiteY20" fmla="*/ 675648 h 4584257"/>
              <a:gd name="connsiteX21" fmla="*/ 3125152 w 4320027"/>
              <a:gd name="connsiteY21" fmla="*/ 1030933 h 4584257"/>
              <a:gd name="connsiteX22" fmla="*/ 1629919 w 4320027"/>
              <a:gd name="connsiteY22" fmla="*/ 3309005 h 4584257"/>
              <a:gd name="connsiteX23" fmla="*/ 1274635 w 4320027"/>
              <a:gd name="connsiteY23" fmla="*/ 3382715 h 4584257"/>
              <a:gd name="connsiteX24" fmla="*/ 1274636 w 4320027"/>
              <a:gd name="connsiteY24" fmla="*/ 3382715 h 4584257"/>
              <a:gd name="connsiteX25" fmla="*/ 1200926 w 4320027"/>
              <a:gd name="connsiteY25" fmla="*/ 3027430 h 4584257"/>
              <a:gd name="connsiteX26" fmla="*/ 2696157 w 4320027"/>
              <a:gd name="connsiteY26" fmla="*/ 749358 h 4584257"/>
              <a:gd name="connsiteX27" fmla="*/ 2907470 w 4320027"/>
              <a:gd name="connsiteY27" fmla="*/ 633565 h 4584257"/>
              <a:gd name="connsiteX28" fmla="*/ 2563124 w 4320027"/>
              <a:gd name="connsiteY28" fmla="*/ 106128 h 4584257"/>
              <a:gd name="connsiteX29" fmla="*/ 2707096 w 4320027"/>
              <a:gd name="connsiteY29" fmla="*/ 148211 h 4584257"/>
              <a:gd name="connsiteX30" fmla="*/ 2780807 w 4320027"/>
              <a:gd name="connsiteY30" fmla="*/ 503495 h 4584257"/>
              <a:gd name="connsiteX31" fmla="*/ 1610515 w 4320027"/>
              <a:gd name="connsiteY31" fmla="*/ 2286502 h 4584257"/>
              <a:gd name="connsiteX32" fmla="*/ 1255230 w 4320027"/>
              <a:gd name="connsiteY32" fmla="*/ 2360212 h 4584257"/>
              <a:gd name="connsiteX33" fmla="*/ 1255231 w 4320027"/>
              <a:gd name="connsiteY33" fmla="*/ 2360212 h 4584257"/>
              <a:gd name="connsiteX34" fmla="*/ 1181521 w 4320027"/>
              <a:gd name="connsiteY34" fmla="*/ 2004927 h 4584257"/>
              <a:gd name="connsiteX35" fmla="*/ 2351811 w 4320027"/>
              <a:gd name="connsiteY35" fmla="*/ 221921 h 4584257"/>
              <a:gd name="connsiteX36" fmla="*/ 2563124 w 4320027"/>
              <a:gd name="connsiteY36" fmla="*/ 106128 h 4584257"/>
              <a:gd name="connsiteX37" fmla="*/ 1942233 w 4320027"/>
              <a:gd name="connsiteY37" fmla="*/ 23 h 4584257"/>
              <a:gd name="connsiteX38" fmla="*/ 2086205 w 4320027"/>
              <a:gd name="connsiteY38" fmla="*/ 42106 h 4584257"/>
              <a:gd name="connsiteX39" fmla="*/ 2159915 w 4320027"/>
              <a:gd name="connsiteY39" fmla="*/ 397391 h 4584257"/>
              <a:gd name="connsiteX40" fmla="*/ 471100 w 4320027"/>
              <a:gd name="connsiteY40" fmla="*/ 2970397 h 4584257"/>
              <a:gd name="connsiteX41" fmla="*/ 115816 w 4320027"/>
              <a:gd name="connsiteY41" fmla="*/ 3044108 h 4584257"/>
              <a:gd name="connsiteX42" fmla="*/ 115817 w 4320027"/>
              <a:gd name="connsiteY42" fmla="*/ 3044107 h 4584257"/>
              <a:gd name="connsiteX43" fmla="*/ 42106 w 4320027"/>
              <a:gd name="connsiteY43" fmla="*/ 2688822 h 4584257"/>
              <a:gd name="connsiteX44" fmla="*/ 1730920 w 4320027"/>
              <a:gd name="connsiteY44" fmla="*/ 115816 h 4584257"/>
              <a:gd name="connsiteX45" fmla="*/ 1942233 w 4320027"/>
              <a:gd name="connsiteY45" fmla="*/ 23 h 458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20027" h="4584257">
                <a:moveTo>
                  <a:pt x="3068184" y="1404778"/>
                </a:moveTo>
                <a:cubicBezTo>
                  <a:pt x="3092682" y="1402094"/>
                  <a:pt x="3117628" y="1402914"/>
                  <a:pt x="3142218" y="1407406"/>
                </a:cubicBezTo>
                <a:cubicBezTo>
                  <a:pt x="3175004" y="1413396"/>
                  <a:pt x="3207158" y="1425912"/>
                  <a:pt x="3236774" y="1445351"/>
                </a:cubicBezTo>
                <a:cubicBezTo>
                  <a:pt x="3355237" y="1523106"/>
                  <a:pt x="3388239" y="1682172"/>
                  <a:pt x="3310485" y="1800636"/>
                </a:cubicBezTo>
                <a:cubicBezTo>
                  <a:pt x="2726806" y="2689905"/>
                  <a:pt x="2143126" y="3579173"/>
                  <a:pt x="1559447" y="4468442"/>
                </a:cubicBezTo>
                <a:cubicBezTo>
                  <a:pt x="1481692" y="4586906"/>
                  <a:pt x="1322626" y="4619907"/>
                  <a:pt x="1204162" y="4542152"/>
                </a:cubicBezTo>
                <a:lnTo>
                  <a:pt x="1204164" y="4542152"/>
                </a:lnTo>
                <a:cubicBezTo>
                  <a:pt x="1085699" y="4464397"/>
                  <a:pt x="1052699" y="4305332"/>
                  <a:pt x="1130453" y="4186867"/>
                </a:cubicBezTo>
                <a:lnTo>
                  <a:pt x="2881489" y="1519061"/>
                </a:lnTo>
                <a:cubicBezTo>
                  <a:pt x="2925227" y="1452426"/>
                  <a:pt x="2994691" y="1412831"/>
                  <a:pt x="3068184" y="1404778"/>
                </a:cubicBezTo>
                <a:close/>
                <a:moveTo>
                  <a:pt x="4060239" y="981390"/>
                </a:moveTo>
                <a:cubicBezTo>
                  <a:pt x="4109653" y="980731"/>
                  <a:pt x="4159787" y="994314"/>
                  <a:pt x="4204211" y="1023472"/>
                </a:cubicBezTo>
                <a:cubicBezTo>
                  <a:pt x="4322675" y="1101227"/>
                  <a:pt x="4355676" y="1260293"/>
                  <a:pt x="4277922" y="1378757"/>
                </a:cubicBezTo>
                <a:cubicBezTo>
                  <a:pt x="3694242" y="2268026"/>
                  <a:pt x="3110563" y="3157294"/>
                  <a:pt x="2526884" y="4046563"/>
                </a:cubicBezTo>
                <a:cubicBezTo>
                  <a:pt x="2449129" y="4165027"/>
                  <a:pt x="2290063" y="4198028"/>
                  <a:pt x="2171599" y="4120274"/>
                </a:cubicBezTo>
                <a:lnTo>
                  <a:pt x="2171601" y="4120273"/>
                </a:lnTo>
                <a:cubicBezTo>
                  <a:pt x="2053137" y="4042519"/>
                  <a:pt x="2020136" y="3883453"/>
                  <a:pt x="2097890" y="3764989"/>
                </a:cubicBezTo>
                <a:lnTo>
                  <a:pt x="3848926" y="1097183"/>
                </a:lnTo>
                <a:cubicBezTo>
                  <a:pt x="3897523" y="1023142"/>
                  <a:pt x="3977882" y="982487"/>
                  <a:pt x="4060239" y="981390"/>
                </a:cubicBezTo>
                <a:close/>
                <a:moveTo>
                  <a:pt x="2907470" y="633565"/>
                </a:moveTo>
                <a:cubicBezTo>
                  <a:pt x="2956884" y="632906"/>
                  <a:pt x="3007017" y="646490"/>
                  <a:pt x="3051441" y="675648"/>
                </a:cubicBezTo>
                <a:cubicBezTo>
                  <a:pt x="3169905" y="753403"/>
                  <a:pt x="3202906" y="912469"/>
                  <a:pt x="3125152" y="1030933"/>
                </a:cubicBezTo>
                <a:cubicBezTo>
                  <a:pt x="2626741" y="1790290"/>
                  <a:pt x="2128330" y="2549647"/>
                  <a:pt x="1629919" y="3309005"/>
                </a:cubicBezTo>
                <a:cubicBezTo>
                  <a:pt x="1552165" y="3427469"/>
                  <a:pt x="1393099" y="3460470"/>
                  <a:pt x="1274635" y="3382715"/>
                </a:cubicBezTo>
                <a:lnTo>
                  <a:pt x="1274636" y="3382715"/>
                </a:lnTo>
                <a:cubicBezTo>
                  <a:pt x="1156173" y="3304960"/>
                  <a:pt x="1123171" y="3145894"/>
                  <a:pt x="1200926" y="3027430"/>
                </a:cubicBezTo>
                <a:lnTo>
                  <a:pt x="2696157" y="749358"/>
                </a:lnTo>
                <a:cubicBezTo>
                  <a:pt x="2744753" y="675318"/>
                  <a:pt x="2825112" y="634662"/>
                  <a:pt x="2907470" y="633565"/>
                </a:cubicBezTo>
                <a:close/>
                <a:moveTo>
                  <a:pt x="2563124" y="106128"/>
                </a:moveTo>
                <a:cubicBezTo>
                  <a:pt x="2612539" y="105470"/>
                  <a:pt x="2662672" y="119053"/>
                  <a:pt x="2707096" y="148211"/>
                </a:cubicBezTo>
                <a:cubicBezTo>
                  <a:pt x="2825560" y="225965"/>
                  <a:pt x="2858561" y="385032"/>
                  <a:pt x="2780807" y="503495"/>
                </a:cubicBezTo>
                <a:cubicBezTo>
                  <a:pt x="2390710" y="1097831"/>
                  <a:pt x="2000611" y="1692166"/>
                  <a:pt x="1610515" y="2286502"/>
                </a:cubicBezTo>
                <a:cubicBezTo>
                  <a:pt x="1532760" y="2404966"/>
                  <a:pt x="1373694" y="2437967"/>
                  <a:pt x="1255230" y="2360212"/>
                </a:cubicBezTo>
                <a:lnTo>
                  <a:pt x="1255231" y="2360212"/>
                </a:lnTo>
                <a:cubicBezTo>
                  <a:pt x="1136768" y="2282457"/>
                  <a:pt x="1103766" y="2123391"/>
                  <a:pt x="1181521" y="2004927"/>
                </a:cubicBezTo>
                <a:lnTo>
                  <a:pt x="2351811" y="221921"/>
                </a:lnTo>
                <a:cubicBezTo>
                  <a:pt x="2400408" y="147881"/>
                  <a:pt x="2480767" y="107225"/>
                  <a:pt x="2563124" y="106128"/>
                </a:cubicBezTo>
                <a:close/>
                <a:moveTo>
                  <a:pt x="1942233" y="23"/>
                </a:moveTo>
                <a:cubicBezTo>
                  <a:pt x="1991647" y="-635"/>
                  <a:pt x="2041781" y="12948"/>
                  <a:pt x="2086205" y="42106"/>
                </a:cubicBezTo>
                <a:cubicBezTo>
                  <a:pt x="2204669" y="119861"/>
                  <a:pt x="2237670" y="278927"/>
                  <a:pt x="2159915" y="397391"/>
                </a:cubicBezTo>
                <a:cubicBezTo>
                  <a:pt x="1596977" y="1255060"/>
                  <a:pt x="1034038" y="2112728"/>
                  <a:pt x="471100" y="2970397"/>
                </a:cubicBezTo>
                <a:cubicBezTo>
                  <a:pt x="393345" y="3088861"/>
                  <a:pt x="234279" y="3121862"/>
                  <a:pt x="115816" y="3044108"/>
                </a:cubicBezTo>
                <a:lnTo>
                  <a:pt x="115817" y="3044107"/>
                </a:lnTo>
                <a:cubicBezTo>
                  <a:pt x="-2647" y="2966353"/>
                  <a:pt x="-35648" y="2807286"/>
                  <a:pt x="42106" y="2688822"/>
                </a:cubicBezTo>
                <a:lnTo>
                  <a:pt x="1730920" y="115816"/>
                </a:lnTo>
                <a:cubicBezTo>
                  <a:pt x="1779517" y="41776"/>
                  <a:pt x="1859876" y="1120"/>
                  <a:pt x="1942233" y="23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4" name="矩形 3"/>
          <p:cNvSpPr/>
          <p:nvPr/>
        </p:nvSpPr>
        <p:spPr>
          <a:xfrm>
            <a:off x="460712" y="1325277"/>
            <a:ext cx="11564373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家是每个人人生中不可缺少部分，有了家，才有了一缕缕的幸福，才有了一份份的温情，才有了恩恩爱爱，才有了人间真情。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465" y="2013536"/>
            <a:ext cx="5609620" cy="43396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2" y="1719945"/>
            <a:ext cx="4209143" cy="2349228"/>
          </a:xfrm>
          <a:custGeom>
            <a:avLst/>
            <a:gdLst>
              <a:gd name="connsiteX0" fmla="*/ 0 w 3962400"/>
              <a:gd name="connsiteY0" fmla="*/ 0 h 2056253"/>
              <a:gd name="connsiteX1" fmla="*/ 3962400 w 3962400"/>
              <a:gd name="connsiteY1" fmla="*/ 0 h 2056253"/>
              <a:gd name="connsiteX2" fmla="*/ 3962400 w 3962400"/>
              <a:gd name="connsiteY2" fmla="*/ 1670290 h 2056253"/>
              <a:gd name="connsiteX3" fmla="*/ 0 w 3962400"/>
              <a:gd name="connsiteY3" fmla="*/ 1945104 h 20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2056253">
                <a:moveTo>
                  <a:pt x="0" y="0"/>
                </a:moveTo>
                <a:lnTo>
                  <a:pt x="3962400" y="0"/>
                </a:lnTo>
                <a:lnTo>
                  <a:pt x="3962400" y="1670290"/>
                </a:lnTo>
                <a:cubicBezTo>
                  <a:pt x="1981200" y="1670290"/>
                  <a:pt x="1981200" y="2306701"/>
                  <a:pt x="0" y="1945104"/>
                </a:cubicBezTo>
                <a:close/>
              </a:path>
            </a:pathLst>
          </a:custGeom>
        </p:spPr>
      </p:pic>
      <p:pic>
        <p:nvPicPr>
          <p:cNvPr id="6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042" y="1719945"/>
            <a:ext cx="4209143" cy="2349228"/>
          </a:xfrm>
          <a:custGeom>
            <a:avLst/>
            <a:gdLst>
              <a:gd name="connsiteX0" fmla="*/ 0 w 3962400"/>
              <a:gd name="connsiteY0" fmla="*/ 0 h 2056253"/>
              <a:gd name="connsiteX1" fmla="*/ 3962400 w 3962400"/>
              <a:gd name="connsiteY1" fmla="*/ 0 h 2056253"/>
              <a:gd name="connsiteX2" fmla="*/ 3962400 w 3962400"/>
              <a:gd name="connsiteY2" fmla="*/ 1670290 h 2056253"/>
              <a:gd name="connsiteX3" fmla="*/ 0 w 3962400"/>
              <a:gd name="connsiteY3" fmla="*/ 1945104 h 20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2056253">
                <a:moveTo>
                  <a:pt x="0" y="0"/>
                </a:moveTo>
                <a:lnTo>
                  <a:pt x="3962400" y="0"/>
                </a:lnTo>
                <a:lnTo>
                  <a:pt x="3962400" y="1670290"/>
                </a:lnTo>
                <a:cubicBezTo>
                  <a:pt x="1981200" y="1670290"/>
                  <a:pt x="1981200" y="2306701"/>
                  <a:pt x="0" y="1945104"/>
                </a:cubicBezTo>
                <a:close/>
              </a:path>
            </a:pathLst>
          </a:custGeom>
        </p:spPr>
      </p:pic>
      <p:sp>
        <p:nvSpPr>
          <p:cNvPr id="9" name="TextBox 42"/>
          <p:cNvSpPr txBox="1"/>
          <p:nvPr/>
        </p:nvSpPr>
        <p:spPr>
          <a:xfrm>
            <a:off x="1567542" y="4295940"/>
            <a:ext cx="907428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珍惜和家人在一起的每一分每一秒，因为这是最快乐的时光，也是最美好的回忆。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TextBox 42"/>
          <p:cNvSpPr txBox="1"/>
          <p:nvPr/>
        </p:nvSpPr>
        <p:spPr>
          <a:xfrm>
            <a:off x="1567542" y="4752161"/>
            <a:ext cx="907428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珍惜和家人在一起的每一分每一秒，因为这是最快乐的时光，也是最美好的回忆。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TextBox 42"/>
          <p:cNvSpPr txBox="1"/>
          <p:nvPr/>
        </p:nvSpPr>
        <p:spPr>
          <a:xfrm>
            <a:off x="1558857" y="5217059"/>
            <a:ext cx="907428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珍惜和家人在一起的每一分每一秒，因为这是最快乐的时光，也是最美好的回忆。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2" y="2852057"/>
            <a:ext cx="4087553" cy="2425475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</p:spPr>
      </p:pic>
      <p:pic>
        <p:nvPicPr>
          <p:cNvPr id="3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702" y="1328057"/>
            <a:ext cx="4087553" cy="2425475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</p:spPr>
      </p:pic>
      <p:sp>
        <p:nvSpPr>
          <p:cNvPr id="5" name="TextBox 42"/>
          <p:cNvSpPr txBox="1"/>
          <p:nvPr/>
        </p:nvSpPr>
        <p:spPr>
          <a:xfrm>
            <a:off x="6673396" y="4310455"/>
            <a:ext cx="3968431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EF98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珍惜和家人在一起的每一分每一秒，因为这是最快乐的时光，也是最美好的回忆。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EF98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141">
            <a:off x="1446242" y="1678642"/>
            <a:ext cx="2441518" cy="311971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图片占位符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141">
            <a:off x="4900642" y="1678641"/>
            <a:ext cx="2441518" cy="311971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图片占位符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141">
            <a:off x="8197862" y="1678640"/>
            <a:ext cx="2441518" cy="31197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矩形 4"/>
          <p:cNvSpPr/>
          <p:nvPr/>
        </p:nvSpPr>
        <p:spPr>
          <a:xfrm>
            <a:off x="2909220" y="5139173"/>
            <a:ext cx="6171279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sz="24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sz="2400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57" y="1561399"/>
            <a:ext cx="5245100" cy="400235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图片占位符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08" y="1559607"/>
            <a:ext cx="3826698" cy="185850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图片占位符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08" y="3707041"/>
            <a:ext cx="3826698" cy="185850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46" y="2775332"/>
            <a:ext cx="3052354" cy="3052354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2" name="图片占位符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746" y="2451482"/>
            <a:ext cx="3052354" cy="3052354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占位符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96" y="651221"/>
            <a:ext cx="3052354" cy="3052354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3083923" y="490435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16" y="1901192"/>
            <a:ext cx="2362520" cy="3018777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" name="图片占位符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364" y="1901192"/>
            <a:ext cx="2160247" cy="2760317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4" name="图片占位符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22" y="1266277"/>
            <a:ext cx="1868355" cy="2370211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5" name="图片占位符 3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87" y="1901192"/>
            <a:ext cx="2160247" cy="2760317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6" name="图片占位符 4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763" y="1901192"/>
            <a:ext cx="2362520" cy="3018777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31" name="矩形 30"/>
          <p:cNvSpPr/>
          <p:nvPr/>
        </p:nvSpPr>
        <p:spPr>
          <a:xfrm>
            <a:off x="2982685" y="476710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325" y="52065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3" name="图片占位符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29" y="52065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4" name="图片占位符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325" y="245923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5" name="图片占位符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29" y="245923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6" name="图片占位符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532" y="245923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7" name="图片占位符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532" y="439781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8" name="图片占位符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29" y="4397815"/>
            <a:ext cx="1800000" cy="180000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899796" y="4628401"/>
            <a:ext cx="387658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8825" y="751241"/>
            <a:ext cx="387658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71" y="2532744"/>
            <a:ext cx="4580340" cy="2916120"/>
          </a:xfrm>
          <a:custGeom>
            <a:avLst/>
            <a:gdLst>
              <a:gd name="connsiteX0" fmla="*/ 223334 w 4580340"/>
              <a:gd name="connsiteY0" fmla="*/ 0 h 2844772"/>
              <a:gd name="connsiteX1" fmla="*/ 4580340 w 4580340"/>
              <a:gd name="connsiteY1" fmla="*/ 397636 h 2844772"/>
              <a:gd name="connsiteX2" fmla="*/ 4357006 w 4580340"/>
              <a:gd name="connsiteY2" fmla="*/ 2844772 h 2844772"/>
              <a:gd name="connsiteX3" fmla="*/ 0 w 4580340"/>
              <a:gd name="connsiteY3" fmla="*/ 2447137 h 28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340" h="2844772">
                <a:moveTo>
                  <a:pt x="223334" y="0"/>
                </a:moveTo>
                <a:lnTo>
                  <a:pt x="4580340" y="397636"/>
                </a:lnTo>
                <a:lnTo>
                  <a:pt x="4357006" y="2844772"/>
                </a:lnTo>
                <a:lnTo>
                  <a:pt x="0" y="2447137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5" name="图片占位符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307" y="1548557"/>
            <a:ext cx="4638322" cy="2953035"/>
          </a:xfrm>
          <a:custGeom>
            <a:avLst/>
            <a:gdLst>
              <a:gd name="connsiteX0" fmla="*/ 4343512 w 4638322"/>
              <a:gd name="connsiteY0" fmla="*/ 0 h 2964452"/>
              <a:gd name="connsiteX1" fmla="*/ 4638322 w 4638322"/>
              <a:gd name="connsiteY1" fmla="*/ 2439558 h 2964452"/>
              <a:gd name="connsiteX2" fmla="*/ 294810 w 4638322"/>
              <a:gd name="connsiteY2" fmla="*/ 2964452 h 2964452"/>
              <a:gd name="connsiteX3" fmla="*/ 0 w 4638322"/>
              <a:gd name="connsiteY3" fmla="*/ 524895 h 29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8322" h="2964452">
                <a:moveTo>
                  <a:pt x="4343512" y="0"/>
                </a:moveTo>
                <a:lnTo>
                  <a:pt x="4638322" y="2439558"/>
                </a:lnTo>
                <a:lnTo>
                  <a:pt x="294810" y="2964452"/>
                </a:lnTo>
                <a:lnTo>
                  <a:pt x="0" y="524895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986971" y="1232878"/>
            <a:ext cx="6096000" cy="8744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26742" y="4750716"/>
            <a:ext cx="6096000" cy="8744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珍惜和家人在一起的每一分每一秒</a:t>
            </a:r>
            <a:endParaRPr lang="en-US" altLang="zh-CN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r" eaLnBrk="0" hangingPunct="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FEF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因为这是最快乐的时光，也是最美好的回忆</a:t>
            </a:r>
            <a:endParaRPr lang="zh-CN" altLang="en-US" dirty="0">
              <a:solidFill>
                <a:srgbClr val="FEF9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562" y="724658"/>
            <a:ext cx="6206770" cy="3495488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9" name="图片占位符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327" y="1534208"/>
            <a:ext cx="6206770" cy="3495488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0" name="图片占位符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2" y="2343758"/>
            <a:ext cx="6206770" cy="3495488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05134">
            <a:off x="653418" y="4735457"/>
            <a:ext cx="3518101" cy="1405983"/>
          </a:xfrm>
          <a:custGeom>
            <a:avLst/>
            <a:gdLst>
              <a:gd name="connsiteX0" fmla="*/ 0 w 7555314"/>
              <a:gd name="connsiteY0" fmla="*/ 0 h 3019424"/>
              <a:gd name="connsiteX1" fmla="*/ 7555314 w 7555314"/>
              <a:gd name="connsiteY1" fmla="*/ 0 h 3019424"/>
              <a:gd name="connsiteX2" fmla="*/ 7555314 w 7555314"/>
              <a:gd name="connsiteY2" fmla="*/ 2362199 h 3019424"/>
              <a:gd name="connsiteX3" fmla="*/ 6216580 w 7555314"/>
              <a:gd name="connsiteY3" fmla="*/ 2362199 h 3019424"/>
              <a:gd name="connsiteX4" fmla="*/ 6216580 w 7555314"/>
              <a:gd name="connsiteY4" fmla="*/ 2289629 h 3019424"/>
              <a:gd name="connsiteX5" fmla="*/ 6176649 w 7555314"/>
              <a:gd name="connsiteY5" fmla="*/ 2289629 h 3019424"/>
              <a:gd name="connsiteX6" fmla="*/ 6176649 w 7555314"/>
              <a:gd name="connsiteY6" fmla="*/ 2254477 h 3019424"/>
              <a:gd name="connsiteX7" fmla="*/ 6054132 w 7555314"/>
              <a:gd name="connsiteY7" fmla="*/ 2254477 h 3019424"/>
              <a:gd name="connsiteX8" fmla="*/ 6054132 w 7555314"/>
              <a:gd name="connsiteY8" fmla="*/ 2219324 h 3019424"/>
              <a:gd name="connsiteX9" fmla="*/ 5835057 w 7555314"/>
              <a:gd name="connsiteY9" fmla="*/ 2219324 h 3019424"/>
              <a:gd name="connsiteX10" fmla="*/ 5666118 w 7555314"/>
              <a:gd name="connsiteY10" fmla="*/ 2219324 h 3019424"/>
              <a:gd name="connsiteX11" fmla="*/ 5666118 w 7555314"/>
              <a:gd name="connsiteY11" fmla="*/ 2149019 h 3019424"/>
              <a:gd name="connsiteX12" fmla="*/ 5460022 w 7555314"/>
              <a:gd name="connsiteY12" fmla="*/ 2149019 h 3019424"/>
              <a:gd name="connsiteX13" fmla="*/ 5460022 w 7555314"/>
              <a:gd name="connsiteY13" fmla="*/ 2219324 h 3019424"/>
              <a:gd name="connsiteX14" fmla="*/ 5291084 w 7555314"/>
              <a:gd name="connsiteY14" fmla="*/ 2219324 h 3019424"/>
              <a:gd name="connsiteX15" fmla="*/ 5291084 w 7555314"/>
              <a:gd name="connsiteY15" fmla="*/ 2038349 h 3019424"/>
              <a:gd name="connsiteX16" fmla="*/ 4760091 w 7555314"/>
              <a:gd name="connsiteY16" fmla="*/ 2038349 h 3019424"/>
              <a:gd name="connsiteX17" fmla="*/ 4760091 w 7555314"/>
              <a:gd name="connsiteY17" fmla="*/ 2219324 h 3019424"/>
              <a:gd name="connsiteX18" fmla="*/ 3425232 w 7555314"/>
              <a:gd name="connsiteY18" fmla="*/ 2219324 h 3019424"/>
              <a:gd name="connsiteX19" fmla="*/ 3425232 w 7555314"/>
              <a:gd name="connsiteY19" fmla="*/ 1409699 h 3019424"/>
              <a:gd name="connsiteX20" fmla="*/ 2320332 w 7555314"/>
              <a:gd name="connsiteY20" fmla="*/ 1409699 h 3019424"/>
              <a:gd name="connsiteX21" fmla="*/ 2320332 w 7555314"/>
              <a:gd name="connsiteY21" fmla="*/ 3019424 h 3019424"/>
              <a:gd name="connsiteX22" fmla="*/ 0 w 7555314"/>
              <a:gd name="connsiteY22" fmla="*/ 3019424 h 301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555314" h="3019424">
                <a:moveTo>
                  <a:pt x="0" y="0"/>
                </a:moveTo>
                <a:lnTo>
                  <a:pt x="7555314" y="0"/>
                </a:lnTo>
                <a:lnTo>
                  <a:pt x="7555314" y="2362199"/>
                </a:lnTo>
                <a:lnTo>
                  <a:pt x="6216580" y="2362199"/>
                </a:lnTo>
                <a:lnTo>
                  <a:pt x="6216580" y="2289629"/>
                </a:lnTo>
                <a:lnTo>
                  <a:pt x="6176649" y="2289629"/>
                </a:lnTo>
                <a:lnTo>
                  <a:pt x="6176649" y="2254477"/>
                </a:lnTo>
                <a:lnTo>
                  <a:pt x="6054132" y="2254477"/>
                </a:lnTo>
                <a:lnTo>
                  <a:pt x="6054132" y="2219324"/>
                </a:lnTo>
                <a:lnTo>
                  <a:pt x="5835057" y="2219324"/>
                </a:lnTo>
                <a:lnTo>
                  <a:pt x="5666118" y="2219324"/>
                </a:lnTo>
                <a:lnTo>
                  <a:pt x="5666118" y="2149019"/>
                </a:lnTo>
                <a:lnTo>
                  <a:pt x="5460022" y="2149019"/>
                </a:lnTo>
                <a:lnTo>
                  <a:pt x="5460022" y="2219324"/>
                </a:lnTo>
                <a:lnTo>
                  <a:pt x="5291084" y="2219324"/>
                </a:lnTo>
                <a:lnTo>
                  <a:pt x="5291084" y="2038349"/>
                </a:lnTo>
                <a:lnTo>
                  <a:pt x="4760091" y="2038349"/>
                </a:lnTo>
                <a:lnTo>
                  <a:pt x="4760091" y="2219324"/>
                </a:lnTo>
                <a:lnTo>
                  <a:pt x="3425232" y="2219324"/>
                </a:lnTo>
                <a:lnTo>
                  <a:pt x="3425232" y="1409699"/>
                </a:lnTo>
                <a:lnTo>
                  <a:pt x="2320332" y="1409699"/>
                </a:lnTo>
                <a:lnTo>
                  <a:pt x="2320332" y="3019424"/>
                </a:lnTo>
                <a:lnTo>
                  <a:pt x="0" y="301942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216400" y="4557486"/>
            <a:ext cx="3817257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944620" y="4678045"/>
            <a:ext cx="4302125" cy="368300"/>
          </a:xfrm>
          <a:prstGeom prst="rect">
            <a:avLst/>
          </a:prstGeom>
          <a:solidFill>
            <a:srgbClr val="FCF35E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汇报人：管理资源吧  时间：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theme/theme1.xml><?xml version="1.0" encoding="utf-8"?>
<a:theme xmlns:a="http://schemas.openxmlformats.org/drawingml/2006/main" name="包图主题2">
  <a:themeElements>
    <a:clrScheme name="自定义 107">
      <a:dk1>
        <a:sysClr val="windowText" lastClr="000000"/>
      </a:dk1>
      <a:lt1>
        <a:sysClr val="window" lastClr="FFFFFF"/>
      </a:lt1>
      <a:dk2>
        <a:srgbClr val="C00000"/>
      </a:dk2>
      <a:lt2>
        <a:srgbClr val="C00000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D9250D"/>
      </a:accent5>
      <a:accent6>
        <a:srgbClr val="C00000"/>
      </a:accent6>
      <a:hlink>
        <a:srgbClr val="C00000"/>
      </a:hlink>
      <a:folHlink>
        <a:srgbClr val="C0000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WPS 演示</Application>
  <PresentationFormat>宽屏</PresentationFormat>
  <Paragraphs>65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FZLanTingHei-EB-GBK</vt:lpstr>
      <vt:lpstr>Arial Unicode MS</vt:lpstr>
      <vt:lpstr>等线</vt:lpstr>
      <vt:lpstr>Segoe Print</vt:lpstr>
      <vt:lpstr>黑体</vt:lpstr>
      <vt:lpstr>Calibri</vt:lpstr>
      <vt:lpstr>等线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喜庆2018家庭聚会狗年年夜饭PPT模板</dc:title>
  <dc:creator>歉然安可</dc:creator>
  <cp:lastModifiedBy>守护灬星之痕</cp:lastModifiedBy>
  <cp:revision>16</cp:revision>
  <dcterms:created xsi:type="dcterms:W3CDTF">2018-01-21T14:18:00Z</dcterms:created>
  <dcterms:modified xsi:type="dcterms:W3CDTF">2018-02-11T02:31:36Z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