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B400"/>
    <a:srgbClr val="FFED4F"/>
    <a:srgbClr val="E50F24"/>
    <a:srgbClr val="F0BA34"/>
    <a:srgbClr val="BE8C0E"/>
    <a:srgbClr val="E2A810"/>
    <a:srgbClr val="F3B23F"/>
    <a:srgbClr val="160C0A"/>
    <a:srgbClr val="F5DD70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70" autoAdjust="0"/>
    <p:restoredTop sz="94660"/>
  </p:normalViewPr>
  <p:slideViewPr>
    <p:cSldViewPr snapToGrid="0">
      <p:cViewPr>
        <p:scale>
          <a:sx n="50" d="100"/>
          <a:sy n="50" d="100"/>
        </p:scale>
        <p:origin x="3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2673C-F9F7-4E50-8792-DC7A9D0353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.png"/><Relationship Id="rId7" Type="http://schemas.microsoft.com/office/2007/relationships/media" Target="../media/media1.mp3"/><Relationship Id="rId6" Type="http://schemas.openxmlformats.org/officeDocument/2006/relationships/audio" Target="NULL" TargetMode="External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02951" y="-194131"/>
            <a:ext cx="8251114" cy="7246262"/>
            <a:chOff x="302951" y="-194131"/>
            <a:chExt cx="8251114" cy="724626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06" b="100000" l="9949" r="100000">
                          <a14:foregroundMark x1="57804" y1="11133" x2="63122" y2="56836"/>
                          <a14:foregroundMark x1="51458" y1="40039" x2="88508" y2="19727"/>
                          <a14:foregroundMark x1="62093" y1="19336" x2="75986" y2="23438"/>
                          <a14:foregroundMark x1="58834" y1="20508" x2="83190" y2="42969"/>
                          <a14:foregroundMark x1="67067" y1="25000" x2="85763" y2="32031"/>
                          <a14:foregroundMark x1="39623" y1="41406" x2="49571" y2="71094"/>
                          <a14:foregroundMark x1="34305" y1="49023" x2="36707" y2="87305"/>
                          <a14:foregroundMark x1="44597" y1="52344" x2="52144" y2="78320"/>
                          <a14:foregroundMark x1="33962" y1="75977" x2="34648" y2="90430"/>
                          <a14:foregroundMark x1="32762" y1="87695" x2="41852" y2="95508"/>
                          <a14:foregroundMark x1="36364" y1="90625" x2="37564" y2="98633"/>
                          <a14:foregroundMark x1="32419" y1="55078" x2="33791" y2="61133"/>
                          <a14:foregroundMark x1="55060" y1="10547" x2="56775" y2="16797"/>
                          <a14:foregroundMark x1="52830" y1="11719" x2="57118" y2="23828"/>
                          <a14:foregroundMark x1="32419" y1="59570" x2="32419" y2="84180"/>
                          <a14:backgroundMark x1="27787" y1="59375" x2="27616" y2="83594"/>
                          <a14:backgroundMark x1="28473" y1="67188" x2="29160" y2="75000"/>
                          <a14:backgroundMark x1="28816" y1="70313" x2="27787" y2="78516"/>
                          <a14:backgroundMark x1="29674" y1="70703" x2="28816" y2="78906"/>
                          <a14:backgroundMark x1="24871" y1="68555" x2="25043" y2="79688"/>
                          <a14:backgroundMark x1="26415" y1="65039" x2="27787" y2="81055"/>
                          <a14:backgroundMark x1="26930" y1="73047" x2="26758" y2="87891"/>
                          <a14:backgroundMark x1="23671" y1="71875" x2="24528" y2="84961"/>
                          <a14:backgroundMark x1="22985" y1="60352" x2="25214" y2="82422"/>
                          <a14:backgroundMark x1="24528" y1="61719" x2="29160" y2="58594"/>
                          <a14:backgroundMark x1="28816" y1="57422" x2="25729" y2="57227"/>
                          <a14:backgroundMark x1="10635" y1="47070" x2="14923" y2="50977"/>
                          <a14:backgroundMark x1="29160" y1="57227" x2="28816" y2="66016"/>
                          <a14:backgroundMark x1="28988" y1="57617" x2="29160" y2="68750"/>
                          <a14:backgroundMark x1="29846" y1="56836" x2="28816" y2="69336"/>
                          <a14:backgroundMark x1="29503" y1="69141" x2="29503" y2="78125"/>
                        </a14:backgroundRemoval>
                      </a14:imgEffect>
                      <a14:imgEffect>
                        <a14:brightnessContrast contras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951" y="-194131"/>
              <a:ext cx="8251114" cy="7246262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>
              <a:off x="2087186" y="3836452"/>
              <a:ext cx="490619" cy="2473752"/>
              <a:chOff x="2087186" y="4213824"/>
              <a:chExt cx="490619" cy="247375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087186" y="4213824"/>
                <a:ext cx="490619" cy="490619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A6170B"/>
                    </a:solidFill>
                    <a:latin typeface="方正隶变_GBK" panose="03000509000000000000" pitchFamily="65" charset="-122"/>
                    <a:ea typeface="方正隶变_GBK" panose="03000509000000000000" pitchFamily="65" charset="-122"/>
                  </a:rPr>
                  <a:t>除</a:t>
                </a:r>
                <a:endParaRPr lang="zh-CN" altLang="en-US" sz="2400" dirty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2087186" y="4874868"/>
                <a:ext cx="490619" cy="490619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A6170B"/>
                    </a:solidFill>
                    <a:latin typeface="方正隶变_GBK" panose="03000509000000000000" pitchFamily="65" charset="-122"/>
                    <a:ea typeface="方正隶变_GBK" panose="03000509000000000000" pitchFamily="65" charset="-122"/>
                  </a:rPr>
                  <a:t>夕</a:t>
                </a:r>
                <a:endParaRPr lang="zh-CN" altLang="en-US" sz="2400" dirty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087186" y="5535912"/>
                <a:ext cx="490619" cy="490619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A6170B"/>
                    </a:solidFill>
                    <a:latin typeface="方正隶变_GBK" panose="03000509000000000000" pitchFamily="65" charset="-122"/>
                    <a:ea typeface="方正隶变_GBK" panose="03000509000000000000" pitchFamily="65" charset="-122"/>
                  </a:rPr>
                  <a:t>模</a:t>
                </a:r>
                <a:endParaRPr lang="zh-CN" altLang="en-US" sz="2400" dirty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087186" y="6196957"/>
                <a:ext cx="490619" cy="490619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A6170B"/>
                    </a:solidFill>
                    <a:latin typeface="方正隶变_GBK" panose="03000509000000000000" pitchFamily="65" charset="-122"/>
                    <a:ea typeface="方正隶变_GBK" panose="03000509000000000000" pitchFamily="65" charset="-122"/>
                  </a:rPr>
                  <a:t>板</a:t>
                </a:r>
                <a:endParaRPr lang="zh-CN" altLang="en-US" sz="2400" dirty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endParaRPr>
              </a:p>
            </p:txBody>
          </p:sp>
        </p:grpSp>
      </p:grpSp>
      <p:pic>
        <p:nvPicPr>
          <p:cNvPr id="3" name="群星 - 金蛇狂舞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trim end="90024.453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61075" y="4921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125643" y="732594"/>
            <a:ext cx="4974827" cy="1015663"/>
            <a:chOff x="5125643" y="732594"/>
            <a:chExt cx="4974827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5125643" y="732594"/>
              <a:ext cx="3064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spc="6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目录</a:t>
              </a:r>
              <a:endParaRPr lang="zh-CN" altLang="en-US" sz="6000" spc="6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7337114" y="944656"/>
              <a:ext cx="712134" cy="712134"/>
            </a:xfrm>
            <a:prstGeom prst="line">
              <a:avLst/>
            </a:prstGeom>
            <a:ln>
              <a:solidFill>
                <a:srgbClr val="E8D1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7660378" y="1191232"/>
              <a:ext cx="24400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spc="600" dirty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CONTENT</a:t>
              </a:r>
              <a:endParaRPr lang="zh-CN" altLang="en-US" sz="2800" spc="6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82860" y="2543853"/>
            <a:ext cx="1007135" cy="3399746"/>
            <a:chOff x="4012715" y="3236483"/>
            <a:chExt cx="920764" cy="3108186"/>
          </a:xfrm>
        </p:grpSpPr>
        <p:grpSp>
          <p:nvGrpSpPr>
            <p:cNvPr id="25" name="组合 24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ONE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壹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16092" y="2543853"/>
            <a:ext cx="1007135" cy="3399746"/>
            <a:chOff x="4012715" y="3236483"/>
            <a:chExt cx="920764" cy="3108186"/>
          </a:xfrm>
        </p:grpSpPr>
        <p:grpSp>
          <p:nvGrpSpPr>
            <p:cNvPr id="21" name="组合 20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TWO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貳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49324" y="2543853"/>
            <a:ext cx="1007135" cy="3399746"/>
            <a:chOff x="4012715" y="3236483"/>
            <a:chExt cx="920764" cy="3108186"/>
          </a:xfrm>
        </p:grpSpPr>
        <p:grpSp>
          <p:nvGrpSpPr>
            <p:cNvPr id="17" name="组合 16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THR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叁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682556" y="2543853"/>
            <a:ext cx="1007135" cy="3399746"/>
            <a:chOff x="4012715" y="3236483"/>
            <a:chExt cx="920764" cy="3108186"/>
          </a:xfrm>
        </p:grpSpPr>
        <p:grpSp>
          <p:nvGrpSpPr>
            <p:cNvPr id="13" name="组合 12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FOUR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肆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3432" y="3429000"/>
            <a:ext cx="4316292" cy="3644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壹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6d4fcd7-55c2-4b36-8732-a1e2a01e046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18369" y="2096086"/>
            <a:ext cx="8755262" cy="3529863"/>
            <a:chOff x="1160751" y="1857470"/>
            <a:chExt cx="9870498" cy="3979493"/>
          </a:xfrm>
        </p:grpSpPr>
        <p:cxnSp>
          <p:nvCxnSpPr>
            <p:cNvPr id="4" name="Straight Connector 43"/>
            <p:cNvCxnSpPr/>
            <p:nvPr/>
          </p:nvCxnSpPr>
          <p:spPr>
            <a:xfrm>
              <a:off x="1160751" y="4829080"/>
              <a:ext cx="3631623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1"/>
            <p:cNvCxnSpPr/>
            <p:nvPr/>
          </p:nvCxnSpPr>
          <p:spPr>
            <a:xfrm>
              <a:off x="7399626" y="4829080"/>
              <a:ext cx="3631623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0"/>
            <p:cNvCxnSpPr/>
            <p:nvPr/>
          </p:nvCxnSpPr>
          <p:spPr>
            <a:xfrm>
              <a:off x="7399626" y="2675897"/>
              <a:ext cx="3631623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1160751" y="2675897"/>
              <a:ext cx="3631623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iṡ1ïďè"/>
            <p:cNvGrpSpPr/>
            <p:nvPr/>
          </p:nvGrpSpPr>
          <p:grpSpPr>
            <a:xfrm>
              <a:off x="8267701" y="2377547"/>
              <a:ext cx="2710556" cy="1302273"/>
              <a:chOff x="609599" y="3139323"/>
              <a:chExt cx="2407615" cy="835777"/>
            </a:xfrm>
          </p:grpSpPr>
          <p:sp>
            <p:nvSpPr>
              <p:cNvPr id="27" name="íṩḷîḓè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2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8" name="iśľíd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9" name="iṣ1ide"/>
            <p:cNvGrpSpPr/>
            <p:nvPr/>
          </p:nvGrpSpPr>
          <p:grpSpPr>
            <a:xfrm>
              <a:off x="1245959" y="2368022"/>
              <a:ext cx="2457329" cy="1302273"/>
              <a:chOff x="9029821" y="3139323"/>
              <a:chExt cx="2457329" cy="835777"/>
            </a:xfrm>
          </p:grpSpPr>
          <p:sp>
            <p:nvSpPr>
              <p:cNvPr id="25" name="íslïḍ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 b="1" dirty="0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200" b="1" dirty="0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200" b="1" dirty="0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2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6" name="iŝḻíḑ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0" name="îš1ídé"/>
            <p:cNvGrpSpPr/>
            <p:nvPr/>
          </p:nvGrpSpPr>
          <p:grpSpPr>
            <a:xfrm>
              <a:off x="8267701" y="4532576"/>
              <a:ext cx="2710556" cy="1302273"/>
              <a:chOff x="609599" y="3139323"/>
              <a:chExt cx="2407615" cy="835777"/>
            </a:xfrm>
          </p:grpSpPr>
          <p:sp>
            <p:nvSpPr>
              <p:cNvPr id="23" name="iśļïḑ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2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4" name="íśḷïd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1" name="iślîḋè"/>
            <p:cNvGrpSpPr/>
            <p:nvPr/>
          </p:nvGrpSpPr>
          <p:grpSpPr>
            <a:xfrm>
              <a:off x="1245959" y="4534690"/>
              <a:ext cx="2457329" cy="1302273"/>
              <a:chOff x="9029821" y="3139323"/>
              <a:chExt cx="2457329" cy="835777"/>
            </a:xfrm>
          </p:grpSpPr>
          <p:sp>
            <p:nvSpPr>
              <p:cNvPr id="21" name="îŝľíḓ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2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2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2" name="íSļíde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2" name="îṡļïḑê"/>
            <p:cNvGrpSpPr/>
            <p:nvPr/>
          </p:nvGrpSpPr>
          <p:grpSpPr>
            <a:xfrm>
              <a:off x="4302126" y="1857470"/>
              <a:ext cx="3597274" cy="3644710"/>
              <a:chOff x="3933825" y="1270000"/>
              <a:chExt cx="4333876" cy="4391026"/>
            </a:xfrm>
          </p:grpSpPr>
          <p:sp>
            <p:nvSpPr>
              <p:cNvPr id="13" name="îṩḻïdé"/>
              <p:cNvSpPr/>
              <p:nvPr/>
            </p:nvSpPr>
            <p:spPr>
              <a:xfrm flipV="1">
                <a:off x="3933825" y="3465513"/>
                <a:ext cx="2400300" cy="2195513"/>
              </a:xfrm>
              <a:custGeom>
                <a:avLst/>
                <a:gdLst>
                  <a:gd name="connsiteX0" fmla="*/ 529431 w 2400300"/>
                  <a:gd name="connsiteY0" fmla="*/ 2195513 h 2195513"/>
                  <a:gd name="connsiteX1" fmla="*/ 628087 w 2400300"/>
                  <a:gd name="connsiteY1" fmla="*/ 2135577 h 2195513"/>
                  <a:gd name="connsiteX2" fmla="*/ 1200150 w 2400300"/>
                  <a:gd name="connsiteY2" fmla="*/ 1990725 h 2195513"/>
                  <a:gd name="connsiteX3" fmla="*/ 2400300 w 2400300"/>
                  <a:gd name="connsiteY3" fmla="*/ 1990725 h 2195513"/>
                  <a:gd name="connsiteX4" fmla="*/ 2400300 w 2400300"/>
                  <a:gd name="connsiteY4" fmla="*/ 1200150 h 2195513"/>
                  <a:gd name="connsiteX5" fmla="*/ 1200150 w 2400300"/>
                  <a:gd name="connsiteY5" fmla="*/ 0 h 2195513"/>
                  <a:gd name="connsiteX6" fmla="*/ 0 w 2400300"/>
                  <a:gd name="connsiteY6" fmla="*/ 0 h 2195513"/>
                  <a:gd name="connsiteX7" fmla="*/ 0 w 2400300"/>
                  <a:gd name="connsiteY7" fmla="*/ 1200150 h 2195513"/>
                  <a:gd name="connsiteX8" fmla="*/ 529135 w 2400300"/>
                  <a:gd name="connsiteY8" fmla="*/ 2195333 h 2195513"/>
                  <a:gd name="connsiteX9" fmla="*/ 529431 w 2400300"/>
                  <a:gd name="connsiteY9" fmla="*/ 2195513 h 2195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0300" h="2195513">
                    <a:moveTo>
                      <a:pt x="529431" y="2195513"/>
                    </a:moveTo>
                    <a:lnTo>
                      <a:pt x="628087" y="2135577"/>
                    </a:lnTo>
                    <a:cubicBezTo>
                      <a:pt x="798140" y="2043198"/>
                      <a:pt x="993017" y="1990725"/>
                      <a:pt x="1200150" y="1990725"/>
                    </a:cubicBezTo>
                    <a:lnTo>
                      <a:pt x="2400300" y="1990725"/>
                    </a:lnTo>
                    <a:lnTo>
                      <a:pt x="2400300" y="1200150"/>
                    </a:lnTo>
                    <a:cubicBezTo>
                      <a:pt x="2400300" y="537325"/>
                      <a:pt x="1862975" y="0"/>
                      <a:pt x="1200150" y="0"/>
                    </a:cubicBezTo>
                    <a:lnTo>
                      <a:pt x="0" y="0"/>
                    </a:lnTo>
                    <a:lnTo>
                      <a:pt x="0" y="1200150"/>
                    </a:lnTo>
                    <a:cubicBezTo>
                      <a:pt x="0" y="1614415"/>
                      <a:pt x="209893" y="1979658"/>
                      <a:pt x="529135" y="2195333"/>
                    </a:cubicBezTo>
                    <a:lnTo>
                      <a:pt x="529431" y="2195513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rgbClr val="A81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4" name="ïSḻiḍè"/>
              <p:cNvSpPr/>
              <p:nvPr/>
            </p:nvSpPr>
            <p:spPr>
              <a:xfrm flipV="1">
                <a:off x="5867400" y="1270000"/>
                <a:ext cx="2400300" cy="2195513"/>
              </a:xfrm>
              <a:custGeom>
                <a:avLst/>
                <a:gdLst>
                  <a:gd name="connsiteX0" fmla="*/ 1200150 w 2400300"/>
                  <a:gd name="connsiteY0" fmla="*/ 2195513 h 2195513"/>
                  <a:gd name="connsiteX1" fmla="*/ 2400300 w 2400300"/>
                  <a:gd name="connsiteY1" fmla="*/ 2195513 h 2195513"/>
                  <a:gd name="connsiteX2" fmla="*/ 2400300 w 2400300"/>
                  <a:gd name="connsiteY2" fmla="*/ 995363 h 2195513"/>
                  <a:gd name="connsiteX3" fmla="*/ 1871165 w 2400300"/>
                  <a:gd name="connsiteY3" fmla="*/ 180 h 2195513"/>
                  <a:gd name="connsiteX4" fmla="*/ 1870869 w 2400300"/>
                  <a:gd name="connsiteY4" fmla="*/ 0 h 2195513"/>
                  <a:gd name="connsiteX5" fmla="*/ 1772213 w 2400300"/>
                  <a:gd name="connsiteY5" fmla="*/ 59935 h 2195513"/>
                  <a:gd name="connsiteX6" fmla="*/ 1200150 w 2400300"/>
                  <a:gd name="connsiteY6" fmla="*/ 204787 h 2195513"/>
                  <a:gd name="connsiteX7" fmla="*/ 0 w 2400300"/>
                  <a:gd name="connsiteY7" fmla="*/ 204787 h 2195513"/>
                  <a:gd name="connsiteX8" fmla="*/ 0 w 2400300"/>
                  <a:gd name="connsiteY8" fmla="*/ 995363 h 2195513"/>
                  <a:gd name="connsiteX9" fmla="*/ 1200150 w 2400300"/>
                  <a:gd name="connsiteY9" fmla="*/ 2195513 h 2195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0300" h="2195513">
                    <a:moveTo>
                      <a:pt x="1200150" y="2195513"/>
                    </a:moveTo>
                    <a:lnTo>
                      <a:pt x="2400300" y="2195513"/>
                    </a:lnTo>
                    <a:lnTo>
                      <a:pt x="2400300" y="995363"/>
                    </a:lnTo>
                    <a:cubicBezTo>
                      <a:pt x="2400300" y="581098"/>
                      <a:pt x="2190408" y="215855"/>
                      <a:pt x="1871165" y="180"/>
                    </a:cubicBezTo>
                    <a:lnTo>
                      <a:pt x="1870869" y="0"/>
                    </a:lnTo>
                    <a:lnTo>
                      <a:pt x="1772213" y="59935"/>
                    </a:lnTo>
                    <a:cubicBezTo>
                      <a:pt x="1602160" y="152314"/>
                      <a:pt x="1407283" y="204787"/>
                      <a:pt x="1200150" y="204787"/>
                    </a:cubicBezTo>
                    <a:lnTo>
                      <a:pt x="0" y="204787"/>
                    </a:lnTo>
                    <a:lnTo>
                      <a:pt x="0" y="995363"/>
                    </a:lnTo>
                    <a:cubicBezTo>
                      <a:pt x="0" y="1658188"/>
                      <a:pt x="537325" y="2195513"/>
                      <a:pt x="1200150" y="219551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rgbClr val="A81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5" name="îṩḷïďê"/>
              <p:cNvSpPr/>
              <p:nvPr/>
            </p:nvSpPr>
            <p:spPr>
              <a:xfrm>
                <a:off x="3933825" y="1270000"/>
                <a:ext cx="2166938" cy="2400300"/>
              </a:xfrm>
              <a:custGeom>
                <a:avLst/>
                <a:gdLst>
                  <a:gd name="connsiteX0" fmla="*/ 0 w 2166938"/>
                  <a:gd name="connsiteY0" fmla="*/ 0 h 2400300"/>
                  <a:gd name="connsiteX1" fmla="*/ 1200150 w 2166938"/>
                  <a:gd name="connsiteY1" fmla="*/ 0 h 2400300"/>
                  <a:gd name="connsiteX2" fmla="*/ 2126244 w 2166938"/>
                  <a:gd name="connsiteY2" fmla="*/ 436743 h 2400300"/>
                  <a:gd name="connsiteX3" fmla="*/ 2166938 w 2166938"/>
                  <a:gd name="connsiteY3" fmla="*/ 491162 h 2400300"/>
                  <a:gd name="connsiteX4" fmla="*/ 2138542 w 2166938"/>
                  <a:gd name="connsiteY4" fmla="*/ 529135 h 2400300"/>
                  <a:gd name="connsiteX5" fmla="*/ 1933575 w 2166938"/>
                  <a:gd name="connsiteY5" fmla="*/ 1200150 h 2400300"/>
                  <a:gd name="connsiteX6" fmla="*/ 1933575 w 2166938"/>
                  <a:gd name="connsiteY6" fmla="*/ 2400300 h 2400300"/>
                  <a:gd name="connsiteX7" fmla="*/ 1200150 w 2166938"/>
                  <a:gd name="connsiteY7" fmla="*/ 2400300 h 2400300"/>
                  <a:gd name="connsiteX8" fmla="*/ 0 w 2166938"/>
                  <a:gd name="connsiteY8" fmla="*/ 1200150 h 2400300"/>
                  <a:gd name="connsiteX9" fmla="*/ 0 w 2166938"/>
                  <a:gd name="connsiteY9" fmla="*/ 0 h 240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6938" h="2400300">
                    <a:moveTo>
                      <a:pt x="0" y="0"/>
                    </a:moveTo>
                    <a:lnTo>
                      <a:pt x="1200150" y="0"/>
                    </a:lnTo>
                    <a:cubicBezTo>
                      <a:pt x="1572989" y="0"/>
                      <a:pt x="1906119" y="170013"/>
                      <a:pt x="2126244" y="436743"/>
                    </a:cubicBezTo>
                    <a:lnTo>
                      <a:pt x="2166938" y="491162"/>
                    </a:lnTo>
                    <a:lnTo>
                      <a:pt x="2138542" y="529135"/>
                    </a:lnTo>
                    <a:cubicBezTo>
                      <a:pt x="2009137" y="720680"/>
                      <a:pt x="1933575" y="951591"/>
                      <a:pt x="1933575" y="1200150"/>
                    </a:cubicBezTo>
                    <a:lnTo>
                      <a:pt x="1933575" y="2400300"/>
                    </a:lnTo>
                    <a:lnTo>
                      <a:pt x="1200150" y="2400300"/>
                    </a:lnTo>
                    <a:cubicBezTo>
                      <a:pt x="537325" y="2400300"/>
                      <a:pt x="0" y="1862975"/>
                      <a:pt x="0" y="12001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rgbClr val="A81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6" name="îṥḻïḍé"/>
              <p:cNvSpPr/>
              <p:nvPr/>
            </p:nvSpPr>
            <p:spPr>
              <a:xfrm flipV="1">
                <a:off x="6100764" y="3260725"/>
                <a:ext cx="2166937" cy="2400300"/>
              </a:xfrm>
              <a:custGeom>
                <a:avLst/>
                <a:gdLst>
                  <a:gd name="connsiteX0" fmla="*/ 233362 w 2166937"/>
                  <a:gd name="connsiteY0" fmla="*/ 2400300 h 2400300"/>
                  <a:gd name="connsiteX1" fmla="*/ 966787 w 2166937"/>
                  <a:gd name="connsiteY1" fmla="*/ 2400300 h 2400300"/>
                  <a:gd name="connsiteX2" fmla="*/ 2166937 w 2166937"/>
                  <a:gd name="connsiteY2" fmla="*/ 1200150 h 2400300"/>
                  <a:gd name="connsiteX3" fmla="*/ 2166937 w 2166937"/>
                  <a:gd name="connsiteY3" fmla="*/ 0 h 2400300"/>
                  <a:gd name="connsiteX4" fmla="*/ 966787 w 2166937"/>
                  <a:gd name="connsiteY4" fmla="*/ 0 h 2400300"/>
                  <a:gd name="connsiteX5" fmla="*/ 40693 w 2166937"/>
                  <a:gd name="connsiteY5" fmla="*/ 436743 h 2400300"/>
                  <a:gd name="connsiteX6" fmla="*/ 0 w 2166937"/>
                  <a:gd name="connsiteY6" fmla="*/ 491162 h 2400300"/>
                  <a:gd name="connsiteX7" fmla="*/ 28395 w 2166937"/>
                  <a:gd name="connsiteY7" fmla="*/ 529135 h 2400300"/>
                  <a:gd name="connsiteX8" fmla="*/ 233362 w 2166937"/>
                  <a:gd name="connsiteY8" fmla="*/ 1200150 h 2400300"/>
                  <a:gd name="connsiteX9" fmla="*/ 233362 w 2166937"/>
                  <a:gd name="connsiteY9" fmla="*/ 1600994 h 2400300"/>
                  <a:gd name="connsiteX10" fmla="*/ 233362 w 2166937"/>
                  <a:gd name="connsiteY10" fmla="*/ 1990725 h 240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66937" h="2400300">
                    <a:moveTo>
                      <a:pt x="233362" y="2400300"/>
                    </a:moveTo>
                    <a:lnTo>
                      <a:pt x="966787" y="2400300"/>
                    </a:lnTo>
                    <a:cubicBezTo>
                      <a:pt x="1629612" y="2400300"/>
                      <a:pt x="2166937" y="1862975"/>
                      <a:pt x="2166937" y="1200150"/>
                    </a:cubicBezTo>
                    <a:lnTo>
                      <a:pt x="2166937" y="0"/>
                    </a:lnTo>
                    <a:lnTo>
                      <a:pt x="966787" y="0"/>
                    </a:lnTo>
                    <a:cubicBezTo>
                      <a:pt x="593948" y="0"/>
                      <a:pt x="260818" y="170013"/>
                      <a:pt x="40693" y="436743"/>
                    </a:cubicBezTo>
                    <a:lnTo>
                      <a:pt x="0" y="491162"/>
                    </a:lnTo>
                    <a:lnTo>
                      <a:pt x="28395" y="529135"/>
                    </a:lnTo>
                    <a:cubicBezTo>
                      <a:pt x="157801" y="720680"/>
                      <a:pt x="233362" y="951591"/>
                      <a:pt x="233362" y="1200150"/>
                    </a:cubicBezTo>
                    <a:lnTo>
                      <a:pt x="233362" y="1600994"/>
                    </a:lnTo>
                    <a:lnTo>
                      <a:pt x="233362" y="1990725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rgbClr val="A819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7" name="îşḻïďè"/>
              <p:cNvSpPr>
                <a:spLocks noChangeAspect="1"/>
              </p:cNvSpPr>
              <p:nvPr/>
            </p:nvSpPr>
            <p:spPr bwMode="auto">
              <a:xfrm>
                <a:off x="6857538" y="2165011"/>
                <a:ext cx="653386" cy="552158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8" name="ïṧlíḋe"/>
              <p:cNvSpPr/>
              <p:nvPr/>
            </p:nvSpPr>
            <p:spPr bwMode="auto">
              <a:xfrm>
                <a:off x="4742030" y="2219337"/>
                <a:ext cx="561762" cy="474729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9" name="îṣlide"/>
              <p:cNvSpPr/>
              <p:nvPr/>
            </p:nvSpPr>
            <p:spPr bwMode="auto">
              <a:xfrm>
                <a:off x="4718991" y="4339994"/>
                <a:ext cx="665940" cy="562767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0" name="íṩlïḑè"/>
              <p:cNvSpPr/>
              <p:nvPr/>
            </p:nvSpPr>
            <p:spPr bwMode="auto">
              <a:xfrm>
                <a:off x="6868733" y="4306937"/>
                <a:ext cx="624648" cy="527872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63ea809-46b7-4c98-a150-1d1834c6ee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49059" y="1997612"/>
            <a:ext cx="8893882" cy="3583760"/>
            <a:chOff x="1513230" y="1843016"/>
            <a:chExt cx="9207720" cy="3710220"/>
          </a:xfrm>
        </p:grpSpPr>
        <p:sp>
          <p:nvSpPr>
            <p:cNvPr id="4" name="îŝḷïḋè"/>
            <p:cNvSpPr/>
            <p:nvPr/>
          </p:nvSpPr>
          <p:spPr>
            <a:xfrm rot="2539609">
              <a:off x="6847762" y="4398009"/>
              <a:ext cx="611916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386650" y="32211"/>
                  </a:lnTo>
                </a:path>
              </a:pathLst>
            </a:custGeom>
            <a:noFill/>
            <a:ln w="12700">
              <a:solidFill>
                <a:schemeClr val="accent2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ïŝļîḍe"/>
            <p:cNvSpPr/>
            <p:nvPr/>
          </p:nvSpPr>
          <p:spPr>
            <a:xfrm>
              <a:off x="7016977" y="3635899"/>
              <a:ext cx="669807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423229" y="32211"/>
                  </a:lnTo>
                </a:path>
              </a:pathLst>
            </a:custGeom>
            <a:noFill/>
            <a:ln w="12700">
              <a:solidFill>
                <a:schemeClr val="accent3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iṧļïďe"/>
            <p:cNvSpPr/>
            <p:nvPr/>
          </p:nvSpPr>
          <p:spPr>
            <a:xfrm rot="19060391">
              <a:off x="6847762" y="2873791"/>
              <a:ext cx="611916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386650" y="32211"/>
                  </a:lnTo>
                </a:path>
              </a:pathLst>
            </a:custGeom>
            <a:noFill/>
            <a:ln w="12700">
              <a:solidFill>
                <a:schemeClr val="accent4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iṧľïḋê"/>
            <p:cNvSpPr/>
            <p:nvPr/>
          </p:nvSpPr>
          <p:spPr>
            <a:xfrm>
              <a:off x="7230833" y="1843016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ï$ļîdé"/>
            <p:cNvSpPr/>
            <p:nvPr/>
          </p:nvSpPr>
          <p:spPr>
            <a:xfrm>
              <a:off x="7621561" y="3163537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ïšḻîďe"/>
            <p:cNvSpPr/>
            <p:nvPr/>
          </p:nvSpPr>
          <p:spPr>
            <a:xfrm>
              <a:off x="7230833" y="4506561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ïśḻîdé"/>
            <p:cNvSpPr/>
            <p:nvPr/>
          </p:nvSpPr>
          <p:spPr>
            <a:xfrm>
              <a:off x="5317364" y="2872483"/>
              <a:ext cx="1638669" cy="163866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íṩļíḍé"/>
            <p:cNvSpPr/>
            <p:nvPr/>
          </p:nvSpPr>
          <p:spPr>
            <a:xfrm rot="19060391" flipH="1">
              <a:off x="4758607" y="4398009"/>
              <a:ext cx="611916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386650" y="32211"/>
                  </a:lnTo>
                </a:path>
              </a:pathLst>
            </a:custGeom>
            <a:noFill/>
            <a:ln w="12700">
              <a:solidFill>
                <a:schemeClr val="accent4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ïš1ïḋe"/>
            <p:cNvSpPr/>
            <p:nvPr/>
          </p:nvSpPr>
          <p:spPr>
            <a:xfrm flipH="1">
              <a:off x="4572478" y="3635899"/>
              <a:ext cx="669807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423229" y="32211"/>
                  </a:lnTo>
                </a:path>
              </a:pathLst>
            </a:custGeom>
            <a:noFill/>
            <a:ln w="12700">
              <a:solidFill>
                <a:schemeClr val="accent2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ïšľïďe"/>
            <p:cNvSpPr/>
            <p:nvPr/>
          </p:nvSpPr>
          <p:spPr>
            <a:xfrm rot="2539609" flipH="1">
              <a:off x="4758607" y="2873791"/>
              <a:ext cx="611916" cy="1019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32211"/>
                  </a:moveTo>
                  <a:lnTo>
                    <a:pt x="386650" y="32211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headEnd type="triangle"/>
              <a:tailEnd type="triangle"/>
            </a:ln>
            <a:effectLst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îSļiḓè"/>
            <p:cNvSpPr/>
            <p:nvPr/>
          </p:nvSpPr>
          <p:spPr>
            <a:xfrm>
              <a:off x="3911925" y="1843016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5" name="íṥḻíḋé"/>
            <p:cNvSpPr/>
            <p:nvPr/>
          </p:nvSpPr>
          <p:spPr>
            <a:xfrm>
              <a:off x="3565941" y="3163537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6" name="iṩḷîḑê"/>
            <p:cNvSpPr/>
            <p:nvPr/>
          </p:nvSpPr>
          <p:spPr>
            <a:xfrm>
              <a:off x="3932431" y="4506561"/>
              <a:ext cx="1046675" cy="1046675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íṩḻiḓe"/>
            <p:cNvSpPr/>
            <p:nvPr/>
          </p:nvSpPr>
          <p:spPr bwMode="auto">
            <a:xfrm>
              <a:off x="4225059" y="2154466"/>
              <a:ext cx="420415" cy="423777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8" name="îşļîḑe"/>
            <p:cNvSpPr/>
            <p:nvPr/>
          </p:nvSpPr>
          <p:spPr bwMode="auto">
            <a:xfrm>
              <a:off x="3825053" y="3464107"/>
              <a:ext cx="537323" cy="416771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9" name="îšľïdê"/>
            <p:cNvSpPr/>
            <p:nvPr/>
          </p:nvSpPr>
          <p:spPr bwMode="auto">
            <a:xfrm>
              <a:off x="4223214" y="4847902"/>
              <a:ext cx="465109" cy="363999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0" name="iśḷidê"/>
            <p:cNvSpPr/>
            <p:nvPr/>
          </p:nvSpPr>
          <p:spPr bwMode="auto">
            <a:xfrm>
              <a:off x="7594171" y="2209009"/>
              <a:ext cx="361256" cy="320263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1" name="îṩḷíḓê"/>
            <p:cNvSpPr/>
            <p:nvPr/>
          </p:nvSpPr>
          <p:spPr bwMode="auto">
            <a:xfrm>
              <a:off x="7923199" y="3495402"/>
              <a:ext cx="408867" cy="41506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2" name="í$lîḑè"/>
            <p:cNvSpPr/>
            <p:nvPr/>
          </p:nvSpPr>
          <p:spPr bwMode="auto">
            <a:xfrm>
              <a:off x="7520229" y="4795958"/>
              <a:ext cx="467887" cy="467887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3" name="íṥlíḍé"/>
            <p:cNvSpPr/>
            <p:nvPr/>
          </p:nvSpPr>
          <p:spPr bwMode="auto">
            <a:xfrm>
              <a:off x="5777331" y="3382485"/>
              <a:ext cx="718732" cy="61865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24" name="îs1ïḍé"/>
            <p:cNvGrpSpPr/>
            <p:nvPr/>
          </p:nvGrpSpPr>
          <p:grpSpPr>
            <a:xfrm>
              <a:off x="8277509" y="2069541"/>
              <a:ext cx="2052713" cy="593624"/>
              <a:chOff x="5391685" y="5488955"/>
              <a:chExt cx="1549107" cy="593624"/>
            </a:xfrm>
          </p:grpSpPr>
          <p:sp>
            <p:nvSpPr>
              <p:cNvPr id="40" name="ïṣḻïḓè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1" name="íṡľïḓè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5" name="ïšľïďè"/>
            <p:cNvGrpSpPr/>
            <p:nvPr/>
          </p:nvGrpSpPr>
          <p:grpSpPr>
            <a:xfrm>
              <a:off x="8668237" y="3419007"/>
              <a:ext cx="2052713" cy="593624"/>
              <a:chOff x="5391685" y="5488955"/>
              <a:chExt cx="1549107" cy="593624"/>
            </a:xfrm>
          </p:grpSpPr>
          <p:sp>
            <p:nvSpPr>
              <p:cNvPr id="38" name="ïśliḍè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9" name="îslïḋè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6" name="îšļíḓe"/>
            <p:cNvGrpSpPr/>
            <p:nvPr/>
          </p:nvGrpSpPr>
          <p:grpSpPr>
            <a:xfrm>
              <a:off x="8277509" y="4738483"/>
              <a:ext cx="2052713" cy="593624"/>
              <a:chOff x="5391685" y="5488955"/>
              <a:chExt cx="1549107" cy="593624"/>
            </a:xfrm>
          </p:grpSpPr>
          <p:sp>
            <p:nvSpPr>
              <p:cNvPr id="36" name="ïSlïḑé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7" name="îṥḷiḋé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7" name="í$ļiḋê"/>
            <p:cNvGrpSpPr/>
            <p:nvPr/>
          </p:nvGrpSpPr>
          <p:grpSpPr>
            <a:xfrm>
              <a:off x="1859214" y="2069541"/>
              <a:ext cx="2052713" cy="593624"/>
              <a:chOff x="5391685" y="5488955"/>
              <a:chExt cx="1549107" cy="593624"/>
            </a:xfrm>
          </p:grpSpPr>
          <p:sp>
            <p:nvSpPr>
              <p:cNvPr id="34" name="ïŝḷídè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5" name="íṣļïḑè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8" name="íṧļíḋé"/>
            <p:cNvGrpSpPr/>
            <p:nvPr/>
          </p:nvGrpSpPr>
          <p:grpSpPr>
            <a:xfrm>
              <a:off x="1513230" y="3419007"/>
              <a:ext cx="2052713" cy="593624"/>
              <a:chOff x="5391685" y="5488955"/>
              <a:chExt cx="1549107" cy="593624"/>
            </a:xfrm>
          </p:grpSpPr>
          <p:sp>
            <p:nvSpPr>
              <p:cNvPr id="32" name="i$1ïďè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3" name="íSlîdé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9" name="íśḻíḋê"/>
            <p:cNvGrpSpPr/>
            <p:nvPr/>
          </p:nvGrpSpPr>
          <p:grpSpPr>
            <a:xfrm>
              <a:off x="1879720" y="4738483"/>
              <a:ext cx="2052713" cy="593624"/>
              <a:chOff x="5391685" y="5488955"/>
              <a:chExt cx="1549107" cy="593624"/>
            </a:xfrm>
          </p:grpSpPr>
          <p:sp>
            <p:nvSpPr>
              <p:cNvPr id="30" name="iṡḷîde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1" name="îš1ïḋê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e653d42-90bd-4dc3-86af-469061653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22078" y="2025747"/>
            <a:ext cx="8747844" cy="3700479"/>
            <a:chOff x="719145" y="1448789"/>
            <a:chExt cx="10743619" cy="4544724"/>
          </a:xfrm>
        </p:grpSpPr>
        <p:sp>
          <p:nvSpPr>
            <p:cNvPr id="4" name="išḻiḑê"/>
            <p:cNvSpPr/>
            <p:nvPr/>
          </p:nvSpPr>
          <p:spPr>
            <a:xfrm>
              <a:off x="719145" y="1448789"/>
              <a:ext cx="3504655" cy="2576103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ïşḻîḓé"/>
            <p:cNvSpPr/>
            <p:nvPr/>
          </p:nvSpPr>
          <p:spPr>
            <a:xfrm>
              <a:off x="4343683" y="1448791"/>
              <a:ext cx="3504655" cy="2576103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iŝļîḑe"/>
            <p:cNvSpPr/>
            <p:nvPr/>
          </p:nvSpPr>
          <p:spPr>
            <a:xfrm>
              <a:off x="7958109" y="1448791"/>
              <a:ext cx="3504655" cy="2576103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cxnSp>
          <p:nvCxnSpPr>
            <p:cNvPr id="7" name="Straight Connector 4"/>
            <p:cNvCxnSpPr/>
            <p:nvPr/>
          </p:nvCxnSpPr>
          <p:spPr>
            <a:xfrm rot="5400000">
              <a:off x="2292003" y="4827587"/>
              <a:ext cx="365760" cy="1588"/>
            </a:xfrm>
            <a:prstGeom prst="line">
              <a:avLst/>
            </a:prstGeom>
            <a:ln w="19050">
              <a:solidFill>
                <a:srgbClr val="E8D13B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5"/>
            <p:cNvCxnSpPr/>
            <p:nvPr/>
          </p:nvCxnSpPr>
          <p:spPr>
            <a:xfrm rot="5400000">
              <a:off x="5900420" y="4827587"/>
              <a:ext cx="365760" cy="1588"/>
            </a:xfrm>
            <a:prstGeom prst="line">
              <a:avLst/>
            </a:prstGeom>
            <a:ln w="19050">
              <a:solidFill>
                <a:srgbClr val="E8D13B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6"/>
            <p:cNvCxnSpPr/>
            <p:nvPr/>
          </p:nvCxnSpPr>
          <p:spPr>
            <a:xfrm rot="5400000">
              <a:off x="9508837" y="4827587"/>
              <a:ext cx="365760" cy="1588"/>
            </a:xfrm>
            <a:prstGeom prst="line">
              <a:avLst/>
            </a:prstGeom>
            <a:ln w="19050">
              <a:solidFill>
                <a:srgbClr val="E8D13B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ïṧľîḍe"/>
            <p:cNvSpPr/>
            <p:nvPr/>
          </p:nvSpPr>
          <p:spPr>
            <a:xfrm>
              <a:off x="2130398" y="3811382"/>
              <a:ext cx="685801" cy="6858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iśļidé"/>
            <p:cNvSpPr/>
            <p:nvPr/>
          </p:nvSpPr>
          <p:spPr>
            <a:xfrm>
              <a:off x="5753106" y="3811382"/>
              <a:ext cx="685801" cy="6858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5" name="iṩḷîďè"/>
            <p:cNvSpPr/>
            <p:nvPr/>
          </p:nvSpPr>
          <p:spPr>
            <a:xfrm>
              <a:off x="9375810" y="3811382"/>
              <a:ext cx="685801" cy="68580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6" name="iṣľïḋê"/>
            <p:cNvSpPr/>
            <p:nvPr/>
          </p:nvSpPr>
          <p:spPr bwMode="auto">
            <a:xfrm>
              <a:off x="2291235" y="4024888"/>
              <a:ext cx="360460" cy="282893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î$ľïdê"/>
            <p:cNvSpPr/>
            <p:nvPr/>
          </p:nvSpPr>
          <p:spPr bwMode="auto">
            <a:xfrm>
              <a:off x="5917143" y="4001466"/>
              <a:ext cx="330732" cy="30564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8" name="íśļiḍe"/>
            <p:cNvSpPr/>
            <p:nvPr/>
          </p:nvSpPr>
          <p:spPr bwMode="auto">
            <a:xfrm>
              <a:off x="9548793" y="4001461"/>
              <a:ext cx="284279" cy="28621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9" name="îŝḷíḓé"/>
            <p:cNvSpPr txBox="1"/>
            <p:nvPr/>
          </p:nvSpPr>
          <p:spPr>
            <a:xfrm>
              <a:off x="1211325" y="5173860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0" name="îS1ïḑê"/>
            <p:cNvSpPr txBox="1"/>
            <p:nvPr/>
          </p:nvSpPr>
          <p:spPr>
            <a:xfrm>
              <a:off x="1211325" y="5512415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1" name="íšḷîḓé"/>
            <p:cNvSpPr txBox="1"/>
            <p:nvPr/>
          </p:nvSpPr>
          <p:spPr>
            <a:xfrm>
              <a:off x="4822367" y="517386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2" name="i$1ïḍê"/>
            <p:cNvSpPr txBox="1"/>
            <p:nvPr/>
          </p:nvSpPr>
          <p:spPr>
            <a:xfrm>
              <a:off x="4822367" y="5512419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3" name="işḷíḍè"/>
            <p:cNvSpPr txBox="1"/>
            <p:nvPr/>
          </p:nvSpPr>
          <p:spPr>
            <a:xfrm>
              <a:off x="8450287" y="517386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4" name="ïS1îďè"/>
            <p:cNvSpPr txBox="1"/>
            <p:nvPr/>
          </p:nvSpPr>
          <p:spPr>
            <a:xfrm>
              <a:off x="8450287" y="5512419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:blinds dir="vert"/>
      </p:transition>
    </mc:Choice>
    <mc:Fallback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647b9c8-731f-4518-8d9b-cf7e5c3771b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24000" y="1666719"/>
            <a:ext cx="8705850" cy="4414187"/>
            <a:chOff x="1524000" y="1666719"/>
            <a:chExt cx="8705850" cy="4414187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1524000" y="3063472"/>
              <a:ext cx="8705850" cy="0"/>
            </a:xfrm>
            <a:prstGeom prst="line">
              <a:avLst/>
            </a:prstGeom>
            <a:ln w="28575">
              <a:solidFill>
                <a:srgbClr val="E8D13B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ïş1ïdè"/>
            <p:cNvGrpSpPr/>
            <p:nvPr/>
          </p:nvGrpSpPr>
          <p:grpSpPr>
            <a:xfrm>
              <a:off x="2133598" y="5291879"/>
              <a:ext cx="7616893" cy="789027"/>
              <a:chOff x="1667114" y="5698221"/>
              <a:chExt cx="8410731" cy="789392"/>
            </a:xfrm>
          </p:grpSpPr>
          <p:sp>
            <p:nvSpPr>
              <p:cNvPr id="36" name="íṧlíďé"/>
              <p:cNvSpPr/>
              <p:nvPr/>
            </p:nvSpPr>
            <p:spPr>
              <a:xfrm>
                <a:off x="1667114" y="5698221"/>
                <a:ext cx="92378" cy="789390"/>
              </a:xfrm>
              <a:prstGeom prst="leftBracket">
                <a:avLst/>
              </a:prstGeom>
              <a:ln w="25400" cap="rnd">
                <a:solidFill>
                  <a:srgbClr val="E8D1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b="1"/>
              </a:p>
            </p:txBody>
          </p:sp>
          <p:sp>
            <p:nvSpPr>
              <p:cNvPr id="37" name="í$ḻïḋé"/>
              <p:cNvSpPr/>
              <p:nvPr/>
            </p:nvSpPr>
            <p:spPr>
              <a:xfrm flipH="1">
                <a:off x="9996684" y="5698223"/>
                <a:ext cx="81161" cy="789390"/>
              </a:xfrm>
              <a:prstGeom prst="leftBracket">
                <a:avLst/>
              </a:prstGeom>
              <a:ln w="25400" cap="rnd">
                <a:solidFill>
                  <a:srgbClr val="E8D1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b="1"/>
              </a:p>
            </p:txBody>
          </p:sp>
        </p:grpSp>
        <p:sp>
          <p:nvSpPr>
            <p:cNvPr id="6" name="ïṥľiḑe"/>
            <p:cNvSpPr/>
            <p:nvPr/>
          </p:nvSpPr>
          <p:spPr>
            <a:xfrm rot="10800000">
              <a:off x="2159977" y="3072985"/>
              <a:ext cx="1850048" cy="7239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7" name="išľîḓè"/>
            <p:cNvSpPr/>
            <p:nvPr/>
          </p:nvSpPr>
          <p:spPr>
            <a:xfrm>
              <a:off x="2699240" y="3273011"/>
              <a:ext cx="771525" cy="771525"/>
            </a:xfrm>
            <a:prstGeom prst="ellipse">
              <a:avLst/>
            </a:prstGeom>
            <a:solidFill>
              <a:srgbClr val="E8D13B"/>
            </a:solidFill>
            <a:ln w="25400">
              <a:solidFill>
                <a:srgbClr val="A81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8" name="iṩlîdé"/>
            <p:cNvSpPr/>
            <p:nvPr/>
          </p:nvSpPr>
          <p:spPr>
            <a:xfrm>
              <a:off x="4074502" y="2330035"/>
              <a:ext cx="1850048" cy="7239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9" name="ïṡ1iḓè"/>
            <p:cNvSpPr/>
            <p:nvPr/>
          </p:nvSpPr>
          <p:spPr>
            <a:xfrm rot="10800000">
              <a:off x="4613763" y="2082385"/>
              <a:ext cx="771525" cy="771525"/>
            </a:xfrm>
            <a:prstGeom prst="ellipse">
              <a:avLst/>
            </a:prstGeom>
            <a:solidFill>
              <a:srgbClr val="E8D13B"/>
            </a:solidFill>
            <a:ln w="25400">
              <a:solidFill>
                <a:srgbClr val="A81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0" name="ïsḻídê"/>
            <p:cNvSpPr/>
            <p:nvPr/>
          </p:nvSpPr>
          <p:spPr>
            <a:xfrm rot="10800000">
              <a:off x="6017602" y="3072985"/>
              <a:ext cx="1850048" cy="7239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1" name="îś1îḓé"/>
            <p:cNvSpPr/>
            <p:nvPr/>
          </p:nvSpPr>
          <p:spPr>
            <a:xfrm>
              <a:off x="6556864" y="3273010"/>
              <a:ext cx="771525" cy="771525"/>
            </a:xfrm>
            <a:prstGeom prst="ellipse">
              <a:avLst/>
            </a:prstGeom>
            <a:solidFill>
              <a:srgbClr val="E8D13B"/>
            </a:solidFill>
            <a:ln w="25400">
              <a:solidFill>
                <a:srgbClr val="A81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2" name="ïṥḻíḓé"/>
            <p:cNvSpPr/>
            <p:nvPr/>
          </p:nvSpPr>
          <p:spPr>
            <a:xfrm>
              <a:off x="7913077" y="2330035"/>
              <a:ext cx="1850048" cy="7239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3" name="îṧ1ïḋè"/>
            <p:cNvSpPr/>
            <p:nvPr/>
          </p:nvSpPr>
          <p:spPr>
            <a:xfrm rot="10800000">
              <a:off x="8452338" y="2082385"/>
              <a:ext cx="771525" cy="771525"/>
            </a:xfrm>
            <a:prstGeom prst="ellipse">
              <a:avLst/>
            </a:prstGeom>
            <a:solidFill>
              <a:srgbClr val="E8D13B"/>
            </a:solidFill>
            <a:ln w="25400">
              <a:solidFill>
                <a:srgbClr val="A819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4" name="íŝ1íďê"/>
            <p:cNvSpPr/>
            <p:nvPr/>
          </p:nvSpPr>
          <p:spPr bwMode="auto">
            <a:xfrm>
              <a:off x="2861448" y="3401345"/>
              <a:ext cx="526556" cy="526556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5" name="îšḻiḋè"/>
            <p:cNvSpPr/>
            <p:nvPr/>
          </p:nvSpPr>
          <p:spPr bwMode="auto">
            <a:xfrm>
              <a:off x="4736247" y="2200938"/>
              <a:ext cx="526556" cy="52655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6" name="iṣḻîďè"/>
            <p:cNvSpPr/>
            <p:nvPr/>
          </p:nvSpPr>
          <p:spPr bwMode="auto">
            <a:xfrm>
              <a:off x="6679347" y="3401345"/>
              <a:ext cx="526556" cy="526556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17" name="íŝḷîḓé"/>
            <p:cNvSpPr/>
            <p:nvPr/>
          </p:nvSpPr>
          <p:spPr bwMode="auto">
            <a:xfrm>
              <a:off x="8574822" y="2213801"/>
              <a:ext cx="526556" cy="526556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grpSp>
          <p:nvGrpSpPr>
            <p:cNvPr id="18" name="îṥḷîḓe"/>
            <p:cNvGrpSpPr/>
            <p:nvPr/>
          </p:nvGrpSpPr>
          <p:grpSpPr>
            <a:xfrm>
              <a:off x="2029658" y="1666719"/>
              <a:ext cx="2147157" cy="1055674"/>
              <a:chOff x="2029658" y="1666719"/>
              <a:chExt cx="2147157" cy="1055674"/>
            </a:xfrm>
          </p:grpSpPr>
          <p:sp>
            <p:nvSpPr>
              <p:cNvPr id="33" name="îṣļíḑê"/>
              <p:cNvSpPr txBox="1"/>
              <p:nvPr/>
            </p:nvSpPr>
            <p:spPr bwMode="auto">
              <a:xfrm>
                <a:off x="2029658" y="1666719"/>
                <a:ext cx="2147157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accent1"/>
                    </a:solidFill>
                  </a:rPr>
                  <a:t>2013</a:t>
                </a:r>
                <a:endParaRPr lang="en-US" altLang="ko-KR" sz="20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4" name="íšḻîdè"/>
              <p:cNvSpPr/>
              <p:nvPr/>
            </p:nvSpPr>
            <p:spPr>
              <a:xfrm>
                <a:off x="2029658" y="2168395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 dirty="0">
                    <a:solidFill>
                      <a:srgbClr val="E8D13B"/>
                    </a:solidFill>
                  </a:rPr>
                  <a:t>此部分内容作为文字排版占位显示 </a:t>
                </a:r>
                <a:br>
                  <a:rPr lang="zh-CN" altLang="en-US" sz="1000" b="1" dirty="0">
                    <a:solidFill>
                      <a:srgbClr val="E8D13B"/>
                    </a:solidFill>
                  </a:rPr>
                </a:br>
                <a:r>
                  <a:rPr lang="zh-CN" altLang="en-US" sz="1000" b="1" dirty="0">
                    <a:solidFill>
                      <a:srgbClr val="E8D13B"/>
                    </a:solidFill>
                  </a:rPr>
                  <a:t>（建议使用主题字体）</a:t>
                </a:r>
                <a:endParaRPr lang="zh-CN" altLang="en-US" sz="1000" b="1" dirty="0">
                  <a:solidFill>
                    <a:srgbClr val="E8D13B"/>
                  </a:solidFill>
                </a:endParaRPr>
              </a:p>
            </p:txBody>
          </p:sp>
          <p:sp>
            <p:nvSpPr>
              <p:cNvPr id="35" name="ïṡľíďê"/>
              <p:cNvSpPr txBox="1"/>
              <p:nvPr/>
            </p:nvSpPr>
            <p:spPr bwMode="auto">
              <a:xfrm>
                <a:off x="2029658" y="1974496"/>
                <a:ext cx="2147157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rgbClr val="E8D13B"/>
                    </a:solidFill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</a:endParaRPr>
              </a:p>
            </p:txBody>
          </p:sp>
        </p:grpSp>
        <p:grpSp>
          <p:nvGrpSpPr>
            <p:cNvPr id="19" name="i$ḷídè"/>
            <p:cNvGrpSpPr/>
            <p:nvPr/>
          </p:nvGrpSpPr>
          <p:grpSpPr>
            <a:xfrm>
              <a:off x="5896807" y="1666719"/>
              <a:ext cx="2147157" cy="1055674"/>
              <a:chOff x="5896807" y="1666719"/>
              <a:chExt cx="2147157" cy="1055674"/>
            </a:xfrm>
          </p:grpSpPr>
          <p:sp>
            <p:nvSpPr>
              <p:cNvPr id="30" name="ïṧlíde"/>
              <p:cNvSpPr txBox="1"/>
              <p:nvPr/>
            </p:nvSpPr>
            <p:spPr bwMode="auto">
              <a:xfrm>
                <a:off x="5896807" y="1666719"/>
                <a:ext cx="2147157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accent3"/>
                    </a:solidFill>
                  </a:rPr>
                  <a:t>2015</a:t>
                </a:r>
                <a:endParaRPr lang="en-US" altLang="ko-KR" sz="20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1" name="ïSḷîḓé"/>
              <p:cNvSpPr/>
              <p:nvPr/>
            </p:nvSpPr>
            <p:spPr>
              <a:xfrm>
                <a:off x="5896807" y="2168395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</a:endParaRPr>
              </a:p>
            </p:txBody>
          </p:sp>
          <p:sp>
            <p:nvSpPr>
              <p:cNvPr id="32" name="ïṧḻíḓè"/>
              <p:cNvSpPr txBox="1"/>
              <p:nvPr/>
            </p:nvSpPr>
            <p:spPr bwMode="auto">
              <a:xfrm>
                <a:off x="5896807" y="1974496"/>
                <a:ext cx="2147157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rgbClr val="E8D13B"/>
                    </a:solidFill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</a:endParaRPr>
              </a:p>
            </p:txBody>
          </p:sp>
        </p:grpSp>
        <p:grpSp>
          <p:nvGrpSpPr>
            <p:cNvPr id="20" name="ïşḻidê"/>
            <p:cNvGrpSpPr/>
            <p:nvPr/>
          </p:nvGrpSpPr>
          <p:grpSpPr>
            <a:xfrm>
              <a:off x="3908474" y="3323160"/>
              <a:ext cx="2147157" cy="1055674"/>
              <a:chOff x="3908474" y="3323160"/>
              <a:chExt cx="2147157" cy="1055674"/>
            </a:xfrm>
          </p:grpSpPr>
          <p:sp>
            <p:nvSpPr>
              <p:cNvPr id="27" name="i$lïďè"/>
              <p:cNvSpPr txBox="1"/>
              <p:nvPr/>
            </p:nvSpPr>
            <p:spPr bwMode="auto">
              <a:xfrm>
                <a:off x="3908474" y="3323160"/>
                <a:ext cx="2147157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accent2"/>
                    </a:solidFill>
                  </a:rPr>
                  <a:t>2014</a:t>
                </a:r>
                <a:endParaRPr lang="en-US" altLang="ko-KR" sz="20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" name="íṣļíḓé"/>
              <p:cNvSpPr/>
              <p:nvPr/>
            </p:nvSpPr>
            <p:spPr>
              <a:xfrm>
                <a:off x="3908474" y="3824836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</a:endParaRPr>
              </a:p>
            </p:txBody>
          </p:sp>
          <p:sp>
            <p:nvSpPr>
              <p:cNvPr id="29" name="iSḷïḓê"/>
              <p:cNvSpPr txBox="1"/>
              <p:nvPr/>
            </p:nvSpPr>
            <p:spPr bwMode="auto">
              <a:xfrm>
                <a:off x="3908474" y="3630937"/>
                <a:ext cx="2147157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rgbClr val="E8D13B"/>
                    </a:solidFill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</a:endParaRPr>
              </a:p>
            </p:txBody>
          </p:sp>
        </p:grpSp>
        <p:grpSp>
          <p:nvGrpSpPr>
            <p:cNvPr id="21" name="iṩ1ide"/>
            <p:cNvGrpSpPr/>
            <p:nvPr/>
          </p:nvGrpSpPr>
          <p:grpSpPr>
            <a:xfrm>
              <a:off x="7775623" y="3323160"/>
              <a:ext cx="2147157" cy="1055674"/>
              <a:chOff x="7775623" y="3323160"/>
              <a:chExt cx="2147157" cy="1055674"/>
            </a:xfrm>
          </p:grpSpPr>
          <p:sp>
            <p:nvSpPr>
              <p:cNvPr id="24" name="í$ļîḑé"/>
              <p:cNvSpPr txBox="1"/>
              <p:nvPr/>
            </p:nvSpPr>
            <p:spPr bwMode="auto">
              <a:xfrm>
                <a:off x="7775623" y="3323160"/>
                <a:ext cx="2147157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accent4"/>
                    </a:solidFill>
                  </a:rPr>
                  <a:t>2016</a:t>
                </a:r>
                <a:endParaRPr lang="en-US" altLang="ko-KR" sz="20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5" name="iṣlíḓè"/>
              <p:cNvSpPr/>
              <p:nvPr/>
            </p:nvSpPr>
            <p:spPr>
              <a:xfrm>
                <a:off x="7775623" y="3824836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</a:endParaRPr>
              </a:p>
            </p:txBody>
          </p:sp>
          <p:sp>
            <p:nvSpPr>
              <p:cNvPr id="26" name="íṡḷidé"/>
              <p:cNvSpPr txBox="1"/>
              <p:nvPr/>
            </p:nvSpPr>
            <p:spPr bwMode="auto">
              <a:xfrm>
                <a:off x="7775623" y="3630937"/>
                <a:ext cx="2147157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rgbClr val="E8D13B"/>
                    </a:solidFill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</a:endParaRPr>
              </a:p>
            </p:txBody>
          </p:sp>
        </p:grpSp>
        <p:sp>
          <p:nvSpPr>
            <p:cNvPr id="22" name="îṧḻïdè"/>
            <p:cNvSpPr txBox="1"/>
            <p:nvPr/>
          </p:nvSpPr>
          <p:spPr bwMode="auto">
            <a:xfrm>
              <a:off x="2392554" y="5403873"/>
              <a:ext cx="709899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rgbClr val="E8D13B"/>
                  </a:solidFill>
                </a:rPr>
                <a:t>标题文本预设</a:t>
              </a:r>
              <a:endParaRPr lang="zh-CN" altLang="en-US" sz="1400" b="1">
                <a:solidFill>
                  <a:srgbClr val="E8D13B"/>
                </a:solidFill>
              </a:endParaRPr>
            </a:p>
          </p:txBody>
        </p:sp>
        <p:sp>
          <p:nvSpPr>
            <p:cNvPr id="23" name="íṡlíḑé"/>
            <p:cNvSpPr/>
            <p:nvPr/>
          </p:nvSpPr>
          <p:spPr>
            <a:xfrm>
              <a:off x="2392554" y="5597772"/>
              <a:ext cx="7098996" cy="29860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b="1">
                  <a:solidFill>
                    <a:srgbClr val="E8D13B"/>
                  </a:solidFill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1000" b="1">
                <a:solidFill>
                  <a:srgbClr val="E8D13B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贰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aa7ecb6-6f13-4406-a070-9bb1197a638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06580" y="1702191"/>
            <a:ext cx="9261411" cy="3891338"/>
            <a:chOff x="117144" y="1075086"/>
            <a:chExt cx="11188175" cy="4700900"/>
          </a:xfrm>
        </p:grpSpPr>
        <p:sp>
          <p:nvSpPr>
            <p:cNvPr id="4" name="iśḻíḓê"/>
            <p:cNvSpPr/>
            <p:nvPr/>
          </p:nvSpPr>
          <p:spPr bwMode="auto">
            <a:xfrm rot="20271379">
              <a:off x="4933629" y="4236159"/>
              <a:ext cx="2462373" cy="1539827"/>
            </a:xfrm>
            <a:custGeom>
              <a:avLst/>
              <a:gdLst>
                <a:gd name="T0" fmla="*/ 153 w 924"/>
                <a:gd name="T1" fmla="*/ 90 h 578"/>
                <a:gd name="T2" fmla="*/ 70 w 924"/>
                <a:gd name="T3" fmla="*/ 425 h 578"/>
                <a:gd name="T4" fmla="*/ 405 w 924"/>
                <a:gd name="T5" fmla="*/ 508 h 578"/>
                <a:gd name="T6" fmla="*/ 523 w 924"/>
                <a:gd name="T7" fmla="*/ 301 h 578"/>
                <a:gd name="T8" fmla="*/ 523 w 924"/>
                <a:gd name="T9" fmla="*/ 301 h 578"/>
                <a:gd name="T10" fmla="*/ 657 w 924"/>
                <a:gd name="T11" fmla="*/ 253 h 578"/>
                <a:gd name="T12" fmla="*/ 657 w 924"/>
                <a:gd name="T13" fmla="*/ 253 h 578"/>
                <a:gd name="T14" fmla="*/ 836 w 924"/>
                <a:gd name="T15" fmla="*/ 281 h 578"/>
                <a:gd name="T16" fmla="*/ 884 w 924"/>
                <a:gd name="T17" fmla="*/ 88 h 578"/>
                <a:gd name="T18" fmla="*/ 691 w 924"/>
                <a:gd name="T19" fmla="*/ 40 h 578"/>
                <a:gd name="T20" fmla="*/ 624 w 924"/>
                <a:gd name="T21" fmla="*/ 139 h 578"/>
                <a:gd name="T22" fmla="*/ 624 w 924"/>
                <a:gd name="T23" fmla="*/ 139 h 578"/>
                <a:gd name="T24" fmla="*/ 485 w 924"/>
                <a:gd name="T25" fmla="*/ 168 h 578"/>
                <a:gd name="T26" fmla="*/ 485 w 924"/>
                <a:gd name="T27" fmla="*/ 168 h 578"/>
                <a:gd name="T28" fmla="*/ 153 w 924"/>
                <a:gd name="T29" fmla="*/ 9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4" h="578">
                  <a:moveTo>
                    <a:pt x="153" y="90"/>
                  </a:moveTo>
                  <a:cubicBezTo>
                    <a:pt x="38" y="160"/>
                    <a:pt x="0" y="310"/>
                    <a:pt x="70" y="425"/>
                  </a:cubicBezTo>
                  <a:cubicBezTo>
                    <a:pt x="140" y="541"/>
                    <a:pt x="290" y="578"/>
                    <a:pt x="405" y="508"/>
                  </a:cubicBezTo>
                  <a:cubicBezTo>
                    <a:pt x="481" y="463"/>
                    <a:pt x="523" y="383"/>
                    <a:pt x="523" y="301"/>
                  </a:cubicBezTo>
                  <a:cubicBezTo>
                    <a:pt x="523" y="301"/>
                    <a:pt x="523" y="301"/>
                    <a:pt x="523" y="301"/>
                  </a:cubicBezTo>
                  <a:cubicBezTo>
                    <a:pt x="524" y="231"/>
                    <a:pt x="611" y="200"/>
                    <a:pt x="657" y="253"/>
                  </a:cubicBezTo>
                  <a:cubicBezTo>
                    <a:pt x="657" y="253"/>
                    <a:pt x="657" y="253"/>
                    <a:pt x="657" y="253"/>
                  </a:cubicBezTo>
                  <a:cubicBezTo>
                    <a:pt x="701" y="304"/>
                    <a:pt x="776" y="317"/>
                    <a:pt x="836" y="281"/>
                  </a:cubicBezTo>
                  <a:cubicBezTo>
                    <a:pt x="903" y="241"/>
                    <a:pt x="924" y="154"/>
                    <a:pt x="884" y="88"/>
                  </a:cubicBezTo>
                  <a:cubicBezTo>
                    <a:pt x="844" y="21"/>
                    <a:pt x="757" y="0"/>
                    <a:pt x="691" y="40"/>
                  </a:cubicBezTo>
                  <a:cubicBezTo>
                    <a:pt x="653" y="63"/>
                    <a:pt x="630" y="99"/>
                    <a:pt x="624" y="139"/>
                  </a:cubicBezTo>
                  <a:cubicBezTo>
                    <a:pt x="624" y="139"/>
                    <a:pt x="624" y="139"/>
                    <a:pt x="624" y="139"/>
                  </a:cubicBezTo>
                  <a:cubicBezTo>
                    <a:pt x="613" y="208"/>
                    <a:pt x="523" y="227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14" y="57"/>
                    <a:pt x="267" y="21"/>
                    <a:pt x="153" y="9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grpSp>
          <p:nvGrpSpPr>
            <p:cNvPr id="5" name="iś1íḋe"/>
            <p:cNvGrpSpPr/>
            <p:nvPr/>
          </p:nvGrpSpPr>
          <p:grpSpPr>
            <a:xfrm>
              <a:off x="117144" y="1075086"/>
              <a:ext cx="11188175" cy="4559909"/>
              <a:chOff x="108234" y="1082015"/>
              <a:chExt cx="11188175" cy="4559909"/>
            </a:xfrm>
          </p:grpSpPr>
          <p:sp>
            <p:nvSpPr>
              <p:cNvPr id="6" name="iSlïḍé"/>
              <p:cNvSpPr/>
              <p:nvPr/>
            </p:nvSpPr>
            <p:spPr bwMode="auto">
              <a:xfrm rot="3979990">
                <a:off x="3057561" y="1138900"/>
                <a:ext cx="3428847" cy="3315078"/>
              </a:xfrm>
              <a:custGeom>
                <a:avLst/>
                <a:gdLst>
                  <a:gd name="T0" fmla="*/ 517 w 1287"/>
                  <a:gd name="T1" fmla="*/ 1040 h 1244"/>
                  <a:gd name="T2" fmla="*/ 527 w 1287"/>
                  <a:gd name="T3" fmla="*/ 993 h 1244"/>
                  <a:gd name="T4" fmla="*/ 751 w 1287"/>
                  <a:gd name="T5" fmla="*/ 836 h 1244"/>
                  <a:gd name="T6" fmla="*/ 751 w 1287"/>
                  <a:gd name="T7" fmla="*/ 836 h 1244"/>
                  <a:gd name="T8" fmla="*/ 1220 w 1287"/>
                  <a:gd name="T9" fmla="*/ 567 h 1244"/>
                  <a:gd name="T10" fmla="*/ 961 w 1287"/>
                  <a:gd name="T11" fmla="*/ 67 h 1244"/>
                  <a:gd name="T12" fmla="*/ 460 w 1287"/>
                  <a:gd name="T13" fmla="*/ 326 h 1244"/>
                  <a:gd name="T14" fmla="*/ 446 w 1287"/>
                  <a:gd name="T15" fmla="*/ 506 h 1244"/>
                  <a:gd name="T16" fmla="*/ 271 w 1287"/>
                  <a:gd name="T17" fmla="*/ 715 h 1244"/>
                  <a:gd name="T18" fmla="*/ 41 w 1287"/>
                  <a:gd name="T19" fmla="*/ 889 h 1244"/>
                  <a:gd name="T20" fmla="*/ 204 w 1287"/>
                  <a:gd name="T21" fmla="*/ 1202 h 1244"/>
                  <a:gd name="T22" fmla="*/ 517 w 1287"/>
                  <a:gd name="T23" fmla="*/ 104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7" h="1244">
                    <a:moveTo>
                      <a:pt x="517" y="1040"/>
                    </a:moveTo>
                    <a:cubicBezTo>
                      <a:pt x="522" y="1024"/>
                      <a:pt x="525" y="1008"/>
                      <a:pt x="527" y="993"/>
                    </a:cubicBezTo>
                    <a:cubicBezTo>
                      <a:pt x="541" y="884"/>
                      <a:pt x="645" y="811"/>
                      <a:pt x="751" y="836"/>
                    </a:cubicBezTo>
                    <a:cubicBezTo>
                      <a:pt x="751" y="836"/>
                      <a:pt x="751" y="836"/>
                      <a:pt x="751" y="836"/>
                    </a:cubicBezTo>
                    <a:cubicBezTo>
                      <a:pt x="951" y="881"/>
                      <a:pt x="1157" y="767"/>
                      <a:pt x="1220" y="567"/>
                    </a:cubicBezTo>
                    <a:cubicBezTo>
                      <a:pt x="1287" y="358"/>
                      <a:pt x="1170" y="133"/>
                      <a:pt x="961" y="67"/>
                    </a:cubicBezTo>
                    <a:cubicBezTo>
                      <a:pt x="751" y="0"/>
                      <a:pt x="527" y="116"/>
                      <a:pt x="460" y="326"/>
                    </a:cubicBezTo>
                    <a:cubicBezTo>
                      <a:pt x="441" y="386"/>
                      <a:pt x="437" y="448"/>
                      <a:pt x="446" y="506"/>
                    </a:cubicBezTo>
                    <a:cubicBezTo>
                      <a:pt x="460" y="613"/>
                      <a:pt x="379" y="710"/>
                      <a:pt x="271" y="715"/>
                    </a:cubicBezTo>
                    <a:cubicBezTo>
                      <a:pt x="168" y="718"/>
                      <a:pt x="74" y="785"/>
                      <a:pt x="41" y="889"/>
                    </a:cubicBezTo>
                    <a:cubicBezTo>
                      <a:pt x="0" y="1020"/>
                      <a:pt x="72" y="1160"/>
                      <a:pt x="204" y="1202"/>
                    </a:cubicBezTo>
                    <a:cubicBezTo>
                      <a:pt x="335" y="1244"/>
                      <a:pt x="475" y="1171"/>
                      <a:pt x="517" y="104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7" name="íSľîḋè"/>
              <p:cNvSpPr/>
              <p:nvPr/>
            </p:nvSpPr>
            <p:spPr bwMode="auto">
              <a:xfrm rot="2814246">
                <a:off x="7153459" y="885979"/>
                <a:ext cx="1534198" cy="3488547"/>
              </a:xfrm>
              <a:custGeom>
                <a:avLst/>
                <a:gdLst>
                  <a:gd name="T0" fmla="*/ 430 w 576"/>
                  <a:gd name="T1" fmla="*/ 830 h 1309"/>
                  <a:gd name="T2" fmla="*/ 430 w 576"/>
                  <a:gd name="T3" fmla="*/ 830 h 1309"/>
                  <a:gd name="T4" fmla="*/ 407 w 576"/>
                  <a:gd name="T5" fmla="*/ 487 h 1309"/>
                  <a:gd name="T6" fmla="*/ 407 w 576"/>
                  <a:gd name="T7" fmla="*/ 487 h 1309"/>
                  <a:gd name="T8" fmla="*/ 529 w 576"/>
                  <a:gd name="T9" fmla="*/ 264 h 1309"/>
                  <a:gd name="T10" fmla="*/ 264 w 576"/>
                  <a:gd name="T11" fmla="*/ 0 h 1309"/>
                  <a:gd name="T12" fmla="*/ 0 w 576"/>
                  <a:gd name="T13" fmla="*/ 264 h 1309"/>
                  <a:gd name="T14" fmla="*/ 157 w 576"/>
                  <a:gd name="T15" fmla="*/ 506 h 1309"/>
                  <a:gd name="T16" fmla="*/ 157 w 576"/>
                  <a:gd name="T17" fmla="*/ 506 h 1309"/>
                  <a:gd name="T18" fmla="*/ 186 w 576"/>
                  <a:gd name="T19" fmla="*/ 849 h 1309"/>
                  <a:gd name="T20" fmla="*/ 186 w 576"/>
                  <a:gd name="T21" fmla="*/ 849 h 1309"/>
                  <a:gd name="T22" fmla="*/ 74 w 576"/>
                  <a:gd name="T23" fmla="*/ 1058 h 1309"/>
                  <a:gd name="T24" fmla="*/ 325 w 576"/>
                  <a:gd name="T25" fmla="*/ 1309 h 1309"/>
                  <a:gd name="T26" fmla="*/ 576 w 576"/>
                  <a:gd name="T27" fmla="*/ 1058 h 1309"/>
                  <a:gd name="T28" fmla="*/ 430 w 576"/>
                  <a:gd name="T29" fmla="*/ 830 h 1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6" h="1309">
                    <a:moveTo>
                      <a:pt x="430" y="830"/>
                    </a:moveTo>
                    <a:cubicBezTo>
                      <a:pt x="430" y="830"/>
                      <a:pt x="430" y="830"/>
                      <a:pt x="430" y="830"/>
                    </a:cubicBezTo>
                    <a:cubicBezTo>
                      <a:pt x="290" y="765"/>
                      <a:pt x="277" y="571"/>
                      <a:pt x="407" y="487"/>
                    </a:cubicBezTo>
                    <a:cubicBezTo>
                      <a:pt x="407" y="487"/>
                      <a:pt x="407" y="487"/>
                      <a:pt x="407" y="487"/>
                    </a:cubicBezTo>
                    <a:cubicBezTo>
                      <a:pt x="480" y="440"/>
                      <a:pt x="529" y="358"/>
                      <a:pt x="529" y="264"/>
                    </a:cubicBezTo>
                    <a:cubicBezTo>
                      <a:pt x="529" y="118"/>
                      <a:pt x="410" y="0"/>
                      <a:pt x="264" y="0"/>
                    </a:cubicBezTo>
                    <a:cubicBezTo>
                      <a:pt x="118" y="0"/>
                      <a:pt x="0" y="118"/>
                      <a:pt x="0" y="264"/>
                    </a:cubicBezTo>
                    <a:cubicBezTo>
                      <a:pt x="0" y="372"/>
                      <a:pt x="64" y="465"/>
                      <a:pt x="157" y="506"/>
                    </a:cubicBezTo>
                    <a:cubicBezTo>
                      <a:pt x="157" y="506"/>
                      <a:pt x="157" y="506"/>
                      <a:pt x="157" y="506"/>
                    </a:cubicBezTo>
                    <a:cubicBezTo>
                      <a:pt x="298" y="569"/>
                      <a:pt x="315" y="763"/>
                      <a:pt x="186" y="849"/>
                    </a:cubicBezTo>
                    <a:cubicBezTo>
                      <a:pt x="186" y="849"/>
                      <a:pt x="186" y="849"/>
                      <a:pt x="186" y="849"/>
                    </a:cubicBezTo>
                    <a:cubicBezTo>
                      <a:pt x="118" y="894"/>
                      <a:pt x="74" y="971"/>
                      <a:pt x="74" y="1058"/>
                    </a:cubicBezTo>
                    <a:cubicBezTo>
                      <a:pt x="74" y="1196"/>
                      <a:pt x="186" y="1309"/>
                      <a:pt x="325" y="1309"/>
                    </a:cubicBezTo>
                    <a:cubicBezTo>
                      <a:pt x="463" y="1309"/>
                      <a:pt x="576" y="1196"/>
                      <a:pt x="576" y="1058"/>
                    </a:cubicBezTo>
                    <a:cubicBezTo>
                      <a:pt x="576" y="957"/>
                      <a:pt x="516" y="870"/>
                      <a:pt x="430" y="83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8" name="îšľïḍè"/>
              <p:cNvSpPr/>
              <p:nvPr/>
            </p:nvSpPr>
            <p:spPr bwMode="auto">
              <a:xfrm rot="8579475">
                <a:off x="2527170" y="2943001"/>
                <a:ext cx="1599528" cy="2698923"/>
              </a:xfrm>
              <a:custGeom>
                <a:avLst/>
                <a:gdLst>
                  <a:gd name="T0" fmla="*/ 600 w 600"/>
                  <a:gd name="T1" fmla="*/ 284 h 1013"/>
                  <a:gd name="T2" fmla="*/ 316 w 600"/>
                  <a:gd name="T3" fmla="*/ 0 h 1013"/>
                  <a:gd name="T4" fmla="*/ 32 w 600"/>
                  <a:gd name="T5" fmla="*/ 284 h 1013"/>
                  <a:gd name="T6" fmla="*/ 167 w 600"/>
                  <a:gd name="T7" fmla="*/ 526 h 1013"/>
                  <a:gd name="T8" fmla="*/ 167 w 600"/>
                  <a:gd name="T9" fmla="*/ 526 h 1013"/>
                  <a:gd name="T10" fmla="*/ 136 w 600"/>
                  <a:gd name="T11" fmla="*/ 688 h 1013"/>
                  <a:gd name="T12" fmla="*/ 136 w 600"/>
                  <a:gd name="T13" fmla="*/ 688 h 1013"/>
                  <a:gd name="T14" fmla="*/ 0 w 600"/>
                  <a:gd name="T15" fmla="*/ 849 h 1013"/>
                  <a:gd name="T16" fmla="*/ 163 w 600"/>
                  <a:gd name="T17" fmla="*/ 1013 h 1013"/>
                  <a:gd name="T18" fmla="*/ 327 w 600"/>
                  <a:gd name="T19" fmla="*/ 849 h 1013"/>
                  <a:gd name="T20" fmla="*/ 268 w 600"/>
                  <a:gd name="T21" fmla="*/ 724 h 1013"/>
                  <a:gd name="T22" fmla="*/ 268 w 600"/>
                  <a:gd name="T23" fmla="*/ 724 h 1013"/>
                  <a:gd name="T24" fmla="*/ 323 w 600"/>
                  <a:gd name="T25" fmla="*/ 568 h 1013"/>
                  <a:gd name="T26" fmla="*/ 323 w 600"/>
                  <a:gd name="T27" fmla="*/ 568 h 1013"/>
                  <a:gd name="T28" fmla="*/ 600 w 600"/>
                  <a:gd name="T29" fmla="*/ 284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0" h="1013">
                    <a:moveTo>
                      <a:pt x="600" y="284"/>
                    </a:moveTo>
                    <a:cubicBezTo>
                      <a:pt x="600" y="127"/>
                      <a:pt x="473" y="0"/>
                      <a:pt x="316" y="0"/>
                    </a:cubicBezTo>
                    <a:cubicBezTo>
                      <a:pt x="159" y="0"/>
                      <a:pt x="32" y="127"/>
                      <a:pt x="32" y="284"/>
                    </a:cubicBezTo>
                    <a:cubicBezTo>
                      <a:pt x="32" y="386"/>
                      <a:pt x="86" y="476"/>
                      <a:pt x="167" y="526"/>
                    </a:cubicBezTo>
                    <a:cubicBezTo>
                      <a:pt x="167" y="526"/>
                      <a:pt x="167" y="526"/>
                      <a:pt x="167" y="526"/>
                    </a:cubicBezTo>
                    <a:cubicBezTo>
                      <a:pt x="237" y="569"/>
                      <a:pt x="216" y="674"/>
                      <a:pt x="136" y="688"/>
                    </a:cubicBezTo>
                    <a:cubicBezTo>
                      <a:pt x="136" y="688"/>
                      <a:pt x="136" y="688"/>
                      <a:pt x="136" y="688"/>
                    </a:cubicBezTo>
                    <a:cubicBezTo>
                      <a:pt x="59" y="701"/>
                      <a:pt x="0" y="768"/>
                      <a:pt x="0" y="849"/>
                    </a:cubicBezTo>
                    <a:cubicBezTo>
                      <a:pt x="0" y="940"/>
                      <a:pt x="73" y="1013"/>
                      <a:pt x="163" y="1013"/>
                    </a:cubicBezTo>
                    <a:cubicBezTo>
                      <a:pt x="254" y="1013"/>
                      <a:pt x="327" y="940"/>
                      <a:pt x="327" y="849"/>
                    </a:cubicBezTo>
                    <a:cubicBezTo>
                      <a:pt x="327" y="799"/>
                      <a:pt x="304" y="754"/>
                      <a:pt x="268" y="724"/>
                    </a:cubicBezTo>
                    <a:cubicBezTo>
                      <a:pt x="268" y="724"/>
                      <a:pt x="268" y="724"/>
                      <a:pt x="268" y="724"/>
                    </a:cubicBezTo>
                    <a:cubicBezTo>
                      <a:pt x="206" y="671"/>
                      <a:pt x="242" y="570"/>
                      <a:pt x="323" y="568"/>
                    </a:cubicBezTo>
                    <a:cubicBezTo>
                      <a:pt x="323" y="568"/>
                      <a:pt x="323" y="568"/>
                      <a:pt x="323" y="568"/>
                    </a:cubicBezTo>
                    <a:cubicBezTo>
                      <a:pt x="476" y="565"/>
                      <a:pt x="600" y="439"/>
                      <a:pt x="600" y="284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9" name="isḷîďê"/>
              <p:cNvSpPr/>
              <p:nvPr/>
            </p:nvSpPr>
            <p:spPr bwMode="auto">
              <a:xfrm rot="20488519">
                <a:off x="4554022" y="1946298"/>
                <a:ext cx="3049243" cy="2420696"/>
              </a:xfrm>
              <a:custGeom>
                <a:avLst/>
                <a:gdLst>
                  <a:gd name="T0" fmla="*/ 927 w 1143"/>
                  <a:gd name="T1" fmla="*/ 470 h 907"/>
                  <a:gd name="T2" fmla="*/ 885 w 1143"/>
                  <a:gd name="T3" fmla="*/ 473 h 907"/>
                  <a:gd name="T4" fmla="*/ 697 w 1143"/>
                  <a:gd name="T5" fmla="*/ 326 h 907"/>
                  <a:gd name="T6" fmla="*/ 697 w 1143"/>
                  <a:gd name="T7" fmla="*/ 326 h 907"/>
                  <a:gd name="T8" fmla="*/ 355 w 1143"/>
                  <a:gd name="T9" fmla="*/ 3 h 907"/>
                  <a:gd name="T10" fmla="*/ 3 w 1143"/>
                  <a:gd name="T11" fmla="*/ 345 h 907"/>
                  <a:gd name="T12" fmla="*/ 346 w 1143"/>
                  <a:gd name="T13" fmla="*/ 698 h 907"/>
                  <a:gd name="T14" fmla="*/ 500 w 1143"/>
                  <a:gd name="T15" fmla="*/ 664 h 907"/>
                  <a:gd name="T16" fmla="*/ 718 w 1143"/>
                  <a:gd name="T17" fmla="*/ 757 h 907"/>
                  <a:gd name="T18" fmla="*/ 921 w 1143"/>
                  <a:gd name="T19" fmla="*/ 905 h 907"/>
                  <a:gd name="T20" fmla="*/ 1142 w 1143"/>
                  <a:gd name="T21" fmla="*/ 691 h 907"/>
                  <a:gd name="T22" fmla="*/ 927 w 1143"/>
                  <a:gd name="T23" fmla="*/ 47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3" h="907">
                    <a:moveTo>
                      <a:pt x="927" y="470"/>
                    </a:moveTo>
                    <a:cubicBezTo>
                      <a:pt x="913" y="470"/>
                      <a:pt x="899" y="471"/>
                      <a:pt x="885" y="473"/>
                    </a:cubicBezTo>
                    <a:cubicBezTo>
                      <a:pt x="791" y="489"/>
                      <a:pt x="704" y="421"/>
                      <a:pt x="697" y="326"/>
                    </a:cubicBezTo>
                    <a:cubicBezTo>
                      <a:pt x="697" y="326"/>
                      <a:pt x="697" y="326"/>
                      <a:pt x="697" y="326"/>
                    </a:cubicBezTo>
                    <a:cubicBezTo>
                      <a:pt x="685" y="147"/>
                      <a:pt x="538" y="5"/>
                      <a:pt x="355" y="3"/>
                    </a:cubicBezTo>
                    <a:cubicBezTo>
                      <a:pt x="164" y="0"/>
                      <a:pt x="6" y="153"/>
                      <a:pt x="3" y="345"/>
                    </a:cubicBezTo>
                    <a:cubicBezTo>
                      <a:pt x="0" y="537"/>
                      <a:pt x="154" y="695"/>
                      <a:pt x="346" y="698"/>
                    </a:cubicBezTo>
                    <a:cubicBezTo>
                      <a:pt x="401" y="698"/>
                      <a:pt x="453" y="686"/>
                      <a:pt x="500" y="664"/>
                    </a:cubicBezTo>
                    <a:cubicBezTo>
                      <a:pt x="585" y="625"/>
                      <a:pt x="686" y="668"/>
                      <a:pt x="718" y="757"/>
                    </a:cubicBezTo>
                    <a:cubicBezTo>
                      <a:pt x="746" y="842"/>
                      <a:pt x="826" y="904"/>
                      <a:pt x="921" y="905"/>
                    </a:cubicBezTo>
                    <a:cubicBezTo>
                      <a:pt x="1041" y="907"/>
                      <a:pt x="1140" y="811"/>
                      <a:pt x="1142" y="691"/>
                    </a:cubicBezTo>
                    <a:cubicBezTo>
                      <a:pt x="1143" y="570"/>
                      <a:pt x="1047" y="472"/>
                      <a:pt x="927" y="470"/>
                    </a:cubicBez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0" name="iṧḷïdé"/>
              <p:cNvSpPr/>
              <p:nvPr/>
            </p:nvSpPr>
            <p:spPr bwMode="auto">
              <a:xfrm>
                <a:off x="6460383" y="2934510"/>
                <a:ext cx="1250335" cy="1760607"/>
              </a:xfrm>
              <a:custGeom>
                <a:avLst/>
                <a:gdLst>
                  <a:gd name="T0" fmla="*/ 242 w 469"/>
                  <a:gd name="T1" fmla="*/ 522 h 661"/>
                  <a:gd name="T2" fmla="*/ 238 w 469"/>
                  <a:gd name="T3" fmla="*/ 500 h 661"/>
                  <a:gd name="T4" fmla="*/ 305 w 469"/>
                  <a:gd name="T5" fmla="*/ 388 h 661"/>
                  <a:gd name="T6" fmla="*/ 305 w 469"/>
                  <a:gd name="T7" fmla="*/ 388 h 661"/>
                  <a:gd name="T8" fmla="*/ 458 w 469"/>
                  <a:gd name="T9" fmla="*/ 180 h 661"/>
                  <a:gd name="T10" fmla="*/ 248 w 469"/>
                  <a:gd name="T11" fmla="*/ 12 h 661"/>
                  <a:gd name="T12" fmla="*/ 80 w 469"/>
                  <a:gd name="T13" fmla="*/ 222 h 661"/>
                  <a:gd name="T14" fmla="*/ 108 w 469"/>
                  <a:gd name="T15" fmla="*/ 303 h 661"/>
                  <a:gd name="T16" fmla="*/ 72 w 469"/>
                  <a:gd name="T17" fmla="*/ 428 h 661"/>
                  <a:gd name="T18" fmla="*/ 5 w 469"/>
                  <a:gd name="T19" fmla="*/ 548 h 661"/>
                  <a:gd name="T20" fmla="*/ 137 w 469"/>
                  <a:gd name="T21" fmla="*/ 654 h 661"/>
                  <a:gd name="T22" fmla="*/ 242 w 469"/>
                  <a:gd name="T23" fmla="*/ 522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9" h="661">
                    <a:moveTo>
                      <a:pt x="242" y="522"/>
                    </a:moveTo>
                    <a:cubicBezTo>
                      <a:pt x="242" y="515"/>
                      <a:pt x="240" y="507"/>
                      <a:pt x="238" y="500"/>
                    </a:cubicBezTo>
                    <a:cubicBezTo>
                      <a:pt x="223" y="450"/>
                      <a:pt x="254" y="398"/>
                      <a:pt x="305" y="388"/>
                    </a:cubicBezTo>
                    <a:cubicBezTo>
                      <a:pt x="305" y="388"/>
                      <a:pt x="305" y="388"/>
                      <a:pt x="305" y="388"/>
                    </a:cubicBezTo>
                    <a:cubicBezTo>
                      <a:pt x="402" y="369"/>
                      <a:pt x="469" y="280"/>
                      <a:pt x="458" y="180"/>
                    </a:cubicBezTo>
                    <a:cubicBezTo>
                      <a:pt x="447" y="76"/>
                      <a:pt x="353" y="0"/>
                      <a:pt x="248" y="12"/>
                    </a:cubicBezTo>
                    <a:cubicBezTo>
                      <a:pt x="144" y="23"/>
                      <a:pt x="68" y="117"/>
                      <a:pt x="80" y="222"/>
                    </a:cubicBezTo>
                    <a:cubicBezTo>
                      <a:pt x="83" y="252"/>
                      <a:pt x="93" y="279"/>
                      <a:pt x="108" y="303"/>
                    </a:cubicBezTo>
                    <a:cubicBezTo>
                      <a:pt x="135" y="347"/>
                      <a:pt x="118" y="405"/>
                      <a:pt x="72" y="428"/>
                    </a:cubicBezTo>
                    <a:cubicBezTo>
                      <a:pt x="28" y="449"/>
                      <a:pt x="0" y="497"/>
                      <a:pt x="5" y="548"/>
                    </a:cubicBezTo>
                    <a:cubicBezTo>
                      <a:pt x="12" y="614"/>
                      <a:pt x="71" y="661"/>
                      <a:pt x="137" y="654"/>
                    </a:cubicBezTo>
                    <a:cubicBezTo>
                      <a:pt x="202" y="647"/>
                      <a:pt x="250" y="588"/>
                      <a:pt x="242" y="522"/>
                    </a:cubicBez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1" name="isḷîḓé"/>
              <p:cNvSpPr txBox="1"/>
              <p:nvPr/>
            </p:nvSpPr>
            <p:spPr>
              <a:xfrm>
                <a:off x="3088398" y="1792832"/>
                <a:ext cx="930219" cy="103527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vi-VN" sz="4400" b="1" dirty="0">
                    <a:solidFill>
                      <a:srgbClr val="A8190D"/>
                    </a:solidFill>
                    <a:latin typeface="+mn-ea"/>
                  </a:rPr>
                  <a:t>01</a:t>
                </a:r>
                <a:endParaRPr lang="vi-VN" sz="4400" b="1" dirty="0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2" name="íŝliḋe"/>
              <p:cNvSpPr txBox="1"/>
              <p:nvPr/>
            </p:nvSpPr>
            <p:spPr>
              <a:xfrm>
                <a:off x="6733654" y="2892033"/>
                <a:ext cx="930219" cy="1035271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vi-VN" sz="4400" b="1" dirty="0">
                    <a:solidFill>
                      <a:srgbClr val="A8190D"/>
                    </a:solidFill>
                    <a:latin typeface="+mn-ea"/>
                  </a:rPr>
                  <a:t>02</a:t>
                </a:r>
                <a:endParaRPr lang="vi-VN" sz="4400" b="1" dirty="0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3" name="ïsļíḋé"/>
              <p:cNvSpPr txBox="1"/>
              <p:nvPr/>
            </p:nvSpPr>
            <p:spPr>
              <a:xfrm>
                <a:off x="6478351" y="4076125"/>
                <a:ext cx="603763" cy="612712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vi-VN" sz="2400" b="1" dirty="0">
                    <a:solidFill>
                      <a:srgbClr val="A8190D"/>
                    </a:solidFill>
                    <a:latin typeface="+mn-ea"/>
                  </a:rPr>
                  <a:t>04</a:t>
                </a:r>
                <a:endParaRPr lang="vi-VN" sz="2400" b="1" dirty="0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4" name="ísḻîdé"/>
              <p:cNvSpPr txBox="1"/>
              <p:nvPr/>
            </p:nvSpPr>
            <p:spPr>
              <a:xfrm>
                <a:off x="2700448" y="2974460"/>
                <a:ext cx="732145" cy="78173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vi-VN" sz="3200" b="1" dirty="0">
                    <a:solidFill>
                      <a:srgbClr val="A8190D"/>
                    </a:solidFill>
                    <a:latin typeface="+mn-ea"/>
                  </a:rPr>
                  <a:t>03</a:t>
                </a:r>
                <a:endParaRPr lang="vi-VN" sz="3200" b="1" dirty="0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5" name="iṣlíḓé"/>
              <p:cNvSpPr txBox="1"/>
              <p:nvPr/>
            </p:nvSpPr>
            <p:spPr>
              <a:xfrm>
                <a:off x="8003830" y="1812491"/>
                <a:ext cx="1267681" cy="35917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A8190D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6" name="iṡḻïḑe"/>
              <p:cNvSpPr txBox="1"/>
              <p:nvPr/>
            </p:nvSpPr>
            <p:spPr>
              <a:xfrm>
                <a:off x="5081781" y="5189735"/>
                <a:ext cx="1267681" cy="35917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A8190D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7" name="îş1ïḑé"/>
              <p:cNvSpPr txBox="1"/>
              <p:nvPr/>
            </p:nvSpPr>
            <p:spPr>
              <a:xfrm>
                <a:off x="3010993" y="4831151"/>
                <a:ext cx="1267681" cy="35917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A8190D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8" name="isḷîḑé"/>
              <p:cNvSpPr txBox="1"/>
              <p:nvPr/>
            </p:nvSpPr>
            <p:spPr>
              <a:xfrm>
                <a:off x="4730735" y="3130161"/>
                <a:ext cx="1443748" cy="4014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rgbClr val="A8190D"/>
                    </a:solidFill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A8190D"/>
                  </a:solidFill>
                  <a:latin typeface="+mn-ea"/>
                </a:endParaRPr>
              </a:p>
            </p:txBody>
          </p:sp>
          <p:sp>
            <p:nvSpPr>
              <p:cNvPr id="19" name="išľiḑê"/>
              <p:cNvSpPr/>
              <p:nvPr/>
            </p:nvSpPr>
            <p:spPr bwMode="auto">
              <a:xfrm>
                <a:off x="8470854" y="1532007"/>
                <a:ext cx="333630" cy="280485"/>
              </a:xfrm>
              <a:custGeom>
                <a:avLst/>
                <a:gdLst>
                  <a:gd name="T0" fmla="*/ 124 w 498"/>
                  <a:gd name="T1" fmla="*/ 81 h 418"/>
                  <a:gd name="T2" fmla="*/ 124 w 498"/>
                  <a:gd name="T3" fmla="*/ 81 h 418"/>
                  <a:gd name="T4" fmla="*/ 36 w 498"/>
                  <a:gd name="T5" fmla="*/ 258 h 418"/>
                  <a:gd name="T6" fmla="*/ 346 w 498"/>
                  <a:gd name="T7" fmla="*/ 116 h 418"/>
                  <a:gd name="T8" fmla="*/ 9 w 498"/>
                  <a:gd name="T9" fmla="*/ 382 h 418"/>
                  <a:gd name="T10" fmla="*/ 44 w 498"/>
                  <a:gd name="T11" fmla="*/ 400 h 418"/>
                  <a:gd name="T12" fmla="*/ 97 w 498"/>
                  <a:gd name="T13" fmla="*/ 311 h 418"/>
                  <a:gd name="T14" fmla="*/ 293 w 498"/>
                  <a:gd name="T15" fmla="*/ 311 h 418"/>
                  <a:gd name="T16" fmla="*/ 469 w 498"/>
                  <a:gd name="T17" fmla="*/ 72 h 418"/>
                  <a:gd name="T18" fmla="*/ 124 w 498"/>
                  <a:gd name="T19" fmla="*/ 81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8" h="418">
                    <a:moveTo>
                      <a:pt x="124" y="81"/>
                    </a:moveTo>
                    <a:lnTo>
                      <a:pt x="124" y="81"/>
                    </a:lnTo>
                    <a:cubicBezTo>
                      <a:pt x="27" y="134"/>
                      <a:pt x="36" y="222"/>
                      <a:pt x="36" y="258"/>
                    </a:cubicBezTo>
                    <a:cubicBezTo>
                      <a:pt x="159" y="107"/>
                      <a:pt x="346" y="116"/>
                      <a:pt x="346" y="116"/>
                    </a:cubicBezTo>
                    <a:cubicBezTo>
                      <a:pt x="346" y="116"/>
                      <a:pt x="80" y="204"/>
                      <a:pt x="9" y="382"/>
                    </a:cubicBezTo>
                    <a:cubicBezTo>
                      <a:pt x="0" y="400"/>
                      <a:pt x="36" y="417"/>
                      <a:pt x="44" y="400"/>
                    </a:cubicBezTo>
                    <a:cubicBezTo>
                      <a:pt x="62" y="355"/>
                      <a:pt x="97" y="311"/>
                      <a:pt x="97" y="311"/>
                    </a:cubicBezTo>
                    <a:cubicBezTo>
                      <a:pt x="151" y="329"/>
                      <a:pt x="230" y="355"/>
                      <a:pt x="293" y="311"/>
                    </a:cubicBezTo>
                    <a:cubicBezTo>
                      <a:pt x="363" y="258"/>
                      <a:pt x="363" y="134"/>
                      <a:pt x="469" y="72"/>
                    </a:cubicBezTo>
                    <a:cubicBezTo>
                      <a:pt x="497" y="63"/>
                      <a:pt x="249" y="0"/>
                      <a:pt x="124" y="81"/>
                    </a:cubicBezTo>
                  </a:path>
                </a:pathLst>
              </a:custGeom>
              <a:solidFill>
                <a:srgbClr val="A8190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0" name="îṥḻiḋe"/>
              <p:cNvSpPr/>
              <p:nvPr/>
            </p:nvSpPr>
            <p:spPr bwMode="auto">
              <a:xfrm>
                <a:off x="5188430" y="2580879"/>
                <a:ext cx="528357" cy="549283"/>
              </a:xfrm>
              <a:custGeom>
                <a:avLst/>
                <a:gdLst>
                  <a:gd name="T0" fmla="*/ 248 w 444"/>
                  <a:gd name="T1" fmla="*/ 337 h 462"/>
                  <a:gd name="T2" fmla="*/ 248 w 444"/>
                  <a:gd name="T3" fmla="*/ 337 h 462"/>
                  <a:gd name="T4" fmla="*/ 320 w 444"/>
                  <a:gd name="T5" fmla="*/ 257 h 462"/>
                  <a:gd name="T6" fmla="*/ 443 w 444"/>
                  <a:gd name="T7" fmla="*/ 71 h 462"/>
                  <a:gd name="T8" fmla="*/ 426 w 444"/>
                  <a:gd name="T9" fmla="*/ 53 h 462"/>
                  <a:gd name="T10" fmla="*/ 346 w 444"/>
                  <a:gd name="T11" fmla="*/ 53 h 462"/>
                  <a:gd name="T12" fmla="*/ 222 w 444"/>
                  <a:gd name="T13" fmla="*/ 0 h 462"/>
                  <a:gd name="T14" fmla="*/ 98 w 444"/>
                  <a:gd name="T15" fmla="*/ 53 h 462"/>
                  <a:gd name="T16" fmla="*/ 18 w 444"/>
                  <a:gd name="T17" fmla="*/ 53 h 462"/>
                  <a:gd name="T18" fmla="*/ 0 w 444"/>
                  <a:gd name="T19" fmla="*/ 71 h 462"/>
                  <a:gd name="T20" fmla="*/ 124 w 444"/>
                  <a:gd name="T21" fmla="*/ 257 h 462"/>
                  <a:gd name="T22" fmla="*/ 195 w 444"/>
                  <a:gd name="T23" fmla="*/ 337 h 462"/>
                  <a:gd name="T24" fmla="*/ 195 w 444"/>
                  <a:gd name="T25" fmla="*/ 372 h 462"/>
                  <a:gd name="T26" fmla="*/ 107 w 444"/>
                  <a:gd name="T27" fmla="*/ 416 h 462"/>
                  <a:gd name="T28" fmla="*/ 222 w 444"/>
                  <a:gd name="T29" fmla="*/ 461 h 462"/>
                  <a:gd name="T30" fmla="*/ 328 w 444"/>
                  <a:gd name="T31" fmla="*/ 416 h 462"/>
                  <a:gd name="T32" fmla="*/ 248 w 444"/>
                  <a:gd name="T33" fmla="*/ 372 h 462"/>
                  <a:gd name="T34" fmla="*/ 248 w 444"/>
                  <a:gd name="T35" fmla="*/ 337 h 462"/>
                  <a:gd name="T36" fmla="*/ 320 w 444"/>
                  <a:gd name="T37" fmla="*/ 212 h 462"/>
                  <a:gd name="T38" fmla="*/ 320 w 444"/>
                  <a:gd name="T39" fmla="*/ 212 h 462"/>
                  <a:gd name="T40" fmla="*/ 346 w 444"/>
                  <a:gd name="T41" fmla="*/ 89 h 462"/>
                  <a:gd name="T42" fmla="*/ 408 w 444"/>
                  <a:gd name="T43" fmla="*/ 89 h 462"/>
                  <a:gd name="T44" fmla="*/ 320 w 444"/>
                  <a:gd name="T45" fmla="*/ 212 h 462"/>
                  <a:gd name="T46" fmla="*/ 222 w 444"/>
                  <a:gd name="T47" fmla="*/ 36 h 462"/>
                  <a:gd name="T48" fmla="*/ 222 w 444"/>
                  <a:gd name="T49" fmla="*/ 36 h 462"/>
                  <a:gd name="T50" fmla="*/ 320 w 444"/>
                  <a:gd name="T51" fmla="*/ 71 h 462"/>
                  <a:gd name="T52" fmla="*/ 222 w 444"/>
                  <a:gd name="T53" fmla="*/ 115 h 462"/>
                  <a:gd name="T54" fmla="*/ 124 w 444"/>
                  <a:gd name="T55" fmla="*/ 71 h 462"/>
                  <a:gd name="T56" fmla="*/ 222 w 444"/>
                  <a:gd name="T57" fmla="*/ 36 h 462"/>
                  <a:gd name="T58" fmla="*/ 36 w 444"/>
                  <a:gd name="T59" fmla="*/ 89 h 462"/>
                  <a:gd name="T60" fmla="*/ 36 w 444"/>
                  <a:gd name="T61" fmla="*/ 89 h 462"/>
                  <a:gd name="T62" fmla="*/ 98 w 444"/>
                  <a:gd name="T63" fmla="*/ 89 h 462"/>
                  <a:gd name="T64" fmla="*/ 124 w 444"/>
                  <a:gd name="T65" fmla="*/ 212 h 462"/>
                  <a:gd name="T66" fmla="*/ 36 w 444"/>
                  <a:gd name="T67" fmla="*/ 89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4" h="462">
                    <a:moveTo>
                      <a:pt x="248" y="337"/>
                    </a:moveTo>
                    <a:lnTo>
                      <a:pt x="248" y="337"/>
                    </a:lnTo>
                    <a:cubicBezTo>
                      <a:pt x="248" y="302"/>
                      <a:pt x="275" y="283"/>
                      <a:pt x="320" y="257"/>
                    </a:cubicBezTo>
                    <a:cubicBezTo>
                      <a:pt x="373" y="221"/>
                      <a:pt x="443" y="177"/>
                      <a:pt x="443" y="71"/>
                    </a:cubicBezTo>
                    <a:cubicBezTo>
                      <a:pt x="443" y="62"/>
                      <a:pt x="434" y="53"/>
                      <a:pt x="426" y="53"/>
                    </a:cubicBezTo>
                    <a:cubicBezTo>
                      <a:pt x="346" y="53"/>
                      <a:pt x="346" y="53"/>
                      <a:pt x="346" y="53"/>
                    </a:cubicBezTo>
                    <a:cubicBezTo>
                      <a:pt x="328" y="27"/>
                      <a:pt x="293" y="0"/>
                      <a:pt x="222" y="0"/>
                    </a:cubicBezTo>
                    <a:cubicBezTo>
                      <a:pt x="151" y="0"/>
                      <a:pt x="116" y="27"/>
                      <a:pt x="9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9" y="53"/>
                      <a:pt x="0" y="62"/>
                      <a:pt x="0" y="71"/>
                    </a:cubicBezTo>
                    <a:cubicBezTo>
                      <a:pt x="0" y="177"/>
                      <a:pt x="62" y="221"/>
                      <a:pt x="124" y="257"/>
                    </a:cubicBezTo>
                    <a:cubicBezTo>
                      <a:pt x="169" y="283"/>
                      <a:pt x="195" y="302"/>
                      <a:pt x="195" y="337"/>
                    </a:cubicBezTo>
                    <a:cubicBezTo>
                      <a:pt x="195" y="372"/>
                      <a:pt x="195" y="372"/>
                      <a:pt x="195" y="372"/>
                    </a:cubicBezTo>
                    <a:cubicBezTo>
                      <a:pt x="142" y="381"/>
                      <a:pt x="107" y="399"/>
                      <a:pt x="107" y="416"/>
                    </a:cubicBezTo>
                    <a:cubicBezTo>
                      <a:pt x="107" y="443"/>
                      <a:pt x="160" y="461"/>
                      <a:pt x="222" y="461"/>
                    </a:cubicBezTo>
                    <a:cubicBezTo>
                      <a:pt x="283" y="461"/>
                      <a:pt x="328" y="443"/>
                      <a:pt x="328" y="416"/>
                    </a:cubicBezTo>
                    <a:cubicBezTo>
                      <a:pt x="328" y="399"/>
                      <a:pt x="302" y="381"/>
                      <a:pt x="248" y="372"/>
                    </a:cubicBezTo>
                    <a:lnTo>
                      <a:pt x="248" y="337"/>
                    </a:lnTo>
                    <a:close/>
                    <a:moveTo>
                      <a:pt x="320" y="212"/>
                    </a:moveTo>
                    <a:lnTo>
                      <a:pt x="320" y="212"/>
                    </a:lnTo>
                    <a:cubicBezTo>
                      <a:pt x="337" y="186"/>
                      <a:pt x="346" y="142"/>
                      <a:pt x="346" y="89"/>
                    </a:cubicBezTo>
                    <a:cubicBezTo>
                      <a:pt x="408" y="89"/>
                      <a:pt x="408" y="89"/>
                      <a:pt x="408" y="89"/>
                    </a:cubicBezTo>
                    <a:cubicBezTo>
                      <a:pt x="399" y="151"/>
                      <a:pt x="364" y="186"/>
                      <a:pt x="320" y="212"/>
                    </a:cubicBezTo>
                    <a:close/>
                    <a:moveTo>
                      <a:pt x="222" y="36"/>
                    </a:moveTo>
                    <a:lnTo>
                      <a:pt x="222" y="36"/>
                    </a:lnTo>
                    <a:cubicBezTo>
                      <a:pt x="293" y="36"/>
                      <a:pt x="320" y="62"/>
                      <a:pt x="320" y="71"/>
                    </a:cubicBezTo>
                    <a:cubicBezTo>
                      <a:pt x="320" y="80"/>
                      <a:pt x="293" y="106"/>
                      <a:pt x="222" y="115"/>
                    </a:cubicBezTo>
                    <a:cubicBezTo>
                      <a:pt x="151" y="106"/>
                      <a:pt x="124" y="80"/>
                      <a:pt x="124" y="71"/>
                    </a:cubicBezTo>
                    <a:cubicBezTo>
                      <a:pt x="124" y="62"/>
                      <a:pt x="151" y="36"/>
                      <a:pt x="222" y="36"/>
                    </a:cubicBezTo>
                    <a:close/>
                    <a:moveTo>
                      <a:pt x="36" y="89"/>
                    </a:moveTo>
                    <a:lnTo>
                      <a:pt x="36" y="89"/>
                    </a:ln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142"/>
                      <a:pt x="107" y="186"/>
                      <a:pt x="124" y="212"/>
                    </a:cubicBezTo>
                    <a:cubicBezTo>
                      <a:pt x="80" y="186"/>
                      <a:pt x="36" y="151"/>
                      <a:pt x="36" y="89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1" name="íšḻîdê"/>
              <p:cNvSpPr/>
              <p:nvPr/>
            </p:nvSpPr>
            <p:spPr bwMode="auto">
              <a:xfrm rot="19199535">
                <a:off x="3446054" y="4454702"/>
                <a:ext cx="397558" cy="376449"/>
              </a:xfrm>
              <a:custGeom>
                <a:avLst/>
                <a:gdLst>
                  <a:gd name="T0" fmla="*/ 133 w 498"/>
                  <a:gd name="T1" fmla="*/ 469 h 470"/>
                  <a:gd name="T2" fmla="*/ 133 w 498"/>
                  <a:gd name="T3" fmla="*/ 469 h 470"/>
                  <a:gd name="T4" fmla="*/ 186 w 498"/>
                  <a:gd name="T5" fmla="*/ 469 h 470"/>
                  <a:gd name="T6" fmla="*/ 293 w 498"/>
                  <a:gd name="T7" fmla="*/ 265 h 470"/>
                  <a:gd name="T8" fmla="*/ 426 w 498"/>
                  <a:gd name="T9" fmla="*/ 265 h 470"/>
                  <a:gd name="T10" fmla="*/ 497 w 498"/>
                  <a:gd name="T11" fmla="*/ 230 h 470"/>
                  <a:gd name="T12" fmla="*/ 426 w 498"/>
                  <a:gd name="T13" fmla="*/ 195 h 470"/>
                  <a:gd name="T14" fmla="*/ 293 w 498"/>
                  <a:gd name="T15" fmla="*/ 195 h 470"/>
                  <a:gd name="T16" fmla="*/ 186 w 498"/>
                  <a:gd name="T17" fmla="*/ 0 h 470"/>
                  <a:gd name="T18" fmla="*/ 133 w 498"/>
                  <a:gd name="T19" fmla="*/ 0 h 470"/>
                  <a:gd name="T20" fmla="*/ 195 w 498"/>
                  <a:gd name="T21" fmla="*/ 195 h 470"/>
                  <a:gd name="T22" fmla="*/ 107 w 498"/>
                  <a:gd name="T23" fmla="*/ 195 h 470"/>
                  <a:gd name="T24" fmla="*/ 53 w 498"/>
                  <a:gd name="T25" fmla="*/ 150 h 470"/>
                  <a:gd name="T26" fmla="*/ 0 w 498"/>
                  <a:gd name="T27" fmla="*/ 150 h 470"/>
                  <a:gd name="T28" fmla="*/ 36 w 498"/>
                  <a:gd name="T29" fmla="*/ 230 h 470"/>
                  <a:gd name="T30" fmla="*/ 0 w 498"/>
                  <a:gd name="T31" fmla="*/ 319 h 470"/>
                  <a:gd name="T32" fmla="*/ 53 w 498"/>
                  <a:gd name="T33" fmla="*/ 319 h 470"/>
                  <a:gd name="T34" fmla="*/ 107 w 498"/>
                  <a:gd name="T35" fmla="*/ 265 h 470"/>
                  <a:gd name="T36" fmla="*/ 195 w 498"/>
                  <a:gd name="T37" fmla="*/ 265 h 470"/>
                  <a:gd name="T38" fmla="*/ 133 w 498"/>
                  <a:gd name="T39" fmla="*/ 469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8" h="470">
                    <a:moveTo>
                      <a:pt x="133" y="469"/>
                    </a:moveTo>
                    <a:lnTo>
                      <a:pt x="133" y="469"/>
                    </a:lnTo>
                    <a:cubicBezTo>
                      <a:pt x="186" y="469"/>
                      <a:pt x="186" y="469"/>
                      <a:pt x="186" y="46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426" y="265"/>
                      <a:pt x="426" y="265"/>
                      <a:pt x="426" y="265"/>
                    </a:cubicBezTo>
                    <a:cubicBezTo>
                      <a:pt x="426" y="265"/>
                      <a:pt x="497" y="265"/>
                      <a:pt x="497" y="230"/>
                    </a:cubicBezTo>
                    <a:cubicBezTo>
                      <a:pt x="497" y="195"/>
                      <a:pt x="426" y="195"/>
                      <a:pt x="426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95" y="195"/>
                      <a:pt x="195" y="195"/>
                      <a:pt x="195" y="195"/>
                    </a:cubicBezTo>
                    <a:cubicBezTo>
                      <a:pt x="107" y="195"/>
                      <a:pt x="107" y="195"/>
                      <a:pt x="107" y="195"/>
                    </a:cubicBezTo>
                    <a:cubicBezTo>
                      <a:pt x="53" y="150"/>
                      <a:pt x="53" y="150"/>
                      <a:pt x="53" y="150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36" y="230"/>
                      <a:pt x="36" y="230"/>
                      <a:pt x="36" y="230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53" y="319"/>
                      <a:pt x="53" y="319"/>
                      <a:pt x="53" y="319"/>
                    </a:cubicBezTo>
                    <a:cubicBezTo>
                      <a:pt x="107" y="265"/>
                      <a:pt x="107" y="265"/>
                      <a:pt x="107" y="265"/>
                    </a:cubicBezTo>
                    <a:cubicBezTo>
                      <a:pt x="195" y="265"/>
                      <a:pt x="195" y="265"/>
                      <a:pt x="195" y="265"/>
                    </a:cubicBezTo>
                    <a:lnTo>
                      <a:pt x="133" y="469"/>
                    </a:lnTo>
                  </a:path>
                </a:pathLst>
              </a:custGeom>
              <a:solidFill>
                <a:srgbClr val="A8190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2" name="ísľíḑè"/>
              <p:cNvSpPr/>
              <p:nvPr/>
            </p:nvSpPr>
            <p:spPr bwMode="auto">
              <a:xfrm>
                <a:off x="5577557" y="4913534"/>
                <a:ext cx="276129" cy="2762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45" y="434"/>
                    </a:moveTo>
                    <a:cubicBezTo>
                      <a:pt x="19000" y="276"/>
                      <a:pt x="19186" y="194"/>
                      <a:pt x="19399" y="194"/>
                    </a:cubicBezTo>
                    <a:cubicBezTo>
                      <a:pt x="19670" y="194"/>
                      <a:pt x="19900" y="332"/>
                      <a:pt x="20087" y="602"/>
                    </a:cubicBezTo>
                    <a:cubicBezTo>
                      <a:pt x="20165" y="716"/>
                      <a:pt x="20282" y="872"/>
                      <a:pt x="20432" y="1072"/>
                    </a:cubicBezTo>
                    <a:cubicBezTo>
                      <a:pt x="20586" y="1274"/>
                      <a:pt x="20733" y="1483"/>
                      <a:pt x="20880" y="1692"/>
                    </a:cubicBezTo>
                    <a:cubicBezTo>
                      <a:pt x="21024" y="1903"/>
                      <a:pt x="21147" y="2127"/>
                      <a:pt x="21252" y="2359"/>
                    </a:cubicBezTo>
                    <a:cubicBezTo>
                      <a:pt x="21357" y="2597"/>
                      <a:pt x="21411" y="2796"/>
                      <a:pt x="21411" y="2967"/>
                    </a:cubicBezTo>
                    <a:cubicBezTo>
                      <a:pt x="21411" y="3334"/>
                      <a:pt x="21298" y="3616"/>
                      <a:pt x="21071" y="3825"/>
                    </a:cubicBezTo>
                    <a:lnTo>
                      <a:pt x="2568" y="21376"/>
                    </a:lnTo>
                    <a:cubicBezTo>
                      <a:pt x="2408" y="21526"/>
                      <a:pt x="2227" y="21599"/>
                      <a:pt x="2017" y="21599"/>
                    </a:cubicBezTo>
                    <a:cubicBezTo>
                      <a:pt x="1725" y="21599"/>
                      <a:pt x="1495" y="21464"/>
                      <a:pt x="1324" y="21194"/>
                    </a:cubicBezTo>
                    <a:cubicBezTo>
                      <a:pt x="1248" y="21082"/>
                      <a:pt x="1128" y="20924"/>
                      <a:pt x="971" y="20724"/>
                    </a:cubicBezTo>
                    <a:cubicBezTo>
                      <a:pt x="817" y="20521"/>
                      <a:pt x="668" y="20316"/>
                      <a:pt x="528" y="20104"/>
                    </a:cubicBezTo>
                    <a:cubicBezTo>
                      <a:pt x="386" y="19893"/>
                      <a:pt x="261" y="19672"/>
                      <a:pt x="156" y="19443"/>
                    </a:cubicBezTo>
                    <a:cubicBezTo>
                      <a:pt x="51" y="19214"/>
                      <a:pt x="0" y="19008"/>
                      <a:pt x="0" y="18832"/>
                    </a:cubicBezTo>
                    <a:cubicBezTo>
                      <a:pt x="0" y="18465"/>
                      <a:pt x="115" y="18177"/>
                      <a:pt x="337" y="17971"/>
                    </a:cubicBezTo>
                    <a:lnTo>
                      <a:pt x="18845" y="434"/>
                    </a:lnTo>
                    <a:close/>
                    <a:moveTo>
                      <a:pt x="4372" y="9154"/>
                    </a:moveTo>
                    <a:lnTo>
                      <a:pt x="2998" y="8634"/>
                    </a:lnTo>
                    <a:lnTo>
                      <a:pt x="4372" y="8126"/>
                    </a:lnTo>
                    <a:lnTo>
                      <a:pt x="4805" y="6484"/>
                    </a:lnTo>
                    <a:lnTo>
                      <a:pt x="5204" y="8126"/>
                    </a:lnTo>
                    <a:lnTo>
                      <a:pt x="6597" y="8634"/>
                    </a:lnTo>
                    <a:lnTo>
                      <a:pt x="5204" y="9154"/>
                    </a:lnTo>
                    <a:lnTo>
                      <a:pt x="4805" y="10800"/>
                    </a:lnTo>
                    <a:lnTo>
                      <a:pt x="4372" y="9154"/>
                    </a:lnTo>
                    <a:close/>
                    <a:moveTo>
                      <a:pt x="7126" y="5329"/>
                    </a:moveTo>
                    <a:lnTo>
                      <a:pt x="4372" y="4316"/>
                    </a:lnTo>
                    <a:lnTo>
                      <a:pt x="7126" y="3317"/>
                    </a:lnTo>
                    <a:lnTo>
                      <a:pt x="7971" y="0"/>
                    </a:lnTo>
                    <a:lnTo>
                      <a:pt x="8810" y="3317"/>
                    </a:lnTo>
                    <a:lnTo>
                      <a:pt x="11565" y="4316"/>
                    </a:lnTo>
                    <a:lnTo>
                      <a:pt x="8810" y="5329"/>
                    </a:lnTo>
                    <a:lnTo>
                      <a:pt x="7971" y="8634"/>
                    </a:lnTo>
                    <a:lnTo>
                      <a:pt x="7126" y="5329"/>
                    </a:lnTo>
                    <a:close/>
                    <a:moveTo>
                      <a:pt x="12412" y="2670"/>
                    </a:moveTo>
                    <a:lnTo>
                      <a:pt x="11041" y="2162"/>
                    </a:lnTo>
                    <a:lnTo>
                      <a:pt x="12412" y="1642"/>
                    </a:lnTo>
                    <a:lnTo>
                      <a:pt x="12845" y="0"/>
                    </a:lnTo>
                    <a:lnTo>
                      <a:pt x="13278" y="1642"/>
                    </a:lnTo>
                    <a:lnTo>
                      <a:pt x="14637" y="2162"/>
                    </a:lnTo>
                    <a:lnTo>
                      <a:pt x="13278" y="2670"/>
                    </a:lnTo>
                    <a:lnTo>
                      <a:pt x="12845" y="4316"/>
                    </a:lnTo>
                    <a:lnTo>
                      <a:pt x="12412" y="2670"/>
                    </a:lnTo>
                    <a:close/>
                    <a:moveTo>
                      <a:pt x="20498" y="2993"/>
                    </a:moveTo>
                    <a:lnTo>
                      <a:pt x="19399" y="1289"/>
                    </a:lnTo>
                    <a:lnTo>
                      <a:pt x="15070" y="5385"/>
                    </a:lnTo>
                    <a:lnTo>
                      <a:pt x="16172" y="7086"/>
                    </a:lnTo>
                    <a:lnTo>
                      <a:pt x="20498" y="2993"/>
                    </a:lnTo>
                    <a:close/>
                    <a:moveTo>
                      <a:pt x="21599" y="9154"/>
                    </a:moveTo>
                    <a:lnTo>
                      <a:pt x="20229" y="9674"/>
                    </a:lnTo>
                    <a:lnTo>
                      <a:pt x="19807" y="11320"/>
                    </a:lnTo>
                    <a:lnTo>
                      <a:pt x="19374" y="9674"/>
                    </a:lnTo>
                    <a:lnTo>
                      <a:pt x="18001" y="9154"/>
                    </a:lnTo>
                    <a:lnTo>
                      <a:pt x="19374" y="8661"/>
                    </a:lnTo>
                    <a:lnTo>
                      <a:pt x="19807" y="7004"/>
                    </a:lnTo>
                    <a:lnTo>
                      <a:pt x="20229" y="8661"/>
                    </a:lnTo>
                    <a:lnTo>
                      <a:pt x="21599" y="9154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3" name="îṩlîḍê"/>
              <p:cNvGrpSpPr/>
              <p:nvPr/>
            </p:nvGrpSpPr>
            <p:grpSpPr>
              <a:xfrm>
                <a:off x="385367" y="1411603"/>
                <a:ext cx="2344159" cy="1222484"/>
                <a:chOff x="962202" y="788419"/>
                <a:chExt cx="2344159" cy="1222484"/>
              </a:xfrm>
            </p:grpSpPr>
            <p:sp>
              <p:nvSpPr>
                <p:cNvPr id="33" name="îṥļiḍe"/>
                <p:cNvSpPr txBox="1"/>
                <p:nvPr/>
              </p:nvSpPr>
              <p:spPr>
                <a:xfrm>
                  <a:off x="962202" y="788419"/>
                  <a:ext cx="2344159" cy="362343"/>
                </a:xfrm>
                <a:prstGeom prst="rect">
                  <a:avLst/>
                </a:prstGeom>
                <a:noFill/>
              </p:spPr>
              <p:txBody>
                <a:bodyPr wrap="none" anchor="b" anchorCtr="0">
                  <a:normAutofit fontScale="92500"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rgbClr val="E8D13B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  <p:sp>
              <p:nvSpPr>
                <p:cNvPr id="34" name="ïŝ1ídê"/>
                <p:cNvSpPr/>
                <p:nvPr/>
              </p:nvSpPr>
              <p:spPr>
                <a:xfrm>
                  <a:off x="962202" y="1150762"/>
                  <a:ext cx="2344159" cy="860141"/>
                </a:xfrm>
                <a:prstGeom prst="rect">
                  <a:avLst/>
                </a:prstGeom>
              </p:spPr>
              <p:txBody>
                <a:bodyPr wrap="square" anchor="t" anchorCtr="0">
                  <a:normAutofit lnSpcReduction="1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b="1" dirty="0">
                      <a:solidFill>
                        <a:srgbClr val="E8D13B"/>
                      </a:solidFill>
                      <a:latin typeface="+mn-ea"/>
                    </a:rPr>
                    <a:t>此部分内容作为文字排版占位显示（建议使用主题字体）</a:t>
                  </a:r>
                  <a:endParaRPr lang="zh-CN" altLang="en-US" sz="1200" b="1" dirty="0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4" name="iSļîḋè"/>
              <p:cNvGrpSpPr/>
              <p:nvPr/>
            </p:nvGrpSpPr>
            <p:grpSpPr>
              <a:xfrm>
                <a:off x="108234" y="3896992"/>
                <a:ext cx="2344159" cy="1222484"/>
                <a:chOff x="146086" y="2776659"/>
                <a:chExt cx="2344159" cy="1222484"/>
              </a:xfrm>
            </p:grpSpPr>
            <p:sp>
              <p:nvSpPr>
                <p:cNvPr id="31" name="iSḷïde"/>
                <p:cNvSpPr txBox="1"/>
                <p:nvPr/>
              </p:nvSpPr>
              <p:spPr>
                <a:xfrm>
                  <a:off x="146086" y="2776659"/>
                  <a:ext cx="2344159" cy="362343"/>
                </a:xfrm>
                <a:prstGeom prst="rect">
                  <a:avLst/>
                </a:prstGeom>
                <a:noFill/>
              </p:spPr>
              <p:txBody>
                <a:bodyPr wrap="none" anchor="b" anchorCtr="0">
                  <a:normAutofit fontScale="92500"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rgbClr val="E8D13B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  <p:sp>
              <p:nvSpPr>
                <p:cNvPr id="32" name="iṣļiḍê"/>
                <p:cNvSpPr/>
                <p:nvPr/>
              </p:nvSpPr>
              <p:spPr>
                <a:xfrm>
                  <a:off x="146086" y="3139002"/>
                  <a:ext cx="2344158" cy="860141"/>
                </a:xfrm>
                <a:prstGeom prst="rect">
                  <a:avLst/>
                </a:prstGeom>
              </p:spPr>
              <p:txBody>
                <a:bodyPr wrap="square" anchor="t" anchorCtr="0">
                  <a:normAutofit lnSpcReduction="1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b="1">
                      <a:solidFill>
                        <a:srgbClr val="E8D13B"/>
                      </a:solidFill>
                      <a:latin typeface="+mn-ea"/>
                    </a:rPr>
                    <a:t>此部分内容作为文字排版占位显示（建议使用主题字体）</a:t>
                  </a:r>
                  <a:endParaRPr lang="zh-CN" altLang="en-US" sz="12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5" name="îşľîḍé"/>
              <p:cNvGrpSpPr/>
              <p:nvPr/>
            </p:nvGrpSpPr>
            <p:grpSpPr>
              <a:xfrm>
                <a:off x="8952249" y="2555225"/>
                <a:ext cx="2344160" cy="1222485"/>
                <a:chOff x="9193170" y="2494407"/>
                <a:chExt cx="2344160" cy="1222485"/>
              </a:xfrm>
            </p:grpSpPr>
            <p:sp>
              <p:nvSpPr>
                <p:cNvPr id="29" name="ïṩ1ïḋè"/>
                <p:cNvSpPr txBox="1"/>
                <p:nvPr/>
              </p:nvSpPr>
              <p:spPr>
                <a:xfrm>
                  <a:off x="9193170" y="2494407"/>
                  <a:ext cx="2344159" cy="362343"/>
                </a:xfrm>
                <a:prstGeom prst="rect">
                  <a:avLst/>
                </a:prstGeom>
                <a:noFill/>
              </p:spPr>
              <p:txBody>
                <a:bodyPr wrap="none" anchor="b" anchorCtr="0">
                  <a:normAutofit fontScale="92500" lnSpcReduction="10000"/>
                </a:bodyPr>
                <a:lstStyle/>
                <a:p>
                  <a:r>
                    <a:rPr lang="zh-CN" altLang="en-US" sz="1600" b="1">
                      <a:solidFill>
                        <a:srgbClr val="E8D13B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  <p:sp>
              <p:nvSpPr>
                <p:cNvPr id="30" name="iṧliḑe"/>
                <p:cNvSpPr/>
                <p:nvPr/>
              </p:nvSpPr>
              <p:spPr>
                <a:xfrm>
                  <a:off x="9193171" y="2856751"/>
                  <a:ext cx="2344159" cy="860141"/>
                </a:xfrm>
                <a:prstGeom prst="rect">
                  <a:avLst/>
                </a:prstGeom>
              </p:spPr>
              <p:txBody>
                <a:bodyPr wrap="square" anchor="t" anchorCtr="0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b="1">
                      <a:solidFill>
                        <a:srgbClr val="E8D13B"/>
                      </a:solidFill>
                      <a:latin typeface="+mn-ea"/>
                    </a:rPr>
                    <a:t>此部分内容作为文字排版占位显示（建议使用主题字体）</a:t>
                  </a:r>
                  <a:endParaRPr lang="zh-CN" altLang="en-US" sz="12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6" name="iślidè"/>
              <p:cNvGrpSpPr/>
              <p:nvPr/>
            </p:nvGrpSpPr>
            <p:grpSpPr>
              <a:xfrm>
                <a:off x="7610971" y="4209354"/>
                <a:ext cx="2344161" cy="1222485"/>
                <a:chOff x="10953544" y="2250166"/>
                <a:chExt cx="2344161" cy="1222485"/>
              </a:xfrm>
            </p:grpSpPr>
            <p:sp>
              <p:nvSpPr>
                <p:cNvPr id="27" name="íṩ1ïḋé"/>
                <p:cNvSpPr txBox="1"/>
                <p:nvPr/>
              </p:nvSpPr>
              <p:spPr>
                <a:xfrm>
                  <a:off x="10953544" y="2250166"/>
                  <a:ext cx="2344159" cy="362343"/>
                </a:xfrm>
                <a:prstGeom prst="rect">
                  <a:avLst/>
                </a:prstGeom>
                <a:noFill/>
              </p:spPr>
              <p:txBody>
                <a:bodyPr wrap="none" anchor="b" anchorCtr="0">
                  <a:normAutofit fontScale="92500" lnSpcReduction="10000"/>
                </a:bodyPr>
                <a:lstStyle/>
                <a:p>
                  <a:r>
                    <a:rPr lang="zh-CN" altLang="en-US" sz="1600" b="1">
                      <a:solidFill>
                        <a:srgbClr val="E8D13B"/>
                      </a:solidFill>
                      <a:latin typeface="+mn-ea"/>
                    </a:rPr>
                    <a:t>标题文本预设</a:t>
                  </a:r>
                  <a:endParaRPr lang="zh-CN" altLang="en-US" sz="16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  <p:sp>
              <p:nvSpPr>
                <p:cNvPr id="28" name="işḷiḍe"/>
                <p:cNvSpPr/>
                <p:nvPr/>
              </p:nvSpPr>
              <p:spPr>
                <a:xfrm>
                  <a:off x="10953545" y="2612510"/>
                  <a:ext cx="2344160" cy="860141"/>
                </a:xfrm>
                <a:prstGeom prst="rect">
                  <a:avLst/>
                </a:prstGeom>
              </p:spPr>
              <p:txBody>
                <a:bodyPr wrap="square" anchor="t" anchorCtr="0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b="1">
                      <a:solidFill>
                        <a:srgbClr val="E8D13B"/>
                      </a:solidFill>
                      <a:latin typeface="+mn-ea"/>
                    </a:rPr>
                    <a:t>此部分内容作为文字排版占位显示（建议使用主题字体）</a:t>
                  </a:r>
                  <a:endParaRPr lang="zh-CN" altLang="en-US" sz="1200" b="1">
                    <a:solidFill>
                      <a:srgbClr val="E8D13B"/>
                    </a:solidFill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pattern="rectangl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e247652-1251-4baf-99a9-bba7de2ba45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35435" y="1545861"/>
            <a:ext cx="10321130" cy="4097471"/>
            <a:chOff x="609467" y="1287045"/>
            <a:chExt cx="10973066" cy="4356288"/>
          </a:xfrm>
        </p:grpSpPr>
        <p:sp>
          <p:nvSpPr>
            <p:cNvPr id="4" name="iŝ1ïḑê"/>
            <p:cNvSpPr txBox="1"/>
            <p:nvPr/>
          </p:nvSpPr>
          <p:spPr>
            <a:xfrm>
              <a:off x="3482965" y="4576621"/>
              <a:ext cx="2352572" cy="4497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íšļiḑe"/>
            <p:cNvSpPr txBox="1"/>
            <p:nvPr/>
          </p:nvSpPr>
          <p:spPr>
            <a:xfrm>
              <a:off x="3482965" y="4950029"/>
              <a:ext cx="2352572" cy="69330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ïŝ1iďè"/>
            <p:cNvSpPr txBox="1"/>
            <p:nvPr/>
          </p:nvSpPr>
          <p:spPr>
            <a:xfrm>
              <a:off x="609467" y="4576621"/>
              <a:ext cx="2352572" cy="4497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iśḷíḍè"/>
            <p:cNvSpPr txBox="1"/>
            <p:nvPr/>
          </p:nvSpPr>
          <p:spPr>
            <a:xfrm>
              <a:off x="609467" y="4950029"/>
              <a:ext cx="2352572" cy="69330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îṩḷíḋe"/>
            <p:cNvSpPr txBox="1"/>
            <p:nvPr/>
          </p:nvSpPr>
          <p:spPr>
            <a:xfrm>
              <a:off x="9229961" y="4576318"/>
              <a:ext cx="2352572" cy="4497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îṥľïḓé"/>
            <p:cNvSpPr txBox="1"/>
            <p:nvPr/>
          </p:nvSpPr>
          <p:spPr>
            <a:xfrm>
              <a:off x="9229961" y="4949726"/>
              <a:ext cx="2352572" cy="69330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ïSľîḋè"/>
            <p:cNvSpPr txBox="1"/>
            <p:nvPr/>
          </p:nvSpPr>
          <p:spPr>
            <a:xfrm>
              <a:off x="6356464" y="4576621"/>
              <a:ext cx="2352572" cy="4497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ïṩľíďê"/>
            <p:cNvSpPr txBox="1"/>
            <p:nvPr/>
          </p:nvSpPr>
          <p:spPr>
            <a:xfrm>
              <a:off x="6356464" y="4950029"/>
              <a:ext cx="2352572" cy="69330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îşľïdé"/>
            <p:cNvSpPr/>
            <p:nvPr/>
          </p:nvSpPr>
          <p:spPr>
            <a:xfrm>
              <a:off x="1782343" y="2627444"/>
              <a:ext cx="2880320" cy="2322585"/>
            </a:xfrm>
            <a:prstGeom prst="arc">
              <a:avLst>
                <a:gd name="adj1" fmla="val 10817055"/>
                <a:gd name="adj2" fmla="val 0"/>
              </a:avLst>
            </a:prstGeom>
            <a:ln w="76200" cap="rnd">
              <a:solidFill>
                <a:srgbClr val="E8D13B"/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îṣľîḍe"/>
            <p:cNvSpPr/>
            <p:nvPr/>
          </p:nvSpPr>
          <p:spPr>
            <a:xfrm>
              <a:off x="4669486" y="2627444"/>
              <a:ext cx="2880320" cy="2322585"/>
            </a:xfrm>
            <a:prstGeom prst="arc">
              <a:avLst>
                <a:gd name="adj1" fmla="val 10817055"/>
                <a:gd name="adj2" fmla="val 0"/>
              </a:avLst>
            </a:prstGeom>
            <a:ln w="76200" cap="rnd">
              <a:solidFill>
                <a:srgbClr val="E8D13B"/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iSļîḍê"/>
            <p:cNvSpPr/>
            <p:nvPr/>
          </p:nvSpPr>
          <p:spPr>
            <a:xfrm>
              <a:off x="7539573" y="2627444"/>
              <a:ext cx="2880320" cy="2322585"/>
            </a:xfrm>
            <a:prstGeom prst="arc">
              <a:avLst>
                <a:gd name="adj1" fmla="val 10817055"/>
                <a:gd name="adj2" fmla="val 0"/>
              </a:avLst>
            </a:prstGeom>
            <a:ln w="76200" cap="rnd">
              <a:solidFill>
                <a:srgbClr val="E8D13B"/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5" name="ïṡļíḓè"/>
            <p:cNvGrpSpPr/>
            <p:nvPr/>
          </p:nvGrpSpPr>
          <p:grpSpPr>
            <a:xfrm>
              <a:off x="2765303" y="2884699"/>
              <a:ext cx="914400" cy="904037"/>
              <a:chOff x="5866613" y="2060848"/>
              <a:chExt cx="914400" cy="904037"/>
            </a:xfrm>
          </p:grpSpPr>
          <p:sp>
            <p:nvSpPr>
              <p:cNvPr id="42" name="îS1ídê"/>
              <p:cNvSpPr/>
              <p:nvPr/>
            </p:nvSpPr>
            <p:spPr bwMode="auto">
              <a:xfrm>
                <a:off x="6163508" y="2060848"/>
                <a:ext cx="320610" cy="341984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rgbClr val="E8D13B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3" name="ïṩ1îḑê"/>
              <p:cNvSpPr txBox="1"/>
              <p:nvPr/>
            </p:nvSpPr>
            <p:spPr>
              <a:xfrm>
                <a:off x="5866613" y="253060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关键词</a:t>
                </a:r>
                <a:endParaRPr lang="zh-CN" altLang="en-US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6" name="íṡļíḋe"/>
            <p:cNvGrpSpPr/>
            <p:nvPr/>
          </p:nvGrpSpPr>
          <p:grpSpPr>
            <a:xfrm>
              <a:off x="5654536" y="2884699"/>
              <a:ext cx="914400" cy="904037"/>
              <a:chOff x="7959345" y="2060848"/>
              <a:chExt cx="914400" cy="904037"/>
            </a:xfrm>
          </p:grpSpPr>
          <p:sp>
            <p:nvSpPr>
              <p:cNvPr id="40" name="isļiḓè"/>
              <p:cNvSpPr/>
              <p:nvPr/>
            </p:nvSpPr>
            <p:spPr bwMode="auto">
              <a:xfrm>
                <a:off x="8256240" y="2060848"/>
                <a:ext cx="320610" cy="341984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rgbClr val="E8D13B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1" name="îṧļîḋe"/>
              <p:cNvSpPr txBox="1"/>
              <p:nvPr/>
            </p:nvSpPr>
            <p:spPr>
              <a:xfrm>
                <a:off x="7959345" y="253060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关键词</a:t>
                </a:r>
                <a:endParaRPr lang="zh-CN" altLang="en-US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7" name="ï$1iḋe"/>
            <p:cNvGrpSpPr/>
            <p:nvPr/>
          </p:nvGrpSpPr>
          <p:grpSpPr>
            <a:xfrm>
              <a:off x="8524623" y="2884699"/>
              <a:ext cx="914400" cy="904037"/>
              <a:chOff x="9916692" y="2060848"/>
              <a:chExt cx="914400" cy="904037"/>
            </a:xfrm>
          </p:grpSpPr>
          <p:sp>
            <p:nvSpPr>
              <p:cNvPr id="38" name="íṩļiḑe"/>
              <p:cNvSpPr/>
              <p:nvPr/>
            </p:nvSpPr>
            <p:spPr bwMode="auto">
              <a:xfrm>
                <a:off x="10213587" y="2060848"/>
                <a:ext cx="320610" cy="341984"/>
              </a:xfrm>
              <a:custGeom>
                <a:avLst/>
                <a:gdLst>
                  <a:gd name="connsiteX0" fmla="*/ 69646 w 508000"/>
                  <a:gd name="connsiteY0" fmla="*/ 394096 h 478080"/>
                  <a:gd name="connsiteX1" fmla="*/ 438355 w 508000"/>
                  <a:gd name="connsiteY1" fmla="*/ 394096 h 478080"/>
                  <a:gd name="connsiteX2" fmla="*/ 438355 w 508000"/>
                  <a:gd name="connsiteY2" fmla="*/ 422773 h 478080"/>
                  <a:gd name="connsiteX3" fmla="*/ 473178 w 508000"/>
                  <a:gd name="connsiteY3" fmla="*/ 422773 h 478080"/>
                  <a:gd name="connsiteX4" fmla="*/ 473178 w 508000"/>
                  <a:gd name="connsiteY4" fmla="*/ 447354 h 478080"/>
                  <a:gd name="connsiteX5" fmla="*/ 497758 w 508000"/>
                  <a:gd name="connsiteY5" fmla="*/ 447354 h 478080"/>
                  <a:gd name="connsiteX6" fmla="*/ 497758 w 508000"/>
                  <a:gd name="connsiteY6" fmla="*/ 478080 h 478080"/>
                  <a:gd name="connsiteX7" fmla="*/ 14339 w 508000"/>
                  <a:gd name="connsiteY7" fmla="*/ 478080 h 478080"/>
                  <a:gd name="connsiteX8" fmla="*/ 14339 w 508000"/>
                  <a:gd name="connsiteY8" fmla="*/ 447354 h 478080"/>
                  <a:gd name="connsiteX9" fmla="*/ 38920 w 508000"/>
                  <a:gd name="connsiteY9" fmla="*/ 447354 h 478080"/>
                  <a:gd name="connsiteX10" fmla="*/ 38920 w 508000"/>
                  <a:gd name="connsiteY10" fmla="*/ 422773 h 478080"/>
                  <a:gd name="connsiteX11" fmla="*/ 69646 w 508000"/>
                  <a:gd name="connsiteY11" fmla="*/ 422773 h 478080"/>
                  <a:gd name="connsiteX12" fmla="*/ 362031 w 508000"/>
                  <a:gd name="connsiteY12" fmla="*/ 193354 h 478080"/>
                  <a:gd name="connsiteX13" fmla="*/ 436842 w 508000"/>
                  <a:gd name="connsiteY13" fmla="*/ 193354 h 478080"/>
                  <a:gd name="connsiteX14" fmla="*/ 456791 w 508000"/>
                  <a:gd name="connsiteY14" fmla="*/ 213383 h 478080"/>
                  <a:gd name="connsiteX15" fmla="*/ 456791 w 508000"/>
                  <a:gd name="connsiteY15" fmla="*/ 233411 h 478080"/>
                  <a:gd name="connsiteX16" fmla="*/ 436842 w 508000"/>
                  <a:gd name="connsiteY16" fmla="*/ 233411 h 478080"/>
                  <a:gd name="connsiteX17" fmla="*/ 436842 w 508000"/>
                  <a:gd name="connsiteY17" fmla="*/ 373612 h 478080"/>
                  <a:gd name="connsiteX18" fmla="*/ 362031 w 508000"/>
                  <a:gd name="connsiteY18" fmla="*/ 373612 h 478080"/>
                  <a:gd name="connsiteX19" fmla="*/ 362031 w 508000"/>
                  <a:gd name="connsiteY19" fmla="*/ 233411 h 478080"/>
                  <a:gd name="connsiteX20" fmla="*/ 342081 w 508000"/>
                  <a:gd name="connsiteY20" fmla="*/ 233411 h 478080"/>
                  <a:gd name="connsiteX21" fmla="*/ 342081 w 508000"/>
                  <a:gd name="connsiteY21" fmla="*/ 213383 h 478080"/>
                  <a:gd name="connsiteX22" fmla="*/ 362031 w 508000"/>
                  <a:gd name="connsiteY22" fmla="*/ 193354 h 478080"/>
                  <a:gd name="connsiteX23" fmla="*/ 218644 w 508000"/>
                  <a:gd name="connsiteY23" fmla="*/ 193354 h 478080"/>
                  <a:gd name="connsiteX24" fmla="*/ 293455 w 508000"/>
                  <a:gd name="connsiteY24" fmla="*/ 193354 h 478080"/>
                  <a:gd name="connsiteX25" fmla="*/ 313404 w 508000"/>
                  <a:gd name="connsiteY25" fmla="*/ 213383 h 478080"/>
                  <a:gd name="connsiteX26" fmla="*/ 313404 w 508000"/>
                  <a:gd name="connsiteY26" fmla="*/ 233411 h 478080"/>
                  <a:gd name="connsiteX27" fmla="*/ 293455 w 508000"/>
                  <a:gd name="connsiteY27" fmla="*/ 233411 h 478080"/>
                  <a:gd name="connsiteX28" fmla="*/ 293455 w 508000"/>
                  <a:gd name="connsiteY28" fmla="*/ 373612 h 478080"/>
                  <a:gd name="connsiteX29" fmla="*/ 213656 w 508000"/>
                  <a:gd name="connsiteY29" fmla="*/ 373612 h 478080"/>
                  <a:gd name="connsiteX30" fmla="*/ 213656 w 508000"/>
                  <a:gd name="connsiteY30" fmla="*/ 233411 h 478080"/>
                  <a:gd name="connsiteX31" fmla="*/ 198694 w 508000"/>
                  <a:gd name="connsiteY31" fmla="*/ 233411 h 478080"/>
                  <a:gd name="connsiteX32" fmla="*/ 198694 w 508000"/>
                  <a:gd name="connsiteY32" fmla="*/ 213383 h 478080"/>
                  <a:gd name="connsiteX33" fmla="*/ 218644 w 508000"/>
                  <a:gd name="connsiteY33" fmla="*/ 193354 h 478080"/>
                  <a:gd name="connsiteX34" fmla="*/ 73208 w 508000"/>
                  <a:gd name="connsiteY34" fmla="*/ 193354 h 478080"/>
                  <a:gd name="connsiteX35" fmla="*/ 148019 w 508000"/>
                  <a:gd name="connsiteY35" fmla="*/ 193354 h 478080"/>
                  <a:gd name="connsiteX36" fmla="*/ 167968 w 508000"/>
                  <a:gd name="connsiteY36" fmla="*/ 213383 h 478080"/>
                  <a:gd name="connsiteX37" fmla="*/ 167968 w 508000"/>
                  <a:gd name="connsiteY37" fmla="*/ 233411 h 478080"/>
                  <a:gd name="connsiteX38" fmla="*/ 148019 w 508000"/>
                  <a:gd name="connsiteY38" fmla="*/ 233411 h 478080"/>
                  <a:gd name="connsiteX39" fmla="*/ 148019 w 508000"/>
                  <a:gd name="connsiteY39" fmla="*/ 373612 h 478080"/>
                  <a:gd name="connsiteX40" fmla="*/ 73208 w 508000"/>
                  <a:gd name="connsiteY40" fmla="*/ 373612 h 478080"/>
                  <a:gd name="connsiteX41" fmla="*/ 73208 w 508000"/>
                  <a:gd name="connsiteY41" fmla="*/ 233411 h 478080"/>
                  <a:gd name="connsiteX42" fmla="*/ 53258 w 508000"/>
                  <a:gd name="connsiteY42" fmla="*/ 233411 h 478080"/>
                  <a:gd name="connsiteX43" fmla="*/ 53258 w 508000"/>
                  <a:gd name="connsiteY43" fmla="*/ 213383 h 478080"/>
                  <a:gd name="connsiteX44" fmla="*/ 73208 w 508000"/>
                  <a:gd name="connsiteY44" fmla="*/ 193354 h 478080"/>
                  <a:gd name="connsiteX45" fmla="*/ 234079 w 508000"/>
                  <a:gd name="connsiteY45" fmla="*/ 68402 h 478080"/>
                  <a:gd name="connsiteX46" fmla="*/ 169334 w 508000"/>
                  <a:gd name="connsiteY46" fmla="*/ 108199 h 478080"/>
                  <a:gd name="connsiteX47" fmla="*/ 169334 w 508000"/>
                  <a:gd name="connsiteY47" fmla="*/ 113174 h 478080"/>
                  <a:gd name="connsiteX48" fmla="*/ 174314 w 508000"/>
                  <a:gd name="connsiteY48" fmla="*/ 113174 h 478080"/>
                  <a:gd name="connsiteX49" fmla="*/ 333687 w 508000"/>
                  <a:gd name="connsiteY49" fmla="*/ 113174 h 478080"/>
                  <a:gd name="connsiteX50" fmla="*/ 338667 w 508000"/>
                  <a:gd name="connsiteY50" fmla="*/ 113174 h 478080"/>
                  <a:gd name="connsiteX51" fmla="*/ 338667 w 508000"/>
                  <a:gd name="connsiteY51" fmla="*/ 108199 h 478080"/>
                  <a:gd name="connsiteX52" fmla="*/ 273922 w 508000"/>
                  <a:gd name="connsiteY52" fmla="*/ 68402 h 478080"/>
                  <a:gd name="connsiteX53" fmla="*/ 234079 w 508000"/>
                  <a:gd name="connsiteY53" fmla="*/ 68402 h 478080"/>
                  <a:gd name="connsiteX54" fmla="*/ 234079 w 508000"/>
                  <a:gd name="connsiteY54" fmla="*/ 3732 h 478080"/>
                  <a:gd name="connsiteX55" fmla="*/ 273922 w 508000"/>
                  <a:gd name="connsiteY55" fmla="*/ 3732 h 478080"/>
                  <a:gd name="connsiteX56" fmla="*/ 488079 w 508000"/>
                  <a:gd name="connsiteY56" fmla="*/ 123123 h 478080"/>
                  <a:gd name="connsiteX57" fmla="*/ 508000 w 508000"/>
                  <a:gd name="connsiteY57" fmla="*/ 157946 h 478080"/>
                  <a:gd name="connsiteX58" fmla="*/ 508000 w 508000"/>
                  <a:gd name="connsiteY58" fmla="*/ 172870 h 478080"/>
                  <a:gd name="connsiteX59" fmla="*/ 0 w 508000"/>
                  <a:gd name="connsiteY59" fmla="*/ 172870 h 478080"/>
                  <a:gd name="connsiteX60" fmla="*/ 0 w 508000"/>
                  <a:gd name="connsiteY60" fmla="*/ 157946 h 478080"/>
                  <a:gd name="connsiteX61" fmla="*/ 19922 w 508000"/>
                  <a:gd name="connsiteY61" fmla="*/ 123123 h 478080"/>
                  <a:gd name="connsiteX62" fmla="*/ 234079 w 508000"/>
                  <a:gd name="connsiteY62" fmla="*/ 3732 h 47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508000" h="478080">
                    <a:moveTo>
                      <a:pt x="69646" y="394096"/>
                    </a:moveTo>
                    <a:lnTo>
                      <a:pt x="438355" y="394096"/>
                    </a:lnTo>
                    <a:lnTo>
                      <a:pt x="438355" y="422773"/>
                    </a:lnTo>
                    <a:lnTo>
                      <a:pt x="473178" y="422773"/>
                    </a:lnTo>
                    <a:lnTo>
                      <a:pt x="473178" y="447354"/>
                    </a:lnTo>
                    <a:lnTo>
                      <a:pt x="497758" y="447354"/>
                    </a:lnTo>
                    <a:lnTo>
                      <a:pt x="497758" y="478080"/>
                    </a:lnTo>
                    <a:lnTo>
                      <a:pt x="14339" y="478080"/>
                    </a:lnTo>
                    <a:lnTo>
                      <a:pt x="14339" y="447354"/>
                    </a:lnTo>
                    <a:lnTo>
                      <a:pt x="38920" y="447354"/>
                    </a:lnTo>
                    <a:lnTo>
                      <a:pt x="38920" y="422773"/>
                    </a:lnTo>
                    <a:lnTo>
                      <a:pt x="69646" y="422773"/>
                    </a:lnTo>
                    <a:close/>
                    <a:moveTo>
                      <a:pt x="362031" y="193354"/>
                    </a:moveTo>
                    <a:cubicBezTo>
                      <a:pt x="362031" y="193354"/>
                      <a:pt x="362031" y="193354"/>
                      <a:pt x="436842" y="193354"/>
                    </a:cubicBezTo>
                    <a:cubicBezTo>
                      <a:pt x="446816" y="193354"/>
                      <a:pt x="456791" y="203368"/>
                      <a:pt x="456791" y="213383"/>
                    </a:cubicBezTo>
                    <a:cubicBezTo>
                      <a:pt x="456791" y="213383"/>
                      <a:pt x="456791" y="213383"/>
                      <a:pt x="456791" y="233411"/>
                    </a:cubicBezTo>
                    <a:cubicBezTo>
                      <a:pt x="456791" y="233411"/>
                      <a:pt x="456791" y="233411"/>
                      <a:pt x="436842" y="233411"/>
                    </a:cubicBezTo>
                    <a:cubicBezTo>
                      <a:pt x="436842" y="233411"/>
                      <a:pt x="436842" y="233411"/>
                      <a:pt x="436842" y="373612"/>
                    </a:cubicBezTo>
                    <a:lnTo>
                      <a:pt x="362031" y="373612"/>
                    </a:lnTo>
                    <a:cubicBezTo>
                      <a:pt x="362031" y="373612"/>
                      <a:pt x="362031" y="373612"/>
                      <a:pt x="362031" y="233411"/>
                    </a:cubicBezTo>
                    <a:cubicBezTo>
                      <a:pt x="362031" y="233411"/>
                      <a:pt x="362031" y="233411"/>
                      <a:pt x="342081" y="233411"/>
                    </a:cubicBezTo>
                    <a:cubicBezTo>
                      <a:pt x="342081" y="233411"/>
                      <a:pt x="342081" y="233411"/>
                      <a:pt x="342081" y="213383"/>
                    </a:cubicBezTo>
                    <a:cubicBezTo>
                      <a:pt x="342081" y="203368"/>
                      <a:pt x="352056" y="193354"/>
                      <a:pt x="362031" y="193354"/>
                    </a:cubicBezTo>
                    <a:close/>
                    <a:moveTo>
                      <a:pt x="218644" y="193354"/>
                    </a:moveTo>
                    <a:cubicBezTo>
                      <a:pt x="218644" y="193354"/>
                      <a:pt x="218644" y="193354"/>
                      <a:pt x="293455" y="193354"/>
                    </a:cubicBezTo>
                    <a:cubicBezTo>
                      <a:pt x="303429" y="193354"/>
                      <a:pt x="313404" y="203368"/>
                      <a:pt x="313404" y="213383"/>
                    </a:cubicBezTo>
                    <a:cubicBezTo>
                      <a:pt x="313404" y="213383"/>
                      <a:pt x="313404" y="213383"/>
                      <a:pt x="313404" y="233411"/>
                    </a:cubicBezTo>
                    <a:cubicBezTo>
                      <a:pt x="313404" y="233411"/>
                      <a:pt x="313404" y="233411"/>
                      <a:pt x="293455" y="233411"/>
                    </a:cubicBezTo>
                    <a:cubicBezTo>
                      <a:pt x="293455" y="233411"/>
                      <a:pt x="293455" y="233411"/>
                      <a:pt x="293455" y="373612"/>
                    </a:cubicBezTo>
                    <a:lnTo>
                      <a:pt x="213656" y="373612"/>
                    </a:lnTo>
                    <a:cubicBezTo>
                      <a:pt x="213656" y="373612"/>
                      <a:pt x="213656" y="373612"/>
                      <a:pt x="213656" y="233411"/>
                    </a:cubicBezTo>
                    <a:cubicBezTo>
                      <a:pt x="213656" y="233411"/>
                      <a:pt x="213656" y="233411"/>
                      <a:pt x="198694" y="233411"/>
                    </a:cubicBezTo>
                    <a:cubicBezTo>
                      <a:pt x="198694" y="233411"/>
                      <a:pt x="198694" y="233411"/>
                      <a:pt x="198694" y="213383"/>
                    </a:cubicBezTo>
                    <a:cubicBezTo>
                      <a:pt x="198694" y="203368"/>
                      <a:pt x="208669" y="193354"/>
                      <a:pt x="218644" y="193354"/>
                    </a:cubicBezTo>
                    <a:close/>
                    <a:moveTo>
                      <a:pt x="73208" y="193354"/>
                    </a:moveTo>
                    <a:cubicBezTo>
                      <a:pt x="73208" y="193354"/>
                      <a:pt x="73208" y="193354"/>
                      <a:pt x="148019" y="193354"/>
                    </a:cubicBezTo>
                    <a:cubicBezTo>
                      <a:pt x="157993" y="193354"/>
                      <a:pt x="167968" y="203368"/>
                      <a:pt x="167968" y="213383"/>
                    </a:cubicBezTo>
                    <a:cubicBezTo>
                      <a:pt x="167968" y="213383"/>
                      <a:pt x="167968" y="213383"/>
                      <a:pt x="167968" y="233411"/>
                    </a:cubicBezTo>
                    <a:cubicBezTo>
                      <a:pt x="167968" y="233411"/>
                      <a:pt x="167968" y="233411"/>
                      <a:pt x="148019" y="233411"/>
                    </a:cubicBezTo>
                    <a:cubicBezTo>
                      <a:pt x="148019" y="233411"/>
                      <a:pt x="148019" y="233411"/>
                      <a:pt x="148019" y="373612"/>
                    </a:cubicBezTo>
                    <a:lnTo>
                      <a:pt x="73208" y="373612"/>
                    </a:lnTo>
                    <a:cubicBezTo>
                      <a:pt x="73208" y="373612"/>
                      <a:pt x="73208" y="373612"/>
                      <a:pt x="73208" y="233411"/>
                    </a:cubicBezTo>
                    <a:cubicBezTo>
                      <a:pt x="73208" y="233411"/>
                      <a:pt x="73208" y="233411"/>
                      <a:pt x="53258" y="233411"/>
                    </a:cubicBezTo>
                    <a:cubicBezTo>
                      <a:pt x="53258" y="233411"/>
                      <a:pt x="53258" y="233411"/>
                      <a:pt x="53258" y="213383"/>
                    </a:cubicBezTo>
                    <a:cubicBezTo>
                      <a:pt x="53258" y="203368"/>
                      <a:pt x="63233" y="193354"/>
                      <a:pt x="73208" y="193354"/>
                    </a:cubicBezTo>
                    <a:close/>
                    <a:moveTo>
                      <a:pt x="234079" y="68402"/>
                    </a:moveTo>
                    <a:cubicBezTo>
                      <a:pt x="234079" y="68402"/>
                      <a:pt x="234079" y="68402"/>
                      <a:pt x="169334" y="108199"/>
                    </a:cubicBezTo>
                    <a:cubicBezTo>
                      <a:pt x="169334" y="108199"/>
                      <a:pt x="169334" y="108199"/>
                      <a:pt x="169334" y="113174"/>
                    </a:cubicBezTo>
                    <a:cubicBezTo>
                      <a:pt x="169334" y="113174"/>
                      <a:pt x="169334" y="113174"/>
                      <a:pt x="174314" y="113174"/>
                    </a:cubicBezTo>
                    <a:lnTo>
                      <a:pt x="333687" y="113174"/>
                    </a:lnTo>
                    <a:cubicBezTo>
                      <a:pt x="338667" y="113174"/>
                      <a:pt x="338667" y="113174"/>
                      <a:pt x="338667" y="113174"/>
                    </a:cubicBezTo>
                    <a:cubicBezTo>
                      <a:pt x="338667" y="108199"/>
                      <a:pt x="338667" y="108199"/>
                      <a:pt x="338667" y="108199"/>
                    </a:cubicBezTo>
                    <a:cubicBezTo>
                      <a:pt x="338667" y="108199"/>
                      <a:pt x="338667" y="108199"/>
                      <a:pt x="273922" y="68402"/>
                    </a:cubicBezTo>
                    <a:cubicBezTo>
                      <a:pt x="258981" y="63428"/>
                      <a:pt x="249020" y="63428"/>
                      <a:pt x="234079" y="68402"/>
                    </a:cubicBezTo>
                    <a:close/>
                    <a:moveTo>
                      <a:pt x="234079" y="3732"/>
                    </a:moveTo>
                    <a:cubicBezTo>
                      <a:pt x="249020" y="-1243"/>
                      <a:pt x="258981" y="-1243"/>
                      <a:pt x="273922" y="3732"/>
                    </a:cubicBezTo>
                    <a:lnTo>
                      <a:pt x="488079" y="123123"/>
                    </a:lnTo>
                    <a:cubicBezTo>
                      <a:pt x="498039" y="128098"/>
                      <a:pt x="508000" y="143022"/>
                      <a:pt x="508000" y="157946"/>
                    </a:cubicBezTo>
                    <a:cubicBezTo>
                      <a:pt x="508000" y="157946"/>
                      <a:pt x="508000" y="157946"/>
                      <a:pt x="508000" y="172870"/>
                    </a:cubicBezTo>
                    <a:cubicBezTo>
                      <a:pt x="508000" y="172870"/>
                      <a:pt x="508000" y="172870"/>
                      <a:pt x="0" y="172870"/>
                    </a:cubicBezTo>
                    <a:cubicBezTo>
                      <a:pt x="0" y="172870"/>
                      <a:pt x="0" y="172870"/>
                      <a:pt x="0" y="157946"/>
                    </a:cubicBezTo>
                    <a:cubicBezTo>
                      <a:pt x="0" y="143022"/>
                      <a:pt x="9961" y="128098"/>
                      <a:pt x="19922" y="123123"/>
                    </a:cubicBezTo>
                    <a:cubicBezTo>
                      <a:pt x="19922" y="123123"/>
                      <a:pt x="19922" y="123123"/>
                      <a:pt x="234079" y="3732"/>
                    </a:cubicBezTo>
                    <a:close/>
                  </a:path>
                </a:pathLst>
              </a:custGeom>
              <a:solidFill>
                <a:srgbClr val="E8D13B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9" name="îś1íďê"/>
              <p:cNvSpPr txBox="1"/>
              <p:nvPr/>
            </p:nvSpPr>
            <p:spPr>
              <a:xfrm>
                <a:off x="9916692" y="253060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rgbClr val="E8D13B"/>
                    </a:solidFill>
                    <a:latin typeface="+mn-ea"/>
                  </a:rPr>
                  <a:t>关键词</a:t>
                </a:r>
                <a:endParaRPr lang="zh-CN" altLang="en-US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8" name="îSḷîḍè"/>
            <p:cNvGrpSpPr/>
            <p:nvPr/>
          </p:nvGrpSpPr>
          <p:grpSpPr>
            <a:xfrm>
              <a:off x="1901455" y="1287045"/>
              <a:ext cx="2642096" cy="872722"/>
              <a:chOff x="1630428" y="1287444"/>
              <a:chExt cx="2642096" cy="872722"/>
            </a:xfrm>
          </p:grpSpPr>
          <p:sp>
            <p:nvSpPr>
              <p:cNvPr id="36" name="ï$ḷîdé"/>
              <p:cNvSpPr/>
              <p:nvPr/>
            </p:nvSpPr>
            <p:spPr bwMode="auto">
              <a:xfrm>
                <a:off x="1630428" y="1602767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7" name="îS1íḍè"/>
              <p:cNvSpPr txBox="1"/>
              <p:nvPr/>
            </p:nvSpPr>
            <p:spPr bwMode="auto">
              <a:xfrm>
                <a:off x="1630428" y="1287444"/>
                <a:ext cx="2642096" cy="447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9" name="iṡḻïḍé"/>
            <p:cNvGrpSpPr/>
            <p:nvPr/>
          </p:nvGrpSpPr>
          <p:grpSpPr>
            <a:xfrm>
              <a:off x="4788598" y="1287045"/>
              <a:ext cx="2642096" cy="872722"/>
              <a:chOff x="1630428" y="1287444"/>
              <a:chExt cx="2642096" cy="872722"/>
            </a:xfrm>
          </p:grpSpPr>
          <p:sp>
            <p:nvSpPr>
              <p:cNvPr id="34" name="îSľíďé"/>
              <p:cNvSpPr/>
              <p:nvPr/>
            </p:nvSpPr>
            <p:spPr bwMode="auto">
              <a:xfrm>
                <a:off x="1630428" y="1602767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5" name="íšḷïdé"/>
              <p:cNvSpPr txBox="1"/>
              <p:nvPr/>
            </p:nvSpPr>
            <p:spPr bwMode="auto">
              <a:xfrm>
                <a:off x="1630428" y="1287444"/>
                <a:ext cx="2642096" cy="447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0" name="í$1ïďè"/>
            <p:cNvGrpSpPr/>
            <p:nvPr/>
          </p:nvGrpSpPr>
          <p:grpSpPr>
            <a:xfrm>
              <a:off x="7658685" y="1287045"/>
              <a:ext cx="2642096" cy="872722"/>
              <a:chOff x="1630428" y="1287444"/>
              <a:chExt cx="2642096" cy="872722"/>
            </a:xfrm>
          </p:grpSpPr>
          <p:sp>
            <p:nvSpPr>
              <p:cNvPr id="32" name="iŝḻïḓè"/>
              <p:cNvSpPr/>
              <p:nvPr/>
            </p:nvSpPr>
            <p:spPr bwMode="auto">
              <a:xfrm>
                <a:off x="1630428" y="1602767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3" name="ïṣlïḋè"/>
              <p:cNvSpPr txBox="1"/>
              <p:nvPr/>
            </p:nvSpPr>
            <p:spPr bwMode="auto">
              <a:xfrm>
                <a:off x="1630428" y="1287444"/>
                <a:ext cx="2642096" cy="447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cxnSp>
          <p:nvCxnSpPr>
            <p:cNvPr id="21" name="直接连接符 20"/>
            <p:cNvCxnSpPr>
              <a:endCxn id="36" idx="2"/>
            </p:cNvCxnSpPr>
            <p:nvPr/>
          </p:nvCxnSpPr>
          <p:spPr>
            <a:xfrm flipV="1">
              <a:off x="3222503" y="2159767"/>
              <a:ext cx="0" cy="467677"/>
            </a:xfrm>
            <a:prstGeom prst="line">
              <a:avLst/>
            </a:prstGeom>
            <a:ln w="3175" cap="rnd">
              <a:solidFill>
                <a:srgbClr val="E8D13B"/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34" idx="2"/>
            </p:cNvCxnSpPr>
            <p:nvPr/>
          </p:nvCxnSpPr>
          <p:spPr>
            <a:xfrm>
              <a:off x="6109646" y="2159767"/>
              <a:ext cx="0" cy="467677"/>
            </a:xfrm>
            <a:prstGeom prst="line">
              <a:avLst/>
            </a:prstGeom>
            <a:ln w="3175" cap="rnd">
              <a:solidFill>
                <a:srgbClr val="E8D13B"/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32" idx="2"/>
            </p:cNvCxnSpPr>
            <p:nvPr/>
          </p:nvCxnSpPr>
          <p:spPr>
            <a:xfrm>
              <a:off x="8979733" y="2159767"/>
              <a:ext cx="0" cy="467677"/>
            </a:xfrm>
            <a:prstGeom prst="line">
              <a:avLst/>
            </a:prstGeom>
            <a:ln w="3175" cap="rnd">
              <a:solidFill>
                <a:srgbClr val="E8D13B"/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íSḷïďe"/>
            <p:cNvSpPr/>
            <p:nvPr/>
          </p:nvSpPr>
          <p:spPr bwMode="auto">
            <a:xfrm>
              <a:off x="1369077" y="3658230"/>
              <a:ext cx="804672" cy="804672"/>
            </a:xfrm>
            <a:prstGeom prst="ellipse">
              <a:avLst/>
            </a:prstGeom>
            <a:solidFill>
              <a:srgbClr val="E8D13B"/>
            </a:solidFill>
            <a:ln w="9525">
              <a:noFill/>
              <a:round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5" name="iṧḻíḓè"/>
            <p:cNvSpPr/>
            <p:nvPr/>
          </p:nvSpPr>
          <p:spPr bwMode="auto">
            <a:xfrm>
              <a:off x="4256914" y="3658230"/>
              <a:ext cx="804672" cy="804672"/>
            </a:xfrm>
            <a:prstGeom prst="ellipse">
              <a:avLst/>
            </a:prstGeom>
            <a:solidFill>
              <a:srgbClr val="E8D13B"/>
            </a:solidFill>
            <a:ln w="9525">
              <a:noFill/>
              <a:round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6" name="ïṩľíďê"/>
            <p:cNvSpPr/>
            <p:nvPr/>
          </p:nvSpPr>
          <p:spPr bwMode="auto">
            <a:xfrm>
              <a:off x="7144751" y="3658230"/>
              <a:ext cx="804672" cy="804672"/>
            </a:xfrm>
            <a:prstGeom prst="ellipse">
              <a:avLst/>
            </a:prstGeom>
            <a:solidFill>
              <a:srgbClr val="E8D13B"/>
            </a:solidFill>
            <a:ln w="9525">
              <a:noFill/>
              <a:round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7" name="ïš1iḍè"/>
            <p:cNvSpPr/>
            <p:nvPr/>
          </p:nvSpPr>
          <p:spPr bwMode="auto">
            <a:xfrm>
              <a:off x="10032588" y="3658230"/>
              <a:ext cx="804672" cy="804672"/>
            </a:xfrm>
            <a:prstGeom prst="ellipse">
              <a:avLst/>
            </a:prstGeom>
            <a:solidFill>
              <a:srgbClr val="E8D13B"/>
            </a:solidFill>
            <a:ln w="9525">
              <a:noFill/>
              <a:round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8" name="îşlïḓê"/>
            <p:cNvSpPr/>
            <p:nvPr/>
          </p:nvSpPr>
          <p:spPr bwMode="auto">
            <a:xfrm>
              <a:off x="4496444" y="3886848"/>
              <a:ext cx="325614" cy="369182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9" name="iŝḷïḓê"/>
            <p:cNvSpPr/>
            <p:nvPr/>
          </p:nvSpPr>
          <p:spPr bwMode="auto">
            <a:xfrm>
              <a:off x="1601162" y="3895395"/>
              <a:ext cx="369182" cy="352088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0" name="ïṥḻîďe"/>
            <p:cNvSpPr/>
            <p:nvPr/>
          </p:nvSpPr>
          <p:spPr bwMode="auto">
            <a:xfrm>
              <a:off x="10258628" y="3861537"/>
              <a:ext cx="369182" cy="368600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1" name="ïšḻíďè"/>
            <p:cNvSpPr/>
            <p:nvPr/>
          </p:nvSpPr>
          <p:spPr bwMode="auto">
            <a:xfrm>
              <a:off x="7348159" y="3904492"/>
              <a:ext cx="369182" cy="333894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9d6e3e0-b714-4232-9aa4-7628fb56cf0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74573" y="1730326"/>
            <a:ext cx="10642855" cy="3387955"/>
            <a:chOff x="783000" y="1735691"/>
            <a:chExt cx="10626001" cy="3382590"/>
          </a:xfrm>
        </p:grpSpPr>
        <p:grpSp>
          <p:nvGrpSpPr>
            <p:cNvPr id="4" name="ïSľidê"/>
            <p:cNvGrpSpPr/>
            <p:nvPr/>
          </p:nvGrpSpPr>
          <p:grpSpPr>
            <a:xfrm>
              <a:off x="4209833" y="2643966"/>
              <a:ext cx="674282" cy="1527258"/>
              <a:chOff x="3117258" y="1662333"/>
              <a:chExt cx="674282" cy="1420315"/>
            </a:xfrm>
          </p:grpSpPr>
          <p:cxnSp>
            <p:nvCxnSpPr>
              <p:cNvPr id="27" name="Straight Connector 13"/>
              <p:cNvCxnSpPr/>
              <p:nvPr/>
            </p:nvCxnSpPr>
            <p:spPr>
              <a:xfrm>
                <a:off x="3454461" y="2368550"/>
                <a:ext cx="0" cy="714098"/>
              </a:xfrm>
              <a:prstGeom prst="line">
                <a:avLst/>
              </a:prstGeom>
              <a:ln w="9525">
                <a:solidFill>
                  <a:schemeClr val="accent2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íš1îḍê"/>
              <p:cNvSpPr/>
              <p:nvPr/>
            </p:nvSpPr>
            <p:spPr>
              <a:xfrm rot="2700000" flipV="1">
                <a:off x="3117258" y="1662333"/>
                <a:ext cx="674282" cy="674282"/>
              </a:xfrm>
              <a:prstGeom prst="teardrop">
                <a:avLst>
                  <a:gd name="adj" fmla="val 10399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9" name="îšḻïḓe"/>
              <p:cNvGrpSpPr/>
              <p:nvPr/>
            </p:nvGrpSpPr>
            <p:grpSpPr bwMode="auto">
              <a:xfrm>
                <a:off x="3298734" y="1839661"/>
                <a:ext cx="311452" cy="311452"/>
                <a:chOff x="0" y="0"/>
                <a:chExt cx="576" cy="576"/>
              </a:xfrm>
              <a:solidFill>
                <a:schemeClr val="bg1"/>
              </a:solidFill>
            </p:grpSpPr>
            <p:sp>
              <p:nvSpPr>
                <p:cNvPr id="30" name="íṩliḍé"/>
                <p:cNvSpPr/>
                <p:nvPr/>
              </p:nvSpPr>
              <p:spPr bwMode="auto">
                <a:xfrm>
                  <a:off x="0" y="0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w 21600"/>
                    <a:gd name="T53" fmla="*/ 0 h 21600"/>
                    <a:gd name="T54" fmla="*/ 0 w 21600"/>
                    <a:gd name="T55" fmla="*/ 0 h 21600"/>
                    <a:gd name="T56" fmla="*/ 0 w 21600"/>
                    <a:gd name="T57" fmla="*/ 0 h 21600"/>
                    <a:gd name="T58" fmla="*/ 0 w 21600"/>
                    <a:gd name="T59" fmla="*/ 0 h 21600"/>
                    <a:gd name="T60" fmla="*/ 0 w 21600"/>
                    <a:gd name="T61" fmla="*/ 0 h 21600"/>
                    <a:gd name="T62" fmla="*/ 0 w 21600"/>
                    <a:gd name="T63" fmla="*/ 0 h 21600"/>
                    <a:gd name="T64" fmla="*/ 0 w 21600"/>
                    <a:gd name="T65" fmla="*/ 0 h 21600"/>
                    <a:gd name="T66" fmla="*/ 0 w 21600"/>
                    <a:gd name="T67" fmla="*/ 0 h 21600"/>
                    <a:gd name="T68" fmla="*/ 0 w 21600"/>
                    <a:gd name="T69" fmla="*/ 0 h 21600"/>
                    <a:gd name="T70" fmla="*/ 0 w 21600"/>
                    <a:gd name="T71" fmla="*/ 0 h 21600"/>
                    <a:gd name="T72" fmla="*/ 0 w 21600"/>
                    <a:gd name="T73" fmla="*/ 0 h 21600"/>
                    <a:gd name="T74" fmla="*/ 0 w 21600"/>
                    <a:gd name="T75" fmla="*/ 0 h 21600"/>
                    <a:gd name="T76" fmla="*/ 0 w 21600"/>
                    <a:gd name="T77" fmla="*/ 0 h 21600"/>
                    <a:gd name="T78" fmla="*/ 0 w 21600"/>
                    <a:gd name="T79" fmla="*/ 0 h 21600"/>
                    <a:gd name="T80" fmla="*/ 0 w 21600"/>
                    <a:gd name="T81" fmla="*/ 0 h 21600"/>
                    <a:gd name="T82" fmla="*/ 0 w 21600"/>
                    <a:gd name="T83" fmla="*/ 0 h 21600"/>
                    <a:gd name="T84" fmla="*/ 0 w 21600"/>
                    <a:gd name="T85" fmla="*/ 0 h 21600"/>
                    <a:gd name="T86" fmla="*/ 0 w 21600"/>
                    <a:gd name="T87" fmla="*/ 0 h 21600"/>
                    <a:gd name="T88" fmla="*/ 0 w 21600"/>
                    <a:gd name="T89" fmla="*/ 0 h 21600"/>
                    <a:gd name="T90" fmla="*/ 0 w 21600"/>
                    <a:gd name="T91" fmla="*/ 0 h 21600"/>
                    <a:gd name="T92" fmla="*/ 0 w 21600"/>
                    <a:gd name="T93" fmla="*/ 0 h 21600"/>
                    <a:gd name="T94" fmla="*/ 0 w 21600"/>
                    <a:gd name="T95" fmla="*/ 0 h 21600"/>
                    <a:gd name="T96" fmla="*/ 0 w 21600"/>
                    <a:gd name="T97" fmla="*/ 0 h 21600"/>
                    <a:gd name="T98" fmla="*/ 0 w 21600"/>
                    <a:gd name="T99" fmla="*/ 0 h 21600"/>
                    <a:gd name="T100" fmla="*/ 0 w 21600"/>
                    <a:gd name="T101" fmla="*/ 0 h 21600"/>
                    <a:gd name="T102" fmla="*/ 0 w 21600"/>
                    <a:gd name="T103" fmla="*/ 0 h 21600"/>
                    <a:gd name="T104" fmla="*/ 0 w 21600"/>
                    <a:gd name="T105" fmla="*/ 0 h 21600"/>
                    <a:gd name="T106" fmla="*/ 0 w 21600"/>
                    <a:gd name="T107" fmla="*/ 0 h 21600"/>
                    <a:gd name="T108" fmla="*/ 0 w 21600"/>
                    <a:gd name="T109" fmla="*/ 0 h 21600"/>
                    <a:gd name="T110" fmla="*/ 0 w 21600"/>
                    <a:gd name="T111" fmla="*/ 0 h 21600"/>
                    <a:gd name="T112" fmla="*/ 0 w 21600"/>
                    <a:gd name="T113" fmla="*/ 0 h 21600"/>
                    <a:gd name="T114" fmla="*/ 0 w 21600"/>
                    <a:gd name="T115" fmla="*/ 0 h 21600"/>
                    <a:gd name="T116" fmla="*/ 0 w 21600"/>
                    <a:gd name="T117" fmla="*/ 0 h 21600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0" y="16765"/>
                        <a:pt x="4835" y="21600"/>
                        <a:pt x="10800" y="21600"/>
                      </a:cubicBezTo>
                      <a:cubicBezTo>
                        <a:pt x="16765" y="21600"/>
                        <a:pt x="21600" y="16765"/>
                        <a:pt x="21600" y="10800"/>
                      </a:cubicBezTo>
                      <a:cubicBezTo>
                        <a:pt x="21600" y="4835"/>
                        <a:pt x="16765" y="0"/>
                        <a:pt x="10800" y="0"/>
                      </a:cubicBezTo>
                      <a:close/>
                      <a:moveTo>
                        <a:pt x="17951" y="7646"/>
                      </a:moveTo>
                      <a:cubicBezTo>
                        <a:pt x="18069" y="7639"/>
                        <a:pt x="18121" y="7531"/>
                        <a:pt x="18225" y="7500"/>
                      </a:cubicBezTo>
                      <a:cubicBezTo>
                        <a:pt x="18420" y="7442"/>
                        <a:pt x="18352" y="7564"/>
                        <a:pt x="18447" y="7660"/>
                      </a:cubicBezTo>
                      <a:cubicBezTo>
                        <a:pt x="18529" y="7660"/>
                        <a:pt x="18346" y="7716"/>
                        <a:pt x="18334" y="7716"/>
                      </a:cubicBezTo>
                      <a:cubicBezTo>
                        <a:pt x="18252" y="7747"/>
                        <a:pt x="18257" y="7731"/>
                        <a:pt x="18192" y="7731"/>
                      </a:cubicBezTo>
                      <a:cubicBezTo>
                        <a:pt x="18166" y="7764"/>
                        <a:pt x="18232" y="7915"/>
                        <a:pt x="18248" y="7915"/>
                      </a:cubicBezTo>
                      <a:cubicBezTo>
                        <a:pt x="18307" y="8002"/>
                        <a:pt x="18338" y="7946"/>
                        <a:pt x="18332" y="8076"/>
                      </a:cubicBezTo>
                      <a:cubicBezTo>
                        <a:pt x="18326" y="8193"/>
                        <a:pt x="18422" y="8085"/>
                        <a:pt x="18461" y="8085"/>
                      </a:cubicBezTo>
                      <a:cubicBezTo>
                        <a:pt x="18461" y="8156"/>
                        <a:pt x="18566" y="8214"/>
                        <a:pt x="18574" y="8297"/>
                      </a:cubicBezTo>
                      <a:cubicBezTo>
                        <a:pt x="18528" y="8303"/>
                        <a:pt x="18423" y="8283"/>
                        <a:pt x="18404" y="8297"/>
                      </a:cubicBezTo>
                      <a:cubicBezTo>
                        <a:pt x="18411" y="8380"/>
                        <a:pt x="18461" y="8380"/>
                        <a:pt x="18461" y="8453"/>
                      </a:cubicBezTo>
                      <a:cubicBezTo>
                        <a:pt x="18549" y="8453"/>
                        <a:pt x="18392" y="8680"/>
                        <a:pt x="18546" y="8680"/>
                      </a:cubicBezTo>
                      <a:cubicBezTo>
                        <a:pt x="18510" y="8823"/>
                        <a:pt x="18267" y="8774"/>
                        <a:pt x="18234" y="8638"/>
                      </a:cubicBezTo>
                      <a:cubicBezTo>
                        <a:pt x="17995" y="8584"/>
                        <a:pt x="18122" y="8416"/>
                        <a:pt x="18114" y="8284"/>
                      </a:cubicBezTo>
                      <a:cubicBezTo>
                        <a:pt x="18104" y="8108"/>
                        <a:pt x="17951" y="8050"/>
                        <a:pt x="17951" y="7915"/>
                      </a:cubicBezTo>
                      <a:cubicBezTo>
                        <a:pt x="17826" y="7915"/>
                        <a:pt x="17951" y="7670"/>
                        <a:pt x="17951" y="7646"/>
                      </a:cubicBezTo>
                      <a:close/>
                      <a:moveTo>
                        <a:pt x="17869" y="15860"/>
                      </a:moveTo>
                      <a:cubicBezTo>
                        <a:pt x="17880" y="15711"/>
                        <a:pt x="17855" y="15455"/>
                        <a:pt x="17923" y="15455"/>
                      </a:cubicBezTo>
                      <a:cubicBezTo>
                        <a:pt x="17923" y="15341"/>
                        <a:pt x="17986" y="15185"/>
                        <a:pt x="17994" y="15044"/>
                      </a:cubicBezTo>
                      <a:cubicBezTo>
                        <a:pt x="18017" y="15044"/>
                        <a:pt x="18041" y="15044"/>
                        <a:pt x="18065" y="15044"/>
                      </a:cubicBezTo>
                      <a:cubicBezTo>
                        <a:pt x="18065" y="15015"/>
                        <a:pt x="18058" y="14913"/>
                        <a:pt x="18107" y="14888"/>
                      </a:cubicBezTo>
                      <a:cubicBezTo>
                        <a:pt x="18107" y="14812"/>
                        <a:pt x="18303" y="14778"/>
                        <a:pt x="18192" y="14676"/>
                      </a:cubicBezTo>
                      <a:cubicBezTo>
                        <a:pt x="18145" y="14660"/>
                        <a:pt x="18107" y="14451"/>
                        <a:pt x="18107" y="14378"/>
                      </a:cubicBezTo>
                      <a:cubicBezTo>
                        <a:pt x="18046" y="14439"/>
                        <a:pt x="18138" y="14619"/>
                        <a:pt x="17994" y="14619"/>
                      </a:cubicBezTo>
                      <a:cubicBezTo>
                        <a:pt x="17994" y="14447"/>
                        <a:pt x="17802" y="14718"/>
                        <a:pt x="17966" y="14718"/>
                      </a:cubicBezTo>
                      <a:cubicBezTo>
                        <a:pt x="17966" y="14874"/>
                        <a:pt x="17765" y="14803"/>
                        <a:pt x="17696" y="14761"/>
                      </a:cubicBezTo>
                      <a:cubicBezTo>
                        <a:pt x="17662" y="14847"/>
                        <a:pt x="17637" y="14882"/>
                        <a:pt x="17739" y="14903"/>
                      </a:cubicBezTo>
                      <a:cubicBezTo>
                        <a:pt x="17698" y="15025"/>
                        <a:pt x="17655" y="14946"/>
                        <a:pt x="17597" y="14903"/>
                      </a:cubicBezTo>
                      <a:cubicBezTo>
                        <a:pt x="17540" y="15073"/>
                        <a:pt x="17410" y="16061"/>
                        <a:pt x="17786" y="15978"/>
                      </a:cubicBezTo>
                      <a:cubicBezTo>
                        <a:pt x="16200" y="18114"/>
                        <a:pt x="13659" y="19500"/>
                        <a:pt x="10800" y="19500"/>
                      </a:cubicBezTo>
                      <a:cubicBezTo>
                        <a:pt x="6003" y="19500"/>
                        <a:pt x="2100" y="15597"/>
                        <a:pt x="2100" y="10800"/>
                      </a:cubicBezTo>
                      <a:cubicBezTo>
                        <a:pt x="2100" y="9473"/>
                        <a:pt x="2400" y="8214"/>
                        <a:pt x="2934" y="7088"/>
                      </a:cubicBezTo>
                      <a:cubicBezTo>
                        <a:pt x="2934" y="7089"/>
                        <a:pt x="2936" y="7091"/>
                        <a:pt x="2936" y="7093"/>
                      </a:cubicBezTo>
                      <a:cubicBezTo>
                        <a:pt x="3188" y="7294"/>
                        <a:pt x="3192" y="7631"/>
                        <a:pt x="3192" y="7901"/>
                      </a:cubicBezTo>
                      <a:cubicBezTo>
                        <a:pt x="3158" y="8054"/>
                        <a:pt x="3234" y="8236"/>
                        <a:pt x="3234" y="8383"/>
                      </a:cubicBezTo>
                      <a:cubicBezTo>
                        <a:pt x="3305" y="8418"/>
                        <a:pt x="3432" y="8638"/>
                        <a:pt x="3432" y="8709"/>
                      </a:cubicBezTo>
                      <a:cubicBezTo>
                        <a:pt x="3435" y="8709"/>
                        <a:pt x="3594" y="8932"/>
                        <a:pt x="3603" y="8949"/>
                      </a:cubicBezTo>
                      <a:cubicBezTo>
                        <a:pt x="3792" y="8949"/>
                        <a:pt x="3886" y="9032"/>
                        <a:pt x="3886" y="9205"/>
                      </a:cubicBezTo>
                      <a:cubicBezTo>
                        <a:pt x="3876" y="9205"/>
                        <a:pt x="4000" y="9469"/>
                        <a:pt x="4042" y="9502"/>
                      </a:cubicBezTo>
                      <a:cubicBezTo>
                        <a:pt x="4042" y="9577"/>
                        <a:pt x="4155" y="9849"/>
                        <a:pt x="4226" y="9885"/>
                      </a:cubicBezTo>
                      <a:cubicBezTo>
                        <a:pt x="4226" y="10115"/>
                        <a:pt x="4784" y="10484"/>
                        <a:pt x="4465" y="9943"/>
                      </a:cubicBezTo>
                      <a:cubicBezTo>
                        <a:pt x="4436" y="9894"/>
                        <a:pt x="4289" y="9616"/>
                        <a:pt x="4255" y="9616"/>
                      </a:cubicBezTo>
                      <a:cubicBezTo>
                        <a:pt x="4255" y="9525"/>
                        <a:pt x="4068" y="9420"/>
                        <a:pt x="4090" y="9342"/>
                      </a:cubicBezTo>
                      <a:cubicBezTo>
                        <a:pt x="4124" y="9221"/>
                        <a:pt x="4340" y="9498"/>
                        <a:pt x="4340" y="9559"/>
                      </a:cubicBezTo>
                      <a:cubicBezTo>
                        <a:pt x="4371" y="9559"/>
                        <a:pt x="4453" y="9741"/>
                        <a:pt x="4453" y="9758"/>
                      </a:cubicBezTo>
                      <a:cubicBezTo>
                        <a:pt x="4505" y="9758"/>
                        <a:pt x="4709" y="9909"/>
                        <a:pt x="4709" y="9999"/>
                      </a:cubicBezTo>
                      <a:cubicBezTo>
                        <a:pt x="4856" y="9999"/>
                        <a:pt x="4940" y="10367"/>
                        <a:pt x="4945" y="10471"/>
                      </a:cubicBezTo>
                      <a:cubicBezTo>
                        <a:pt x="4948" y="10558"/>
                        <a:pt x="4996" y="10792"/>
                        <a:pt x="5120" y="10792"/>
                      </a:cubicBezTo>
                      <a:cubicBezTo>
                        <a:pt x="5174" y="10900"/>
                        <a:pt x="5409" y="10861"/>
                        <a:pt x="5460" y="10962"/>
                      </a:cubicBezTo>
                      <a:cubicBezTo>
                        <a:pt x="5611" y="10962"/>
                        <a:pt x="5777" y="11075"/>
                        <a:pt x="5941" y="11075"/>
                      </a:cubicBezTo>
                      <a:cubicBezTo>
                        <a:pt x="6084" y="11075"/>
                        <a:pt x="6113" y="11246"/>
                        <a:pt x="6239" y="11246"/>
                      </a:cubicBezTo>
                      <a:cubicBezTo>
                        <a:pt x="6259" y="11285"/>
                        <a:pt x="6324" y="11271"/>
                        <a:pt x="6324" y="11302"/>
                      </a:cubicBezTo>
                      <a:cubicBezTo>
                        <a:pt x="6448" y="11302"/>
                        <a:pt x="6791" y="11496"/>
                        <a:pt x="6735" y="11642"/>
                      </a:cubicBezTo>
                      <a:cubicBezTo>
                        <a:pt x="6795" y="11672"/>
                        <a:pt x="6964" y="11843"/>
                        <a:pt x="6947" y="11926"/>
                      </a:cubicBezTo>
                      <a:cubicBezTo>
                        <a:pt x="6971" y="12095"/>
                        <a:pt x="7238" y="12086"/>
                        <a:pt x="7345" y="12138"/>
                      </a:cubicBezTo>
                      <a:cubicBezTo>
                        <a:pt x="7444" y="11839"/>
                        <a:pt x="7571" y="12122"/>
                        <a:pt x="7571" y="12266"/>
                      </a:cubicBezTo>
                      <a:cubicBezTo>
                        <a:pt x="7561" y="12313"/>
                        <a:pt x="7571" y="12512"/>
                        <a:pt x="7571" y="12606"/>
                      </a:cubicBezTo>
                      <a:cubicBezTo>
                        <a:pt x="7701" y="12606"/>
                        <a:pt x="7536" y="12818"/>
                        <a:pt x="7501" y="12677"/>
                      </a:cubicBezTo>
                      <a:cubicBezTo>
                        <a:pt x="7451" y="12698"/>
                        <a:pt x="7423" y="12736"/>
                        <a:pt x="7415" y="12790"/>
                      </a:cubicBezTo>
                      <a:cubicBezTo>
                        <a:pt x="7346" y="12790"/>
                        <a:pt x="7186" y="13220"/>
                        <a:pt x="7345" y="13272"/>
                      </a:cubicBezTo>
                      <a:cubicBezTo>
                        <a:pt x="7326" y="13439"/>
                        <a:pt x="7134" y="13582"/>
                        <a:pt x="7316" y="13683"/>
                      </a:cubicBezTo>
                      <a:cubicBezTo>
                        <a:pt x="7316" y="13672"/>
                        <a:pt x="7662" y="14179"/>
                        <a:pt x="7614" y="14179"/>
                      </a:cubicBezTo>
                      <a:cubicBezTo>
                        <a:pt x="7614" y="14259"/>
                        <a:pt x="7665" y="14355"/>
                        <a:pt x="7685" y="14420"/>
                      </a:cubicBezTo>
                      <a:cubicBezTo>
                        <a:pt x="7685" y="14567"/>
                        <a:pt x="7830" y="14902"/>
                        <a:pt x="8039" y="14902"/>
                      </a:cubicBezTo>
                      <a:cubicBezTo>
                        <a:pt x="8037" y="14898"/>
                        <a:pt x="8254" y="15129"/>
                        <a:pt x="8223" y="15129"/>
                      </a:cubicBezTo>
                      <a:cubicBezTo>
                        <a:pt x="8287" y="15511"/>
                        <a:pt x="8195" y="15751"/>
                        <a:pt x="8195" y="16163"/>
                      </a:cubicBezTo>
                      <a:cubicBezTo>
                        <a:pt x="8072" y="16163"/>
                        <a:pt x="8188" y="16989"/>
                        <a:pt x="8025" y="17071"/>
                      </a:cubicBezTo>
                      <a:cubicBezTo>
                        <a:pt x="7995" y="17203"/>
                        <a:pt x="7898" y="17312"/>
                        <a:pt x="7940" y="17396"/>
                      </a:cubicBezTo>
                      <a:cubicBezTo>
                        <a:pt x="7954" y="17531"/>
                        <a:pt x="7940" y="17666"/>
                        <a:pt x="7940" y="17779"/>
                      </a:cubicBezTo>
                      <a:cubicBezTo>
                        <a:pt x="7907" y="17779"/>
                        <a:pt x="7869" y="17962"/>
                        <a:pt x="7869" y="18006"/>
                      </a:cubicBezTo>
                      <a:cubicBezTo>
                        <a:pt x="7775" y="18006"/>
                        <a:pt x="7769" y="18709"/>
                        <a:pt x="7780" y="18957"/>
                      </a:cubicBezTo>
                      <a:cubicBezTo>
                        <a:pt x="8005" y="19041"/>
                        <a:pt x="8236" y="19114"/>
                        <a:pt x="8470" y="19179"/>
                      </a:cubicBezTo>
                      <a:cubicBezTo>
                        <a:pt x="8443" y="19138"/>
                        <a:pt x="8422" y="19094"/>
                        <a:pt x="8422" y="19040"/>
                      </a:cubicBezTo>
                      <a:cubicBezTo>
                        <a:pt x="8327" y="19040"/>
                        <a:pt x="8420" y="18785"/>
                        <a:pt x="8521" y="18785"/>
                      </a:cubicBezTo>
                      <a:cubicBezTo>
                        <a:pt x="8556" y="18663"/>
                        <a:pt x="8618" y="18661"/>
                        <a:pt x="8677" y="18572"/>
                      </a:cubicBezTo>
                      <a:cubicBezTo>
                        <a:pt x="8747" y="18572"/>
                        <a:pt x="8635" y="18459"/>
                        <a:pt x="8635" y="18530"/>
                      </a:cubicBezTo>
                      <a:cubicBezTo>
                        <a:pt x="8618" y="18530"/>
                        <a:pt x="8618" y="18575"/>
                        <a:pt x="8578" y="18586"/>
                      </a:cubicBezTo>
                      <a:cubicBezTo>
                        <a:pt x="8565" y="18552"/>
                        <a:pt x="8582" y="18516"/>
                        <a:pt x="8564" y="18516"/>
                      </a:cubicBezTo>
                      <a:cubicBezTo>
                        <a:pt x="8564" y="18436"/>
                        <a:pt x="8606" y="18359"/>
                        <a:pt x="8606" y="18275"/>
                      </a:cubicBezTo>
                      <a:cubicBezTo>
                        <a:pt x="8633" y="18275"/>
                        <a:pt x="8668" y="18173"/>
                        <a:pt x="8706" y="18147"/>
                      </a:cubicBezTo>
                      <a:cubicBezTo>
                        <a:pt x="8784" y="18056"/>
                        <a:pt x="8862" y="18045"/>
                        <a:pt x="8862" y="17920"/>
                      </a:cubicBezTo>
                      <a:cubicBezTo>
                        <a:pt x="8879" y="17920"/>
                        <a:pt x="8837" y="17779"/>
                        <a:pt x="8805" y="17779"/>
                      </a:cubicBezTo>
                      <a:cubicBezTo>
                        <a:pt x="8888" y="17707"/>
                        <a:pt x="8989" y="17837"/>
                        <a:pt x="8989" y="17693"/>
                      </a:cubicBezTo>
                      <a:cubicBezTo>
                        <a:pt x="9015" y="17693"/>
                        <a:pt x="9032" y="17605"/>
                        <a:pt x="9032" y="17580"/>
                      </a:cubicBezTo>
                      <a:cubicBezTo>
                        <a:pt x="9152" y="17500"/>
                        <a:pt x="9130" y="17481"/>
                        <a:pt x="9315" y="17481"/>
                      </a:cubicBezTo>
                      <a:cubicBezTo>
                        <a:pt x="9338" y="17435"/>
                        <a:pt x="9473" y="17380"/>
                        <a:pt x="9528" y="17382"/>
                      </a:cubicBezTo>
                      <a:cubicBezTo>
                        <a:pt x="9528" y="17362"/>
                        <a:pt x="9545" y="17169"/>
                        <a:pt x="9528" y="17169"/>
                      </a:cubicBezTo>
                      <a:cubicBezTo>
                        <a:pt x="9528" y="17065"/>
                        <a:pt x="9712" y="17054"/>
                        <a:pt x="9712" y="17013"/>
                      </a:cubicBezTo>
                      <a:cubicBezTo>
                        <a:pt x="9812" y="16942"/>
                        <a:pt x="9843" y="16857"/>
                        <a:pt x="9849" y="16740"/>
                      </a:cubicBezTo>
                      <a:cubicBezTo>
                        <a:pt x="9854" y="16645"/>
                        <a:pt x="9994" y="16531"/>
                        <a:pt x="10073" y="16531"/>
                      </a:cubicBezTo>
                      <a:cubicBezTo>
                        <a:pt x="10199" y="16531"/>
                        <a:pt x="10115" y="16475"/>
                        <a:pt x="10194" y="16475"/>
                      </a:cubicBezTo>
                      <a:cubicBezTo>
                        <a:pt x="10171" y="16407"/>
                        <a:pt x="10224" y="16412"/>
                        <a:pt x="10260" y="16368"/>
                      </a:cubicBezTo>
                      <a:cubicBezTo>
                        <a:pt x="10314" y="16301"/>
                        <a:pt x="10296" y="16065"/>
                        <a:pt x="10307" y="15964"/>
                      </a:cubicBezTo>
                      <a:cubicBezTo>
                        <a:pt x="10281" y="15964"/>
                        <a:pt x="10425" y="15828"/>
                        <a:pt x="10435" y="15808"/>
                      </a:cubicBezTo>
                      <a:cubicBezTo>
                        <a:pt x="10502" y="15808"/>
                        <a:pt x="10552" y="15752"/>
                        <a:pt x="10619" y="15752"/>
                      </a:cubicBezTo>
                      <a:cubicBezTo>
                        <a:pt x="10655" y="15681"/>
                        <a:pt x="10888" y="15575"/>
                        <a:pt x="10974" y="15511"/>
                      </a:cubicBezTo>
                      <a:cubicBezTo>
                        <a:pt x="11011" y="15360"/>
                        <a:pt x="11115" y="15330"/>
                        <a:pt x="11115" y="15170"/>
                      </a:cubicBezTo>
                      <a:cubicBezTo>
                        <a:pt x="11157" y="15170"/>
                        <a:pt x="11200" y="14858"/>
                        <a:pt x="11200" y="14802"/>
                      </a:cubicBezTo>
                      <a:cubicBezTo>
                        <a:pt x="11208" y="14802"/>
                        <a:pt x="11215" y="14518"/>
                        <a:pt x="11215" y="14490"/>
                      </a:cubicBezTo>
                      <a:cubicBezTo>
                        <a:pt x="11221" y="14490"/>
                        <a:pt x="11427" y="14261"/>
                        <a:pt x="11427" y="14234"/>
                      </a:cubicBezTo>
                      <a:cubicBezTo>
                        <a:pt x="11617" y="14093"/>
                        <a:pt x="11588" y="13676"/>
                        <a:pt x="11405" y="13514"/>
                      </a:cubicBezTo>
                      <a:cubicBezTo>
                        <a:pt x="11299" y="13420"/>
                        <a:pt x="11232" y="13367"/>
                        <a:pt x="11073" y="13313"/>
                      </a:cubicBezTo>
                      <a:cubicBezTo>
                        <a:pt x="11048" y="13388"/>
                        <a:pt x="10982" y="13340"/>
                        <a:pt x="10915" y="13339"/>
                      </a:cubicBezTo>
                      <a:cubicBezTo>
                        <a:pt x="10800" y="13335"/>
                        <a:pt x="10788" y="13413"/>
                        <a:pt x="10676" y="13413"/>
                      </a:cubicBezTo>
                      <a:cubicBezTo>
                        <a:pt x="10690" y="13345"/>
                        <a:pt x="10725" y="13144"/>
                        <a:pt x="10591" y="13130"/>
                      </a:cubicBezTo>
                      <a:cubicBezTo>
                        <a:pt x="10591" y="13265"/>
                        <a:pt x="10455" y="13200"/>
                        <a:pt x="10492" y="13115"/>
                      </a:cubicBezTo>
                      <a:cubicBezTo>
                        <a:pt x="10428" y="13115"/>
                        <a:pt x="10369" y="13016"/>
                        <a:pt x="10280" y="13002"/>
                      </a:cubicBezTo>
                      <a:cubicBezTo>
                        <a:pt x="10280" y="13147"/>
                        <a:pt x="10062" y="13030"/>
                        <a:pt x="10123" y="13030"/>
                      </a:cubicBezTo>
                      <a:cubicBezTo>
                        <a:pt x="10123" y="13012"/>
                        <a:pt x="10087" y="12817"/>
                        <a:pt x="10138" y="12817"/>
                      </a:cubicBezTo>
                      <a:cubicBezTo>
                        <a:pt x="10121" y="12734"/>
                        <a:pt x="10101" y="12590"/>
                        <a:pt x="10038" y="12548"/>
                      </a:cubicBezTo>
                      <a:cubicBezTo>
                        <a:pt x="9983" y="12431"/>
                        <a:pt x="10070" y="12473"/>
                        <a:pt x="9939" y="12364"/>
                      </a:cubicBezTo>
                      <a:cubicBezTo>
                        <a:pt x="9917" y="12318"/>
                        <a:pt x="9905" y="12353"/>
                        <a:pt x="9883" y="12308"/>
                      </a:cubicBezTo>
                      <a:cubicBezTo>
                        <a:pt x="9839" y="12308"/>
                        <a:pt x="9753" y="12192"/>
                        <a:pt x="9727" y="12293"/>
                      </a:cubicBezTo>
                      <a:cubicBezTo>
                        <a:pt x="9644" y="12287"/>
                        <a:pt x="9572" y="12248"/>
                        <a:pt x="9495" y="12224"/>
                      </a:cubicBezTo>
                      <a:cubicBezTo>
                        <a:pt x="9355" y="12182"/>
                        <a:pt x="9478" y="12169"/>
                        <a:pt x="9386" y="12123"/>
                      </a:cubicBezTo>
                      <a:cubicBezTo>
                        <a:pt x="9386" y="12082"/>
                        <a:pt x="9259" y="12071"/>
                        <a:pt x="9259" y="12010"/>
                      </a:cubicBezTo>
                      <a:cubicBezTo>
                        <a:pt x="9233" y="11942"/>
                        <a:pt x="9182" y="11935"/>
                        <a:pt x="9174" y="11911"/>
                      </a:cubicBezTo>
                      <a:cubicBezTo>
                        <a:pt x="9161" y="11914"/>
                        <a:pt x="9152" y="11909"/>
                        <a:pt x="9145" y="11897"/>
                      </a:cubicBezTo>
                      <a:cubicBezTo>
                        <a:pt x="9117" y="11898"/>
                        <a:pt x="9123" y="11842"/>
                        <a:pt x="9059" y="11842"/>
                      </a:cubicBezTo>
                      <a:cubicBezTo>
                        <a:pt x="9053" y="11822"/>
                        <a:pt x="8992" y="11772"/>
                        <a:pt x="8975" y="11783"/>
                      </a:cubicBezTo>
                      <a:cubicBezTo>
                        <a:pt x="8909" y="11829"/>
                        <a:pt x="8732" y="11807"/>
                        <a:pt x="8655" y="11802"/>
                      </a:cubicBezTo>
                      <a:cubicBezTo>
                        <a:pt x="8463" y="11788"/>
                        <a:pt x="8497" y="11569"/>
                        <a:pt x="8395" y="11556"/>
                      </a:cubicBezTo>
                      <a:cubicBezTo>
                        <a:pt x="8327" y="11603"/>
                        <a:pt x="8249" y="11646"/>
                        <a:pt x="8172" y="11647"/>
                      </a:cubicBezTo>
                      <a:cubicBezTo>
                        <a:pt x="8154" y="11620"/>
                        <a:pt x="8151" y="11627"/>
                        <a:pt x="8111" y="11603"/>
                      </a:cubicBezTo>
                      <a:cubicBezTo>
                        <a:pt x="8101" y="11603"/>
                        <a:pt x="8049" y="11633"/>
                        <a:pt x="8035" y="11643"/>
                      </a:cubicBezTo>
                      <a:cubicBezTo>
                        <a:pt x="7988" y="11672"/>
                        <a:pt x="7943" y="11762"/>
                        <a:pt x="7885" y="11730"/>
                      </a:cubicBezTo>
                      <a:cubicBezTo>
                        <a:pt x="7858" y="11700"/>
                        <a:pt x="7838" y="11708"/>
                        <a:pt x="7827" y="11755"/>
                      </a:cubicBezTo>
                      <a:cubicBezTo>
                        <a:pt x="7708" y="11755"/>
                        <a:pt x="7887" y="12038"/>
                        <a:pt x="7601" y="12038"/>
                      </a:cubicBezTo>
                      <a:cubicBezTo>
                        <a:pt x="7612" y="11938"/>
                        <a:pt x="7602" y="11840"/>
                        <a:pt x="7459" y="11840"/>
                      </a:cubicBezTo>
                      <a:cubicBezTo>
                        <a:pt x="7459" y="11962"/>
                        <a:pt x="7255" y="11938"/>
                        <a:pt x="7161" y="11925"/>
                      </a:cubicBezTo>
                      <a:cubicBezTo>
                        <a:pt x="7185" y="11831"/>
                        <a:pt x="7139" y="11763"/>
                        <a:pt x="7062" y="11712"/>
                      </a:cubicBezTo>
                      <a:cubicBezTo>
                        <a:pt x="7062" y="11639"/>
                        <a:pt x="7006" y="11546"/>
                        <a:pt x="7006" y="11429"/>
                      </a:cubicBezTo>
                      <a:cubicBezTo>
                        <a:pt x="6906" y="11429"/>
                        <a:pt x="7056" y="11117"/>
                        <a:pt x="6892" y="11117"/>
                      </a:cubicBezTo>
                      <a:cubicBezTo>
                        <a:pt x="6902" y="11134"/>
                        <a:pt x="6907" y="11153"/>
                        <a:pt x="6906" y="11174"/>
                      </a:cubicBezTo>
                      <a:cubicBezTo>
                        <a:pt x="6793" y="11174"/>
                        <a:pt x="6679" y="11194"/>
                        <a:pt x="6566" y="11174"/>
                      </a:cubicBezTo>
                      <a:cubicBezTo>
                        <a:pt x="6594" y="11071"/>
                        <a:pt x="6506" y="11060"/>
                        <a:pt x="6533" y="10951"/>
                      </a:cubicBezTo>
                      <a:cubicBezTo>
                        <a:pt x="6554" y="10862"/>
                        <a:pt x="6590" y="10783"/>
                        <a:pt x="6609" y="10692"/>
                      </a:cubicBezTo>
                      <a:cubicBezTo>
                        <a:pt x="6651" y="10692"/>
                        <a:pt x="6645" y="10564"/>
                        <a:pt x="6722" y="10564"/>
                      </a:cubicBezTo>
                      <a:cubicBezTo>
                        <a:pt x="6800" y="10519"/>
                        <a:pt x="6694" y="10393"/>
                        <a:pt x="6694" y="10508"/>
                      </a:cubicBezTo>
                      <a:cubicBezTo>
                        <a:pt x="6694" y="10508"/>
                        <a:pt x="6553" y="10558"/>
                        <a:pt x="6537" y="10564"/>
                      </a:cubicBezTo>
                      <a:cubicBezTo>
                        <a:pt x="6537" y="10573"/>
                        <a:pt x="6396" y="10708"/>
                        <a:pt x="6396" y="10607"/>
                      </a:cubicBezTo>
                      <a:cubicBezTo>
                        <a:pt x="6324" y="10635"/>
                        <a:pt x="6214" y="10778"/>
                        <a:pt x="6325" y="10805"/>
                      </a:cubicBezTo>
                      <a:cubicBezTo>
                        <a:pt x="6313" y="10864"/>
                        <a:pt x="6226" y="10910"/>
                        <a:pt x="6226" y="10919"/>
                      </a:cubicBezTo>
                      <a:cubicBezTo>
                        <a:pt x="6065" y="10920"/>
                        <a:pt x="6123" y="10908"/>
                        <a:pt x="6113" y="10833"/>
                      </a:cubicBezTo>
                      <a:cubicBezTo>
                        <a:pt x="6019" y="10833"/>
                        <a:pt x="5911" y="10621"/>
                        <a:pt x="5815" y="10621"/>
                      </a:cubicBezTo>
                      <a:cubicBezTo>
                        <a:pt x="5815" y="10530"/>
                        <a:pt x="5716" y="10443"/>
                        <a:pt x="5716" y="10323"/>
                      </a:cubicBezTo>
                      <a:cubicBezTo>
                        <a:pt x="5692" y="10323"/>
                        <a:pt x="5692" y="9898"/>
                        <a:pt x="5716" y="9898"/>
                      </a:cubicBezTo>
                      <a:cubicBezTo>
                        <a:pt x="5716" y="9682"/>
                        <a:pt x="5867" y="9502"/>
                        <a:pt x="6084" y="9480"/>
                      </a:cubicBezTo>
                      <a:cubicBezTo>
                        <a:pt x="6220" y="9466"/>
                        <a:pt x="6205" y="9562"/>
                        <a:pt x="6328" y="9580"/>
                      </a:cubicBezTo>
                      <a:cubicBezTo>
                        <a:pt x="6399" y="9590"/>
                        <a:pt x="6440" y="9558"/>
                        <a:pt x="6509" y="9530"/>
                      </a:cubicBezTo>
                      <a:cubicBezTo>
                        <a:pt x="6505" y="9471"/>
                        <a:pt x="6466" y="9455"/>
                        <a:pt x="6453" y="9402"/>
                      </a:cubicBezTo>
                      <a:cubicBezTo>
                        <a:pt x="6537" y="9402"/>
                        <a:pt x="6772" y="9417"/>
                        <a:pt x="6807" y="9487"/>
                      </a:cubicBezTo>
                      <a:cubicBezTo>
                        <a:pt x="6888" y="9521"/>
                        <a:pt x="6992" y="9430"/>
                        <a:pt x="7048" y="9509"/>
                      </a:cubicBezTo>
                      <a:cubicBezTo>
                        <a:pt x="7090" y="9567"/>
                        <a:pt x="7161" y="9754"/>
                        <a:pt x="7161" y="9813"/>
                      </a:cubicBezTo>
                      <a:cubicBezTo>
                        <a:pt x="7144" y="9813"/>
                        <a:pt x="7238" y="9954"/>
                        <a:pt x="7247" y="9969"/>
                      </a:cubicBezTo>
                      <a:cubicBezTo>
                        <a:pt x="7380" y="9967"/>
                        <a:pt x="7347" y="9863"/>
                        <a:pt x="7326" y="9763"/>
                      </a:cubicBezTo>
                      <a:cubicBezTo>
                        <a:pt x="7309" y="9681"/>
                        <a:pt x="7288" y="9431"/>
                        <a:pt x="7232" y="9374"/>
                      </a:cubicBezTo>
                      <a:cubicBezTo>
                        <a:pt x="7232" y="9134"/>
                        <a:pt x="7396" y="9159"/>
                        <a:pt x="7488" y="8977"/>
                      </a:cubicBezTo>
                      <a:cubicBezTo>
                        <a:pt x="7637" y="8977"/>
                        <a:pt x="7669" y="8737"/>
                        <a:pt x="7757" y="8679"/>
                      </a:cubicBezTo>
                      <a:cubicBezTo>
                        <a:pt x="7757" y="8649"/>
                        <a:pt x="7814" y="8459"/>
                        <a:pt x="7827" y="8452"/>
                      </a:cubicBezTo>
                      <a:cubicBezTo>
                        <a:pt x="7847" y="8338"/>
                        <a:pt x="7896" y="8341"/>
                        <a:pt x="7941" y="8268"/>
                      </a:cubicBezTo>
                      <a:cubicBezTo>
                        <a:pt x="7924" y="8268"/>
                        <a:pt x="8125" y="8118"/>
                        <a:pt x="8125" y="8141"/>
                      </a:cubicBezTo>
                      <a:cubicBezTo>
                        <a:pt x="8201" y="8090"/>
                        <a:pt x="8267" y="7931"/>
                        <a:pt x="8295" y="7843"/>
                      </a:cubicBezTo>
                      <a:cubicBezTo>
                        <a:pt x="8334" y="7843"/>
                        <a:pt x="8420" y="7763"/>
                        <a:pt x="8437" y="7730"/>
                      </a:cubicBezTo>
                      <a:cubicBezTo>
                        <a:pt x="8537" y="7730"/>
                        <a:pt x="8597" y="7673"/>
                        <a:pt x="8721" y="7673"/>
                      </a:cubicBezTo>
                      <a:cubicBezTo>
                        <a:pt x="8701" y="7713"/>
                        <a:pt x="8721" y="7704"/>
                        <a:pt x="8735" y="7772"/>
                      </a:cubicBezTo>
                      <a:cubicBezTo>
                        <a:pt x="8739" y="7771"/>
                        <a:pt x="8657" y="7790"/>
                        <a:pt x="8648" y="7769"/>
                      </a:cubicBezTo>
                      <a:cubicBezTo>
                        <a:pt x="8633" y="7825"/>
                        <a:pt x="8520" y="7840"/>
                        <a:pt x="8749" y="7814"/>
                      </a:cubicBezTo>
                      <a:cubicBezTo>
                        <a:pt x="8763" y="7784"/>
                        <a:pt x="8838" y="7757"/>
                        <a:pt x="8877" y="7744"/>
                      </a:cubicBezTo>
                      <a:cubicBezTo>
                        <a:pt x="8877" y="7671"/>
                        <a:pt x="8983" y="7722"/>
                        <a:pt x="9004" y="7658"/>
                      </a:cubicBezTo>
                      <a:cubicBezTo>
                        <a:pt x="8921" y="7654"/>
                        <a:pt x="8856" y="7622"/>
                        <a:pt x="8800" y="7530"/>
                      </a:cubicBezTo>
                      <a:cubicBezTo>
                        <a:pt x="8741" y="7435"/>
                        <a:pt x="8618" y="7304"/>
                        <a:pt x="8820" y="7304"/>
                      </a:cubicBezTo>
                      <a:cubicBezTo>
                        <a:pt x="8820" y="7275"/>
                        <a:pt x="8792" y="7291"/>
                        <a:pt x="8792" y="7262"/>
                      </a:cubicBezTo>
                      <a:cubicBezTo>
                        <a:pt x="8687" y="7291"/>
                        <a:pt x="8665" y="7361"/>
                        <a:pt x="8550" y="7361"/>
                      </a:cubicBezTo>
                      <a:cubicBezTo>
                        <a:pt x="8409" y="7408"/>
                        <a:pt x="8340" y="7547"/>
                        <a:pt x="8181" y="7545"/>
                      </a:cubicBezTo>
                      <a:cubicBezTo>
                        <a:pt x="8195" y="7402"/>
                        <a:pt x="8447" y="7114"/>
                        <a:pt x="8577" y="7072"/>
                      </a:cubicBezTo>
                      <a:cubicBezTo>
                        <a:pt x="8825" y="6993"/>
                        <a:pt x="9234" y="7212"/>
                        <a:pt x="9302" y="6907"/>
                      </a:cubicBezTo>
                      <a:cubicBezTo>
                        <a:pt x="9351" y="6913"/>
                        <a:pt x="9570" y="6991"/>
                        <a:pt x="9570" y="6893"/>
                      </a:cubicBezTo>
                      <a:cubicBezTo>
                        <a:pt x="9623" y="6893"/>
                        <a:pt x="9526" y="6794"/>
                        <a:pt x="9627" y="6794"/>
                      </a:cubicBezTo>
                      <a:cubicBezTo>
                        <a:pt x="9613" y="6724"/>
                        <a:pt x="9497" y="6638"/>
                        <a:pt x="9458" y="6638"/>
                      </a:cubicBezTo>
                      <a:cubicBezTo>
                        <a:pt x="9458" y="6482"/>
                        <a:pt x="9373" y="6652"/>
                        <a:pt x="9329" y="6652"/>
                      </a:cubicBezTo>
                      <a:cubicBezTo>
                        <a:pt x="9329" y="6550"/>
                        <a:pt x="9293" y="6559"/>
                        <a:pt x="9259" y="6524"/>
                      </a:cubicBezTo>
                      <a:cubicBezTo>
                        <a:pt x="9259" y="6449"/>
                        <a:pt x="9097" y="6334"/>
                        <a:pt x="9046" y="6255"/>
                      </a:cubicBezTo>
                      <a:cubicBezTo>
                        <a:pt x="8977" y="6255"/>
                        <a:pt x="8877" y="5906"/>
                        <a:pt x="8819" y="5943"/>
                      </a:cubicBezTo>
                      <a:cubicBezTo>
                        <a:pt x="8819" y="6029"/>
                        <a:pt x="8755" y="6142"/>
                        <a:pt x="8663" y="6142"/>
                      </a:cubicBezTo>
                      <a:cubicBezTo>
                        <a:pt x="8663" y="6199"/>
                        <a:pt x="8520" y="6173"/>
                        <a:pt x="8493" y="6170"/>
                      </a:cubicBezTo>
                      <a:cubicBezTo>
                        <a:pt x="8493" y="6087"/>
                        <a:pt x="8522" y="6159"/>
                        <a:pt x="8522" y="6113"/>
                      </a:cubicBezTo>
                      <a:cubicBezTo>
                        <a:pt x="8474" y="6113"/>
                        <a:pt x="8479" y="6053"/>
                        <a:pt x="8479" y="6043"/>
                      </a:cubicBezTo>
                      <a:cubicBezTo>
                        <a:pt x="8452" y="6043"/>
                        <a:pt x="8238" y="5833"/>
                        <a:pt x="8238" y="5788"/>
                      </a:cubicBezTo>
                      <a:cubicBezTo>
                        <a:pt x="8048" y="5851"/>
                        <a:pt x="8194" y="5771"/>
                        <a:pt x="8011" y="5688"/>
                      </a:cubicBezTo>
                      <a:cubicBezTo>
                        <a:pt x="7947" y="5856"/>
                        <a:pt x="7766" y="5717"/>
                        <a:pt x="7657" y="5717"/>
                      </a:cubicBezTo>
                      <a:cubicBezTo>
                        <a:pt x="7657" y="5740"/>
                        <a:pt x="7564" y="5704"/>
                        <a:pt x="7529" y="5717"/>
                      </a:cubicBezTo>
                      <a:cubicBezTo>
                        <a:pt x="7530" y="5816"/>
                        <a:pt x="7612" y="6029"/>
                        <a:pt x="7501" y="6057"/>
                      </a:cubicBezTo>
                      <a:cubicBezTo>
                        <a:pt x="7522" y="6132"/>
                        <a:pt x="7574" y="6082"/>
                        <a:pt x="7616" y="6132"/>
                      </a:cubicBezTo>
                      <a:cubicBezTo>
                        <a:pt x="7681" y="6210"/>
                        <a:pt x="7655" y="6350"/>
                        <a:pt x="7614" y="6440"/>
                      </a:cubicBezTo>
                      <a:cubicBezTo>
                        <a:pt x="7778" y="6503"/>
                        <a:pt x="7487" y="6634"/>
                        <a:pt x="7487" y="6553"/>
                      </a:cubicBezTo>
                      <a:cubicBezTo>
                        <a:pt x="7397" y="6578"/>
                        <a:pt x="7383" y="6692"/>
                        <a:pt x="7472" y="6751"/>
                      </a:cubicBezTo>
                      <a:cubicBezTo>
                        <a:pt x="7472" y="6809"/>
                        <a:pt x="7443" y="6908"/>
                        <a:pt x="7529" y="6908"/>
                      </a:cubicBezTo>
                      <a:cubicBezTo>
                        <a:pt x="7505" y="7002"/>
                        <a:pt x="7363" y="7012"/>
                        <a:pt x="7274" y="6979"/>
                      </a:cubicBezTo>
                      <a:cubicBezTo>
                        <a:pt x="7265" y="6950"/>
                        <a:pt x="7274" y="6940"/>
                        <a:pt x="7302" y="6950"/>
                      </a:cubicBezTo>
                      <a:cubicBezTo>
                        <a:pt x="7288" y="6896"/>
                        <a:pt x="7220" y="6737"/>
                        <a:pt x="7245" y="6737"/>
                      </a:cubicBezTo>
                      <a:cubicBezTo>
                        <a:pt x="7227" y="6683"/>
                        <a:pt x="7047" y="6397"/>
                        <a:pt x="7047" y="6553"/>
                      </a:cubicBezTo>
                      <a:cubicBezTo>
                        <a:pt x="6945" y="6553"/>
                        <a:pt x="6835" y="6575"/>
                        <a:pt x="6835" y="6453"/>
                      </a:cubicBezTo>
                      <a:cubicBezTo>
                        <a:pt x="6797" y="6441"/>
                        <a:pt x="6737" y="6413"/>
                        <a:pt x="6721" y="6383"/>
                      </a:cubicBezTo>
                      <a:cubicBezTo>
                        <a:pt x="6535" y="6356"/>
                        <a:pt x="6460" y="6335"/>
                        <a:pt x="6253" y="6298"/>
                      </a:cubicBezTo>
                      <a:cubicBezTo>
                        <a:pt x="6262" y="6212"/>
                        <a:pt x="6076" y="6055"/>
                        <a:pt x="5984" y="6000"/>
                      </a:cubicBezTo>
                      <a:cubicBezTo>
                        <a:pt x="5984" y="5789"/>
                        <a:pt x="5924" y="5594"/>
                        <a:pt x="6154" y="5561"/>
                      </a:cubicBezTo>
                      <a:cubicBezTo>
                        <a:pt x="6154" y="5593"/>
                        <a:pt x="6359" y="5498"/>
                        <a:pt x="6381" y="5490"/>
                      </a:cubicBezTo>
                      <a:cubicBezTo>
                        <a:pt x="6439" y="5373"/>
                        <a:pt x="6554" y="5554"/>
                        <a:pt x="6603" y="5380"/>
                      </a:cubicBezTo>
                      <a:cubicBezTo>
                        <a:pt x="6633" y="5275"/>
                        <a:pt x="6758" y="5210"/>
                        <a:pt x="6863" y="5249"/>
                      </a:cubicBezTo>
                      <a:cubicBezTo>
                        <a:pt x="6845" y="5381"/>
                        <a:pt x="6807" y="5518"/>
                        <a:pt x="6693" y="5518"/>
                      </a:cubicBezTo>
                      <a:cubicBezTo>
                        <a:pt x="6775" y="5588"/>
                        <a:pt x="6998" y="5490"/>
                        <a:pt x="7089" y="5490"/>
                      </a:cubicBezTo>
                      <a:cubicBezTo>
                        <a:pt x="7089" y="5499"/>
                        <a:pt x="7235" y="5518"/>
                        <a:pt x="7274" y="5518"/>
                      </a:cubicBezTo>
                      <a:cubicBezTo>
                        <a:pt x="7210" y="5433"/>
                        <a:pt x="6803" y="5361"/>
                        <a:pt x="6990" y="5221"/>
                      </a:cubicBezTo>
                      <a:cubicBezTo>
                        <a:pt x="6990" y="5181"/>
                        <a:pt x="7154" y="5180"/>
                        <a:pt x="7176" y="5093"/>
                      </a:cubicBezTo>
                      <a:cubicBezTo>
                        <a:pt x="7193" y="5025"/>
                        <a:pt x="7212" y="4832"/>
                        <a:pt x="7175" y="4819"/>
                      </a:cubicBezTo>
                      <a:cubicBezTo>
                        <a:pt x="7120" y="4800"/>
                        <a:pt x="7064" y="4827"/>
                        <a:pt x="6976" y="4810"/>
                      </a:cubicBezTo>
                      <a:cubicBezTo>
                        <a:pt x="6976" y="4780"/>
                        <a:pt x="6975" y="4753"/>
                        <a:pt x="6947" y="4753"/>
                      </a:cubicBezTo>
                      <a:cubicBezTo>
                        <a:pt x="6947" y="4841"/>
                        <a:pt x="6868" y="4758"/>
                        <a:pt x="6806" y="4781"/>
                      </a:cubicBezTo>
                      <a:cubicBezTo>
                        <a:pt x="6806" y="4803"/>
                        <a:pt x="6859" y="4867"/>
                        <a:pt x="6820" y="4867"/>
                      </a:cubicBezTo>
                      <a:cubicBezTo>
                        <a:pt x="6820" y="4998"/>
                        <a:pt x="6805" y="5126"/>
                        <a:pt x="6636" y="5150"/>
                      </a:cubicBezTo>
                      <a:cubicBezTo>
                        <a:pt x="6634" y="5058"/>
                        <a:pt x="6587" y="4883"/>
                        <a:pt x="6494" y="4852"/>
                      </a:cubicBezTo>
                      <a:cubicBezTo>
                        <a:pt x="6494" y="5125"/>
                        <a:pt x="6233" y="4739"/>
                        <a:pt x="6182" y="4696"/>
                      </a:cubicBezTo>
                      <a:cubicBezTo>
                        <a:pt x="6162" y="4615"/>
                        <a:pt x="6104" y="4580"/>
                        <a:pt x="6040" y="4555"/>
                      </a:cubicBezTo>
                      <a:cubicBezTo>
                        <a:pt x="5997" y="4665"/>
                        <a:pt x="5921" y="4566"/>
                        <a:pt x="5855" y="4681"/>
                      </a:cubicBezTo>
                      <a:cubicBezTo>
                        <a:pt x="5801" y="4775"/>
                        <a:pt x="5861" y="4763"/>
                        <a:pt x="5799" y="4866"/>
                      </a:cubicBezTo>
                      <a:cubicBezTo>
                        <a:pt x="5719" y="4866"/>
                        <a:pt x="5523" y="4812"/>
                        <a:pt x="5516" y="4895"/>
                      </a:cubicBezTo>
                      <a:cubicBezTo>
                        <a:pt x="5600" y="4897"/>
                        <a:pt x="5635" y="4916"/>
                        <a:pt x="5615" y="4994"/>
                      </a:cubicBezTo>
                      <a:cubicBezTo>
                        <a:pt x="5753" y="4994"/>
                        <a:pt x="5558" y="5081"/>
                        <a:pt x="5558" y="5093"/>
                      </a:cubicBezTo>
                      <a:cubicBezTo>
                        <a:pt x="5479" y="5093"/>
                        <a:pt x="5425" y="5125"/>
                        <a:pt x="5332" y="5110"/>
                      </a:cubicBezTo>
                      <a:cubicBezTo>
                        <a:pt x="5217" y="5092"/>
                        <a:pt x="5097" y="5071"/>
                        <a:pt x="4988" y="5035"/>
                      </a:cubicBezTo>
                      <a:cubicBezTo>
                        <a:pt x="4894" y="5003"/>
                        <a:pt x="4911" y="4952"/>
                        <a:pt x="4878" y="4952"/>
                      </a:cubicBezTo>
                      <a:cubicBezTo>
                        <a:pt x="4752" y="4742"/>
                        <a:pt x="5063" y="4867"/>
                        <a:pt x="5063" y="4881"/>
                      </a:cubicBezTo>
                      <a:cubicBezTo>
                        <a:pt x="5166" y="4881"/>
                        <a:pt x="5288" y="5015"/>
                        <a:pt x="5261" y="4796"/>
                      </a:cubicBezTo>
                      <a:cubicBezTo>
                        <a:pt x="5298" y="4805"/>
                        <a:pt x="5336" y="4810"/>
                        <a:pt x="5374" y="4810"/>
                      </a:cubicBezTo>
                      <a:cubicBezTo>
                        <a:pt x="5350" y="4712"/>
                        <a:pt x="5239" y="4762"/>
                        <a:pt x="5162" y="4767"/>
                      </a:cubicBezTo>
                      <a:cubicBezTo>
                        <a:pt x="5163" y="4707"/>
                        <a:pt x="5079" y="4569"/>
                        <a:pt x="5063" y="4569"/>
                      </a:cubicBezTo>
                      <a:cubicBezTo>
                        <a:pt x="5028" y="4464"/>
                        <a:pt x="5048" y="4459"/>
                        <a:pt x="5048" y="4370"/>
                      </a:cubicBezTo>
                      <a:cubicBezTo>
                        <a:pt x="5024" y="4377"/>
                        <a:pt x="4882" y="4473"/>
                        <a:pt x="4869" y="4443"/>
                      </a:cubicBezTo>
                      <a:cubicBezTo>
                        <a:pt x="6424" y="2990"/>
                        <a:pt x="8510" y="2099"/>
                        <a:pt x="10800" y="2099"/>
                      </a:cubicBezTo>
                      <a:cubicBezTo>
                        <a:pt x="13466" y="2099"/>
                        <a:pt x="15854" y="3307"/>
                        <a:pt x="17450" y="5201"/>
                      </a:cubicBezTo>
                      <a:cubicBezTo>
                        <a:pt x="17399" y="5342"/>
                        <a:pt x="17273" y="5227"/>
                        <a:pt x="17214" y="5335"/>
                      </a:cubicBezTo>
                      <a:cubicBezTo>
                        <a:pt x="17198" y="5335"/>
                        <a:pt x="17155" y="5462"/>
                        <a:pt x="17242" y="5462"/>
                      </a:cubicBezTo>
                      <a:cubicBezTo>
                        <a:pt x="17214" y="5576"/>
                        <a:pt x="17100" y="5560"/>
                        <a:pt x="17100" y="5462"/>
                      </a:cubicBezTo>
                      <a:cubicBezTo>
                        <a:pt x="17021" y="5462"/>
                        <a:pt x="16975" y="5549"/>
                        <a:pt x="16860" y="5547"/>
                      </a:cubicBezTo>
                      <a:cubicBezTo>
                        <a:pt x="16874" y="5475"/>
                        <a:pt x="16729" y="5264"/>
                        <a:pt x="16647" y="5264"/>
                      </a:cubicBezTo>
                      <a:cubicBezTo>
                        <a:pt x="16673" y="5212"/>
                        <a:pt x="16647" y="5259"/>
                        <a:pt x="16647" y="5207"/>
                      </a:cubicBezTo>
                      <a:cubicBezTo>
                        <a:pt x="16883" y="5207"/>
                        <a:pt x="17132" y="5165"/>
                        <a:pt x="17313" y="5165"/>
                      </a:cubicBezTo>
                      <a:cubicBezTo>
                        <a:pt x="17313" y="5035"/>
                        <a:pt x="16928" y="4871"/>
                        <a:pt x="16834" y="4921"/>
                      </a:cubicBezTo>
                      <a:cubicBezTo>
                        <a:pt x="16779" y="4951"/>
                        <a:pt x="16610" y="4867"/>
                        <a:pt x="16534" y="4867"/>
                      </a:cubicBezTo>
                      <a:cubicBezTo>
                        <a:pt x="16534" y="4811"/>
                        <a:pt x="16056" y="4812"/>
                        <a:pt x="15981" y="4810"/>
                      </a:cubicBezTo>
                      <a:cubicBezTo>
                        <a:pt x="15981" y="4715"/>
                        <a:pt x="15220" y="4925"/>
                        <a:pt x="15151" y="4930"/>
                      </a:cubicBezTo>
                      <a:cubicBezTo>
                        <a:pt x="14989" y="4943"/>
                        <a:pt x="14920" y="5039"/>
                        <a:pt x="14790" y="5150"/>
                      </a:cubicBezTo>
                      <a:cubicBezTo>
                        <a:pt x="14790" y="5149"/>
                        <a:pt x="14400" y="5476"/>
                        <a:pt x="14592" y="5476"/>
                      </a:cubicBezTo>
                      <a:cubicBezTo>
                        <a:pt x="14567" y="5700"/>
                        <a:pt x="13982" y="5675"/>
                        <a:pt x="13982" y="5817"/>
                      </a:cubicBezTo>
                      <a:cubicBezTo>
                        <a:pt x="13955" y="5824"/>
                        <a:pt x="13783" y="5780"/>
                        <a:pt x="13868" y="5929"/>
                      </a:cubicBezTo>
                      <a:cubicBezTo>
                        <a:pt x="13854" y="5929"/>
                        <a:pt x="14001" y="6095"/>
                        <a:pt x="14011" y="6114"/>
                      </a:cubicBezTo>
                      <a:cubicBezTo>
                        <a:pt x="14133" y="6114"/>
                        <a:pt x="14238" y="6170"/>
                        <a:pt x="14393" y="6170"/>
                      </a:cubicBezTo>
                      <a:cubicBezTo>
                        <a:pt x="14410" y="6137"/>
                        <a:pt x="14478" y="6120"/>
                        <a:pt x="14521" y="6114"/>
                      </a:cubicBezTo>
                      <a:cubicBezTo>
                        <a:pt x="14528" y="6201"/>
                        <a:pt x="14597" y="6383"/>
                        <a:pt x="14649" y="6383"/>
                      </a:cubicBezTo>
                      <a:cubicBezTo>
                        <a:pt x="14649" y="6464"/>
                        <a:pt x="14690" y="6592"/>
                        <a:pt x="14535" y="6511"/>
                      </a:cubicBezTo>
                      <a:cubicBezTo>
                        <a:pt x="14513" y="6494"/>
                        <a:pt x="14508" y="6379"/>
                        <a:pt x="14502" y="6337"/>
                      </a:cubicBezTo>
                      <a:cubicBezTo>
                        <a:pt x="14486" y="6228"/>
                        <a:pt x="14370" y="6386"/>
                        <a:pt x="14266" y="6369"/>
                      </a:cubicBezTo>
                      <a:cubicBezTo>
                        <a:pt x="14266" y="6449"/>
                        <a:pt x="14250" y="6666"/>
                        <a:pt x="14336" y="6695"/>
                      </a:cubicBezTo>
                      <a:cubicBezTo>
                        <a:pt x="14297" y="6813"/>
                        <a:pt x="14137" y="6732"/>
                        <a:pt x="14068" y="6837"/>
                      </a:cubicBezTo>
                      <a:cubicBezTo>
                        <a:pt x="14009" y="6837"/>
                        <a:pt x="13912" y="7011"/>
                        <a:pt x="13912" y="6893"/>
                      </a:cubicBezTo>
                      <a:cubicBezTo>
                        <a:pt x="13820" y="6954"/>
                        <a:pt x="13920" y="7118"/>
                        <a:pt x="13742" y="7021"/>
                      </a:cubicBezTo>
                      <a:cubicBezTo>
                        <a:pt x="13735" y="7060"/>
                        <a:pt x="13738" y="7113"/>
                        <a:pt x="13727" y="7177"/>
                      </a:cubicBezTo>
                      <a:cubicBezTo>
                        <a:pt x="13840" y="7177"/>
                        <a:pt x="13706" y="7262"/>
                        <a:pt x="13671" y="7262"/>
                      </a:cubicBezTo>
                      <a:cubicBezTo>
                        <a:pt x="13671" y="7386"/>
                        <a:pt x="13544" y="7255"/>
                        <a:pt x="13515" y="7234"/>
                      </a:cubicBezTo>
                      <a:cubicBezTo>
                        <a:pt x="13512" y="7240"/>
                        <a:pt x="13508" y="7245"/>
                        <a:pt x="13500" y="7247"/>
                      </a:cubicBezTo>
                      <a:cubicBezTo>
                        <a:pt x="13607" y="7428"/>
                        <a:pt x="13337" y="7343"/>
                        <a:pt x="13263" y="7302"/>
                      </a:cubicBezTo>
                      <a:cubicBezTo>
                        <a:pt x="13176" y="7253"/>
                        <a:pt x="13299" y="7384"/>
                        <a:pt x="13358" y="7404"/>
                      </a:cubicBezTo>
                      <a:cubicBezTo>
                        <a:pt x="13358" y="7492"/>
                        <a:pt x="13655" y="7652"/>
                        <a:pt x="13486" y="7829"/>
                      </a:cubicBezTo>
                      <a:cubicBezTo>
                        <a:pt x="13486" y="7881"/>
                        <a:pt x="13491" y="7886"/>
                        <a:pt x="13543" y="7886"/>
                      </a:cubicBezTo>
                      <a:cubicBezTo>
                        <a:pt x="13543" y="8010"/>
                        <a:pt x="13390" y="7988"/>
                        <a:pt x="13302" y="7971"/>
                      </a:cubicBezTo>
                      <a:cubicBezTo>
                        <a:pt x="13340" y="7898"/>
                        <a:pt x="13312" y="7860"/>
                        <a:pt x="13217" y="7857"/>
                      </a:cubicBezTo>
                      <a:cubicBezTo>
                        <a:pt x="13217" y="7966"/>
                        <a:pt x="12989" y="7906"/>
                        <a:pt x="12891" y="7942"/>
                      </a:cubicBezTo>
                      <a:cubicBezTo>
                        <a:pt x="12873" y="7906"/>
                        <a:pt x="12866" y="7895"/>
                        <a:pt x="12834" y="7886"/>
                      </a:cubicBezTo>
                      <a:cubicBezTo>
                        <a:pt x="12807" y="7951"/>
                        <a:pt x="12764" y="8396"/>
                        <a:pt x="12778" y="8396"/>
                      </a:cubicBezTo>
                      <a:cubicBezTo>
                        <a:pt x="12778" y="8571"/>
                        <a:pt x="12916" y="8683"/>
                        <a:pt x="13075" y="8736"/>
                      </a:cubicBezTo>
                      <a:cubicBezTo>
                        <a:pt x="13075" y="8692"/>
                        <a:pt x="13445" y="8720"/>
                        <a:pt x="13460" y="8660"/>
                      </a:cubicBezTo>
                      <a:cubicBezTo>
                        <a:pt x="13491" y="8540"/>
                        <a:pt x="13592" y="8537"/>
                        <a:pt x="13614" y="8410"/>
                      </a:cubicBezTo>
                      <a:cubicBezTo>
                        <a:pt x="13624" y="8351"/>
                        <a:pt x="13808" y="7901"/>
                        <a:pt x="13813" y="7900"/>
                      </a:cubicBezTo>
                      <a:cubicBezTo>
                        <a:pt x="13813" y="7883"/>
                        <a:pt x="14150" y="7991"/>
                        <a:pt x="14209" y="7871"/>
                      </a:cubicBezTo>
                      <a:cubicBezTo>
                        <a:pt x="14239" y="7871"/>
                        <a:pt x="14316" y="7844"/>
                        <a:pt x="14336" y="7815"/>
                      </a:cubicBezTo>
                      <a:cubicBezTo>
                        <a:pt x="14446" y="7829"/>
                        <a:pt x="14471" y="8027"/>
                        <a:pt x="14535" y="8027"/>
                      </a:cubicBezTo>
                      <a:cubicBezTo>
                        <a:pt x="14613" y="8144"/>
                        <a:pt x="14798" y="8114"/>
                        <a:pt x="14861" y="8240"/>
                      </a:cubicBezTo>
                      <a:cubicBezTo>
                        <a:pt x="14953" y="8240"/>
                        <a:pt x="14960" y="8478"/>
                        <a:pt x="14960" y="8566"/>
                      </a:cubicBezTo>
                      <a:cubicBezTo>
                        <a:pt x="15066" y="8486"/>
                        <a:pt x="15079" y="8416"/>
                        <a:pt x="15055" y="8335"/>
                      </a:cubicBezTo>
                      <a:cubicBezTo>
                        <a:pt x="15013" y="8194"/>
                        <a:pt x="15167" y="8362"/>
                        <a:pt x="15215" y="8297"/>
                      </a:cubicBezTo>
                      <a:cubicBezTo>
                        <a:pt x="15148" y="8297"/>
                        <a:pt x="15163" y="8166"/>
                        <a:pt x="15031" y="8198"/>
                      </a:cubicBezTo>
                      <a:cubicBezTo>
                        <a:pt x="15022" y="8161"/>
                        <a:pt x="15017" y="8123"/>
                        <a:pt x="15017" y="8084"/>
                      </a:cubicBezTo>
                      <a:cubicBezTo>
                        <a:pt x="14837" y="8114"/>
                        <a:pt x="14852" y="7842"/>
                        <a:pt x="14705" y="7872"/>
                      </a:cubicBezTo>
                      <a:cubicBezTo>
                        <a:pt x="14688" y="7805"/>
                        <a:pt x="14604" y="7784"/>
                        <a:pt x="14650" y="7702"/>
                      </a:cubicBezTo>
                      <a:cubicBezTo>
                        <a:pt x="14722" y="7572"/>
                        <a:pt x="14958" y="7957"/>
                        <a:pt x="15059" y="7957"/>
                      </a:cubicBezTo>
                      <a:cubicBezTo>
                        <a:pt x="15083" y="8004"/>
                        <a:pt x="15243" y="8020"/>
                        <a:pt x="15243" y="8056"/>
                      </a:cubicBezTo>
                      <a:cubicBezTo>
                        <a:pt x="15327" y="8084"/>
                        <a:pt x="15286" y="8221"/>
                        <a:pt x="15286" y="8297"/>
                      </a:cubicBezTo>
                      <a:cubicBezTo>
                        <a:pt x="15365" y="8297"/>
                        <a:pt x="15338" y="8340"/>
                        <a:pt x="15371" y="8396"/>
                      </a:cubicBezTo>
                      <a:cubicBezTo>
                        <a:pt x="15484" y="8453"/>
                        <a:pt x="15420" y="8667"/>
                        <a:pt x="15612" y="8708"/>
                      </a:cubicBezTo>
                      <a:cubicBezTo>
                        <a:pt x="15612" y="8636"/>
                        <a:pt x="15796" y="8495"/>
                        <a:pt x="15683" y="8495"/>
                      </a:cubicBezTo>
                      <a:cubicBezTo>
                        <a:pt x="15692" y="8437"/>
                        <a:pt x="15559" y="8180"/>
                        <a:pt x="15744" y="8216"/>
                      </a:cubicBezTo>
                      <a:cubicBezTo>
                        <a:pt x="15810" y="8229"/>
                        <a:pt x="15917" y="8234"/>
                        <a:pt x="15938" y="8313"/>
                      </a:cubicBezTo>
                      <a:cubicBezTo>
                        <a:pt x="15977" y="8469"/>
                        <a:pt x="15944" y="8555"/>
                        <a:pt x="16066" y="8665"/>
                      </a:cubicBezTo>
                      <a:cubicBezTo>
                        <a:pt x="16142" y="8819"/>
                        <a:pt x="16411" y="8648"/>
                        <a:pt x="16448" y="8722"/>
                      </a:cubicBezTo>
                      <a:cubicBezTo>
                        <a:pt x="16474" y="8722"/>
                        <a:pt x="16646" y="8794"/>
                        <a:pt x="16646" y="8736"/>
                      </a:cubicBezTo>
                      <a:cubicBezTo>
                        <a:pt x="16724" y="8711"/>
                        <a:pt x="16747" y="8694"/>
                        <a:pt x="16845" y="8694"/>
                      </a:cubicBezTo>
                      <a:cubicBezTo>
                        <a:pt x="16845" y="8792"/>
                        <a:pt x="16810" y="8918"/>
                        <a:pt x="16792" y="9001"/>
                      </a:cubicBezTo>
                      <a:cubicBezTo>
                        <a:pt x="16778" y="9068"/>
                        <a:pt x="16710" y="9131"/>
                        <a:pt x="16732" y="9218"/>
                      </a:cubicBezTo>
                      <a:cubicBezTo>
                        <a:pt x="16667" y="9218"/>
                        <a:pt x="16677" y="9303"/>
                        <a:pt x="16746" y="9303"/>
                      </a:cubicBezTo>
                      <a:cubicBezTo>
                        <a:pt x="16746" y="9434"/>
                        <a:pt x="16592" y="9413"/>
                        <a:pt x="16490" y="9402"/>
                      </a:cubicBezTo>
                      <a:cubicBezTo>
                        <a:pt x="16519" y="9500"/>
                        <a:pt x="16689" y="9710"/>
                        <a:pt x="16760" y="9757"/>
                      </a:cubicBezTo>
                      <a:cubicBezTo>
                        <a:pt x="16789" y="9843"/>
                        <a:pt x="16860" y="9994"/>
                        <a:pt x="16930" y="10040"/>
                      </a:cubicBezTo>
                      <a:cubicBezTo>
                        <a:pt x="16941" y="10105"/>
                        <a:pt x="17007" y="10284"/>
                        <a:pt x="17058" y="10309"/>
                      </a:cubicBezTo>
                      <a:cubicBezTo>
                        <a:pt x="17058" y="10407"/>
                        <a:pt x="17393" y="11032"/>
                        <a:pt x="17313" y="11032"/>
                      </a:cubicBezTo>
                      <a:cubicBezTo>
                        <a:pt x="17344" y="11084"/>
                        <a:pt x="17379" y="11107"/>
                        <a:pt x="17369" y="11160"/>
                      </a:cubicBezTo>
                      <a:cubicBezTo>
                        <a:pt x="17496" y="11160"/>
                        <a:pt x="17446" y="11471"/>
                        <a:pt x="17709" y="11471"/>
                      </a:cubicBezTo>
                      <a:cubicBezTo>
                        <a:pt x="17728" y="11433"/>
                        <a:pt x="17941" y="11358"/>
                        <a:pt x="17993" y="11358"/>
                      </a:cubicBezTo>
                      <a:cubicBezTo>
                        <a:pt x="18041" y="11263"/>
                        <a:pt x="18301" y="11188"/>
                        <a:pt x="18375" y="11188"/>
                      </a:cubicBezTo>
                      <a:cubicBezTo>
                        <a:pt x="18350" y="11111"/>
                        <a:pt x="18772" y="10928"/>
                        <a:pt x="18772" y="10890"/>
                      </a:cubicBezTo>
                      <a:cubicBezTo>
                        <a:pt x="18825" y="10871"/>
                        <a:pt x="18871" y="10761"/>
                        <a:pt x="18871" y="10699"/>
                      </a:cubicBezTo>
                      <a:cubicBezTo>
                        <a:pt x="18871" y="10603"/>
                        <a:pt x="18942" y="10596"/>
                        <a:pt x="18942" y="10522"/>
                      </a:cubicBezTo>
                      <a:cubicBezTo>
                        <a:pt x="19056" y="10446"/>
                        <a:pt x="19083" y="10254"/>
                        <a:pt x="18928" y="10210"/>
                      </a:cubicBezTo>
                      <a:cubicBezTo>
                        <a:pt x="18955" y="10373"/>
                        <a:pt x="18814" y="10287"/>
                        <a:pt x="18834" y="10243"/>
                      </a:cubicBezTo>
                      <a:cubicBezTo>
                        <a:pt x="18865" y="10178"/>
                        <a:pt x="18819" y="10152"/>
                        <a:pt x="18772" y="10097"/>
                      </a:cubicBezTo>
                      <a:cubicBezTo>
                        <a:pt x="18718" y="10070"/>
                        <a:pt x="18783" y="10009"/>
                        <a:pt x="18729" y="9969"/>
                      </a:cubicBezTo>
                      <a:cubicBezTo>
                        <a:pt x="18658" y="10146"/>
                        <a:pt x="18520" y="10224"/>
                        <a:pt x="18375" y="10224"/>
                      </a:cubicBezTo>
                      <a:cubicBezTo>
                        <a:pt x="18334" y="10107"/>
                        <a:pt x="18463" y="10258"/>
                        <a:pt x="18358" y="10097"/>
                      </a:cubicBezTo>
                      <a:cubicBezTo>
                        <a:pt x="18327" y="10050"/>
                        <a:pt x="18318" y="9998"/>
                        <a:pt x="18332" y="9941"/>
                      </a:cubicBezTo>
                      <a:cubicBezTo>
                        <a:pt x="18314" y="9941"/>
                        <a:pt x="18317" y="9936"/>
                        <a:pt x="18304" y="9926"/>
                      </a:cubicBezTo>
                      <a:cubicBezTo>
                        <a:pt x="18279" y="10077"/>
                        <a:pt x="18295" y="10097"/>
                        <a:pt x="18190" y="10097"/>
                      </a:cubicBezTo>
                      <a:cubicBezTo>
                        <a:pt x="18172" y="10045"/>
                        <a:pt x="18273" y="10019"/>
                        <a:pt x="18191" y="9939"/>
                      </a:cubicBezTo>
                      <a:cubicBezTo>
                        <a:pt x="18158" y="9908"/>
                        <a:pt x="18134" y="9823"/>
                        <a:pt x="18134" y="9785"/>
                      </a:cubicBezTo>
                      <a:cubicBezTo>
                        <a:pt x="18088" y="9754"/>
                        <a:pt x="17978" y="9575"/>
                        <a:pt x="18005" y="9526"/>
                      </a:cubicBezTo>
                      <a:cubicBezTo>
                        <a:pt x="18105" y="9345"/>
                        <a:pt x="18341" y="9758"/>
                        <a:pt x="18318" y="9827"/>
                      </a:cubicBezTo>
                      <a:cubicBezTo>
                        <a:pt x="18332" y="9822"/>
                        <a:pt x="18336" y="9827"/>
                        <a:pt x="18332" y="9841"/>
                      </a:cubicBezTo>
                      <a:cubicBezTo>
                        <a:pt x="18615" y="9756"/>
                        <a:pt x="18856" y="10026"/>
                        <a:pt x="19140" y="10026"/>
                      </a:cubicBezTo>
                      <a:cubicBezTo>
                        <a:pt x="19191" y="10047"/>
                        <a:pt x="19347" y="10079"/>
                        <a:pt x="19465" y="10072"/>
                      </a:cubicBezTo>
                      <a:cubicBezTo>
                        <a:pt x="19485" y="10312"/>
                        <a:pt x="19498" y="10554"/>
                        <a:pt x="19498" y="10799"/>
                      </a:cubicBezTo>
                      <a:cubicBezTo>
                        <a:pt x="19500" y="12687"/>
                        <a:pt x="18894" y="14433"/>
                        <a:pt x="17869" y="15860"/>
                      </a:cubicBezTo>
                      <a:close/>
                      <a:moveTo>
                        <a:pt x="16109" y="8099"/>
                      </a:moveTo>
                      <a:cubicBezTo>
                        <a:pt x="16087" y="7865"/>
                        <a:pt x="16229" y="7741"/>
                        <a:pt x="16321" y="7532"/>
                      </a:cubicBezTo>
                      <a:cubicBezTo>
                        <a:pt x="16482" y="7516"/>
                        <a:pt x="16539" y="7556"/>
                        <a:pt x="16534" y="7702"/>
                      </a:cubicBezTo>
                      <a:cubicBezTo>
                        <a:pt x="16648" y="7702"/>
                        <a:pt x="16556" y="7834"/>
                        <a:pt x="16708" y="7776"/>
                      </a:cubicBezTo>
                      <a:cubicBezTo>
                        <a:pt x="16745" y="7724"/>
                        <a:pt x="16796" y="7709"/>
                        <a:pt x="16860" y="7731"/>
                      </a:cubicBezTo>
                      <a:cubicBezTo>
                        <a:pt x="16959" y="7731"/>
                        <a:pt x="16986" y="7787"/>
                        <a:pt x="17059" y="7787"/>
                      </a:cubicBezTo>
                      <a:cubicBezTo>
                        <a:pt x="17129" y="7929"/>
                        <a:pt x="17351" y="7886"/>
                        <a:pt x="17342" y="8142"/>
                      </a:cubicBezTo>
                      <a:cubicBezTo>
                        <a:pt x="17504" y="8142"/>
                        <a:pt x="17200" y="8306"/>
                        <a:pt x="17200" y="8269"/>
                      </a:cubicBezTo>
                      <a:cubicBezTo>
                        <a:pt x="17019" y="8321"/>
                        <a:pt x="16979" y="8142"/>
                        <a:pt x="16902" y="8142"/>
                      </a:cubicBezTo>
                      <a:cubicBezTo>
                        <a:pt x="16902" y="8309"/>
                        <a:pt x="16808" y="8113"/>
                        <a:pt x="16789" y="8113"/>
                      </a:cubicBezTo>
                      <a:cubicBezTo>
                        <a:pt x="16789" y="8170"/>
                        <a:pt x="16242" y="8203"/>
                        <a:pt x="16151" y="8198"/>
                      </a:cubicBezTo>
                      <a:cubicBezTo>
                        <a:pt x="16164" y="8130"/>
                        <a:pt x="16176" y="8115"/>
                        <a:pt x="16109" y="8099"/>
                      </a:cubicBezTo>
                      <a:close/>
                      <a:moveTo>
                        <a:pt x="16109" y="8099"/>
                      </a:moveTo>
                    </a:path>
                  </a:pathLst>
                </a:custGeom>
                <a:solidFill>
                  <a:srgbClr val="A8190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1" name="işḻîḓê"/>
                <p:cNvSpPr/>
                <p:nvPr/>
              </p:nvSpPr>
              <p:spPr bwMode="auto">
                <a:xfrm>
                  <a:off x="304" y="144"/>
                  <a:ext cx="22" cy="7"/>
                </a:xfrm>
                <a:custGeom>
                  <a:avLst/>
                  <a:gdLst>
                    <a:gd name="T0" fmla="*/ 0 w 20542"/>
                    <a:gd name="T1" fmla="*/ 0 h 17263"/>
                    <a:gd name="T2" fmla="*/ 0 w 20542"/>
                    <a:gd name="T3" fmla="*/ 0 h 17263"/>
                    <a:gd name="T4" fmla="*/ 0 w 20542"/>
                    <a:gd name="T5" fmla="*/ 0 h 17263"/>
                    <a:gd name="T6" fmla="*/ 0 w 20542"/>
                    <a:gd name="T7" fmla="*/ 0 h 17263"/>
                    <a:gd name="T8" fmla="*/ 0 w 20542"/>
                    <a:gd name="T9" fmla="*/ 0 h 17263"/>
                    <a:gd name="T10" fmla="*/ 0 w 20542"/>
                    <a:gd name="T11" fmla="*/ 0 h 17263"/>
                    <a:gd name="T12" fmla="*/ 0 w 20542"/>
                    <a:gd name="T13" fmla="*/ 0 h 17263"/>
                    <a:gd name="T14" fmla="*/ 0 w 20542"/>
                    <a:gd name="T15" fmla="*/ 0 h 17263"/>
                    <a:gd name="T16" fmla="*/ 0 w 20542"/>
                    <a:gd name="T17" fmla="*/ 0 h 17263"/>
                    <a:gd name="T18" fmla="*/ 0 w 20542"/>
                    <a:gd name="T19" fmla="*/ 0 h 17263"/>
                    <a:gd name="T20" fmla="*/ 0 w 20542"/>
                    <a:gd name="T21" fmla="*/ 0 h 17263"/>
                    <a:gd name="T22" fmla="*/ 0 w 20542"/>
                    <a:gd name="T23" fmla="*/ 0 h 17263"/>
                    <a:gd name="T24" fmla="*/ 0 w 20542"/>
                    <a:gd name="T25" fmla="*/ 0 h 1726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0542" h="17263">
                      <a:moveTo>
                        <a:pt x="19936" y="4186"/>
                      </a:moveTo>
                      <a:cubicBezTo>
                        <a:pt x="18293" y="6058"/>
                        <a:pt x="18766" y="9572"/>
                        <a:pt x="16483" y="7506"/>
                      </a:cubicBezTo>
                      <a:cubicBezTo>
                        <a:pt x="16483" y="-3197"/>
                        <a:pt x="15350" y="3479"/>
                        <a:pt x="11192" y="4910"/>
                      </a:cubicBezTo>
                      <a:cubicBezTo>
                        <a:pt x="10429" y="5139"/>
                        <a:pt x="5153" y="9537"/>
                        <a:pt x="5153" y="7506"/>
                      </a:cubicBezTo>
                      <a:cubicBezTo>
                        <a:pt x="5095" y="7506"/>
                        <a:pt x="5320" y="3196"/>
                        <a:pt x="5153" y="1660"/>
                      </a:cubicBezTo>
                      <a:cubicBezTo>
                        <a:pt x="4048" y="936"/>
                        <a:pt x="4819" y="1660"/>
                        <a:pt x="4819" y="0"/>
                      </a:cubicBezTo>
                      <a:cubicBezTo>
                        <a:pt x="4281" y="0"/>
                        <a:pt x="349" y="4186"/>
                        <a:pt x="349" y="4186"/>
                      </a:cubicBezTo>
                      <a:cubicBezTo>
                        <a:pt x="3714" y="4186"/>
                        <a:pt x="0" y="10915"/>
                        <a:pt x="0" y="13316"/>
                      </a:cubicBezTo>
                      <a:cubicBezTo>
                        <a:pt x="2602" y="14058"/>
                        <a:pt x="4339" y="16655"/>
                        <a:pt x="6519" y="16655"/>
                      </a:cubicBezTo>
                      <a:cubicBezTo>
                        <a:pt x="6519" y="18403"/>
                        <a:pt x="12450" y="15824"/>
                        <a:pt x="13235" y="15824"/>
                      </a:cubicBezTo>
                      <a:cubicBezTo>
                        <a:pt x="15778" y="15824"/>
                        <a:pt x="17406" y="14729"/>
                        <a:pt x="19412" y="11621"/>
                      </a:cubicBezTo>
                      <a:cubicBezTo>
                        <a:pt x="21600" y="8265"/>
                        <a:pt x="19936" y="8530"/>
                        <a:pt x="19936" y="4186"/>
                      </a:cubicBezTo>
                      <a:close/>
                      <a:moveTo>
                        <a:pt x="19936" y="418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2" name="îslïḍé"/>
                <p:cNvSpPr/>
                <p:nvPr/>
              </p:nvSpPr>
              <p:spPr bwMode="auto">
                <a:xfrm>
                  <a:off x="352" y="168"/>
                  <a:ext cx="18" cy="23"/>
                </a:xfrm>
                <a:custGeom>
                  <a:avLst/>
                  <a:gdLst>
                    <a:gd name="T0" fmla="*/ 0 w 20330"/>
                    <a:gd name="T1" fmla="*/ 0 h 21462"/>
                    <a:gd name="T2" fmla="*/ 0 w 20330"/>
                    <a:gd name="T3" fmla="*/ 0 h 21462"/>
                    <a:gd name="T4" fmla="*/ 0 w 20330"/>
                    <a:gd name="T5" fmla="*/ 0 h 21462"/>
                    <a:gd name="T6" fmla="*/ 0 w 20330"/>
                    <a:gd name="T7" fmla="*/ 0 h 21462"/>
                    <a:gd name="T8" fmla="*/ 0 w 20330"/>
                    <a:gd name="T9" fmla="*/ 0 h 21462"/>
                    <a:gd name="T10" fmla="*/ 0 w 20330"/>
                    <a:gd name="T11" fmla="*/ 0 h 21462"/>
                    <a:gd name="T12" fmla="*/ 0 w 20330"/>
                    <a:gd name="T13" fmla="*/ 0 h 21462"/>
                    <a:gd name="T14" fmla="*/ 0 w 20330"/>
                    <a:gd name="T15" fmla="*/ 0 h 21462"/>
                    <a:gd name="T16" fmla="*/ 0 w 20330"/>
                    <a:gd name="T17" fmla="*/ 0 h 21462"/>
                    <a:gd name="T18" fmla="*/ 0 w 20330"/>
                    <a:gd name="T19" fmla="*/ 0 h 21462"/>
                    <a:gd name="T20" fmla="*/ 0 w 20330"/>
                    <a:gd name="T21" fmla="*/ 0 h 21462"/>
                    <a:gd name="T22" fmla="*/ 0 w 20330"/>
                    <a:gd name="T23" fmla="*/ 0 h 21462"/>
                    <a:gd name="T24" fmla="*/ 0 w 20330"/>
                    <a:gd name="T25" fmla="*/ 0 h 21462"/>
                    <a:gd name="T26" fmla="*/ 0 w 20330"/>
                    <a:gd name="T27" fmla="*/ 0 h 21462"/>
                    <a:gd name="T28" fmla="*/ 0 w 20330"/>
                    <a:gd name="T29" fmla="*/ 0 h 21462"/>
                    <a:gd name="T30" fmla="*/ 0 w 20330"/>
                    <a:gd name="T31" fmla="*/ 0 h 21462"/>
                    <a:gd name="T32" fmla="*/ 0 w 20330"/>
                    <a:gd name="T33" fmla="*/ 0 h 2146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0330" h="21462">
                      <a:moveTo>
                        <a:pt x="1685" y="9330"/>
                      </a:moveTo>
                      <a:cubicBezTo>
                        <a:pt x="5927" y="9330"/>
                        <a:pt x="6974" y="10452"/>
                        <a:pt x="7227" y="14183"/>
                      </a:cubicBezTo>
                      <a:cubicBezTo>
                        <a:pt x="12255" y="15539"/>
                        <a:pt x="3833" y="15223"/>
                        <a:pt x="3391" y="15223"/>
                      </a:cubicBezTo>
                      <a:cubicBezTo>
                        <a:pt x="3319" y="16960"/>
                        <a:pt x="268" y="20457"/>
                        <a:pt x="4176" y="19489"/>
                      </a:cubicBezTo>
                      <a:cubicBezTo>
                        <a:pt x="7019" y="18785"/>
                        <a:pt x="7633" y="18947"/>
                        <a:pt x="7651" y="21461"/>
                      </a:cubicBezTo>
                      <a:cubicBezTo>
                        <a:pt x="11424" y="21461"/>
                        <a:pt x="16723" y="21600"/>
                        <a:pt x="18745" y="18346"/>
                      </a:cubicBezTo>
                      <a:cubicBezTo>
                        <a:pt x="20776" y="18346"/>
                        <a:pt x="20938" y="16755"/>
                        <a:pt x="18745" y="16264"/>
                      </a:cubicBezTo>
                      <a:cubicBezTo>
                        <a:pt x="18745" y="18089"/>
                        <a:pt x="18853" y="18001"/>
                        <a:pt x="16605" y="18001"/>
                      </a:cubicBezTo>
                      <a:cubicBezTo>
                        <a:pt x="17427" y="14256"/>
                        <a:pt x="16840" y="11075"/>
                        <a:pt x="12769" y="11075"/>
                      </a:cubicBezTo>
                      <a:cubicBezTo>
                        <a:pt x="13428" y="9477"/>
                        <a:pt x="11731" y="8238"/>
                        <a:pt x="10079" y="7183"/>
                      </a:cubicBezTo>
                      <a:cubicBezTo>
                        <a:pt x="6965" y="5197"/>
                        <a:pt x="10152" y="4742"/>
                        <a:pt x="10639" y="2419"/>
                      </a:cubicBezTo>
                      <a:cubicBezTo>
                        <a:pt x="8337" y="2880"/>
                        <a:pt x="8274" y="4471"/>
                        <a:pt x="5097" y="4500"/>
                      </a:cubicBezTo>
                      <a:cubicBezTo>
                        <a:pt x="5097" y="3951"/>
                        <a:pt x="5783" y="2265"/>
                        <a:pt x="5214" y="2082"/>
                      </a:cubicBezTo>
                      <a:cubicBezTo>
                        <a:pt x="5972" y="2074"/>
                        <a:pt x="8987" y="0"/>
                        <a:pt x="5530" y="0"/>
                      </a:cubicBezTo>
                      <a:cubicBezTo>
                        <a:pt x="4032" y="4486"/>
                        <a:pt x="-662" y="88"/>
                        <a:pt x="78" y="4200"/>
                      </a:cubicBezTo>
                      <a:cubicBezTo>
                        <a:pt x="593" y="6970"/>
                        <a:pt x="1685" y="6780"/>
                        <a:pt x="1685" y="9330"/>
                      </a:cubicBezTo>
                      <a:close/>
                      <a:moveTo>
                        <a:pt x="1685" y="933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3" name="îṧḻiďé"/>
                <p:cNvSpPr/>
                <p:nvPr/>
              </p:nvSpPr>
              <p:spPr bwMode="auto">
                <a:xfrm>
                  <a:off x="336" y="176"/>
                  <a:ext cx="9" cy="11"/>
                </a:xfrm>
                <a:custGeom>
                  <a:avLst/>
                  <a:gdLst>
                    <a:gd name="T0" fmla="*/ 0 w 15938"/>
                    <a:gd name="T1" fmla="*/ 0 h 19489"/>
                    <a:gd name="T2" fmla="*/ 0 w 15938"/>
                    <a:gd name="T3" fmla="*/ 0 h 19489"/>
                    <a:gd name="T4" fmla="*/ 0 w 15938"/>
                    <a:gd name="T5" fmla="*/ 0 h 19489"/>
                    <a:gd name="T6" fmla="*/ 0 w 15938"/>
                    <a:gd name="T7" fmla="*/ 0 h 19489"/>
                    <a:gd name="T8" fmla="*/ 0 w 15938"/>
                    <a:gd name="T9" fmla="*/ 0 h 19489"/>
                    <a:gd name="T10" fmla="*/ 0 w 15938"/>
                    <a:gd name="T11" fmla="*/ 0 h 19489"/>
                    <a:gd name="T12" fmla="*/ 0 w 15938"/>
                    <a:gd name="T13" fmla="*/ 0 h 19489"/>
                    <a:gd name="T14" fmla="*/ 0 w 15938"/>
                    <a:gd name="T15" fmla="*/ 0 h 19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938" h="19489">
                      <a:moveTo>
                        <a:pt x="1447" y="19489"/>
                      </a:moveTo>
                      <a:cubicBezTo>
                        <a:pt x="10460" y="19334"/>
                        <a:pt x="12771" y="13571"/>
                        <a:pt x="15260" y="5681"/>
                      </a:cubicBezTo>
                      <a:cubicBezTo>
                        <a:pt x="17711" y="-2111"/>
                        <a:pt x="12911" y="1905"/>
                        <a:pt x="10498" y="2201"/>
                      </a:cubicBezTo>
                      <a:cubicBezTo>
                        <a:pt x="8430" y="3342"/>
                        <a:pt x="6949" y="-1688"/>
                        <a:pt x="6043" y="608"/>
                      </a:cubicBezTo>
                      <a:cubicBezTo>
                        <a:pt x="5264" y="2567"/>
                        <a:pt x="6668" y="4864"/>
                        <a:pt x="8673" y="4864"/>
                      </a:cubicBezTo>
                      <a:cubicBezTo>
                        <a:pt x="8149" y="6540"/>
                        <a:pt x="-3889" y="8499"/>
                        <a:pt x="2047" y="10190"/>
                      </a:cubicBezTo>
                      <a:cubicBezTo>
                        <a:pt x="1320" y="14008"/>
                        <a:pt x="-1795" y="15896"/>
                        <a:pt x="1447" y="19489"/>
                      </a:cubicBezTo>
                      <a:close/>
                      <a:moveTo>
                        <a:pt x="1447" y="1948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4" name="íṣľîḍê"/>
                <p:cNvSpPr/>
                <p:nvPr/>
              </p:nvSpPr>
              <p:spPr bwMode="auto">
                <a:xfrm>
                  <a:off x="352" y="192"/>
                  <a:ext cx="2" cy="1"/>
                </a:xfrm>
                <a:custGeom>
                  <a:avLst/>
                  <a:gdLst>
                    <a:gd name="T0" fmla="*/ 0 w 21600"/>
                    <a:gd name="T1" fmla="*/ 0 h 13852"/>
                    <a:gd name="T2" fmla="*/ 0 w 21600"/>
                    <a:gd name="T3" fmla="*/ 0 h 13852"/>
                    <a:gd name="T4" fmla="*/ 0 w 21600"/>
                    <a:gd name="T5" fmla="*/ 0 h 13852"/>
                    <a:gd name="T6" fmla="*/ 0 w 21600"/>
                    <a:gd name="T7" fmla="*/ 0 h 13852"/>
                    <a:gd name="T8" fmla="*/ 0 w 21600"/>
                    <a:gd name="T9" fmla="*/ 0 h 138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13852">
                      <a:moveTo>
                        <a:pt x="0" y="4834"/>
                      </a:moveTo>
                      <a:cubicBezTo>
                        <a:pt x="3511" y="21600"/>
                        <a:pt x="21600" y="12034"/>
                        <a:pt x="21600" y="0"/>
                      </a:cubicBezTo>
                      <a:cubicBezTo>
                        <a:pt x="15647" y="0"/>
                        <a:pt x="9617" y="0"/>
                        <a:pt x="3511" y="0"/>
                      </a:cubicBezTo>
                      <a:cubicBezTo>
                        <a:pt x="4732" y="4834"/>
                        <a:pt x="3435" y="6480"/>
                        <a:pt x="0" y="4834"/>
                      </a:cubicBezTo>
                      <a:close/>
                      <a:moveTo>
                        <a:pt x="0" y="4834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5" name="iŝḷidé"/>
                <p:cNvSpPr/>
                <p:nvPr/>
              </p:nvSpPr>
              <p:spPr bwMode="auto">
                <a:xfrm>
                  <a:off x="240" y="200"/>
                  <a:ext cx="3" cy="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cubicBezTo>
                        <a:pt x="14954" y="20491"/>
                        <a:pt x="21600" y="16184"/>
                        <a:pt x="21600" y="0"/>
                      </a:cubicBezTo>
                      <a:cubicBezTo>
                        <a:pt x="7849" y="9201"/>
                        <a:pt x="3208" y="6526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6" name="iŝļíde"/>
                <p:cNvSpPr/>
                <p:nvPr/>
              </p:nvSpPr>
              <p:spPr bwMode="auto">
                <a:xfrm>
                  <a:off x="376" y="216"/>
                  <a:ext cx="3" cy="4"/>
                </a:xfrm>
                <a:custGeom>
                  <a:avLst/>
                  <a:gdLst>
                    <a:gd name="T0" fmla="*/ 0 w 15151"/>
                    <a:gd name="T1" fmla="*/ 0 h 21600"/>
                    <a:gd name="T2" fmla="*/ 0 w 15151"/>
                    <a:gd name="T3" fmla="*/ 0 h 21600"/>
                    <a:gd name="T4" fmla="*/ 0 w 15151"/>
                    <a:gd name="T5" fmla="*/ 0 h 21600"/>
                    <a:gd name="T6" fmla="*/ 0 w 15151"/>
                    <a:gd name="T7" fmla="*/ 0 h 21600"/>
                    <a:gd name="T8" fmla="*/ 0 w 15151"/>
                    <a:gd name="T9" fmla="*/ 0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5151" h="21600">
                      <a:moveTo>
                        <a:pt x="10724" y="0"/>
                      </a:moveTo>
                      <a:cubicBezTo>
                        <a:pt x="11899" y="6522"/>
                        <a:pt x="8375" y="7809"/>
                        <a:pt x="0" y="3905"/>
                      </a:cubicBezTo>
                      <a:cubicBezTo>
                        <a:pt x="3373" y="13417"/>
                        <a:pt x="1667" y="15535"/>
                        <a:pt x="7124" y="21600"/>
                      </a:cubicBezTo>
                      <a:cubicBezTo>
                        <a:pt x="9284" y="12503"/>
                        <a:pt x="21600" y="3905"/>
                        <a:pt x="10724" y="0"/>
                      </a:cubicBezTo>
                      <a:close/>
                      <a:moveTo>
                        <a:pt x="10724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7" name="iśḷíḍê"/>
                <p:cNvSpPr/>
                <p:nvPr/>
              </p:nvSpPr>
              <p:spPr bwMode="auto">
                <a:xfrm>
                  <a:off x="376" y="216"/>
                  <a:ext cx="3" cy="5"/>
                </a:xfrm>
                <a:custGeom>
                  <a:avLst/>
                  <a:gdLst>
                    <a:gd name="T0" fmla="*/ 0 w 14680"/>
                    <a:gd name="T1" fmla="*/ 0 h 18108"/>
                    <a:gd name="T2" fmla="*/ 0 w 14680"/>
                    <a:gd name="T3" fmla="*/ 0 h 18108"/>
                    <a:gd name="T4" fmla="*/ 0 w 14680"/>
                    <a:gd name="T5" fmla="*/ 0 h 18108"/>
                    <a:gd name="T6" fmla="*/ 0 w 14680"/>
                    <a:gd name="T7" fmla="*/ 0 h 18108"/>
                    <a:gd name="T8" fmla="*/ 0 w 14680"/>
                    <a:gd name="T9" fmla="*/ 0 h 18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680" h="18108">
                      <a:moveTo>
                        <a:pt x="10298" y="0"/>
                      </a:moveTo>
                      <a:cubicBezTo>
                        <a:pt x="10298" y="7291"/>
                        <a:pt x="8417" y="10676"/>
                        <a:pt x="5725" y="2364"/>
                      </a:cubicBezTo>
                      <a:cubicBezTo>
                        <a:pt x="-3356" y="2364"/>
                        <a:pt x="1087" y="12243"/>
                        <a:pt x="1087" y="17618"/>
                      </a:cubicBezTo>
                      <a:cubicBezTo>
                        <a:pt x="18244" y="21600"/>
                        <a:pt x="16493" y="0"/>
                        <a:pt x="10298" y="0"/>
                      </a:cubicBezTo>
                      <a:close/>
                      <a:moveTo>
                        <a:pt x="10298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8" name="ïṩľíḓé"/>
                <p:cNvSpPr/>
                <p:nvPr/>
              </p:nvSpPr>
              <p:spPr bwMode="auto">
                <a:xfrm>
                  <a:off x="392" y="232"/>
                  <a:ext cx="7" cy="3"/>
                </a:xfrm>
                <a:custGeom>
                  <a:avLst/>
                  <a:gdLst>
                    <a:gd name="T0" fmla="*/ 0 w 21600"/>
                    <a:gd name="T1" fmla="*/ 0 h 9393"/>
                    <a:gd name="T2" fmla="*/ 0 w 21600"/>
                    <a:gd name="T3" fmla="*/ 0 h 9393"/>
                    <a:gd name="T4" fmla="*/ 0 w 21600"/>
                    <a:gd name="T5" fmla="*/ 0 h 9393"/>
                    <a:gd name="T6" fmla="*/ 0 w 21600"/>
                    <a:gd name="T7" fmla="*/ 0 h 9393"/>
                    <a:gd name="T8" fmla="*/ 0 w 21600"/>
                    <a:gd name="T9" fmla="*/ 0 h 939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9393">
                      <a:moveTo>
                        <a:pt x="21600" y="0"/>
                      </a:moveTo>
                      <a:cubicBezTo>
                        <a:pt x="15130" y="2920"/>
                        <a:pt x="18136" y="5863"/>
                        <a:pt x="9453" y="3062"/>
                      </a:cubicBezTo>
                      <a:cubicBezTo>
                        <a:pt x="5701" y="1875"/>
                        <a:pt x="1732" y="-3323"/>
                        <a:pt x="0" y="3371"/>
                      </a:cubicBezTo>
                      <a:cubicBezTo>
                        <a:pt x="11016" y="4439"/>
                        <a:pt x="21600" y="18277"/>
                        <a:pt x="21600" y="0"/>
                      </a:cubicBezTo>
                      <a:close/>
                      <a:moveTo>
                        <a:pt x="21600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39" name="ï$ļîďé"/>
                <p:cNvSpPr/>
                <p:nvPr/>
              </p:nvSpPr>
              <p:spPr bwMode="auto">
                <a:xfrm>
                  <a:off x="320" y="232"/>
                  <a:ext cx="166" cy="223"/>
                </a:xfrm>
                <a:custGeom>
                  <a:avLst/>
                  <a:gdLst>
                    <a:gd name="T0" fmla="*/ 0 w 21517"/>
                    <a:gd name="T1" fmla="*/ 0 h 21336"/>
                    <a:gd name="T2" fmla="*/ 0 w 21517"/>
                    <a:gd name="T3" fmla="*/ 0 h 21336"/>
                    <a:gd name="T4" fmla="*/ 0 w 21517"/>
                    <a:gd name="T5" fmla="*/ 0 h 21336"/>
                    <a:gd name="T6" fmla="*/ 0 w 21517"/>
                    <a:gd name="T7" fmla="*/ 0 h 21336"/>
                    <a:gd name="T8" fmla="*/ 0 w 21517"/>
                    <a:gd name="T9" fmla="*/ 0 h 21336"/>
                    <a:gd name="T10" fmla="*/ 0 w 21517"/>
                    <a:gd name="T11" fmla="*/ 0 h 21336"/>
                    <a:gd name="T12" fmla="*/ 0 w 21517"/>
                    <a:gd name="T13" fmla="*/ 0 h 21336"/>
                    <a:gd name="T14" fmla="*/ 0 w 21517"/>
                    <a:gd name="T15" fmla="*/ 0 h 21336"/>
                    <a:gd name="T16" fmla="*/ 0 w 21517"/>
                    <a:gd name="T17" fmla="*/ 0 h 21336"/>
                    <a:gd name="T18" fmla="*/ 0 w 21517"/>
                    <a:gd name="T19" fmla="*/ 0 h 21336"/>
                    <a:gd name="T20" fmla="*/ 0 w 21517"/>
                    <a:gd name="T21" fmla="*/ 0 h 21336"/>
                    <a:gd name="T22" fmla="*/ 0 w 21517"/>
                    <a:gd name="T23" fmla="*/ 0 h 21336"/>
                    <a:gd name="T24" fmla="*/ 0 w 21517"/>
                    <a:gd name="T25" fmla="*/ 0 h 21336"/>
                    <a:gd name="T26" fmla="*/ 0 w 21517"/>
                    <a:gd name="T27" fmla="*/ 0 h 21336"/>
                    <a:gd name="T28" fmla="*/ 0 w 21517"/>
                    <a:gd name="T29" fmla="*/ 0 h 21336"/>
                    <a:gd name="T30" fmla="*/ 0 w 21517"/>
                    <a:gd name="T31" fmla="*/ 0 h 21336"/>
                    <a:gd name="T32" fmla="*/ 0 w 21517"/>
                    <a:gd name="T33" fmla="*/ 0 h 21336"/>
                    <a:gd name="T34" fmla="*/ 0 w 21517"/>
                    <a:gd name="T35" fmla="*/ 0 h 21336"/>
                    <a:gd name="T36" fmla="*/ 0 w 21517"/>
                    <a:gd name="T37" fmla="*/ 0 h 21336"/>
                    <a:gd name="T38" fmla="*/ 0 w 21517"/>
                    <a:gd name="T39" fmla="*/ 0 h 21336"/>
                    <a:gd name="T40" fmla="*/ 0 w 21517"/>
                    <a:gd name="T41" fmla="*/ 0 h 21336"/>
                    <a:gd name="T42" fmla="*/ 0 w 21517"/>
                    <a:gd name="T43" fmla="*/ 0 h 21336"/>
                    <a:gd name="T44" fmla="*/ 0 w 21517"/>
                    <a:gd name="T45" fmla="*/ 0 h 21336"/>
                    <a:gd name="T46" fmla="*/ 0 w 21517"/>
                    <a:gd name="T47" fmla="*/ 0 h 21336"/>
                    <a:gd name="T48" fmla="*/ 0 w 21517"/>
                    <a:gd name="T49" fmla="*/ 0 h 21336"/>
                    <a:gd name="T50" fmla="*/ 0 w 21517"/>
                    <a:gd name="T51" fmla="*/ 0 h 21336"/>
                    <a:gd name="T52" fmla="*/ 0 w 21517"/>
                    <a:gd name="T53" fmla="*/ 0 h 21336"/>
                    <a:gd name="T54" fmla="*/ 0 w 21517"/>
                    <a:gd name="T55" fmla="*/ 0 h 21336"/>
                    <a:gd name="T56" fmla="*/ 0 w 21517"/>
                    <a:gd name="T57" fmla="*/ 0 h 21336"/>
                    <a:gd name="T58" fmla="*/ 0 w 21517"/>
                    <a:gd name="T59" fmla="*/ 0 h 21336"/>
                    <a:gd name="T60" fmla="*/ 0 w 21517"/>
                    <a:gd name="T61" fmla="*/ 0 h 21336"/>
                    <a:gd name="T62" fmla="*/ 0 w 21517"/>
                    <a:gd name="T63" fmla="*/ 0 h 21336"/>
                    <a:gd name="T64" fmla="*/ 0 w 21517"/>
                    <a:gd name="T65" fmla="*/ 0 h 213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1517" h="21336">
                      <a:moveTo>
                        <a:pt x="19567" y="7931"/>
                      </a:moveTo>
                      <a:cubicBezTo>
                        <a:pt x="19048" y="7904"/>
                        <a:pt x="19448" y="7845"/>
                        <a:pt x="19422" y="7719"/>
                      </a:cubicBezTo>
                      <a:cubicBezTo>
                        <a:pt x="19025" y="7719"/>
                        <a:pt x="18300" y="6676"/>
                        <a:pt x="18300" y="6418"/>
                      </a:cubicBezTo>
                      <a:cubicBezTo>
                        <a:pt x="18154" y="6364"/>
                        <a:pt x="18030" y="5984"/>
                        <a:pt x="18056" y="5984"/>
                      </a:cubicBezTo>
                      <a:cubicBezTo>
                        <a:pt x="17943" y="5729"/>
                        <a:pt x="17483" y="5519"/>
                        <a:pt x="17666" y="5262"/>
                      </a:cubicBezTo>
                      <a:cubicBezTo>
                        <a:pt x="17237" y="5072"/>
                        <a:pt x="16781" y="4416"/>
                        <a:pt x="16643" y="4106"/>
                      </a:cubicBezTo>
                      <a:cubicBezTo>
                        <a:pt x="16386" y="3964"/>
                        <a:pt x="16203" y="3565"/>
                        <a:pt x="16203" y="3348"/>
                      </a:cubicBezTo>
                      <a:cubicBezTo>
                        <a:pt x="15909" y="3348"/>
                        <a:pt x="15513" y="2695"/>
                        <a:pt x="15570" y="2445"/>
                      </a:cubicBezTo>
                      <a:cubicBezTo>
                        <a:pt x="15293" y="2445"/>
                        <a:pt x="15220" y="2082"/>
                        <a:pt x="14935" y="2082"/>
                      </a:cubicBezTo>
                      <a:cubicBezTo>
                        <a:pt x="15075" y="1777"/>
                        <a:pt x="13120" y="1748"/>
                        <a:pt x="12791" y="1721"/>
                      </a:cubicBezTo>
                      <a:cubicBezTo>
                        <a:pt x="12847" y="1475"/>
                        <a:pt x="12591" y="1324"/>
                        <a:pt x="12302" y="1324"/>
                      </a:cubicBezTo>
                      <a:cubicBezTo>
                        <a:pt x="12302" y="1706"/>
                        <a:pt x="11199" y="1748"/>
                        <a:pt x="10824" y="1733"/>
                      </a:cubicBezTo>
                      <a:cubicBezTo>
                        <a:pt x="10554" y="1724"/>
                        <a:pt x="9962" y="1667"/>
                        <a:pt x="9962" y="1432"/>
                      </a:cubicBezTo>
                      <a:cubicBezTo>
                        <a:pt x="9775" y="1397"/>
                        <a:pt x="9512" y="1432"/>
                        <a:pt x="9230" y="1432"/>
                      </a:cubicBezTo>
                      <a:cubicBezTo>
                        <a:pt x="9295" y="1188"/>
                        <a:pt x="8622" y="87"/>
                        <a:pt x="8255" y="22"/>
                      </a:cubicBezTo>
                      <a:cubicBezTo>
                        <a:pt x="8255" y="58"/>
                        <a:pt x="8255" y="96"/>
                        <a:pt x="8255" y="132"/>
                      </a:cubicBezTo>
                      <a:cubicBezTo>
                        <a:pt x="7980" y="165"/>
                        <a:pt x="6254" y="-152"/>
                        <a:pt x="6254" y="96"/>
                      </a:cubicBezTo>
                      <a:cubicBezTo>
                        <a:pt x="6047" y="96"/>
                        <a:pt x="5172" y="326"/>
                        <a:pt x="5035" y="529"/>
                      </a:cubicBezTo>
                      <a:cubicBezTo>
                        <a:pt x="4952" y="529"/>
                        <a:pt x="4156" y="817"/>
                        <a:pt x="4156" y="601"/>
                      </a:cubicBezTo>
                      <a:cubicBezTo>
                        <a:pt x="3956" y="601"/>
                        <a:pt x="3715" y="678"/>
                        <a:pt x="3619" y="817"/>
                      </a:cubicBezTo>
                      <a:cubicBezTo>
                        <a:pt x="3402" y="817"/>
                        <a:pt x="3172" y="1103"/>
                        <a:pt x="3035" y="1215"/>
                      </a:cubicBezTo>
                      <a:cubicBezTo>
                        <a:pt x="2658" y="1182"/>
                        <a:pt x="2928" y="1003"/>
                        <a:pt x="2548" y="1396"/>
                      </a:cubicBezTo>
                      <a:cubicBezTo>
                        <a:pt x="2548" y="1525"/>
                        <a:pt x="2261" y="2081"/>
                        <a:pt x="2207" y="2081"/>
                      </a:cubicBezTo>
                      <a:cubicBezTo>
                        <a:pt x="2328" y="2171"/>
                        <a:pt x="2324" y="2220"/>
                        <a:pt x="2207" y="2335"/>
                      </a:cubicBezTo>
                      <a:cubicBezTo>
                        <a:pt x="1938" y="2494"/>
                        <a:pt x="1785" y="2817"/>
                        <a:pt x="1524" y="2913"/>
                      </a:cubicBezTo>
                      <a:cubicBezTo>
                        <a:pt x="1250" y="3250"/>
                        <a:pt x="1191" y="2890"/>
                        <a:pt x="986" y="3269"/>
                      </a:cubicBezTo>
                      <a:cubicBezTo>
                        <a:pt x="875" y="3480"/>
                        <a:pt x="721" y="3638"/>
                        <a:pt x="602" y="3808"/>
                      </a:cubicBezTo>
                      <a:cubicBezTo>
                        <a:pt x="225" y="4344"/>
                        <a:pt x="207" y="4578"/>
                        <a:pt x="207" y="5081"/>
                      </a:cubicBezTo>
                      <a:cubicBezTo>
                        <a:pt x="207" y="5260"/>
                        <a:pt x="-50" y="5426"/>
                        <a:pt x="9" y="5578"/>
                      </a:cubicBezTo>
                      <a:cubicBezTo>
                        <a:pt x="89" y="5782"/>
                        <a:pt x="253" y="6208"/>
                        <a:pt x="207" y="6345"/>
                      </a:cubicBezTo>
                      <a:cubicBezTo>
                        <a:pt x="20" y="6345"/>
                        <a:pt x="-83" y="6832"/>
                        <a:pt x="258" y="6959"/>
                      </a:cubicBezTo>
                      <a:cubicBezTo>
                        <a:pt x="258" y="7279"/>
                        <a:pt x="886" y="8246"/>
                        <a:pt x="1279" y="8440"/>
                      </a:cubicBezTo>
                      <a:cubicBezTo>
                        <a:pt x="1279" y="8705"/>
                        <a:pt x="1993" y="9271"/>
                        <a:pt x="2352" y="9271"/>
                      </a:cubicBezTo>
                      <a:cubicBezTo>
                        <a:pt x="2491" y="9476"/>
                        <a:pt x="3961" y="9781"/>
                        <a:pt x="3961" y="9524"/>
                      </a:cubicBezTo>
                      <a:cubicBezTo>
                        <a:pt x="4560" y="9524"/>
                        <a:pt x="6671" y="9237"/>
                        <a:pt x="6986" y="9705"/>
                      </a:cubicBezTo>
                      <a:cubicBezTo>
                        <a:pt x="7519" y="9705"/>
                        <a:pt x="7714" y="9638"/>
                        <a:pt x="8206" y="9813"/>
                      </a:cubicBezTo>
                      <a:cubicBezTo>
                        <a:pt x="8271" y="10083"/>
                        <a:pt x="8170" y="10898"/>
                        <a:pt x="7914" y="11114"/>
                      </a:cubicBezTo>
                      <a:cubicBezTo>
                        <a:pt x="7914" y="11477"/>
                        <a:pt x="8059" y="11859"/>
                        <a:pt x="8450" y="12053"/>
                      </a:cubicBezTo>
                      <a:cubicBezTo>
                        <a:pt x="8479" y="12141"/>
                        <a:pt x="8758" y="12486"/>
                        <a:pt x="8841" y="12486"/>
                      </a:cubicBezTo>
                      <a:cubicBezTo>
                        <a:pt x="8993" y="12942"/>
                        <a:pt x="9163" y="13337"/>
                        <a:pt x="9049" y="13983"/>
                      </a:cubicBezTo>
                      <a:cubicBezTo>
                        <a:pt x="8944" y="14571"/>
                        <a:pt x="8694" y="14920"/>
                        <a:pt x="8694" y="15448"/>
                      </a:cubicBezTo>
                      <a:cubicBezTo>
                        <a:pt x="8545" y="15448"/>
                        <a:pt x="8841" y="16459"/>
                        <a:pt x="8986" y="16459"/>
                      </a:cubicBezTo>
                      <a:cubicBezTo>
                        <a:pt x="8986" y="16919"/>
                        <a:pt x="9475" y="17333"/>
                        <a:pt x="9475" y="17832"/>
                      </a:cubicBezTo>
                      <a:cubicBezTo>
                        <a:pt x="9504" y="17832"/>
                        <a:pt x="9670" y="18303"/>
                        <a:pt x="9670" y="18446"/>
                      </a:cubicBezTo>
                      <a:cubicBezTo>
                        <a:pt x="9519" y="18446"/>
                        <a:pt x="10450" y="19829"/>
                        <a:pt x="10450" y="19928"/>
                      </a:cubicBezTo>
                      <a:cubicBezTo>
                        <a:pt x="10616" y="19928"/>
                        <a:pt x="10640" y="20397"/>
                        <a:pt x="10790" y="20397"/>
                      </a:cubicBezTo>
                      <a:cubicBezTo>
                        <a:pt x="10816" y="20709"/>
                        <a:pt x="10985" y="20998"/>
                        <a:pt x="10985" y="21228"/>
                      </a:cubicBezTo>
                      <a:cubicBezTo>
                        <a:pt x="11180" y="21448"/>
                        <a:pt x="11986" y="21264"/>
                        <a:pt x="12301" y="21264"/>
                      </a:cubicBezTo>
                      <a:cubicBezTo>
                        <a:pt x="12301" y="21180"/>
                        <a:pt x="13771" y="20975"/>
                        <a:pt x="13958" y="20975"/>
                      </a:cubicBezTo>
                      <a:cubicBezTo>
                        <a:pt x="14057" y="20878"/>
                        <a:pt x="14690" y="20216"/>
                        <a:pt x="14690" y="20216"/>
                      </a:cubicBezTo>
                      <a:cubicBezTo>
                        <a:pt x="14690" y="19882"/>
                        <a:pt x="15601" y="19238"/>
                        <a:pt x="15959" y="19059"/>
                      </a:cubicBezTo>
                      <a:cubicBezTo>
                        <a:pt x="15959" y="19006"/>
                        <a:pt x="16404" y="18192"/>
                        <a:pt x="16349" y="18192"/>
                      </a:cubicBezTo>
                      <a:cubicBezTo>
                        <a:pt x="16349" y="17624"/>
                        <a:pt x="16544" y="17250"/>
                        <a:pt x="16544" y="16748"/>
                      </a:cubicBezTo>
                      <a:cubicBezTo>
                        <a:pt x="16688" y="16748"/>
                        <a:pt x="16830" y="16278"/>
                        <a:pt x="17128" y="16278"/>
                      </a:cubicBezTo>
                      <a:cubicBezTo>
                        <a:pt x="17212" y="16155"/>
                        <a:pt x="17450" y="16107"/>
                        <a:pt x="17616" y="16024"/>
                      </a:cubicBezTo>
                      <a:cubicBezTo>
                        <a:pt x="17616" y="15713"/>
                        <a:pt x="17957" y="15476"/>
                        <a:pt x="17957" y="15087"/>
                      </a:cubicBezTo>
                      <a:cubicBezTo>
                        <a:pt x="18179" y="15087"/>
                        <a:pt x="17812" y="13876"/>
                        <a:pt x="17812" y="13749"/>
                      </a:cubicBezTo>
                      <a:cubicBezTo>
                        <a:pt x="17382" y="13749"/>
                        <a:pt x="17713" y="12307"/>
                        <a:pt x="17713" y="12124"/>
                      </a:cubicBezTo>
                      <a:cubicBezTo>
                        <a:pt x="17437" y="12124"/>
                        <a:pt x="18620" y="11148"/>
                        <a:pt x="18598" y="11208"/>
                      </a:cubicBezTo>
                      <a:cubicBezTo>
                        <a:pt x="18681" y="10953"/>
                        <a:pt x="19316" y="10604"/>
                        <a:pt x="19526" y="10404"/>
                      </a:cubicBezTo>
                      <a:cubicBezTo>
                        <a:pt x="19713" y="10224"/>
                        <a:pt x="20347" y="9878"/>
                        <a:pt x="20347" y="9667"/>
                      </a:cubicBezTo>
                      <a:cubicBezTo>
                        <a:pt x="20620" y="9565"/>
                        <a:pt x="20654" y="9375"/>
                        <a:pt x="20882" y="9269"/>
                      </a:cubicBezTo>
                      <a:cubicBezTo>
                        <a:pt x="20882" y="9177"/>
                        <a:pt x="20727" y="8909"/>
                        <a:pt x="21077" y="8909"/>
                      </a:cubicBezTo>
                      <a:cubicBezTo>
                        <a:pt x="20989" y="8446"/>
                        <a:pt x="21517" y="8183"/>
                        <a:pt x="21517" y="7716"/>
                      </a:cubicBezTo>
                      <a:cubicBezTo>
                        <a:pt x="21101" y="7817"/>
                        <a:pt x="20526" y="7861"/>
                        <a:pt x="20102" y="7861"/>
                      </a:cubicBezTo>
                      <a:cubicBezTo>
                        <a:pt x="20104" y="7926"/>
                        <a:pt x="19637" y="7935"/>
                        <a:pt x="19567" y="7931"/>
                      </a:cubicBezTo>
                      <a:close/>
                      <a:moveTo>
                        <a:pt x="19567" y="7931"/>
                      </a:moveTo>
                    </a:path>
                  </a:pathLst>
                </a:custGeom>
                <a:solidFill>
                  <a:srgbClr val="A8190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0" name="iṥļïḑê"/>
                <p:cNvSpPr/>
                <p:nvPr/>
              </p:nvSpPr>
              <p:spPr bwMode="auto">
                <a:xfrm>
                  <a:off x="184" y="272"/>
                  <a:ext cx="3" cy="2"/>
                </a:xfrm>
                <a:custGeom>
                  <a:avLst/>
                  <a:gdLst>
                    <a:gd name="T0" fmla="*/ 0 w 16989"/>
                    <a:gd name="T1" fmla="*/ 0 h 15334"/>
                    <a:gd name="T2" fmla="*/ 0 w 16989"/>
                    <a:gd name="T3" fmla="*/ 0 h 15334"/>
                    <a:gd name="T4" fmla="*/ 0 w 16989"/>
                    <a:gd name="T5" fmla="*/ 0 h 15334"/>
                    <a:gd name="T6" fmla="*/ 0 w 16989"/>
                    <a:gd name="T7" fmla="*/ 0 h 15334"/>
                    <a:gd name="T8" fmla="*/ 0 w 16989"/>
                    <a:gd name="T9" fmla="*/ 0 h 153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989" h="15334">
                      <a:moveTo>
                        <a:pt x="5730" y="2266"/>
                      </a:moveTo>
                      <a:cubicBezTo>
                        <a:pt x="4165" y="1591"/>
                        <a:pt x="2498" y="771"/>
                        <a:pt x="900" y="0"/>
                      </a:cubicBezTo>
                      <a:cubicBezTo>
                        <a:pt x="-4611" y="21600"/>
                        <a:pt x="16989" y="17743"/>
                        <a:pt x="16989" y="4629"/>
                      </a:cubicBezTo>
                      <a:cubicBezTo>
                        <a:pt x="12159" y="7955"/>
                        <a:pt x="7839" y="13596"/>
                        <a:pt x="5730" y="2266"/>
                      </a:cubicBezTo>
                      <a:close/>
                      <a:moveTo>
                        <a:pt x="5730" y="226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1" name="iṣ1îḓé"/>
                <p:cNvSpPr/>
                <p:nvPr/>
              </p:nvSpPr>
              <p:spPr bwMode="auto">
                <a:xfrm>
                  <a:off x="192" y="272"/>
                  <a:ext cx="16" cy="8"/>
                </a:xfrm>
                <a:custGeom>
                  <a:avLst/>
                  <a:gdLst>
                    <a:gd name="T0" fmla="*/ 0 w 18999"/>
                    <a:gd name="T1" fmla="*/ 0 h 20934"/>
                    <a:gd name="T2" fmla="*/ 0 w 18999"/>
                    <a:gd name="T3" fmla="*/ 0 h 20934"/>
                    <a:gd name="T4" fmla="*/ 0 w 18999"/>
                    <a:gd name="T5" fmla="*/ 0 h 20934"/>
                    <a:gd name="T6" fmla="*/ 0 w 18999"/>
                    <a:gd name="T7" fmla="*/ 0 h 20934"/>
                    <a:gd name="T8" fmla="*/ 0 w 18999"/>
                    <a:gd name="T9" fmla="*/ 0 h 20934"/>
                    <a:gd name="T10" fmla="*/ 0 w 18999"/>
                    <a:gd name="T11" fmla="*/ 0 h 20934"/>
                    <a:gd name="T12" fmla="*/ 0 w 18999"/>
                    <a:gd name="T13" fmla="*/ 0 h 209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8999" h="20934">
                      <a:moveTo>
                        <a:pt x="5636" y="0"/>
                      </a:moveTo>
                      <a:cubicBezTo>
                        <a:pt x="4287" y="4948"/>
                        <a:pt x="2148" y="3040"/>
                        <a:pt x="0" y="2842"/>
                      </a:cubicBezTo>
                      <a:cubicBezTo>
                        <a:pt x="1313" y="7114"/>
                        <a:pt x="5600" y="11307"/>
                        <a:pt x="7812" y="11307"/>
                      </a:cubicBezTo>
                      <a:cubicBezTo>
                        <a:pt x="9253" y="17507"/>
                        <a:pt x="13604" y="21600"/>
                        <a:pt x="17047" y="20845"/>
                      </a:cubicBezTo>
                      <a:cubicBezTo>
                        <a:pt x="21600" y="19871"/>
                        <a:pt x="16872" y="12618"/>
                        <a:pt x="16055" y="9439"/>
                      </a:cubicBezTo>
                      <a:cubicBezTo>
                        <a:pt x="11622" y="9439"/>
                        <a:pt x="11135" y="1212"/>
                        <a:pt x="5636" y="0"/>
                      </a:cubicBezTo>
                      <a:close/>
                      <a:moveTo>
                        <a:pt x="5636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2" name="iśḷïďé"/>
                <p:cNvSpPr/>
                <p:nvPr/>
              </p:nvSpPr>
              <p:spPr bwMode="auto">
                <a:xfrm>
                  <a:off x="208" y="288"/>
                  <a:ext cx="15" cy="4"/>
                </a:xfrm>
                <a:custGeom>
                  <a:avLst/>
                  <a:gdLst>
                    <a:gd name="T0" fmla="*/ 0 w 21600"/>
                    <a:gd name="T1" fmla="*/ 0 h 19826"/>
                    <a:gd name="T2" fmla="*/ 0 w 21600"/>
                    <a:gd name="T3" fmla="*/ 0 h 19826"/>
                    <a:gd name="T4" fmla="*/ 0 w 21600"/>
                    <a:gd name="T5" fmla="*/ 0 h 19826"/>
                    <a:gd name="T6" fmla="*/ 0 w 21600"/>
                    <a:gd name="T7" fmla="*/ 0 h 19826"/>
                    <a:gd name="T8" fmla="*/ 0 w 21600"/>
                    <a:gd name="T9" fmla="*/ 0 h 19826"/>
                    <a:gd name="T10" fmla="*/ 0 w 21600"/>
                    <a:gd name="T11" fmla="*/ 0 h 19826"/>
                    <a:gd name="T12" fmla="*/ 0 w 21600"/>
                    <a:gd name="T13" fmla="*/ 0 h 19826"/>
                    <a:gd name="T14" fmla="*/ 0 w 21600"/>
                    <a:gd name="T15" fmla="*/ 0 h 19826"/>
                    <a:gd name="T16" fmla="*/ 0 w 21600"/>
                    <a:gd name="T17" fmla="*/ 0 h 198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19826">
                      <a:moveTo>
                        <a:pt x="15657" y="0"/>
                      </a:moveTo>
                      <a:cubicBezTo>
                        <a:pt x="14560" y="9831"/>
                        <a:pt x="15657" y="658"/>
                        <a:pt x="15657" y="8204"/>
                      </a:cubicBezTo>
                      <a:cubicBezTo>
                        <a:pt x="11646" y="8446"/>
                        <a:pt x="8331" y="1662"/>
                        <a:pt x="5406" y="1662"/>
                      </a:cubicBezTo>
                      <a:cubicBezTo>
                        <a:pt x="6331" y="6612"/>
                        <a:pt x="7554" y="10212"/>
                        <a:pt x="7554" y="14712"/>
                      </a:cubicBezTo>
                      <a:cubicBezTo>
                        <a:pt x="4789" y="18069"/>
                        <a:pt x="2686" y="14712"/>
                        <a:pt x="0" y="14712"/>
                      </a:cubicBezTo>
                      <a:cubicBezTo>
                        <a:pt x="1006" y="20735"/>
                        <a:pt x="8309" y="21600"/>
                        <a:pt x="9189" y="16442"/>
                      </a:cubicBezTo>
                      <a:cubicBezTo>
                        <a:pt x="15417" y="16442"/>
                        <a:pt x="15680" y="16027"/>
                        <a:pt x="21600" y="18000"/>
                      </a:cubicBezTo>
                      <a:cubicBezTo>
                        <a:pt x="21406" y="13015"/>
                        <a:pt x="17349" y="1315"/>
                        <a:pt x="15657" y="0"/>
                      </a:cubicBezTo>
                      <a:close/>
                      <a:moveTo>
                        <a:pt x="15657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3" name="ïS1íḑê"/>
                <p:cNvSpPr/>
                <p:nvPr/>
              </p:nvSpPr>
              <p:spPr bwMode="auto">
                <a:xfrm>
                  <a:off x="200" y="288"/>
                  <a:ext cx="2" cy="2"/>
                </a:xfrm>
                <a:custGeom>
                  <a:avLst/>
                  <a:gdLst>
                    <a:gd name="T0" fmla="*/ 0 w 16604"/>
                    <a:gd name="T1" fmla="*/ 0 h 17442"/>
                    <a:gd name="T2" fmla="*/ 0 w 16604"/>
                    <a:gd name="T3" fmla="*/ 0 h 17442"/>
                    <a:gd name="T4" fmla="*/ 0 w 16604"/>
                    <a:gd name="T5" fmla="*/ 0 h 17442"/>
                    <a:gd name="T6" fmla="*/ 0 w 16604"/>
                    <a:gd name="T7" fmla="*/ 0 h 1744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604" h="17442">
                      <a:moveTo>
                        <a:pt x="1543" y="0"/>
                      </a:moveTo>
                      <a:cubicBezTo>
                        <a:pt x="-4492" y="21600"/>
                        <a:pt x="8577" y="17040"/>
                        <a:pt x="16563" y="17040"/>
                      </a:cubicBezTo>
                      <a:cubicBezTo>
                        <a:pt x="17108" y="7620"/>
                        <a:pt x="12116" y="1920"/>
                        <a:pt x="1543" y="0"/>
                      </a:cubicBezTo>
                      <a:close/>
                      <a:moveTo>
                        <a:pt x="1543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4" name="îŝḻidê"/>
                <p:cNvSpPr/>
                <p:nvPr/>
              </p:nvSpPr>
              <p:spPr bwMode="auto">
                <a:xfrm>
                  <a:off x="200" y="288"/>
                  <a:ext cx="2" cy="2"/>
                </a:xfrm>
                <a:custGeom>
                  <a:avLst/>
                  <a:gdLst>
                    <a:gd name="T0" fmla="*/ 0 w 21600"/>
                    <a:gd name="T1" fmla="*/ 0 h 12742"/>
                    <a:gd name="T2" fmla="*/ 0 w 21600"/>
                    <a:gd name="T3" fmla="*/ 0 h 12742"/>
                    <a:gd name="T4" fmla="*/ 0 w 21600"/>
                    <a:gd name="T5" fmla="*/ 0 h 12742"/>
                    <a:gd name="T6" fmla="*/ 0 w 21600"/>
                    <a:gd name="T7" fmla="*/ 0 h 1274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12742">
                      <a:moveTo>
                        <a:pt x="0" y="12742"/>
                      </a:moveTo>
                      <a:cubicBezTo>
                        <a:pt x="7251" y="11994"/>
                        <a:pt x="14425" y="11339"/>
                        <a:pt x="21600" y="10545"/>
                      </a:cubicBezTo>
                      <a:cubicBezTo>
                        <a:pt x="17860" y="-8858"/>
                        <a:pt x="2137" y="2550"/>
                        <a:pt x="0" y="12742"/>
                      </a:cubicBezTo>
                      <a:close/>
                      <a:moveTo>
                        <a:pt x="0" y="1274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5" name="ïṩḻïḋè"/>
                <p:cNvSpPr/>
                <p:nvPr/>
              </p:nvSpPr>
              <p:spPr bwMode="auto">
                <a:xfrm>
                  <a:off x="232" y="288"/>
                  <a:ext cx="2" cy="1"/>
                </a:xfrm>
                <a:custGeom>
                  <a:avLst/>
                  <a:gdLst>
                    <a:gd name="T0" fmla="*/ 0 w 17161"/>
                    <a:gd name="T1" fmla="*/ 0 h 13638"/>
                    <a:gd name="T2" fmla="*/ 0 w 17161"/>
                    <a:gd name="T3" fmla="*/ 0 h 13638"/>
                    <a:gd name="T4" fmla="*/ 0 w 17161"/>
                    <a:gd name="T5" fmla="*/ 0 h 13638"/>
                    <a:gd name="T6" fmla="*/ 0 w 17161"/>
                    <a:gd name="T7" fmla="*/ 0 h 1363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7161" h="13638">
                      <a:moveTo>
                        <a:pt x="1582" y="0"/>
                      </a:moveTo>
                      <a:cubicBezTo>
                        <a:pt x="-4374" y="21600"/>
                        <a:pt x="7735" y="11073"/>
                        <a:pt x="17161" y="11073"/>
                      </a:cubicBezTo>
                      <a:cubicBezTo>
                        <a:pt x="17226" y="3353"/>
                        <a:pt x="8782" y="0"/>
                        <a:pt x="1582" y="0"/>
                      </a:cubicBezTo>
                      <a:close/>
                      <a:moveTo>
                        <a:pt x="1582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6" name="íSḷïḋê"/>
                <p:cNvSpPr/>
                <p:nvPr/>
              </p:nvSpPr>
              <p:spPr bwMode="auto">
                <a:xfrm>
                  <a:off x="224" y="288"/>
                  <a:ext cx="1" cy="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cubicBezTo>
                        <a:pt x="0" y="7500"/>
                        <a:pt x="0" y="14250"/>
                        <a:pt x="0" y="21600"/>
                      </a:cubicBezTo>
                      <a:cubicBezTo>
                        <a:pt x="8975" y="18750"/>
                        <a:pt x="12777" y="14250"/>
                        <a:pt x="21600" y="14250"/>
                      </a:cubicBezTo>
                      <a:cubicBezTo>
                        <a:pt x="21600" y="5100"/>
                        <a:pt x="9279" y="0"/>
                        <a:pt x="0" y="0"/>
                      </a:cubicBezTo>
                      <a:close/>
                      <a:moveTo>
                        <a:pt x="0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7" name="ï$ḷîḍè"/>
                <p:cNvSpPr/>
                <p:nvPr/>
              </p:nvSpPr>
              <p:spPr bwMode="auto">
                <a:xfrm>
                  <a:off x="216" y="304"/>
                  <a:ext cx="1" cy="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cubicBezTo>
                        <a:pt x="17923" y="21600"/>
                        <a:pt x="17234" y="20571"/>
                        <a:pt x="21600" y="5371"/>
                      </a:cubicBezTo>
                      <a:cubicBezTo>
                        <a:pt x="16200" y="3429"/>
                        <a:pt x="10915" y="1714"/>
                        <a:pt x="5285" y="0"/>
                      </a:cubicBezTo>
                      <a:cubicBezTo>
                        <a:pt x="3447" y="7200"/>
                        <a:pt x="1838" y="144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48" name="ïsliďê"/>
                <p:cNvSpPr/>
                <p:nvPr/>
              </p:nvSpPr>
              <p:spPr bwMode="auto">
                <a:xfrm>
                  <a:off x="480" y="384"/>
                  <a:ext cx="1" cy="2"/>
                </a:xfrm>
                <a:custGeom>
                  <a:avLst/>
                  <a:gdLst>
                    <a:gd name="T0" fmla="*/ 0 w 16557"/>
                    <a:gd name="T1" fmla="*/ 0 h 18344"/>
                    <a:gd name="T2" fmla="*/ 0 w 16557"/>
                    <a:gd name="T3" fmla="*/ 0 h 18344"/>
                    <a:gd name="T4" fmla="*/ 0 w 16557"/>
                    <a:gd name="T5" fmla="*/ 0 h 18344"/>
                    <a:gd name="T6" fmla="*/ 0 w 16557"/>
                    <a:gd name="T7" fmla="*/ 0 h 1834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557" h="18344">
                      <a:moveTo>
                        <a:pt x="0" y="16234"/>
                      </a:moveTo>
                      <a:cubicBezTo>
                        <a:pt x="21600" y="21600"/>
                        <a:pt x="17408" y="16922"/>
                        <a:pt x="13033" y="0"/>
                      </a:cubicBezTo>
                      <a:cubicBezTo>
                        <a:pt x="2734" y="5916"/>
                        <a:pt x="0" y="4471"/>
                        <a:pt x="0" y="16234"/>
                      </a:cubicBezTo>
                      <a:close/>
                      <a:moveTo>
                        <a:pt x="0" y="16234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</p:grpSp>
        <p:grpSp>
          <p:nvGrpSpPr>
            <p:cNvPr id="5" name="î$ļiďe"/>
            <p:cNvGrpSpPr/>
            <p:nvPr/>
          </p:nvGrpSpPr>
          <p:grpSpPr>
            <a:xfrm>
              <a:off x="6728753" y="2261223"/>
              <a:ext cx="674282" cy="2063129"/>
              <a:chOff x="5288958" y="1662333"/>
              <a:chExt cx="674282" cy="1918664"/>
            </a:xfrm>
          </p:grpSpPr>
          <p:cxnSp>
            <p:nvCxnSpPr>
              <p:cNvPr id="24" name="Straight Connector 44"/>
              <p:cNvCxnSpPr/>
              <p:nvPr/>
            </p:nvCxnSpPr>
            <p:spPr>
              <a:xfrm>
                <a:off x="5626160" y="2368550"/>
                <a:ext cx="0" cy="1212447"/>
              </a:xfrm>
              <a:prstGeom prst="line">
                <a:avLst/>
              </a:prstGeom>
              <a:ln w="9525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îṣḻîḍê"/>
              <p:cNvSpPr/>
              <p:nvPr/>
            </p:nvSpPr>
            <p:spPr>
              <a:xfrm rot="2700000" flipV="1">
                <a:off x="5288958" y="1662333"/>
                <a:ext cx="674282" cy="674282"/>
              </a:xfrm>
              <a:prstGeom prst="teardrop">
                <a:avLst>
                  <a:gd name="adj" fmla="val 10399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6" name="işľíḓè"/>
              <p:cNvSpPr/>
              <p:nvPr/>
            </p:nvSpPr>
            <p:spPr bwMode="auto">
              <a:xfrm>
                <a:off x="5470433" y="1877319"/>
                <a:ext cx="311452" cy="248695"/>
              </a:xfrm>
              <a:custGeom>
                <a:avLst/>
                <a:gdLst>
                  <a:gd name="T0" fmla="*/ 203194979 w 21600"/>
                  <a:gd name="T1" fmla="*/ 0 h 21600"/>
                  <a:gd name="T2" fmla="*/ 0 w 21600"/>
                  <a:gd name="T3" fmla="*/ 0 h 21600"/>
                  <a:gd name="T4" fmla="*/ 0 w 21600"/>
                  <a:gd name="T5" fmla="*/ 70699120 h 21600"/>
                  <a:gd name="T6" fmla="*/ 87044490 w 21600"/>
                  <a:gd name="T7" fmla="*/ 70699120 h 21600"/>
                  <a:gd name="T8" fmla="*/ 63526500 w 21600"/>
                  <a:gd name="T9" fmla="*/ 82608326 h 21600"/>
                  <a:gd name="T10" fmla="*/ 139536570 w 21600"/>
                  <a:gd name="T11" fmla="*/ 82608326 h 21600"/>
                  <a:gd name="T12" fmla="*/ 115971830 w 21600"/>
                  <a:gd name="T13" fmla="*/ 70699120 h 21600"/>
                  <a:gd name="T14" fmla="*/ 203194979 w 21600"/>
                  <a:gd name="T15" fmla="*/ 70699120 h 21600"/>
                  <a:gd name="T16" fmla="*/ 203194979 w 21600"/>
                  <a:gd name="T17" fmla="*/ 0 h 21600"/>
                  <a:gd name="T18" fmla="*/ 180598689 w 21600"/>
                  <a:gd name="T19" fmla="*/ 59256398 h 21600"/>
                  <a:gd name="T20" fmla="*/ 22596191 w 21600"/>
                  <a:gd name="T21" fmla="*/ 59256398 h 21600"/>
                  <a:gd name="T22" fmla="*/ 22596191 w 21600"/>
                  <a:gd name="T23" fmla="*/ 11442785 h 21600"/>
                  <a:gd name="T24" fmla="*/ 180598689 w 21600"/>
                  <a:gd name="T25" fmla="*/ 11442785 h 21600"/>
                  <a:gd name="T26" fmla="*/ 180598689 w 21600"/>
                  <a:gd name="T27" fmla="*/ 59256398 h 21600"/>
                  <a:gd name="T28" fmla="*/ 180598689 w 21600"/>
                  <a:gd name="T29" fmla="*/ 59256398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18486"/>
                    </a:lnTo>
                    <a:lnTo>
                      <a:pt x="9253" y="18486"/>
                    </a:lnTo>
                    <a:lnTo>
                      <a:pt x="6753" y="21600"/>
                    </a:lnTo>
                    <a:lnTo>
                      <a:pt x="14833" y="21600"/>
                    </a:lnTo>
                    <a:lnTo>
                      <a:pt x="12328" y="18486"/>
                    </a:lnTo>
                    <a:lnTo>
                      <a:pt x="21600" y="18486"/>
                    </a:lnTo>
                    <a:lnTo>
                      <a:pt x="21600" y="0"/>
                    </a:lnTo>
                    <a:close/>
                    <a:moveTo>
                      <a:pt x="19198" y="15494"/>
                    </a:moveTo>
                    <a:lnTo>
                      <a:pt x="2402" y="15494"/>
                    </a:lnTo>
                    <a:lnTo>
                      <a:pt x="2402" y="2992"/>
                    </a:lnTo>
                    <a:lnTo>
                      <a:pt x="19198" y="2992"/>
                    </a:lnTo>
                    <a:lnTo>
                      <a:pt x="19198" y="15494"/>
                    </a:lnTo>
                    <a:close/>
                    <a:moveTo>
                      <a:pt x="19198" y="15494"/>
                    </a:moveTo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</p:grpSp>
        <p:grpSp>
          <p:nvGrpSpPr>
            <p:cNvPr id="6" name="íṥľïḑè"/>
            <p:cNvGrpSpPr/>
            <p:nvPr/>
          </p:nvGrpSpPr>
          <p:grpSpPr>
            <a:xfrm>
              <a:off x="1721809" y="2988565"/>
              <a:ext cx="674282" cy="1107867"/>
              <a:chOff x="945620" y="1768644"/>
              <a:chExt cx="674282" cy="1030290"/>
            </a:xfrm>
          </p:grpSpPr>
          <p:cxnSp>
            <p:nvCxnSpPr>
              <p:cNvPr id="19" name="Straight Connector 48"/>
              <p:cNvCxnSpPr/>
              <p:nvPr/>
            </p:nvCxnSpPr>
            <p:spPr>
              <a:xfrm>
                <a:off x="1282761" y="2585950"/>
                <a:ext cx="0" cy="212984"/>
              </a:xfrm>
              <a:prstGeom prst="line">
                <a:avLst/>
              </a:prstGeom>
              <a:ln w="9525"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ïs1íḍê"/>
              <p:cNvSpPr/>
              <p:nvPr/>
            </p:nvSpPr>
            <p:spPr>
              <a:xfrm rot="2700000" flipV="1">
                <a:off x="945620" y="1768644"/>
                <a:ext cx="674282" cy="674282"/>
              </a:xfrm>
              <a:prstGeom prst="teardrop">
                <a:avLst>
                  <a:gd name="adj" fmla="val 10399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1" name="îŝḷîḋè"/>
              <p:cNvGrpSpPr/>
              <p:nvPr/>
            </p:nvGrpSpPr>
            <p:grpSpPr bwMode="auto">
              <a:xfrm>
                <a:off x="1128197" y="2018334"/>
                <a:ext cx="309129" cy="206859"/>
                <a:chOff x="0" y="195"/>
                <a:chExt cx="572" cy="379"/>
              </a:xfrm>
              <a:solidFill>
                <a:schemeClr val="bg1"/>
              </a:solidFill>
            </p:grpSpPr>
            <p:sp>
              <p:nvSpPr>
                <p:cNvPr id="22" name="ïSḷiḑè"/>
                <p:cNvSpPr/>
                <p:nvPr/>
              </p:nvSpPr>
              <p:spPr bwMode="auto">
                <a:xfrm>
                  <a:off x="0" y="195"/>
                  <a:ext cx="481" cy="3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21600" h="21600">
                      <a:moveTo>
                        <a:pt x="15544" y="13853"/>
                      </a:moveTo>
                      <a:lnTo>
                        <a:pt x="15544" y="11185"/>
                      </a:lnTo>
                      <a:lnTo>
                        <a:pt x="16597" y="11185"/>
                      </a:lnTo>
                      <a:cubicBezTo>
                        <a:pt x="16765" y="7856"/>
                        <a:pt x="18943" y="5212"/>
                        <a:pt x="21600" y="5192"/>
                      </a:cubicBezTo>
                      <a:lnTo>
                        <a:pt x="21600" y="3487"/>
                      </a:lnTo>
                      <a:cubicBezTo>
                        <a:pt x="21600" y="3033"/>
                        <a:pt x="21309" y="2663"/>
                        <a:pt x="20952" y="2663"/>
                      </a:cubicBezTo>
                      <a:lnTo>
                        <a:pt x="9081" y="2663"/>
                      </a:lnTo>
                      <a:lnTo>
                        <a:pt x="8342" y="740"/>
                      </a:lnTo>
                      <a:cubicBezTo>
                        <a:pt x="8185" y="333"/>
                        <a:pt x="7766" y="0"/>
                        <a:pt x="7409" y="0"/>
                      </a:cubicBezTo>
                      <a:lnTo>
                        <a:pt x="3314" y="0"/>
                      </a:lnTo>
                      <a:cubicBezTo>
                        <a:pt x="2957" y="0"/>
                        <a:pt x="2536" y="332"/>
                        <a:pt x="2378" y="739"/>
                      </a:cubicBezTo>
                      <a:lnTo>
                        <a:pt x="1629" y="2663"/>
                      </a:lnTo>
                      <a:lnTo>
                        <a:pt x="648" y="2663"/>
                      </a:lnTo>
                      <a:cubicBezTo>
                        <a:pt x="292" y="2663"/>
                        <a:pt x="0" y="3033"/>
                        <a:pt x="0" y="3487"/>
                      </a:cubicBezTo>
                      <a:lnTo>
                        <a:pt x="0" y="20776"/>
                      </a:lnTo>
                      <a:cubicBezTo>
                        <a:pt x="0" y="21229"/>
                        <a:pt x="292" y="21600"/>
                        <a:pt x="648" y="21600"/>
                      </a:cubicBezTo>
                      <a:lnTo>
                        <a:pt x="15544" y="21600"/>
                      </a:lnTo>
                      <a:lnTo>
                        <a:pt x="15544" y="21590"/>
                      </a:lnTo>
                      <a:lnTo>
                        <a:pt x="15544" y="13853"/>
                      </a:lnTo>
                      <a:close/>
                      <a:moveTo>
                        <a:pt x="15544" y="13853"/>
                      </a:moveTo>
                    </a:path>
                  </a:pathLst>
                </a:custGeom>
                <a:solidFill>
                  <a:srgbClr val="A8190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23" name="íšlíḍe"/>
                <p:cNvSpPr/>
                <p:nvPr/>
              </p:nvSpPr>
              <p:spPr bwMode="auto">
                <a:xfrm>
                  <a:off x="392" y="331"/>
                  <a:ext cx="180" cy="24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1600" h="21600">
                      <a:moveTo>
                        <a:pt x="21599" y="9431"/>
                      </a:moveTo>
                      <a:lnTo>
                        <a:pt x="18749" y="9431"/>
                      </a:lnTo>
                      <a:lnTo>
                        <a:pt x="18749" y="5887"/>
                      </a:lnTo>
                      <a:cubicBezTo>
                        <a:pt x="18749" y="2637"/>
                        <a:pt x="15239" y="2"/>
                        <a:pt x="10907" y="2"/>
                      </a:cubicBezTo>
                      <a:cubicBezTo>
                        <a:pt x="10868" y="2"/>
                        <a:pt x="10835" y="0"/>
                        <a:pt x="10800" y="0"/>
                      </a:cubicBezTo>
                      <a:cubicBezTo>
                        <a:pt x="10787" y="0"/>
                        <a:pt x="10776" y="1"/>
                        <a:pt x="10762" y="1"/>
                      </a:cubicBezTo>
                      <a:cubicBezTo>
                        <a:pt x="10752" y="1"/>
                        <a:pt x="10741" y="1"/>
                        <a:pt x="10730" y="1"/>
                      </a:cubicBezTo>
                      <a:cubicBezTo>
                        <a:pt x="10693" y="1"/>
                        <a:pt x="10651" y="2"/>
                        <a:pt x="10617" y="2"/>
                      </a:cubicBezTo>
                      <a:cubicBezTo>
                        <a:pt x="6285" y="2"/>
                        <a:pt x="2776" y="2638"/>
                        <a:pt x="2776" y="5887"/>
                      </a:cubicBezTo>
                      <a:lnTo>
                        <a:pt x="2776" y="9431"/>
                      </a:lnTo>
                      <a:lnTo>
                        <a:pt x="0" y="9431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9431"/>
                      </a:lnTo>
                      <a:lnTo>
                        <a:pt x="21599" y="9431"/>
                      </a:lnTo>
                      <a:close/>
                      <a:moveTo>
                        <a:pt x="14826" y="9431"/>
                      </a:moveTo>
                      <a:lnTo>
                        <a:pt x="6700" y="9431"/>
                      </a:lnTo>
                      <a:lnTo>
                        <a:pt x="6700" y="5887"/>
                      </a:lnTo>
                      <a:cubicBezTo>
                        <a:pt x="6700" y="4266"/>
                        <a:pt x="8457" y="2947"/>
                        <a:pt x="10617" y="2947"/>
                      </a:cubicBezTo>
                      <a:cubicBezTo>
                        <a:pt x="10679" y="2947"/>
                        <a:pt x="10809" y="2945"/>
                        <a:pt x="10809" y="2945"/>
                      </a:cubicBezTo>
                      <a:cubicBezTo>
                        <a:pt x="10809" y="2945"/>
                        <a:pt x="10873" y="2947"/>
                        <a:pt x="10907" y="2947"/>
                      </a:cubicBezTo>
                      <a:cubicBezTo>
                        <a:pt x="13069" y="2947"/>
                        <a:pt x="14827" y="4264"/>
                        <a:pt x="14827" y="5887"/>
                      </a:cubicBezTo>
                      <a:lnTo>
                        <a:pt x="14827" y="9431"/>
                      </a:lnTo>
                      <a:lnTo>
                        <a:pt x="14826" y="9431"/>
                      </a:lnTo>
                      <a:close/>
                      <a:moveTo>
                        <a:pt x="14826" y="9431"/>
                      </a:moveTo>
                    </a:path>
                  </a:pathLst>
                </a:custGeom>
                <a:solidFill>
                  <a:srgbClr val="A8190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</p:grpSp>
        <p:grpSp>
          <p:nvGrpSpPr>
            <p:cNvPr id="7" name="ïšḷïḑé"/>
            <p:cNvGrpSpPr/>
            <p:nvPr/>
          </p:nvGrpSpPr>
          <p:grpSpPr>
            <a:xfrm>
              <a:off x="9196709" y="1735691"/>
              <a:ext cx="674282" cy="2588664"/>
              <a:chOff x="7441610" y="1662334"/>
              <a:chExt cx="674282" cy="2407398"/>
            </a:xfrm>
          </p:grpSpPr>
          <p:cxnSp>
            <p:nvCxnSpPr>
              <p:cNvPr id="16" name="Straight Connector 54"/>
              <p:cNvCxnSpPr/>
              <p:nvPr/>
            </p:nvCxnSpPr>
            <p:spPr>
              <a:xfrm>
                <a:off x="7778751" y="2368550"/>
                <a:ext cx="0" cy="1701182"/>
              </a:xfrm>
              <a:prstGeom prst="line">
                <a:avLst/>
              </a:prstGeom>
              <a:ln w="9525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îşļiḋé"/>
              <p:cNvSpPr/>
              <p:nvPr/>
            </p:nvSpPr>
            <p:spPr>
              <a:xfrm rot="2700000" flipV="1">
                <a:off x="7441610" y="1662334"/>
                <a:ext cx="674282" cy="674282"/>
              </a:xfrm>
              <a:prstGeom prst="teardrop">
                <a:avLst>
                  <a:gd name="adj" fmla="val 103995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8" name="îṧļïḓè"/>
              <p:cNvSpPr/>
              <p:nvPr/>
            </p:nvSpPr>
            <p:spPr bwMode="auto">
              <a:xfrm>
                <a:off x="7621864" y="1867122"/>
                <a:ext cx="313774" cy="246371"/>
              </a:xfrm>
              <a:custGeom>
                <a:avLst/>
                <a:gdLst>
                  <a:gd name="T0" fmla="*/ 192357908 w 21600"/>
                  <a:gd name="T1" fmla="*/ 34212465 h 21600"/>
                  <a:gd name="T2" fmla="*/ 192357908 w 21600"/>
                  <a:gd name="T3" fmla="*/ 9816758 h 21600"/>
                  <a:gd name="T4" fmla="*/ 163506979 w 21600"/>
                  <a:gd name="T5" fmla="*/ 9816758 h 21600"/>
                  <a:gd name="T6" fmla="*/ 134657032 w 21600"/>
                  <a:gd name="T7" fmla="*/ 9816758 h 21600"/>
                  <a:gd name="T8" fmla="*/ 127708521 w 21600"/>
                  <a:gd name="T9" fmla="*/ 9816758 h 21600"/>
                  <a:gd name="T10" fmla="*/ 105807085 w 21600"/>
                  <a:gd name="T11" fmla="*/ 9816758 h 21600"/>
                  <a:gd name="T12" fmla="*/ 105807085 w 21600"/>
                  <a:gd name="T13" fmla="*/ 0 h 21600"/>
                  <a:gd name="T14" fmla="*/ 41157796 w 21600"/>
                  <a:gd name="T15" fmla="*/ 0 h 21600"/>
                  <a:gd name="T16" fmla="*/ 41157796 w 21600"/>
                  <a:gd name="T17" fmla="*/ 36904 h 21600"/>
                  <a:gd name="T18" fmla="*/ 14904983 w 21600"/>
                  <a:gd name="T19" fmla="*/ 12678750 h 21600"/>
                  <a:gd name="T20" fmla="*/ 14904983 w 21600"/>
                  <a:gd name="T21" fmla="*/ 34212465 h 21600"/>
                  <a:gd name="T22" fmla="*/ 0 w 21600"/>
                  <a:gd name="T23" fmla="*/ 34212465 h 21600"/>
                  <a:gd name="T24" fmla="*/ 0 w 21600"/>
                  <a:gd name="T25" fmla="*/ 79564105 h 21600"/>
                  <a:gd name="T26" fmla="*/ 209326746 w 21600"/>
                  <a:gd name="T27" fmla="*/ 79564105 h 21600"/>
                  <a:gd name="T28" fmla="*/ 209326746 w 21600"/>
                  <a:gd name="T29" fmla="*/ 34212465 h 21600"/>
                  <a:gd name="T30" fmla="*/ 192357908 w 21600"/>
                  <a:gd name="T31" fmla="*/ 34212465 h 21600"/>
                  <a:gd name="T32" fmla="*/ 181910625 w 21600"/>
                  <a:gd name="T33" fmla="*/ 14859352 h 21600"/>
                  <a:gd name="T34" fmla="*/ 181910625 w 21600"/>
                  <a:gd name="T35" fmla="*/ 34212465 h 21600"/>
                  <a:gd name="T36" fmla="*/ 163506979 w 21600"/>
                  <a:gd name="T37" fmla="*/ 34212465 h 21600"/>
                  <a:gd name="T38" fmla="*/ 163506979 w 21600"/>
                  <a:gd name="T39" fmla="*/ 14859352 h 21600"/>
                  <a:gd name="T40" fmla="*/ 181910625 w 21600"/>
                  <a:gd name="T41" fmla="*/ 14859352 h 21600"/>
                  <a:gd name="T42" fmla="*/ 138165448 w 21600"/>
                  <a:gd name="T43" fmla="*/ 14859352 h 21600"/>
                  <a:gd name="T44" fmla="*/ 153060777 w 21600"/>
                  <a:gd name="T45" fmla="*/ 14859352 h 21600"/>
                  <a:gd name="T46" fmla="*/ 153060777 w 21600"/>
                  <a:gd name="T47" fmla="*/ 34212465 h 21600"/>
                  <a:gd name="T48" fmla="*/ 134666775 w 21600"/>
                  <a:gd name="T49" fmla="*/ 34212465 h 21600"/>
                  <a:gd name="T50" fmla="*/ 134666775 w 21600"/>
                  <a:gd name="T51" fmla="*/ 14859352 h 21600"/>
                  <a:gd name="T52" fmla="*/ 138165448 w 21600"/>
                  <a:gd name="T53" fmla="*/ 14859352 h 21600"/>
                  <a:gd name="T54" fmla="*/ 130770593 w 21600"/>
                  <a:gd name="T55" fmla="*/ 63463600 h 21600"/>
                  <a:gd name="T56" fmla="*/ 78438906 w 21600"/>
                  <a:gd name="T57" fmla="*/ 63463600 h 21600"/>
                  <a:gd name="T58" fmla="*/ 78438906 w 21600"/>
                  <a:gd name="T59" fmla="*/ 50840201 h 21600"/>
                  <a:gd name="T60" fmla="*/ 130770593 w 21600"/>
                  <a:gd name="T61" fmla="*/ 50840201 h 21600"/>
                  <a:gd name="T62" fmla="*/ 130770593 w 21600"/>
                  <a:gd name="T63" fmla="*/ 63463600 h 21600"/>
                  <a:gd name="T64" fmla="*/ 109305857 w 21600"/>
                  <a:gd name="T65" fmla="*/ 14859352 h 21600"/>
                  <a:gd name="T66" fmla="*/ 124219591 w 21600"/>
                  <a:gd name="T67" fmla="*/ 14859352 h 21600"/>
                  <a:gd name="T68" fmla="*/ 124219591 w 21600"/>
                  <a:gd name="T69" fmla="*/ 34212465 h 21600"/>
                  <a:gd name="T70" fmla="*/ 105816927 w 21600"/>
                  <a:gd name="T71" fmla="*/ 34212465 h 21600"/>
                  <a:gd name="T72" fmla="*/ 105816927 w 21600"/>
                  <a:gd name="T73" fmla="*/ 14859352 h 21600"/>
                  <a:gd name="T74" fmla="*/ 109305857 w 21600"/>
                  <a:gd name="T75" fmla="*/ 14859352 h 21600"/>
                  <a:gd name="T76" fmla="*/ 25352256 w 21600"/>
                  <a:gd name="T77" fmla="*/ 17721344 h 21600"/>
                  <a:gd name="T78" fmla="*/ 51614723 w 21600"/>
                  <a:gd name="T79" fmla="*/ 17721344 h 21600"/>
                  <a:gd name="T80" fmla="*/ 51614723 w 21600"/>
                  <a:gd name="T81" fmla="*/ 5042656 h 21600"/>
                  <a:gd name="T82" fmla="*/ 95359900 w 21600"/>
                  <a:gd name="T83" fmla="*/ 5042656 h 21600"/>
                  <a:gd name="T84" fmla="*/ 95359900 w 21600"/>
                  <a:gd name="T85" fmla="*/ 34212465 h 21600"/>
                  <a:gd name="T86" fmla="*/ 25352256 w 21600"/>
                  <a:gd name="T87" fmla="*/ 34212465 h 21600"/>
                  <a:gd name="T88" fmla="*/ 25352256 w 21600"/>
                  <a:gd name="T89" fmla="*/ 17721344 h 21600"/>
                  <a:gd name="T90" fmla="*/ 25352256 w 21600"/>
                  <a:gd name="T91" fmla="*/ 17721344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19849" y="9288"/>
                    </a:moveTo>
                    <a:lnTo>
                      <a:pt x="19849" y="2665"/>
                    </a:lnTo>
                    <a:lnTo>
                      <a:pt x="16872" y="2665"/>
                    </a:lnTo>
                    <a:lnTo>
                      <a:pt x="13895" y="2665"/>
                    </a:lnTo>
                    <a:lnTo>
                      <a:pt x="13178" y="2665"/>
                    </a:lnTo>
                    <a:lnTo>
                      <a:pt x="10918" y="2665"/>
                    </a:lnTo>
                    <a:lnTo>
                      <a:pt x="10918" y="0"/>
                    </a:lnTo>
                    <a:lnTo>
                      <a:pt x="4247" y="0"/>
                    </a:lnTo>
                    <a:lnTo>
                      <a:pt x="4247" y="10"/>
                    </a:lnTo>
                    <a:lnTo>
                      <a:pt x="1538" y="3442"/>
                    </a:lnTo>
                    <a:lnTo>
                      <a:pt x="1538" y="9288"/>
                    </a:lnTo>
                    <a:lnTo>
                      <a:pt x="0" y="9288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9288"/>
                    </a:lnTo>
                    <a:lnTo>
                      <a:pt x="19849" y="9288"/>
                    </a:lnTo>
                    <a:close/>
                    <a:moveTo>
                      <a:pt x="18771" y="4034"/>
                    </a:moveTo>
                    <a:lnTo>
                      <a:pt x="18771" y="9288"/>
                    </a:lnTo>
                    <a:lnTo>
                      <a:pt x="16872" y="9288"/>
                    </a:lnTo>
                    <a:lnTo>
                      <a:pt x="16872" y="4034"/>
                    </a:lnTo>
                    <a:lnTo>
                      <a:pt x="18771" y="4034"/>
                    </a:lnTo>
                    <a:close/>
                    <a:moveTo>
                      <a:pt x="14257" y="4034"/>
                    </a:moveTo>
                    <a:lnTo>
                      <a:pt x="15794" y="4034"/>
                    </a:lnTo>
                    <a:lnTo>
                      <a:pt x="15794" y="9288"/>
                    </a:lnTo>
                    <a:lnTo>
                      <a:pt x="13896" y="9288"/>
                    </a:lnTo>
                    <a:lnTo>
                      <a:pt x="13896" y="4034"/>
                    </a:lnTo>
                    <a:lnTo>
                      <a:pt x="14257" y="4034"/>
                    </a:lnTo>
                    <a:close/>
                    <a:moveTo>
                      <a:pt x="13494" y="17229"/>
                    </a:moveTo>
                    <a:lnTo>
                      <a:pt x="8094" y="17229"/>
                    </a:lnTo>
                    <a:lnTo>
                      <a:pt x="8094" y="13802"/>
                    </a:lnTo>
                    <a:lnTo>
                      <a:pt x="13494" y="13802"/>
                    </a:lnTo>
                    <a:lnTo>
                      <a:pt x="13494" y="17229"/>
                    </a:lnTo>
                    <a:close/>
                    <a:moveTo>
                      <a:pt x="11279" y="4034"/>
                    </a:moveTo>
                    <a:lnTo>
                      <a:pt x="12818" y="4034"/>
                    </a:lnTo>
                    <a:lnTo>
                      <a:pt x="12818" y="9288"/>
                    </a:lnTo>
                    <a:lnTo>
                      <a:pt x="10919" y="9288"/>
                    </a:lnTo>
                    <a:lnTo>
                      <a:pt x="10919" y="4034"/>
                    </a:lnTo>
                    <a:lnTo>
                      <a:pt x="11279" y="4034"/>
                    </a:lnTo>
                    <a:close/>
                    <a:moveTo>
                      <a:pt x="2616" y="4811"/>
                    </a:moveTo>
                    <a:lnTo>
                      <a:pt x="5326" y="4811"/>
                    </a:lnTo>
                    <a:lnTo>
                      <a:pt x="5326" y="1369"/>
                    </a:lnTo>
                    <a:lnTo>
                      <a:pt x="9840" y="1369"/>
                    </a:lnTo>
                    <a:lnTo>
                      <a:pt x="9840" y="9288"/>
                    </a:lnTo>
                    <a:lnTo>
                      <a:pt x="2616" y="9288"/>
                    </a:lnTo>
                    <a:lnTo>
                      <a:pt x="2616" y="4811"/>
                    </a:lnTo>
                    <a:close/>
                    <a:moveTo>
                      <a:pt x="2616" y="4811"/>
                    </a:moveTo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</p:grpSp>
        <p:sp>
          <p:nvSpPr>
            <p:cNvPr id="8" name="íṥļíďè"/>
            <p:cNvSpPr/>
            <p:nvPr/>
          </p:nvSpPr>
          <p:spPr>
            <a:xfrm>
              <a:off x="783001" y="4096430"/>
              <a:ext cx="2578875" cy="457125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A8190D"/>
                  </a:solidFill>
                  <a:latin typeface="+mn-ea"/>
                </a:rPr>
                <a:t>标题文本预设</a:t>
              </a:r>
              <a:endParaRPr lang="zh-CN" altLang="en-US" sz="1600" b="1" dirty="0">
                <a:solidFill>
                  <a:srgbClr val="A8190D"/>
                </a:solidFill>
                <a:latin typeface="+mn-ea"/>
              </a:endParaRPr>
            </a:p>
          </p:txBody>
        </p:sp>
        <p:sp>
          <p:nvSpPr>
            <p:cNvPr id="9" name="íṩḷídê"/>
            <p:cNvSpPr/>
            <p:nvPr/>
          </p:nvSpPr>
          <p:spPr>
            <a:xfrm>
              <a:off x="3465376" y="4096430"/>
              <a:ext cx="2578875" cy="45712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A8190D"/>
                  </a:solidFill>
                  <a:latin typeface="+mn-ea"/>
                </a:rPr>
                <a:t>标题文本预设</a:t>
              </a:r>
              <a:endParaRPr lang="zh-CN" altLang="en-US" sz="1600" b="1">
                <a:solidFill>
                  <a:srgbClr val="A8190D"/>
                </a:solidFill>
                <a:latin typeface="+mn-ea"/>
              </a:endParaRPr>
            </a:p>
          </p:txBody>
        </p:sp>
        <p:sp>
          <p:nvSpPr>
            <p:cNvPr id="10" name="iśḻîḍé"/>
            <p:cNvSpPr/>
            <p:nvPr/>
          </p:nvSpPr>
          <p:spPr>
            <a:xfrm>
              <a:off x="6147752" y="4096430"/>
              <a:ext cx="2578875" cy="45712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A8190D"/>
                  </a:solidFill>
                  <a:latin typeface="+mn-ea"/>
                </a:rPr>
                <a:t>标题文本预设</a:t>
              </a:r>
              <a:endParaRPr lang="zh-CN" altLang="en-US" sz="1600" b="1">
                <a:solidFill>
                  <a:srgbClr val="A8190D"/>
                </a:solidFill>
                <a:latin typeface="+mn-ea"/>
              </a:endParaRPr>
            </a:p>
          </p:txBody>
        </p:sp>
        <p:sp>
          <p:nvSpPr>
            <p:cNvPr id="11" name="îŝļíḓé"/>
            <p:cNvSpPr/>
            <p:nvPr/>
          </p:nvSpPr>
          <p:spPr>
            <a:xfrm>
              <a:off x="8830126" y="4096430"/>
              <a:ext cx="2578875" cy="45712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rgbClr val="A8190D"/>
                  </a:solidFill>
                  <a:latin typeface="+mn-ea"/>
                </a:rPr>
                <a:t>标题文本预设</a:t>
              </a:r>
              <a:endParaRPr lang="zh-CN" altLang="en-US" sz="1600" b="1">
                <a:solidFill>
                  <a:srgbClr val="A8190D"/>
                </a:solidFill>
                <a:latin typeface="+mn-ea"/>
              </a:endParaRPr>
            </a:p>
          </p:txBody>
        </p:sp>
        <p:sp>
          <p:nvSpPr>
            <p:cNvPr id="12" name="îšḷíḓé"/>
            <p:cNvSpPr txBox="1"/>
            <p:nvPr/>
          </p:nvSpPr>
          <p:spPr>
            <a:xfrm>
              <a:off x="783000" y="4656616"/>
              <a:ext cx="2578875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 dirty="0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dirty="0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 dirty="0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íslîďe"/>
            <p:cNvSpPr txBox="1"/>
            <p:nvPr/>
          </p:nvSpPr>
          <p:spPr>
            <a:xfrm>
              <a:off x="3465376" y="4656616"/>
              <a:ext cx="2578875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ïšḻïďê"/>
            <p:cNvSpPr txBox="1"/>
            <p:nvPr/>
          </p:nvSpPr>
          <p:spPr>
            <a:xfrm>
              <a:off x="6147747" y="4656616"/>
              <a:ext cx="2578875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5" name="íśḷïde"/>
            <p:cNvSpPr txBox="1"/>
            <p:nvPr/>
          </p:nvSpPr>
          <p:spPr>
            <a:xfrm>
              <a:off x="8830126" y="4656616"/>
              <a:ext cx="2578875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0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000"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 dir="ver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b4ede8a-f272-44bb-aa83-7978b52d11c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1294" y="2096087"/>
            <a:ext cx="9429413" cy="3242078"/>
            <a:chOff x="669925" y="1523051"/>
            <a:chExt cx="10850565" cy="3730707"/>
          </a:xfrm>
        </p:grpSpPr>
        <p:sp>
          <p:nvSpPr>
            <p:cNvPr id="4" name="îś1íďê"/>
            <p:cNvSpPr txBox="1"/>
            <p:nvPr/>
          </p:nvSpPr>
          <p:spPr>
            <a:xfrm>
              <a:off x="8179214" y="4437112"/>
              <a:ext cx="3045091" cy="802305"/>
            </a:xfrm>
            <a:prstGeom prst="rect">
              <a:avLst/>
            </a:prstGeom>
          </p:spPr>
          <p:txBody>
            <a:bodyPr vert="horz" wrap="square" lIns="108745" tIns="54373" rIns="108745" bIns="54373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05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íṩlíḍè"/>
            <p:cNvSpPr txBox="1"/>
            <p:nvPr/>
          </p:nvSpPr>
          <p:spPr>
            <a:xfrm>
              <a:off x="8237999" y="3958028"/>
              <a:ext cx="1107996" cy="276999"/>
            </a:xfrm>
            <a:prstGeom prst="rect">
              <a:avLst/>
            </a:prstGeom>
            <a:noFill/>
          </p:spPr>
          <p:txBody>
            <a:bodyPr wrap="none" anchor="ctr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ïṩḻiḍé"/>
            <p:cNvSpPr/>
            <p:nvPr/>
          </p:nvSpPr>
          <p:spPr>
            <a:xfrm>
              <a:off x="8279088" y="3547863"/>
              <a:ext cx="249185" cy="2664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403" y="112293"/>
                  </a:moveTo>
                  <a:lnTo>
                    <a:pt x="75403" y="112293"/>
                  </a:lnTo>
                  <a:cubicBezTo>
                    <a:pt x="75403" y="114770"/>
                    <a:pt x="78044" y="117247"/>
                    <a:pt x="80684" y="117247"/>
                  </a:cubicBezTo>
                  <a:cubicBezTo>
                    <a:pt x="109144" y="119724"/>
                    <a:pt x="109144" y="119724"/>
                    <a:pt x="109144" y="119724"/>
                  </a:cubicBezTo>
                  <a:cubicBezTo>
                    <a:pt x="112078" y="119724"/>
                    <a:pt x="112078" y="117247"/>
                    <a:pt x="114718" y="114770"/>
                  </a:cubicBezTo>
                  <a:cubicBezTo>
                    <a:pt x="114718" y="92752"/>
                    <a:pt x="114718" y="92752"/>
                    <a:pt x="114718" y="92752"/>
                  </a:cubicBezTo>
                  <a:cubicBezTo>
                    <a:pt x="78044" y="90275"/>
                    <a:pt x="78044" y="90275"/>
                    <a:pt x="78044" y="90275"/>
                  </a:cubicBezTo>
                  <a:lnTo>
                    <a:pt x="75403" y="112293"/>
                  </a:lnTo>
                  <a:close/>
                  <a:moveTo>
                    <a:pt x="5281" y="92752"/>
                  </a:moveTo>
                  <a:lnTo>
                    <a:pt x="5281" y="92752"/>
                  </a:lnTo>
                  <a:cubicBezTo>
                    <a:pt x="5281" y="114770"/>
                    <a:pt x="5281" y="114770"/>
                    <a:pt x="5281" y="114770"/>
                  </a:cubicBezTo>
                  <a:cubicBezTo>
                    <a:pt x="5281" y="117247"/>
                    <a:pt x="7921" y="119724"/>
                    <a:pt x="10268" y="119724"/>
                  </a:cubicBezTo>
                  <a:cubicBezTo>
                    <a:pt x="39022" y="117247"/>
                    <a:pt x="39022" y="117247"/>
                    <a:pt x="39022" y="117247"/>
                  </a:cubicBezTo>
                  <a:cubicBezTo>
                    <a:pt x="41662" y="117247"/>
                    <a:pt x="44303" y="114770"/>
                    <a:pt x="44303" y="112293"/>
                  </a:cubicBezTo>
                  <a:cubicBezTo>
                    <a:pt x="41662" y="90275"/>
                    <a:pt x="41662" y="90275"/>
                    <a:pt x="41662" y="90275"/>
                  </a:cubicBezTo>
                  <a:lnTo>
                    <a:pt x="5281" y="92752"/>
                  </a:lnTo>
                  <a:close/>
                  <a:moveTo>
                    <a:pt x="0" y="56422"/>
                  </a:moveTo>
                  <a:lnTo>
                    <a:pt x="0" y="56422"/>
                  </a:lnTo>
                  <a:cubicBezTo>
                    <a:pt x="2640" y="80642"/>
                    <a:pt x="2640" y="80642"/>
                    <a:pt x="2640" y="80642"/>
                  </a:cubicBezTo>
                  <a:cubicBezTo>
                    <a:pt x="39022" y="75688"/>
                    <a:pt x="39022" y="75688"/>
                    <a:pt x="39022" y="75688"/>
                  </a:cubicBezTo>
                  <a:cubicBezTo>
                    <a:pt x="39022" y="53944"/>
                    <a:pt x="39022" y="53944"/>
                    <a:pt x="39022" y="53944"/>
                  </a:cubicBezTo>
                  <a:lnTo>
                    <a:pt x="39022" y="51467"/>
                  </a:lnTo>
                  <a:cubicBezTo>
                    <a:pt x="39022" y="41834"/>
                    <a:pt x="46943" y="31926"/>
                    <a:pt x="59853" y="31926"/>
                  </a:cubicBezTo>
                  <a:cubicBezTo>
                    <a:pt x="72762" y="31926"/>
                    <a:pt x="80684" y="41834"/>
                    <a:pt x="80684" y="51467"/>
                  </a:cubicBezTo>
                  <a:lnTo>
                    <a:pt x="80684" y="53944"/>
                  </a:lnTo>
                  <a:cubicBezTo>
                    <a:pt x="78044" y="75688"/>
                    <a:pt x="78044" y="75688"/>
                    <a:pt x="78044" y="75688"/>
                  </a:cubicBezTo>
                  <a:cubicBezTo>
                    <a:pt x="117066" y="80642"/>
                    <a:pt x="117066" y="80642"/>
                    <a:pt x="117066" y="80642"/>
                  </a:cubicBezTo>
                  <a:cubicBezTo>
                    <a:pt x="119706" y="56422"/>
                    <a:pt x="119706" y="56422"/>
                    <a:pt x="119706" y="56422"/>
                  </a:cubicBezTo>
                  <a:cubicBezTo>
                    <a:pt x="119706" y="53944"/>
                    <a:pt x="119706" y="53944"/>
                    <a:pt x="119706" y="51467"/>
                  </a:cubicBezTo>
                  <a:cubicBezTo>
                    <a:pt x="119706" y="22018"/>
                    <a:pt x="93594" y="0"/>
                    <a:pt x="59853" y="0"/>
                  </a:cubicBezTo>
                  <a:cubicBezTo>
                    <a:pt x="25819" y="0"/>
                    <a:pt x="0" y="22018"/>
                    <a:pt x="0" y="51467"/>
                  </a:cubicBezTo>
                  <a:cubicBezTo>
                    <a:pt x="0" y="53944"/>
                    <a:pt x="0" y="53944"/>
                    <a:pt x="0" y="564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ea"/>
              </a:endParaRPr>
            </a:p>
          </p:txBody>
        </p:sp>
        <p:sp>
          <p:nvSpPr>
            <p:cNvPr id="7" name="i$lidè"/>
            <p:cNvSpPr txBox="1"/>
            <p:nvPr/>
          </p:nvSpPr>
          <p:spPr>
            <a:xfrm>
              <a:off x="984135" y="4437112"/>
              <a:ext cx="3045091" cy="802305"/>
            </a:xfrm>
            <a:prstGeom prst="rect">
              <a:avLst/>
            </a:prstGeom>
          </p:spPr>
          <p:txBody>
            <a:bodyPr vert="horz" wrap="square" lIns="108745" tIns="54373" rIns="108745" bIns="54373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05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íšḻiḋe"/>
            <p:cNvSpPr txBox="1"/>
            <p:nvPr/>
          </p:nvSpPr>
          <p:spPr>
            <a:xfrm>
              <a:off x="1042920" y="3958028"/>
              <a:ext cx="1107996" cy="276999"/>
            </a:xfrm>
            <a:prstGeom prst="rect">
              <a:avLst/>
            </a:prstGeom>
            <a:noFill/>
          </p:spPr>
          <p:txBody>
            <a:bodyPr wrap="none" anchor="ctr" anchorCtr="0">
              <a:normAutofit fontScale="92500" lnSpcReduction="20000"/>
            </a:bodyPr>
            <a:lstStyle/>
            <a:p>
              <a:r>
                <a:rPr lang="zh-CN" altLang="en-US" sz="1200" b="1" dirty="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2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îşḷîdê"/>
            <p:cNvSpPr/>
            <p:nvPr/>
          </p:nvSpPr>
          <p:spPr>
            <a:xfrm>
              <a:off x="1089145" y="3520393"/>
              <a:ext cx="277103" cy="220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879" y="45112"/>
                  </a:moveTo>
                  <a:lnTo>
                    <a:pt x="59879" y="45112"/>
                  </a:lnTo>
                  <a:cubicBezTo>
                    <a:pt x="49014" y="45112"/>
                    <a:pt x="42736" y="52932"/>
                    <a:pt x="42736" y="66466"/>
                  </a:cubicBezTo>
                  <a:cubicBezTo>
                    <a:pt x="42736" y="80000"/>
                    <a:pt x="49014" y="87819"/>
                    <a:pt x="59879" y="87819"/>
                  </a:cubicBezTo>
                  <a:cubicBezTo>
                    <a:pt x="70503" y="87819"/>
                    <a:pt x="77022" y="80000"/>
                    <a:pt x="77022" y="66466"/>
                  </a:cubicBezTo>
                  <a:cubicBezTo>
                    <a:pt x="77022" y="52932"/>
                    <a:pt x="70503" y="45112"/>
                    <a:pt x="59879" y="45112"/>
                  </a:cubicBezTo>
                  <a:close/>
                  <a:moveTo>
                    <a:pt x="106720" y="21052"/>
                  </a:moveTo>
                  <a:lnTo>
                    <a:pt x="106720" y="21052"/>
                  </a:lnTo>
                  <a:cubicBezTo>
                    <a:pt x="93923" y="21052"/>
                    <a:pt x="93923" y="21052"/>
                    <a:pt x="93923" y="21052"/>
                  </a:cubicBezTo>
                  <a:cubicBezTo>
                    <a:pt x="91750" y="21052"/>
                    <a:pt x="89818" y="21052"/>
                    <a:pt x="87645" y="18345"/>
                  </a:cubicBezTo>
                  <a:cubicBezTo>
                    <a:pt x="85472" y="2406"/>
                    <a:pt x="85472" y="2406"/>
                    <a:pt x="85472" y="2406"/>
                  </a:cubicBezTo>
                  <a:cubicBezTo>
                    <a:pt x="83299" y="2406"/>
                    <a:pt x="81126" y="0"/>
                    <a:pt x="78953" y="0"/>
                  </a:cubicBezTo>
                  <a:cubicBezTo>
                    <a:pt x="38390" y="0"/>
                    <a:pt x="38390" y="0"/>
                    <a:pt x="38390" y="0"/>
                  </a:cubicBezTo>
                  <a:cubicBezTo>
                    <a:pt x="38390" y="0"/>
                    <a:pt x="36217" y="2406"/>
                    <a:pt x="34285" y="2406"/>
                  </a:cubicBezTo>
                  <a:cubicBezTo>
                    <a:pt x="29698" y="18345"/>
                    <a:pt x="29698" y="18345"/>
                    <a:pt x="29698" y="18345"/>
                  </a:cubicBezTo>
                  <a:cubicBezTo>
                    <a:pt x="29698" y="21052"/>
                    <a:pt x="27766" y="21052"/>
                    <a:pt x="25593" y="21052"/>
                  </a:cubicBezTo>
                  <a:cubicBezTo>
                    <a:pt x="12796" y="21052"/>
                    <a:pt x="12796" y="21052"/>
                    <a:pt x="12796" y="21052"/>
                  </a:cubicBezTo>
                  <a:cubicBezTo>
                    <a:pt x="4104" y="21052"/>
                    <a:pt x="0" y="29172"/>
                    <a:pt x="0" y="36992"/>
                  </a:cubicBezTo>
                  <a:cubicBezTo>
                    <a:pt x="0" y="103759"/>
                    <a:pt x="0" y="103759"/>
                    <a:pt x="0" y="103759"/>
                  </a:cubicBezTo>
                  <a:cubicBezTo>
                    <a:pt x="0" y="111879"/>
                    <a:pt x="4104" y="119699"/>
                    <a:pt x="12796" y="119699"/>
                  </a:cubicBezTo>
                  <a:cubicBezTo>
                    <a:pt x="106720" y="119699"/>
                    <a:pt x="106720" y="119699"/>
                    <a:pt x="106720" y="119699"/>
                  </a:cubicBezTo>
                  <a:cubicBezTo>
                    <a:pt x="113480" y="119699"/>
                    <a:pt x="119758" y="111879"/>
                    <a:pt x="119758" y="103759"/>
                  </a:cubicBezTo>
                  <a:cubicBezTo>
                    <a:pt x="119758" y="36992"/>
                    <a:pt x="119758" y="36992"/>
                    <a:pt x="119758" y="36992"/>
                  </a:cubicBezTo>
                  <a:cubicBezTo>
                    <a:pt x="119758" y="29172"/>
                    <a:pt x="113480" y="21052"/>
                    <a:pt x="106720" y="21052"/>
                  </a:cubicBezTo>
                  <a:close/>
                  <a:moveTo>
                    <a:pt x="59879" y="103759"/>
                  </a:moveTo>
                  <a:lnTo>
                    <a:pt x="59879" y="103759"/>
                  </a:lnTo>
                  <a:cubicBezTo>
                    <a:pt x="42736" y="103759"/>
                    <a:pt x="29698" y="87819"/>
                    <a:pt x="29698" y="66466"/>
                  </a:cubicBezTo>
                  <a:cubicBezTo>
                    <a:pt x="29698" y="45112"/>
                    <a:pt x="42736" y="29172"/>
                    <a:pt x="59879" y="29172"/>
                  </a:cubicBezTo>
                  <a:cubicBezTo>
                    <a:pt x="77022" y="29172"/>
                    <a:pt x="89818" y="45112"/>
                    <a:pt x="89818" y="66466"/>
                  </a:cubicBezTo>
                  <a:cubicBezTo>
                    <a:pt x="89818" y="87819"/>
                    <a:pt x="77022" y="103759"/>
                    <a:pt x="59879" y="103759"/>
                  </a:cubicBezTo>
                  <a:close/>
                  <a:moveTo>
                    <a:pt x="102615" y="47819"/>
                  </a:moveTo>
                  <a:lnTo>
                    <a:pt x="102615" y="47819"/>
                  </a:lnTo>
                  <a:cubicBezTo>
                    <a:pt x="100442" y="47819"/>
                    <a:pt x="98269" y="45112"/>
                    <a:pt x="98269" y="42406"/>
                  </a:cubicBezTo>
                  <a:cubicBezTo>
                    <a:pt x="98269" y="39699"/>
                    <a:pt x="100442" y="36992"/>
                    <a:pt x="102615" y="36992"/>
                  </a:cubicBezTo>
                  <a:cubicBezTo>
                    <a:pt x="104547" y="36992"/>
                    <a:pt x="106720" y="39699"/>
                    <a:pt x="106720" y="42406"/>
                  </a:cubicBezTo>
                  <a:cubicBezTo>
                    <a:pt x="106720" y="45112"/>
                    <a:pt x="104547" y="47819"/>
                    <a:pt x="102615" y="478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ea"/>
              </a:endParaRPr>
            </a:p>
          </p:txBody>
        </p:sp>
        <p:sp>
          <p:nvSpPr>
            <p:cNvPr id="10" name="išlîḋè"/>
            <p:cNvSpPr txBox="1"/>
            <p:nvPr/>
          </p:nvSpPr>
          <p:spPr>
            <a:xfrm>
              <a:off x="4593883" y="4437112"/>
              <a:ext cx="3045091" cy="802305"/>
            </a:xfrm>
            <a:prstGeom prst="rect">
              <a:avLst/>
            </a:prstGeom>
          </p:spPr>
          <p:txBody>
            <a:bodyPr vert="horz" wrap="square" lIns="108745" tIns="54373" rIns="108745" bIns="54373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05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íŝḻíḓé"/>
            <p:cNvSpPr txBox="1"/>
            <p:nvPr/>
          </p:nvSpPr>
          <p:spPr>
            <a:xfrm>
              <a:off x="4652669" y="3958028"/>
              <a:ext cx="1107996" cy="276999"/>
            </a:xfrm>
            <a:prstGeom prst="rect">
              <a:avLst/>
            </a:prstGeom>
            <a:noFill/>
          </p:spPr>
          <p:txBody>
            <a:bodyPr wrap="none" anchor="ctr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í$1iḓê"/>
            <p:cNvSpPr/>
            <p:nvPr/>
          </p:nvSpPr>
          <p:spPr>
            <a:xfrm>
              <a:off x="4678194" y="3528181"/>
              <a:ext cx="281405" cy="2277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324" y="2895"/>
                  </a:moveTo>
                  <a:lnTo>
                    <a:pt x="115324" y="2895"/>
                  </a:lnTo>
                  <a:cubicBezTo>
                    <a:pt x="112727" y="2895"/>
                    <a:pt x="4675" y="51474"/>
                    <a:pt x="2337" y="51474"/>
                  </a:cubicBezTo>
                  <a:cubicBezTo>
                    <a:pt x="0" y="51474"/>
                    <a:pt x="0" y="54369"/>
                    <a:pt x="2337" y="54369"/>
                  </a:cubicBezTo>
                  <a:cubicBezTo>
                    <a:pt x="4675" y="56943"/>
                    <a:pt x="25454" y="68525"/>
                    <a:pt x="25454" y="68525"/>
                  </a:cubicBezTo>
                  <a:lnTo>
                    <a:pt x="25454" y="68525"/>
                  </a:lnTo>
                  <a:cubicBezTo>
                    <a:pt x="41558" y="73994"/>
                    <a:pt x="41558" y="73994"/>
                    <a:pt x="41558" y="73994"/>
                  </a:cubicBezTo>
                  <a:cubicBezTo>
                    <a:pt x="41558" y="73994"/>
                    <a:pt x="110389" y="11260"/>
                    <a:pt x="112727" y="11260"/>
                  </a:cubicBezTo>
                  <a:cubicBezTo>
                    <a:pt x="112727" y="8364"/>
                    <a:pt x="112727" y="11260"/>
                    <a:pt x="112727" y="11260"/>
                  </a:cubicBezTo>
                  <a:lnTo>
                    <a:pt x="62337" y="79785"/>
                  </a:lnTo>
                  <a:lnTo>
                    <a:pt x="62337" y="79785"/>
                  </a:lnTo>
                  <a:cubicBezTo>
                    <a:pt x="59999" y="82680"/>
                    <a:pt x="59999" y="82680"/>
                    <a:pt x="59999" y="82680"/>
                  </a:cubicBezTo>
                  <a:cubicBezTo>
                    <a:pt x="62337" y="85576"/>
                    <a:pt x="62337" y="85576"/>
                    <a:pt x="62337" y="85576"/>
                  </a:cubicBezTo>
                  <a:lnTo>
                    <a:pt x="62337" y="85576"/>
                  </a:lnTo>
                  <a:cubicBezTo>
                    <a:pt x="62337" y="85576"/>
                    <a:pt x="94285" y="105522"/>
                    <a:pt x="94285" y="108418"/>
                  </a:cubicBezTo>
                  <a:cubicBezTo>
                    <a:pt x="96623" y="108418"/>
                    <a:pt x="98961" y="108418"/>
                    <a:pt x="101298" y="105522"/>
                  </a:cubicBezTo>
                  <a:cubicBezTo>
                    <a:pt x="101298" y="102627"/>
                    <a:pt x="119740" y="8364"/>
                    <a:pt x="119740" y="5790"/>
                  </a:cubicBezTo>
                  <a:cubicBezTo>
                    <a:pt x="119740" y="2895"/>
                    <a:pt x="117662" y="0"/>
                    <a:pt x="115324" y="2895"/>
                  </a:cubicBezTo>
                  <a:close/>
                  <a:moveTo>
                    <a:pt x="41558" y="116782"/>
                  </a:moveTo>
                  <a:lnTo>
                    <a:pt x="41558" y="116782"/>
                  </a:lnTo>
                  <a:cubicBezTo>
                    <a:pt x="41558" y="119678"/>
                    <a:pt x="41558" y="119678"/>
                    <a:pt x="43896" y="119678"/>
                  </a:cubicBezTo>
                  <a:cubicBezTo>
                    <a:pt x="43896" y="116782"/>
                    <a:pt x="62337" y="99731"/>
                    <a:pt x="62337" y="99731"/>
                  </a:cubicBezTo>
                  <a:cubicBezTo>
                    <a:pt x="41558" y="85576"/>
                    <a:pt x="41558" y="85576"/>
                    <a:pt x="41558" y="85576"/>
                  </a:cubicBezTo>
                  <a:lnTo>
                    <a:pt x="41558" y="116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283645" y="3248468"/>
              <a:ext cx="0" cy="2005290"/>
            </a:xfrm>
            <a:prstGeom prst="line">
              <a:avLst/>
            </a:prstGeom>
            <a:ln>
              <a:solidFill>
                <a:srgbClr val="E8D1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890699" y="3248468"/>
              <a:ext cx="0" cy="2005290"/>
            </a:xfrm>
            <a:prstGeom prst="line">
              <a:avLst/>
            </a:prstGeom>
            <a:ln>
              <a:solidFill>
                <a:srgbClr val="E8D1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îṡḷiḓe"/>
            <p:cNvGrpSpPr/>
            <p:nvPr/>
          </p:nvGrpSpPr>
          <p:grpSpPr>
            <a:xfrm>
              <a:off x="669925" y="1523051"/>
              <a:ext cx="10850565" cy="1799154"/>
              <a:chOff x="669924" y="1617417"/>
              <a:chExt cx="10893007" cy="1799154"/>
            </a:xfrm>
          </p:grpSpPr>
          <p:sp>
            <p:nvSpPr>
              <p:cNvPr id="19" name="íślîde"/>
              <p:cNvSpPr/>
              <p:nvPr/>
            </p:nvSpPr>
            <p:spPr>
              <a:xfrm>
                <a:off x="669924" y="1617417"/>
                <a:ext cx="3613721" cy="17991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20" name="iSliḓè"/>
              <p:cNvSpPr/>
              <p:nvPr/>
            </p:nvSpPr>
            <p:spPr>
              <a:xfrm>
                <a:off x="4309567" y="1617417"/>
                <a:ext cx="3613721" cy="17991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21" name="îśľïdé"/>
              <p:cNvSpPr/>
              <p:nvPr/>
            </p:nvSpPr>
            <p:spPr>
              <a:xfrm>
                <a:off x="7949210" y="1617417"/>
                <a:ext cx="3613721" cy="17991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6" name="íṩḻïďè"/>
            <p:cNvSpPr txBox="1"/>
            <p:nvPr/>
          </p:nvSpPr>
          <p:spPr>
            <a:xfrm>
              <a:off x="2958359" y="2324941"/>
              <a:ext cx="1384281" cy="124649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r>
                <a:rPr lang="en-US" sz="7500">
                  <a:solidFill>
                    <a:srgbClr val="E8D13B"/>
                  </a:solidFill>
                  <a:latin typeface="+mn-ea"/>
                </a:rPr>
                <a:t>01</a:t>
              </a:r>
              <a:endParaRPr lang="en-US" sz="75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íš1iďe"/>
            <p:cNvSpPr txBox="1"/>
            <p:nvPr/>
          </p:nvSpPr>
          <p:spPr>
            <a:xfrm>
              <a:off x="6442400" y="2324941"/>
              <a:ext cx="1384281" cy="124649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r>
                <a:rPr lang="en-US" sz="7500">
                  <a:solidFill>
                    <a:srgbClr val="E8D13B"/>
                  </a:solidFill>
                  <a:latin typeface="+mn-ea"/>
                </a:rPr>
                <a:t>02</a:t>
              </a:r>
              <a:endParaRPr lang="en-US" sz="75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8" name="ïṡliḋê"/>
            <p:cNvSpPr txBox="1"/>
            <p:nvPr/>
          </p:nvSpPr>
          <p:spPr>
            <a:xfrm>
              <a:off x="10050236" y="2324941"/>
              <a:ext cx="1384281" cy="124649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r>
                <a:rPr lang="en-US" sz="7500" dirty="0">
                  <a:solidFill>
                    <a:srgbClr val="E8D13B"/>
                  </a:solidFill>
                  <a:latin typeface="+mn-ea"/>
                </a:rPr>
                <a:t>03</a:t>
              </a:r>
              <a:endParaRPr lang="en-US" sz="75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f181a3f-f5eb-40e8-8fa3-38aab5c978d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77327" y="1547446"/>
            <a:ext cx="9037346" cy="4503404"/>
            <a:chOff x="1510826" y="1464891"/>
            <a:chExt cx="9203016" cy="4585959"/>
          </a:xfrm>
        </p:grpSpPr>
        <p:sp>
          <p:nvSpPr>
            <p:cNvPr id="4" name="îṩļîḍe"/>
            <p:cNvSpPr/>
            <p:nvPr/>
          </p:nvSpPr>
          <p:spPr>
            <a:xfrm rot="5400000">
              <a:off x="6301214" y="3250183"/>
              <a:ext cx="1192780" cy="1192780"/>
            </a:xfrm>
            <a:prstGeom prst="diamond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iṩḻîḍê"/>
            <p:cNvSpPr/>
            <p:nvPr/>
          </p:nvSpPr>
          <p:spPr>
            <a:xfrm rot="5400000">
              <a:off x="7067335" y="4043302"/>
              <a:ext cx="1192780" cy="1192780"/>
            </a:xfrm>
            <a:prstGeom prst="diamond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íśḷiḋè"/>
            <p:cNvSpPr/>
            <p:nvPr/>
          </p:nvSpPr>
          <p:spPr>
            <a:xfrm rot="5400000">
              <a:off x="5535093" y="2457065"/>
              <a:ext cx="1192780" cy="1192780"/>
            </a:xfrm>
            <a:prstGeom prst="diamond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îṣ1iḓè"/>
            <p:cNvSpPr/>
            <p:nvPr/>
          </p:nvSpPr>
          <p:spPr>
            <a:xfrm rot="5400000" flipV="1">
              <a:off x="4761116" y="3236785"/>
              <a:ext cx="1192780" cy="1192780"/>
            </a:xfrm>
            <a:prstGeom prst="diamond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ïšlïḍé"/>
            <p:cNvSpPr/>
            <p:nvPr/>
          </p:nvSpPr>
          <p:spPr>
            <a:xfrm rot="5400000" flipV="1">
              <a:off x="3994995" y="4029904"/>
              <a:ext cx="1192780" cy="1192780"/>
            </a:xfrm>
            <a:prstGeom prst="diamond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ïş1íḑe"/>
            <p:cNvSpPr/>
            <p:nvPr/>
          </p:nvSpPr>
          <p:spPr bwMode="auto">
            <a:xfrm>
              <a:off x="5931309" y="2849141"/>
              <a:ext cx="405829" cy="403924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0" name="iṡḻîde"/>
            <p:cNvGrpSpPr/>
            <p:nvPr/>
          </p:nvGrpSpPr>
          <p:grpSpPr>
            <a:xfrm>
              <a:off x="4374351" y="4332284"/>
              <a:ext cx="439889" cy="524451"/>
              <a:chOff x="-11044238" y="1517650"/>
              <a:chExt cx="1800225" cy="2146300"/>
            </a:xfrm>
            <a:solidFill>
              <a:schemeClr val="bg1"/>
            </a:solidFill>
          </p:grpSpPr>
          <p:sp>
            <p:nvSpPr>
              <p:cNvPr id="34" name="íṣļïḑe"/>
              <p:cNvSpPr/>
              <p:nvPr/>
            </p:nvSpPr>
            <p:spPr bwMode="auto">
              <a:xfrm>
                <a:off x="-110124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5" name="iṥļiḍè"/>
              <p:cNvSpPr/>
              <p:nvPr/>
            </p:nvSpPr>
            <p:spPr bwMode="auto">
              <a:xfrm>
                <a:off x="-1043463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6" name="ïŝļiḓê"/>
              <p:cNvSpPr/>
              <p:nvPr/>
            </p:nvSpPr>
            <p:spPr bwMode="auto">
              <a:xfrm>
                <a:off x="-98567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40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7" name="ïṣḷiḓé"/>
              <p:cNvSpPr/>
              <p:nvPr/>
            </p:nvSpPr>
            <p:spPr bwMode="auto">
              <a:xfrm>
                <a:off x="-11044238" y="1517650"/>
                <a:ext cx="1800225" cy="1212850"/>
              </a:xfrm>
              <a:custGeom>
                <a:avLst/>
                <a:gdLst>
                  <a:gd name="T0" fmla="*/ 134 w 1134"/>
                  <a:gd name="T1" fmla="*/ 0 h 764"/>
                  <a:gd name="T2" fmla="*/ 120 w 1134"/>
                  <a:gd name="T3" fmla="*/ 0 h 764"/>
                  <a:gd name="T4" fmla="*/ 94 w 1134"/>
                  <a:gd name="T5" fmla="*/ 6 h 764"/>
                  <a:gd name="T6" fmla="*/ 70 w 1134"/>
                  <a:gd name="T7" fmla="*/ 16 h 764"/>
                  <a:gd name="T8" fmla="*/ 48 w 1134"/>
                  <a:gd name="T9" fmla="*/ 30 h 764"/>
                  <a:gd name="T10" fmla="*/ 30 w 1134"/>
                  <a:gd name="T11" fmla="*/ 48 h 764"/>
                  <a:gd name="T12" fmla="*/ 16 w 1134"/>
                  <a:gd name="T13" fmla="*/ 70 h 764"/>
                  <a:gd name="T14" fmla="*/ 6 w 1134"/>
                  <a:gd name="T15" fmla="*/ 94 h 764"/>
                  <a:gd name="T16" fmla="*/ 0 w 1134"/>
                  <a:gd name="T17" fmla="*/ 120 h 764"/>
                  <a:gd name="T18" fmla="*/ 0 w 1134"/>
                  <a:gd name="T19" fmla="*/ 630 h 764"/>
                  <a:gd name="T20" fmla="*/ 0 w 1134"/>
                  <a:gd name="T21" fmla="*/ 644 h 764"/>
                  <a:gd name="T22" fmla="*/ 6 w 1134"/>
                  <a:gd name="T23" fmla="*/ 670 h 764"/>
                  <a:gd name="T24" fmla="*/ 16 w 1134"/>
                  <a:gd name="T25" fmla="*/ 694 h 764"/>
                  <a:gd name="T26" fmla="*/ 30 w 1134"/>
                  <a:gd name="T27" fmla="*/ 716 h 764"/>
                  <a:gd name="T28" fmla="*/ 48 w 1134"/>
                  <a:gd name="T29" fmla="*/ 734 h 764"/>
                  <a:gd name="T30" fmla="*/ 70 w 1134"/>
                  <a:gd name="T31" fmla="*/ 748 h 764"/>
                  <a:gd name="T32" fmla="*/ 94 w 1134"/>
                  <a:gd name="T33" fmla="*/ 758 h 764"/>
                  <a:gd name="T34" fmla="*/ 120 w 1134"/>
                  <a:gd name="T35" fmla="*/ 764 h 764"/>
                  <a:gd name="T36" fmla="*/ 252 w 1134"/>
                  <a:gd name="T37" fmla="*/ 764 h 764"/>
                  <a:gd name="T38" fmla="*/ 134 w 1134"/>
                  <a:gd name="T39" fmla="*/ 710 h 764"/>
                  <a:gd name="T40" fmla="*/ 118 w 1134"/>
                  <a:gd name="T41" fmla="*/ 710 h 764"/>
                  <a:gd name="T42" fmla="*/ 90 w 1134"/>
                  <a:gd name="T43" fmla="*/ 698 h 764"/>
                  <a:gd name="T44" fmla="*/ 68 w 1134"/>
                  <a:gd name="T45" fmla="*/ 676 h 764"/>
                  <a:gd name="T46" fmla="*/ 56 w 1134"/>
                  <a:gd name="T47" fmla="*/ 646 h 764"/>
                  <a:gd name="T48" fmla="*/ 54 w 1134"/>
                  <a:gd name="T49" fmla="*/ 134 h 764"/>
                  <a:gd name="T50" fmla="*/ 56 w 1134"/>
                  <a:gd name="T51" fmla="*/ 118 h 764"/>
                  <a:gd name="T52" fmla="*/ 68 w 1134"/>
                  <a:gd name="T53" fmla="*/ 90 h 764"/>
                  <a:gd name="T54" fmla="*/ 90 w 1134"/>
                  <a:gd name="T55" fmla="*/ 68 h 764"/>
                  <a:gd name="T56" fmla="*/ 118 w 1134"/>
                  <a:gd name="T57" fmla="*/ 56 h 764"/>
                  <a:gd name="T58" fmla="*/ 998 w 1134"/>
                  <a:gd name="T59" fmla="*/ 54 h 764"/>
                  <a:gd name="T60" fmla="*/ 1014 w 1134"/>
                  <a:gd name="T61" fmla="*/ 56 h 764"/>
                  <a:gd name="T62" fmla="*/ 1044 w 1134"/>
                  <a:gd name="T63" fmla="*/ 68 h 764"/>
                  <a:gd name="T64" fmla="*/ 1066 w 1134"/>
                  <a:gd name="T65" fmla="*/ 90 h 764"/>
                  <a:gd name="T66" fmla="*/ 1078 w 1134"/>
                  <a:gd name="T67" fmla="*/ 118 h 764"/>
                  <a:gd name="T68" fmla="*/ 1080 w 1134"/>
                  <a:gd name="T69" fmla="*/ 630 h 764"/>
                  <a:gd name="T70" fmla="*/ 1078 w 1134"/>
                  <a:gd name="T71" fmla="*/ 646 h 764"/>
                  <a:gd name="T72" fmla="*/ 1066 w 1134"/>
                  <a:gd name="T73" fmla="*/ 676 h 764"/>
                  <a:gd name="T74" fmla="*/ 1044 w 1134"/>
                  <a:gd name="T75" fmla="*/ 698 h 764"/>
                  <a:gd name="T76" fmla="*/ 1014 w 1134"/>
                  <a:gd name="T77" fmla="*/ 710 h 764"/>
                  <a:gd name="T78" fmla="*/ 536 w 1134"/>
                  <a:gd name="T79" fmla="*/ 710 h 764"/>
                  <a:gd name="T80" fmla="*/ 998 w 1134"/>
                  <a:gd name="T81" fmla="*/ 764 h 764"/>
                  <a:gd name="T82" fmla="*/ 1012 w 1134"/>
                  <a:gd name="T83" fmla="*/ 764 h 764"/>
                  <a:gd name="T84" fmla="*/ 1038 w 1134"/>
                  <a:gd name="T85" fmla="*/ 758 h 764"/>
                  <a:gd name="T86" fmla="*/ 1062 w 1134"/>
                  <a:gd name="T87" fmla="*/ 748 h 764"/>
                  <a:gd name="T88" fmla="*/ 1084 w 1134"/>
                  <a:gd name="T89" fmla="*/ 734 h 764"/>
                  <a:gd name="T90" fmla="*/ 1102 w 1134"/>
                  <a:gd name="T91" fmla="*/ 716 h 764"/>
                  <a:gd name="T92" fmla="*/ 1116 w 1134"/>
                  <a:gd name="T93" fmla="*/ 694 h 764"/>
                  <a:gd name="T94" fmla="*/ 1126 w 1134"/>
                  <a:gd name="T95" fmla="*/ 670 h 764"/>
                  <a:gd name="T96" fmla="*/ 1132 w 1134"/>
                  <a:gd name="T97" fmla="*/ 644 h 764"/>
                  <a:gd name="T98" fmla="*/ 1134 w 1134"/>
                  <a:gd name="T99" fmla="*/ 134 h 764"/>
                  <a:gd name="T100" fmla="*/ 1132 w 1134"/>
                  <a:gd name="T101" fmla="*/ 120 h 764"/>
                  <a:gd name="T102" fmla="*/ 1126 w 1134"/>
                  <a:gd name="T103" fmla="*/ 94 h 764"/>
                  <a:gd name="T104" fmla="*/ 1116 w 1134"/>
                  <a:gd name="T105" fmla="*/ 70 h 764"/>
                  <a:gd name="T106" fmla="*/ 1102 w 1134"/>
                  <a:gd name="T107" fmla="*/ 48 h 764"/>
                  <a:gd name="T108" fmla="*/ 1084 w 1134"/>
                  <a:gd name="T109" fmla="*/ 30 h 764"/>
                  <a:gd name="T110" fmla="*/ 1062 w 1134"/>
                  <a:gd name="T111" fmla="*/ 16 h 764"/>
                  <a:gd name="T112" fmla="*/ 1038 w 1134"/>
                  <a:gd name="T113" fmla="*/ 6 h 764"/>
                  <a:gd name="T114" fmla="*/ 1012 w 1134"/>
                  <a:gd name="T115" fmla="*/ 0 h 764"/>
                  <a:gd name="T116" fmla="*/ 998 w 1134"/>
                  <a:gd name="T117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4" h="764">
                    <a:moveTo>
                      <a:pt x="998" y="0"/>
                    </a:moveTo>
                    <a:lnTo>
                      <a:pt x="134" y="0"/>
                    </a:lnTo>
                    <a:lnTo>
                      <a:pt x="134" y="0"/>
                    </a:lnTo>
                    <a:lnTo>
                      <a:pt x="120" y="0"/>
                    </a:lnTo>
                    <a:lnTo>
                      <a:pt x="108" y="2"/>
                    </a:lnTo>
                    <a:lnTo>
                      <a:pt x="94" y="6"/>
                    </a:lnTo>
                    <a:lnTo>
                      <a:pt x="82" y="10"/>
                    </a:lnTo>
                    <a:lnTo>
                      <a:pt x="70" y="16"/>
                    </a:lnTo>
                    <a:lnTo>
                      <a:pt x="58" y="22"/>
                    </a:lnTo>
                    <a:lnTo>
                      <a:pt x="48" y="30"/>
                    </a:lnTo>
                    <a:lnTo>
                      <a:pt x="38" y="40"/>
                    </a:lnTo>
                    <a:lnTo>
                      <a:pt x="30" y="48"/>
                    </a:lnTo>
                    <a:lnTo>
                      <a:pt x="22" y="60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4"/>
                    </a:lnTo>
                    <a:lnTo>
                      <a:pt x="2" y="108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0" y="644"/>
                    </a:lnTo>
                    <a:lnTo>
                      <a:pt x="2" y="658"/>
                    </a:lnTo>
                    <a:lnTo>
                      <a:pt x="6" y="670"/>
                    </a:lnTo>
                    <a:lnTo>
                      <a:pt x="10" y="682"/>
                    </a:lnTo>
                    <a:lnTo>
                      <a:pt x="16" y="694"/>
                    </a:lnTo>
                    <a:lnTo>
                      <a:pt x="22" y="706"/>
                    </a:lnTo>
                    <a:lnTo>
                      <a:pt x="30" y="716"/>
                    </a:lnTo>
                    <a:lnTo>
                      <a:pt x="38" y="726"/>
                    </a:lnTo>
                    <a:lnTo>
                      <a:pt x="48" y="734"/>
                    </a:lnTo>
                    <a:lnTo>
                      <a:pt x="58" y="742"/>
                    </a:lnTo>
                    <a:lnTo>
                      <a:pt x="70" y="748"/>
                    </a:lnTo>
                    <a:lnTo>
                      <a:pt x="82" y="754"/>
                    </a:lnTo>
                    <a:lnTo>
                      <a:pt x="94" y="758"/>
                    </a:lnTo>
                    <a:lnTo>
                      <a:pt x="108" y="762"/>
                    </a:lnTo>
                    <a:lnTo>
                      <a:pt x="120" y="764"/>
                    </a:lnTo>
                    <a:lnTo>
                      <a:pt x="134" y="764"/>
                    </a:lnTo>
                    <a:lnTo>
                      <a:pt x="252" y="764"/>
                    </a:lnTo>
                    <a:lnTo>
                      <a:pt x="256" y="710"/>
                    </a:lnTo>
                    <a:lnTo>
                      <a:pt x="134" y="710"/>
                    </a:lnTo>
                    <a:lnTo>
                      <a:pt x="134" y="710"/>
                    </a:lnTo>
                    <a:lnTo>
                      <a:pt x="118" y="710"/>
                    </a:lnTo>
                    <a:lnTo>
                      <a:pt x="102" y="704"/>
                    </a:lnTo>
                    <a:lnTo>
                      <a:pt x="90" y="698"/>
                    </a:lnTo>
                    <a:lnTo>
                      <a:pt x="78" y="688"/>
                    </a:lnTo>
                    <a:lnTo>
                      <a:pt x="68" y="676"/>
                    </a:lnTo>
                    <a:lnTo>
                      <a:pt x="60" y="662"/>
                    </a:lnTo>
                    <a:lnTo>
                      <a:pt x="56" y="646"/>
                    </a:lnTo>
                    <a:lnTo>
                      <a:pt x="54" y="630"/>
                    </a:lnTo>
                    <a:lnTo>
                      <a:pt x="54" y="134"/>
                    </a:lnTo>
                    <a:lnTo>
                      <a:pt x="54" y="134"/>
                    </a:lnTo>
                    <a:lnTo>
                      <a:pt x="56" y="118"/>
                    </a:lnTo>
                    <a:lnTo>
                      <a:pt x="60" y="104"/>
                    </a:lnTo>
                    <a:lnTo>
                      <a:pt x="68" y="90"/>
                    </a:lnTo>
                    <a:lnTo>
                      <a:pt x="78" y="78"/>
                    </a:lnTo>
                    <a:lnTo>
                      <a:pt x="90" y="68"/>
                    </a:lnTo>
                    <a:lnTo>
                      <a:pt x="102" y="60"/>
                    </a:lnTo>
                    <a:lnTo>
                      <a:pt x="118" y="56"/>
                    </a:lnTo>
                    <a:lnTo>
                      <a:pt x="134" y="54"/>
                    </a:lnTo>
                    <a:lnTo>
                      <a:pt x="998" y="54"/>
                    </a:lnTo>
                    <a:lnTo>
                      <a:pt x="998" y="54"/>
                    </a:lnTo>
                    <a:lnTo>
                      <a:pt x="1014" y="56"/>
                    </a:lnTo>
                    <a:lnTo>
                      <a:pt x="1030" y="60"/>
                    </a:lnTo>
                    <a:lnTo>
                      <a:pt x="1044" y="68"/>
                    </a:lnTo>
                    <a:lnTo>
                      <a:pt x="1056" y="78"/>
                    </a:lnTo>
                    <a:lnTo>
                      <a:pt x="1066" y="90"/>
                    </a:lnTo>
                    <a:lnTo>
                      <a:pt x="1072" y="104"/>
                    </a:lnTo>
                    <a:lnTo>
                      <a:pt x="1078" y="118"/>
                    </a:lnTo>
                    <a:lnTo>
                      <a:pt x="1080" y="134"/>
                    </a:lnTo>
                    <a:lnTo>
                      <a:pt x="1080" y="630"/>
                    </a:lnTo>
                    <a:lnTo>
                      <a:pt x="1080" y="630"/>
                    </a:lnTo>
                    <a:lnTo>
                      <a:pt x="1078" y="646"/>
                    </a:lnTo>
                    <a:lnTo>
                      <a:pt x="1072" y="662"/>
                    </a:lnTo>
                    <a:lnTo>
                      <a:pt x="1066" y="676"/>
                    </a:lnTo>
                    <a:lnTo>
                      <a:pt x="1056" y="688"/>
                    </a:lnTo>
                    <a:lnTo>
                      <a:pt x="1044" y="698"/>
                    </a:lnTo>
                    <a:lnTo>
                      <a:pt x="1030" y="704"/>
                    </a:lnTo>
                    <a:lnTo>
                      <a:pt x="1014" y="710"/>
                    </a:lnTo>
                    <a:lnTo>
                      <a:pt x="998" y="710"/>
                    </a:lnTo>
                    <a:lnTo>
                      <a:pt x="536" y="710"/>
                    </a:lnTo>
                    <a:lnTo>
                      <a:pt x="540" y="764"/>
                    </a:lnTo>
                    <a:lnTo>
                      <a:pt x="998" y="764"/>
                    </a:lnTo>
                    <a:lnTo>
                      <a:pt x="998" y="764"/>
                    </a:lnTo>
                    <a:lnTo>
                      <a:pt x="1012" y="764"/>
                    </a:lnTo>
                    <a:lnTo>
                      <a:pt x="1026" y="762"/>
                    </a:lnTo>
                    <a:lnTo>
                      <a:pt x="1038" y="758"/>
                    </a:lnTo>
                    <a:lnTo>
                      <a:pt x="1050" y="754"/>
                    </a:lnTo>
                    <a:lnTo>
                      <a:pt x="1062" y="748"/>
                    </a:lnTo>
                    <a:lnTo>
                      <a:pt x="1074" y="742"/>
                    </a:lnTo>
                    <a:lnTo>
                      <a:pt x="1084" y="734"/>
                    </a:lnTo>
                    <a:lnTo>
                      <a:pt x="1094" y="726"/>
                    </a:lnTo>
                    <a:lnTo>
                      <a:pt x="1102" y="716"/>
                    </a:lnTo>
                    <a:lnTo>
                      <a:pt x="1110" y="706"/>
                    </a:lnTo>
                    <a:lnTo>
                      <a:pt x="1116" y="694"/>
                    </a:lnTo>
                    <a:lnTo>
                      <a:pt x="1122" y="682"/>
                    </a:lnTo>
                    <a:lnTo>
                      <a:pt x="1126" y="670"/>
                    </a:lnTo>
                    <a:lnTo>
                      <a:pt x="1130" y="658"/>
                    </a:lnTo>
                    <a:lnTo>
                      <a:pt x="1132" y="644"/>
                    </a:lnTo>
                    <a:lnTo>
                      <a:pt x="1134" y="630"/>
                    </a:lnTo>
                    <a:lnTo>
                      <a:pt x="1134" y="134"/>
                    </a:lnTo>
                    <a:lnTo>
                      <a:pt x="1134" y="134"/>
                    </a:lnTo>
                    <a:lnTo>
                      <a:pt x="1132" y="120"/>
                    </a:lnTo>
                    <a:lnTo>
                      <a:pt x="1130" y="108"/>
                    </a:lnTo>
                    <a:lnTo>
                      <a:pt x="1126" y="94"/>
                    </a:lnTo>
                    <a:lnTo>
                      <a:pt x="1122" y="82"/>
                    </a:lnTo>
                    <a:lnTo>
                      <a:pt x="1116" y="70"/>
                    </a:lnTo>
                    <a:lnTo>
                      <a:pt x="1110" y="60"/>
                    </a:lnTo>
                    <a:lnTo>
                      <a:pt x="1102" y="48"/>
                    </a:lnTo>
                    <a:lnTo>
                      <a:pt x="1094" y="40"/>
                    </a:lnTo>
                    <a:lnTo>
                      <a:pt x="1084" y="30"/>
                    </a:lnTo>
                    <a:lnTo>
                      <a:pt x="1074" y="22"/>
                    </a:lnTo>
                    <a:lnTo>
                      <a:pt x="1062" y="16"/>
                    </a:lnTo>
                    <a:lnTo>
                      <a:pt x="1050" y="10"/>
                    </a:lnTo>
                    <a:lnTo>
                      <a:pt x="1038" y="6"/>
                    </a:lnTo>
                    <a:lnTo>
                      <a:pt x="1026" y="2"/>
                    </a:lnTo>
                    <a:lnTo>
                      <a:pt x="1012" y="0"/>
                    </a:lnTo>
                    <a:lnTo>
                      <a:pt x="998" y="0"/>
                    </a:lnTo>
                    <a:lnTo>
                      <a:pt x="998" y="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8" name="î$1íďè"/>
              <p:cNvSpPr/>
              <p:nvPr/>
            </p:nvSpPr>
            <p:spPr bwMode="auto">
              <a:xfrm>
                <a:off x="-10545763" y="1733550"/>
                <a:ext cx="260350" cy="282575"/>
              </a:xfrm>
              <a:custGeom>
                <a:avLst/>
                <a:gdLst>
                  <a:gd name="T0" fmla="*/ 164 w 164"/>
                  <a:gd name="T1" fmla="*/ 82 h 178"/>
                  <a:gd name="T2" fmla="*/ 164 w 164"/>
                  <a:gd name="T3" fmla="*/ 82 h 178"/>
                  <a:gd name="T4" fmla="*/ 162 w 164"/>
                  <a:gd name="T5" fmla="*/ 66 h 178"/>
                  <a:gd name="T6" fmla="*/ 158 w 164"/>
                  <a:gd name="T7" fmla="*/ 50 h 178"/>
                  <a:gd name="T8" fmla="*/ 150 w 164"/>
                  <a:gd name="T9" fmla="*/ 36 h 178"/>
                  <a:gd name="T10" fmla="*/ 140 w 164"/>
                  <a:gd name="T11" fmla="*/ 24 h 178"/>
                  <a:gd name="T12" fmla="*/ 128 w 164"/>
                  <a:gd name="T13" fmla="*/ 14 h 178"/>
                  <a:gd name="T14" fmla="*/ 114 w 164"/>
                  <a:gd name="T15" fmla="*/ 6 h 178"/>
                  <a:gd name="T16" fmla="*/ 98 w 164"/>
                  <a:gd name="T17" fmla="*/ 2 h 178"/>
                  <a:gd name="T18" fmla="*/ 82 w 164"/>
                  <a:gd name="T19" fmla="*/ 0 h 178"/>
                  <a:gd name="T20" fmla="*/ 82 w 164"/>
                  <a:gd name="T21" fmla="*/ 0 h 178"/>
                  <a:gd name="T22" fmla="*/ 66 w 164"/>
                  <a:gd name="T23" fmla="*/ 2 h 178"/>
                  <a:gd name="T24" fmla="*/ 50 w 164"/>
                  <a:gd name="T25" fmla="*/ 6 h 178"/>
                  <a:gd name="T26" fmla="*/ 36 w 164"/>
                  <a:gd name="T27" fmla="*/ 14 h 178"/>
                  <a:gd name="T28" fmla="*/ 24 w 164"/>
                  <a:gd name="T29" fmla="*/ 24 h 178"/>
                  <a:gd name="T30" fmla="*/ 14 w 164"/>
                  <a:gd name="T31" fmla="*/ 36 h 178"/>
                  <a:gd name="T32" fmla="*/ 8 w 164"/>
                  <a:gd name="T33" fmla="*/ 50 h 178"/>
                  <a:gd name="T34" fmla="*/ 2 w 164"/>
                  <a:gd name="T35" fmla="*/ 66 h 178"/>
                  <a:gd name="T36" fmla="*/ 0 w 164"/>
                  <a:gd name="T37" fmla="*/ 82 h 178"/>
                  <a:gd name="T38" fmla="*/ 0 w 164"/>
                  <a:gd name="T39" fmla="*/ 82 h 178"/>
                  <a:gd name="T40" fmla="*/ 2 w 164"/>
                  <a:gd name="T41" fmla="*/ 98 h 178"/>
                  <a:gd name="T42" fmla="*/ 8 w 164"/>
                  <a:gd name="T43" fmla="*/ 116 h 178"/>
                  <a:gd name="T44" fmla="*/ 14 w 164"/>
                  <a:gd name="T45" fmla="*/ 132 h 178"/>
                  <a:gd name="T46" fmla="*/ 24 w 164"/>
                  <a:gd name="T47" fmla="*/ 148 h 178"/>
                  <a:gd name="T48" fmla="*/ 36 w 164"/>
                  <a:gd name="T49" fmla="*/ 160 h 178"/>
                  <a:gd name="T50" fmla="*/ 50 w 164"/>
                  <a:gd name="T51" fmla="*/ 170 h 178"/>
                  <a:gd name="T52" fmla="*/ 66 w 164"/>
                  <a:gd name="T53" fmla="*/ 176 h 178"/>
                  <a:gd name="T54" fmla="*/ 82 w 164"/>
                  <a:gd name="T55" fmla="*/ 178 h 178"/>
                  <a:gd name="T56" fmla="*/ 82 w 164"/>
                  <a:gd name="T57" fmla="*/ 178 h 178"/>
                  <a:gd name="T58" fmla="*/ 98 w 164"/>
                  <a:gd name="T59" fmla="*/ 176 h 178"/>
                  <a:gd name="T60" fmla="*/ 114 w 164"/>
                  <a:gd name="T61" fmla="*/ 170 h 178"/>
                  <a:gd name="T62" fmla="*/ 128 w 164"/>
                  <a:gd name="T63" fmla="*/ 160 h 178"/>
                  <a:gd name="T64" fmla="*/ 140 w 164"/>
                  <a:gd name="T65" fmla="*/ 148 h 178"/>
                  <a:gd name="T66" fmla="*/ 150 w 164"/>
                  <a:gd name="T67" fmla="*/ 132 h 178"/>
                  <a:gd name="T68" fmla="*/ 158 w 164"/>
                  <a:gd name="T69" fmla="*/ 116 h 178"/>
                  <a:gd name="T70" fmla="*/ 162 w 164"/>
                  <a:gd name="T71" fmla="*/ 98 h 178"/>
                  <a:gd name="T72" fmla="*/ 164 w 164"/>
                  <a:gd name="T73" fmla="*/ 82 h 178"/>
                  <a:gd name="T74" fmla="*/ 164 w 164"/>
                  <a:gd name="T75" fmla="*/ 8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178">
                    <a:moveTo>
                      <a:pt x="164" y="82"/>
                    </a:moveTo>
                    <a:lnTo>
                      <a:pt x="164" y="82"/>
                    </a:lnTo>
                    <a:lnTo>
                      <a:pt x="162" y="66"/>
                    </a:lnTo>
                    <a:lnTo>
                      <a:pt x="158" y="50"/>
                    </a:lnTo>
                    <a:lnTo>
                      <a:pt x="150" y="36"/>
                    </a:lnTo>
                    <a:lnTo>
                      <a:pt x="140" y="24"/>
                    </a:lnTo>
                    <a:lnTo>
                      <a:pt x="128" y="14"/>
                    </a:lnTo>
                    <a:lnTo>
                      <a:pt x="114" y="6"/>
                    </a:lnTo>
                    <a:lnTo>
                      <a:pt x="98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6" y="2"/>
                    </a:lnTo>
                    <a:lnTo>
                      <a:pt x="50" y="6"/>
                    </a:lnTo>
                    <a:lnTo>
                      <a:pt x="36" y="14"/>
                    </a:lnTo>
                    <a:lnTo>
                      <a:pt x="24" y="24"/>
                    </a:lnTo>
                    <a:lnTo>
                      <a:pt x="14" y="36"/>
                    </a:lnTo>
                    <a:lnTo>
                      <a:pt x="8" y="50"/>
                    </a:lnTo>
                    <a:lnTo>
                      <a:pt x="2" y="66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98"/>
                    </a:lnTo>
                    <a:lnTo>
                      <a:pt x="8" y="116"/>
                    </a:lnTo>
                    <a:lnTo>
                      <a:pt x="14" y="132"/>
                    </a:lnTo>
                    <a:lnTo>
                      <a:pt x="24" y="148"/>
                    </a:lnTo>
                    <a:lnTo>
                      <a:pt x="36" y="160"/>
                    </a:lnTo>
                    <a:lnTo>
                      <a:pt x="50" y="170"/>
                    </a:lnTo>
                    <a:lnTo>
                      <a:pt x="66" y="176"/>
                    </a:lnTo>
                    <a:lnTo>
                      <a:pt x="82" y="178"/>
                    </a:lnTo>
                    <a:lnTo>
                      <a:pt x="82" y="178"/>
                    </a:lnTo>
                    <a:lnTo>
                      <a:pt x="98" y="176"/>
                    </a:lnTo>
                    <a:lnTo>
                      <a:pt x="114" y="170"/>
                    </a:lnTo>
                    <a:lnTo>
                      <a:pt x="128" y="160"/>
                    </a:lnTo>
                    <a:lnTo>
                      <a:pt x="140" y="148"/>
                    </a:lnTo>
                    <a:lnTo>
                      <a:pt x="150" y="132"/>
                    </a:lnTo>
                    <a:lnTo>
                      <a:pt x="158" y="116"/>
                    </a:lnTo>
                    <a:lnTo>
                      <a:pt x="162" y="98"/>
                    </a:lnTo>
                    <a:lnTo>
                      <a:pt x="164" y="82"/>
                    </a:lnTo>
                    <a:lnTo>
                      <a:pt x="164" y="82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9" name="ïšḷîḓé"/>
              <p:cNvSpPr/>
              <p:nvPr/>
            </p:nvSpPr>
            <p:spPr bwMode="auto">
              <a:xfrm>
                <a:off x="-10752138" y="2028825"/>
                <a:ext cx="838200" cy="1047750"/>
              </a:xfrm>
              <a:custGeom>
                <a:avLst/>
                <a:gdLst>
                  <a:gd name="T0" fmla="*/ 64 w 528"/>
                  <a:gd name="T1" fmla="*/ 32 h 660"/>
                  <a:gd name="T2" fmla="*/ 60 w 528"/>
                  <a:gd name="T3" fmla="*/ 36 h 660"/>
                  <a:gd name="T4" fmla="*/ 54 w 528"/>
                  <a:gd name="T5" fmla="*/ 48 h 660"/>
                  <a:gd name="T6" fmla="*/ 0 w 528"/>
                  <a:gd name="T7" fmla="*/ 282 h 660"/>
                  <a:gd name="T8" fmla="*/ 0 w 528"/>
                  <a:gd name="T9" fmla="*/ 296 h 660"/>
                  <a:gd name="T10" fmla="*/ 8 w 528"/>
                  <a:gd name="T11" fmla="*/ 312 h 660"/>
                  <a:gd name="T12" fmla="*/ 24 w 528"/>
                  <a:gd name="T13" fmla="*/ 322 h 660"/>
                  <a:gd name="T14" fmla="*/ 32 w 528"/>
                  <a:gd name="T15" fmla="*/ 322 h 660"/>
                  <a:gd name="T16" fmla="*/ 58 w 528"/>
                  <a:gd name="T17" fmla="*/ 306 h 660"/>
                  <a:gd name="T18" fmla="*/ 110 w 528"/>
                  <a:gd name="T19" fmla="*/ 82 h 660"/>
                  <a:gd name="T20" fmla="*/ 96 w 528"/>
                  <a:gd name="T21" fmla="*/ 618 h 660"/>
                  <a:gd name="T22" fmla="*/ 98 w 528"/>
                  <a:gd name="T23" fmla="*/ 634 h 660"/>
                  <a:gd name="T24" fmla="*/ 110 w 528"/>
                  <a:gd name="T25" fmla="*/ 652 h 660"/>
                  <a:gd name="T26" fmla="*/ 132 w 528"/>
                  <a:gd name="T27" fmla="*/ 660 h 660"/>
                  <a:gd name="T28" fmla="*/ 134 w 528"/>
                  <a:gd name="T29" fmla="*/ 660 h 660"/>
                  <a:gd name="T30" fmla="*/ 156 w 528"/>
                  <a:gd name="T31" fmla="*/ 654 h 660"/>
                  <a:gd name="T32" fmla="*/ 170 w 528"/>
                  <a:gd name="T33" fmla="*/ 638 h 660"/>
                  <a:gd name="T34" fmla="*/ 196 w 528"/>
                  <a:gd name="T35" fmla="*/ 336 h 660"/>
                  <a:gd name="T36" fmla="*/ 212 w 528"/>
                  <a:gd name="T37" fmla="*/ 340 h 660"/>
                  <a:gd name="T38" fmla="*/ 228 w 528"/>
                  <a:gd name="T39" fmla="*/ 336 h 660"/>
                  <a:gd name="T40" fmla="*/ 252 w 528"/>
                  <a:gd name="T41" fmla="*/ 632 h 660"/>
                  <a:gd name="T42" fmla="*/ 264 w 528"/>
                  <a:gd name="T43" fmla="*/ 650 h 660"/>
                  <a:gd name="T44" fmla="*/ 282 w 528"/>
                  <a:gd name="T45" fmla="*/ 660 h 660"/>
                  <a:gd name="T46" fmla="*/ 292 w 528"/>
                  <a:gd name="T47" fmla="*/ 660 h 660"/>
                  <a:gd name="T48" fmla="*/ 308 w 528"/>
                  <a:gd name="T49" fmla="*/ 656 h 660"/>
                  <a:gd name="T50" fmla="*/ 324 w 528"/>
                  <a:gd name="T51" fmla="*/ 640 h 660"/>
                  <a:gd name="T52" fmla="*/ 328 w 528"/>
                  <a:gd name="T53" fmla="*/ 618 h 660"/>
                  <a:gd name="T54" fmla="*/ 302 w 528"/>
                  <a:gd name="T55" fmla="*/ 80 h 660"/>
                  <a:gd name="T56" fmla="*/ 330 w 528"/>
                  <a:gd name="T57" fmla="*/ 88 h 660"/>
                  <a:gd name="T58" fmla="*/ 486 w 528"/>
                  <a:gd name="T59" fmla="*/ 140 h 660"/>
                  <a:gd name="T60" fmla="*/ 496 w 528"/>
                  <a:gd name="T61" fmla="*/ 142 h 660"/>
                  <a:gd name="T62" fmla="*/ 522 w 528"/>
                  <a:gd name="T63" fmla="*/ 128 h 660"/>
                  <a:gd name="T64" fmla="*/ 528 w 528"/>
                  <a:gd name="T65" fmla="*/ 112 h 660"/>
                  <a:gd name="T66" fmla="*/ 524 w 528"/>
                  <a:gd name="T67" fmla="*/ 94 h 660"/>
                  <a:gd name="T68" fmla="*/ 512 w 528"/>
                  <a:gd name="T69" fmla="*/ 82 h 660"/>
                  <a:gd name="T70" fmla="*/ 352 w 528"/>
                  <a:gd name="T71" fmla="*/ 26 h 660"/>
                  <a:gd name="T72" fmla="*/ 268 w 528"/>
                  <a:gd name="T73" fmla="*/ 4 h 660"/>
                  <a:gd name="T74" fmla="*/ 216 w 528"/>
                  <a:gd name="T75" fmla="*/ 16 h 660"/>
                  <a:gd name="T76" fmla="*/ 212 w 528"/>
                  <a:gd name="T77" fmla="*/ 230 h 660"/>
                  <a:gd name="T78" fmla="*/ 208 w 528"/>
                  <a:gd name="T79" fmla="*/ 16 h 660"/>
                  <a:gd name="T80" fmla="*/ 178 w 528"/>
                  <a:gd name="T81" fmla="*/ 2 h 660"/>
                  <a:gd name="T82" fmla="*/ 86 w 528"/>
                  <a:gd name="T83" fmla="*/ 22 h 660"/>
                  <a:gd name="T84" fmla="*/ 70 w 528"/>
                  <a:gd name="T85" fmla="*/ 3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8" h="660">
                    <a:moveTo>
                      <a:pt x="70" y="30"/>
                    </a:moveTo>
                    <a:lnTo>
                      <a:pt x="70" y="30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54" y="48"/>
                    </a:lnTo>
                    <a:lnTo>
                      <a:pt x="54" y="48"/>
                    </a:lnTo>
                    <a:lnTo>
                      <a:pt x="52" y="50"/>
                    </a:lnTo>
                    <a:lnTo>
                      <a:pt x="0" y="282"/>
                    </a:lnTo>
                    <a:lnTo>
                      <a:pt x="0" y="282"/>
                    </a:lnTo>
                    <a:lnTo>
                      <a:pt x="0" y="288"/>
                    </a:lnTo>
                    <a:lnTo>
                      <a:pt x="0" y="296"/>
                    </a:lnTo>
                    <a:lnTo>
                      <a:pt x="2" y="302"/>
                    </a:lnTo>
                    <a:lnTo>
                      <a:pt x="4" y="306"/>
                    </a:lnTo>
                    <a:lnTo>
                      <a:pt x="8" y="312"/>
                    </a:lnTo>
                    <a:lnTo>
                      <a:pt x="14" y="316"/>
                    </a:lnTo>
                    <a:lnTo>
                      <a:pt x="18" y="318"/>
                    </a:lnTo>
                    <a:lnTo>
                      <a:pt x="24" y="322"/>
                    </a:lnTo>
                    <a:lnTo>
                      <a:pt x="24" y="322"/>
                    </a:lnTo>
                    <a:lnTo>
                      <a:pt x="32" y="322"/>
                    </a:lnTo>
                    <a:lnTo>
                      <a:pt x="32" y="322"/>
                    </a:lnTo>
                    <a:lnTo>
                      <a:pt x="42" y="320"/>
                    </a:lnTo>
                    <a:lnTo>
                      <a:pt x="52" y="314"/>
                    </a:lnTo>
                    <a:lnTo>
                      <a:pt x="58" y="306"/>
                    </a:lnTo>
                    <a:lnTo>
                      <a:pt x="64" y="296"/>
                    </a:lnTo>
                    <a:lnTo>
                      <a:pt x="110" y="82"/>
                    </a:lnTo>
                    <a:lnTo>
                      <a:pt x="110" y="82"/>
                    </a:lnTo>
                    <a:lnTo>
                      <a:pt x="122" y="80"/>
                    </a:lnTo>
                    <a:lnTo>
                      <a:pt x="122" y="300"/>
                    </a:lnTo>
                    <a:lnTo>
                      <a:pt x="96" y="618"/>
                    </a:lnTo>
                    <a:lnTo>
                      <a:pt x="96" y="618"/>
                    </a:lnTo>
                    <a:lnTo>
                      <a:pt x="96" y="626"/>
                    </a:lnTo>
                    <a:lnTo>
                      <a:pt x="98" y="634"/>
                    </a:lnTo>
                    <a:lnTo>
                      <a:pt x="102" y="640"/>
                    </a:lnTo>
                    <a:lnTo>
                      <a:pt x="106" y="646"/>
                    </a:lnTo>
                    <a:lnTo>
                      <a:pt x="110" y="652"/>
                    </a:lnTo>
                    <a:lnTo>
                      <a:pt x="118" y="656"/>
                    </a:lnTo>
                    <a:lnTo>
                      <a:pt x="124" y="658"/>
                    </a:lnTo>
                    <a:lnTo>
                      <a:pt x="132" y="660"/>
                    </a:lnTo>
                    <a:lnTo>
                      <a:pt x="132" y="660"/>
                    </a:lnTo>
                    <a:lnTo>
                      <a:pt x="134" y="660"/>
                    </a:lnTo>
                    <a:lnTo>
                      <a:pt x="134" y="660"/>
                    </a:lnTo>
                    <a:lnTo>
                      <a:pt x="142" y="660"/>
                    </a:lnTo>
                    <a:lnTo>
                      <a:pt x="150" y="658"/>
                    </a:lnTo>
                    <a:lnTo>
                      <a:pt x="156" y="654"/>
                    </a:lnTo>
                    <a:lnTo>
                      <a:pt x="162" y="650"/>
                    </a:lnTo>
                    <a:lnTo>
                      <a:pt x="166" y="644"/>
                    </a:lnTo>
                    <a:lnTo>
                      <a:pt x="170" y="638"/>
                    </a:lnTo>
                    <a:lnTo>
                      <a:pt x="172" y="632"/>
                    </a:lnTo>
                    <a:lnTo>
                      <a:pt x="174" y="624"/>
                    </a:lnTo>
                    <a:lnTo>
                      <a:pt x="196" y="336"/>
                    </a:lnTo>
                    <a:lnTo>
                      <a:pt x="196" y="336"/>
                    </a:lnTo>
                    <a:lnTo>
                      <a:pt x="204" y="338"/>
                    </a:lnTo>
                    <a:lnTo>
                      <a:pt x="212" y="340"/>
                    </a:lnTo>
                    <a:lnTo>
                      <a:pt x="212" y="340"/>
                    </a:lnTo>
                    <a:lnTo>
                      <a:pt x="220" y="338"/>
                    </a:lnTo>
                    <a:lnTo>
                      <a:pt x="228" y="336"/>
                    </a:lnTo>
                    <a:lnTo>
                      <a:pt x="250" y="624"/>
                    </a:lnTo>
                    <a:lnTo>
                      <a:pt x="250" y="624"/>
                    </a:lnTo>
                    <a:lnTo>
                      <a:pt x="252" y="632"/>
                    </a:lnTo>
                    <a:lnTo>
                      <a:pt x="254" y="638"/>
                    </a:lnTo>
                    <a:lnTo>
                      <a:pt x="258" y="644"/>
                    </a:lnTo>
                    <a:lnTo>
                      <a:pt x="264" y="650"/>
                    </a:lnTo>
                    <a:lnTo>
                      <a:pt x="268" y="654"/>
                    </a:lnTo>
                    <a:lnTo>
                      <a:pt x="276" y="658"/>
                    </a:lnTo>
                    <a:lnTo>
                      <a:pt x="282" y="660"/>
                    </a:lnTo>
                    <a:lnTo>
                      <a:pt x="290" y="660"/>
                    </a:lnTo>
                    <a:lnTo>
                      <a:pt x="290" y="660"/>
                    </a:lnTo>
                    <a:lnTo>
                      <a:pt x="292" y="660"/>
                    </a:lnTo>
                    <a:lnTo>
                      <a:pt x="292" y="660"/>
                    </a:lnTo>
                    <a:lnTo>
                      <a:pt x="300" y="658"/>
                    </a:lnTo>
                    <a:lnTo>
                      <a:pt x="308" y="656"/>
                    </a:lnTo>
                    <a:lnTo>
                      <a:pt x="314" y="652"/>
                    </a:lnTo>
                    <a:lnTo>
                      <a:pt x="318" y="646"/>
                    </a:lnTo>
                    <a:lnTo>
                      <a:pt x="324" y="640"/>
                    </a:lnTo>
                    <a:lnTo>
                      <a:pt x="326" y="634"/>
                    </a:lnTo>
                    <a:lnTo>
                      <a:pt x="328" y="626"/>
                    </a:lnTo>
                    <a:lnTo>
                      <a:pt x="328" y="618"/>
                    </a:lnTo>
                    <a:lnTo>
                      <a:pt x="302" y="300"/>
                    </a:lnTo>
                    <a:lnTo>
                      <a:pt x="302" y="80"/>
                    </a:lnTo>
                    <a:lnTo>
                      <a:pt x="302" y="80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486" y="140"/>
                    </a:lnTo>
                    <a:lnTo>
                      <a:pt x="486" y="140"/>
                    </a:lnTo>
                    <a:lnTo>
                      <a:pt x="496" y="142"/>
                    </a:lnTo>
                    <a:lnTo>
                      <a:pt x="496" y="142"/>
                    </a:lnTo>
                    <a:lnTo>
                      <a:pt x="506" y="140"/>
                    </a:lnTo>
                    <a:lnTo>
                      <a:pt x="514" y="136"/>
                    </a:lnTo>
                    <a:lnTo>
                      <a:pt x="522" y="128"/>
                    </a:lnTo>
                    <a:lnTo>
                      <a:pt x="526" y="120"/>
                    </a:lnTo>
                    <a:lnTo>
                      <a:pt x="526" y="120"/>
                    </a:lnTo>
                    <a:lnTo>
                      <a:pt x="528" y="112"/>
                    </a:lnTo>
                    <a:lnTo>
                      <a:pt x="528" y="106"/>
                    </a:lnTo>
                    <a:lnTo>
                      <a:pt x="526" y="100"/>
                    </a:lnTo>
                    <a:lnTo>
                      <a:pt x="524" y="94"/>
                    </a:lnTo>
                    <a:lnTo>
                      <a:pt x="522" y="90"/>
                    </a:lnTo>
                    <a:lnTo>
                      <a:pt x="518" y="84"/>
                    </a:lnTo>
                    <a:lnTo>
                      <a:pt x="512" y="82"/>
                    </a:lnTo>
                    <a:lnTo>
                      <a:pt x="506" y="78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36" y="22"/>
                    </a:lnTo>
                    <a:lnTo>
                      <a:pt x="306" y="14"/>
                    </a:lnTo>
                    <a:lnTo>
                      <a:pt x="268" y="4"/>
                    </a:lnTo>
                    <a:lnTo>
                      <a:pt x="246" y="2"/>
                    </a:lnTo>
                    <a:lnTo>
                      <a:pt x="224" y="0"/>
                    </a:lnTo>
                    <a:lnTo>
                      <a:pt x="216" y="16"/>
                    </a:lnTo>
                    <a:lnTo>
                      <a:pt x="216" y="16"/>
                    </a:lnTo>
                    <a:lnTo>
                      <a:pt x="238" y="184"/>
                    </a:lnTo>
                    <a:lnTo>
                      <a:pt x="212" y="230"/>
                    </a:lnTo>
                    <a:lnTo>
                      <a:pt x="186" y="184"/>
                    </a:lnTo>
                    <a:lnTo>
                      <a:pt x="208" y="16"/>
                    </a:lnTo>
                    <a:lnTo>
                      <a:pt x="208" y="16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78" y="2"/>
                    </a:lnTo>
                    <a:lnTo>
                      <a:pt x="156" y="6"/>
                    </a:lnTo>
                    <a:lnTo>
                      <a:pt x="116" y="14"/>
                    </a:lnTo>
                    <a:lnTo>
                      <a:pt x="86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0" y="30"/>
                    </a:lnTo>
                    <a:lnTo>
                      <a:pt x="70" y="3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0" name="ïš1ïďe"/>
              <p:cNvSpPr/>
              <p:nvPr/>
            </p:nvSpPr>
            <p:spPr bwMode="auto">
              <a:xfrm>
                <a:off x="-9974263" y="2286000"/>
                <a:ext cx="82550" cy="234950"/>
              </a:xfrm>
              <a:prstGeom prst="rect">
                <a:avLst/>
              </a:pr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1" name="ïṣľïdé"/>
              <p:cNvSpPr/>
              <p:nvPr/>
            </p:nvSpPr>
            <p:spPr bwMode="auto">
              <a:xfrm>
                <a:off x="-9850438" y="2178050"/>
                <a:ext cx="85725" cy="342900"/>
              </a:xfrm>
              <a:prstGeom prst="rect">
                <a:avLst/>
              </a:pr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2" name="iṧliḑê"/>
              <p:cNvSpPr/>
              <p:nvPr/>
            </p:nvSpPr>
            <p:spPr bwMode="auto">
              <a:xfrm>
                <a:off x="-9723438" y="2047875"/>
                <a:ext cx="85725" cy="473075"/>
              </a:xfrm>
              <a:prstGeom prst="rect">
                <a:avLst/>
              </a:pr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11" name="ísḻïdè"/>
            <p:cNvSpPr/>
            <p:nvPr/>
          </p:nvSpPr>
          <p:spPr bwMode="auto">
            <a:xfrm>
              <a:off x="6591391" y="3673868"/>
              <a:ext cx="588671" cy="408272"/>
            </a:xfrm>
            <a:custGeom>
              <a:avLst/>
              <a:gdLst>
                <a:gd name="T0" fmla="*/ 736 w 992"/>
                <a:gd name="T1" fmla="*/ 102 h 688"/>
                <a:gd name="T2" fmla="*/ 562 w 992"/>
                <a:gd name="T3" fmla="*/ 8 h 688"/>
                <a:gd name="T4" fmla="*/ 470 w 992"/>
                <a:gd name="T5" fmla="*/ 26 h 688"/>
                <a:gd name="T6" fmla="*/ 418 w 992"/>
                <a:gd name="T7" fmla="*/ 38 h 688"/>
                <a:gd name="T8" fmla="*/ 256 w 992"/>
                <a:gd name="T9" fmla="*/ 128 h 688"/>
                <a:gd name="T10" fmla="*/ 186 w 992"/>
                <a:gd name="T11" fmla="*/ 436 h 688"/>
                <a:gd name="T12" fmla="*/ 170 w 992"/>
                <a:gd name="T13" fmla="*/ 502 h 688"/>
                <a:gd name="T14" fmla="*/ 204 w 992"/>
                <a:gd name="T15" fmla="*/ 534 h 688"/>
                <a:gd name="T16" fmla="*/ 240 w 992"/>
                <a:gd name="T17" fmla="*/ 540 h 688"/>
                <a:gd name="T18" fmla="*/ 294 w 992"/>
                <a:gd name="T19" fmla="*/ 588 h 688"/>
                <a:gd name="T20" fmla="*/ 334 w 992"/>
                <a:gd name="T21" fmla="*/ 610 h 688"/>
                <a:gd name="T22" fmla="*/ 400 w 992"/>
                <a:gd name="T23" fmla="*/ 640 h 688"/>
                <a:gd name="T24" fmla="*/ 428 w 992"/>
                <a:gd name="T25" fmla="*/ 674 h 688"/>
                <a:gd name="T26" fmla="*/ 492 w 992"/>
                <a:gd name="T27" fmla="*/ 684 h 688"/>
                <a:gd name="T28" fmla="*/ 548 w 992"/>
                <a:gd name="T29" fmla="*/ 602 h 688"/>
                <a:gd name="T30" fmla="*/ 608 w 992"/>
                <a:gd name="T31" fmla="*/ 604 h 688"/>
                <a:gd name="T32" fmla="*/ 648 w 992"/>
                <a:gd name="T33" fmla="*/ 566 h 688"/>
                <a:gd name="T34" fmla="*/ 674 w 992"/>
                <a:gd name="T35" fmla="*/ 542 h 688"/>
                <a:gd name="T36" fmla="*/ 722 w 992"/>
                <a:gd name="T37" fmla="*/ 536 h 688"/>
                <a:gd name="T38" fmla="*/ 740 w 992"/>
                <a:gd name="T39" fmla="*/ 488 h 688"/>
                <a:gd name="T40" fmla="*/ 752 w 992"/>
                <a:gd name="T41" fmla="*/ 470 h 688"/>
                <a:gd name="T42" fmla="*/ 992 w 992"/>
                <a:gd name="T43" fmla="*/ 402 h 688"/>
                <a:gd name="T44" fmla="*/ 476 w 992"/>
                <a:gd name="T45" fmla="*/ 670 h 688"/>
                <a:gd name="T46" fmla="*/ 434 w 992"/>
                <a:gd name="T47" fmla="*/ 656 h 688"/>
                <a:gd name="T48" fmla="*/ 412 w 992"/>
                <a:gd name="T49" fmla="*/ 622 h 688"/>
                <a:gd name="T50" fmla="*/ 354 w 992"/>
                <a:gd name="T51" fmla="*/ 606 h 688"/>
                <a:gd name="T52" fmla="*/ 332 w 992"/>
                <a:gd name="T53" fmla="*/ 568 h 688"/>
                <a:gd name="T54" fmla="*/ 278 w 992"/>
                <a:gd name="T55" fmla="*/ 562 h 688"/>
                <a:gd name="T56" fmla="*/ 256 w 992"/>
                <a:gd name="T57" fmla="*/ 514 h 688"/>
                <a:gd name="T58" fmla="*/ 200 w 992"/>
                <a:gd name="T59" fmla="*/ 512 h 688"/>
                <a:gd name="T60" fmla="*/ 218 w 992"/>
                <a:gd name="T61" fmla="*/ 422 h 688"/>
                <a:gd name="T62" fmla="*/ 240 w 992"/>
                <a:gd name="T63" fmla="*/ 410 h 688"/>
                <a:gd name="T64" fmla="*/ 282 w 992"/>
                <a:gd name="T65" fmla="*/ 438 h 688"/>
                <a:gd name="T66" fmla="*/ 318 w 992"/>
                <a:gd name="T67" fmla="*/ 416 h 688"/>
                <a:gd name="T68" fmla="*/ 352 w 992"/>
                <a:gd name="T69" fmla="*/ 410 h 688"/>
                <a:gd name="T70" fmla="*/ 394 w 992"/>
                <a:gd name="T71" fmla="*/ 450 h 688"/>
                <a:gd name="T72" fmla="*/ 438 w 992"/>
                <a:gd name="T73" fmla="*/ 434 h 688"/>
                <a:gd name="T74" fmla="*/ 490 w 992"/>
                <a:gd name="T75" fmla="*/ 464 h 688"/>
                <a:gd name="T76" fmla="*/ 504 w 992"/>
                <a:gd name="T77" fmla="*/ 488 h 688"/>
                <a:gd name="T78" fmla="*/ 554 w 992"/>
                <a:gd name="T79" fmla="*/ 506 h 688"/>
                <a:gd name="T80" fmla="*/ 524 w 992"/>
                <a:gd name="T81" fmla="*/ 608 h 688"/>
                <a:gd name="T82" fmla="*/ 812 w 992"/>
                <a:gd name="T83" fmla="*/ 406 h 688"/>
                <a:gd name="T84" fmla="*/ 862 w 992"/>
                <a:gd name="T85" fmla="*/ 370 h 688"/>
                <a:gd name="T86" fmla="*/ 868 w 992"/>
                <a:gd name="T87" fmla="*/ 324 h 688"/>
                <a:gd name="T88" fmla="*/ 846 w 992"/>
                <a:gd name="T89" fmla="*/ 294 h 688"/>
                <a:gd name="T90" fmla="*/ 526 w 992"/>
                <a:gd name="T91" fmla="*/ 152 h 688"/>
                <a:gd name="T92" fmla="*/ 478 w 992"/>
                <a:gd name="T93" fmla="*/ 284 h 688"/>
                <a:gd name="T94" fmla="*/ 442 w 992"/>
                <a:gd name="T95" fmla="*/ 296 h 688"/>
                <a:gd name="T96" fmla="*/ 372 w 992"/>
                <a:gd name="T97" fmla="*/ 252 h 688"/>
                <a:gd name="T98" fmla="*/ 402 w 992"/>
                <a:gd name="T99" fmla="*/ 102 h 688"/>
                <a:gd name="T100" fmla="*/ 486 w 992"/>
                <a:gd name="T101" fmla="*/ 38 h 688"/>
                <a:gd name="T102" fmla="*/ 570 w 992"/>
                <a:gd name="T103" fmla="*/ 34 h 688"/>
                <a:gd name="T104" fmla="*/ 736 w 992"/>
                <a:gd name="T105" fmla="*/ 120 h 688"/>
                <a:gd name="T106" fmla="*/ 810 w 992"/>
                <a:gd name="T107" fmla="*/ 43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92" h="688">
                  <a:moveTo>
                    <a:pt x="990" y="388"/>
                  </a:moveTo>
                  <a:lnTo>
                    <a:pt x="938" y="70"/>
                  </a:lnTo>
                  <a:lnTo>
                    <a:pt x="936" y="52"/>
                  </a:lnTo>
                  <a:lnTo>
                    <a:pt x="916" y="56"/>
                  </a:lnTo>
                  <a:lnTo>
                    <a:pt x="736" y="102"/>
                  </a:lnTo>
                  <a:lnTo>
                    <a:pt x="736" y="102"/>
                  </a:lnTo>
                  <a:lnTo>
                    <a:pt x="728" y="100"/>
                  </a:lnTo>
                  <a:lnTo>
                    <a:pt x="716" y="96"/>
                  </a:lnTo>
                  <a:lnTo>
                    <a:pt x="684" y="80"/>
                  </a:lnTo>
                  <a:lnTo>
                    <a:pt x="618" y="42"/>
                  </a:lnTo>
                  <a:lnTo>
                    <a:pt x="618" y="42"/>
                  </a:lnTo>
                  <a:lnTo>
                    <a:pt x="562" y="8"/>
                  </a:lnTo>
                  <a:lnTo>
                    <a:pt x="546" y="2"/>
                  </a:lnTo>
                  <a:lnTo>
                    <a:pt x="536" y="0"/>
                  </a:lnTo>
                  <a:lnTo>
                    <a:pt x="536" y="0"/>
                  </a:lnTo>
                  <a:lnTo>
                    <a:pt x="520" y="4"/>
                  </a:lnTo>
                  <a:lnTo>
                    <a:pt x="496" y="12"/>
                  </a:lnTo>
                  <a:lnTo>
                    <a:pt x="470" y="26"/>
                  </a:lnTo>
                  <a:lnTo>
                    <a:pt x="440" y="44"/>
                  </a:lnTo>
                  <a:lnTo>
                    <a:pt x="440" y="44"/>
                  </a:lnTo>
                  <a:lnTo>
                    <a:pt x="432" y="38"/>
                  </a:lnTo>
                  <a:lnTo>
                    <a:pt x="426" y="36"/>
                  </a:lnTo>
                  <a:lnTo>
                    <a:pt x="426" y="36"/>
                  </a:lnTo>
                  <a:lnTo>
                    <a:pt x="418" y="38"/>
                  </a:lnTo>
                  <a:lnTo>
                    <a:pt x="408" y="42"/>
                  </a:lnTo>
                  <a:lnTo>
                    <a:pt x="386" y="54"/>
                  </a:lnTo>
                  <a:lnTo>
                    <a:pt x="334" y="86"/>
                  </a:lnTo>
                  <a:lnTo>
                    <a:pt x="284" y="116"/>
                  </a:lnTo>
                  <a:lnTo>
                    <a:pt x="264" y="126"/>
                  </a:lnTo>
                  <a:lnTo>
                    <a:pt x="256" y="128"/>
                  </a:lnTo>
                  <a:lnTo>
                    <a:pt x="252" y="128"/>
                  </a:lnTo>
                  <a:lnTo>
                    <a:pt x="252" y="128"/>
                  </a:lnTo>
                  <a:lnTo>
                    <a:pt x="48" y="76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86" y="436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66" y="470"/>
                  </a:lnTo>
                  <a:lnTo>
                    <a:pt x="164" y="480"/>
                  </a:lnTo>
                  <a:lnTo>
                    <a:pt x="164" y="490"/>
                  </a:lnTo>
                  <a:lnTo>
                    <a:pt x="170" y="502"/>
                  </a:lnTo>
                  <a:lnTo>
                    <a:pt x="170" y="502"/>
                  </a:lnTo>
                  <a:lnTo>
                    <a:pt x="174" y="510"/>
                  </a:lnTo>
                  <a:lnTo>
                    <a:pt x="180" y="518"/>
                  </a:lnTo>
                  <a:lnTo>
                    <a:pt x="188" y="524"/>
                  </a:lnTo>
                  <a:lnTo>
                    <a:pt x="196" y="530"/>
                  </a:lnTo>
                  <a:lnTo>
                    <a:pt x="204" y="534"/>
                  </a:lnTo>
                  <a:lnTo>
                    <a:pt x="214" y="538"/>
                  </a:lnTo>
                  <a:lnTo>
                    <a:pt x="222" y="540"/>
                  </a:lnTo>
                  <a:lnTo>
                    <a:pt x="232" y="540"/>
                  </a:lnTo>
                  <a:lnTo>
                    <a:pt x="232" y="540"/>
                  </a:lnTo>
                  <a:lnTo>
                    <a:pt x="240" y="540"/>
                  </a:lnTo>
                  <a:lnTo>
                    <a:pt x="240" y="540"/>
                  </a:lnTo>
                  <a:lnTo>
                    <a:pt x="242" y="550"/>
                  </a:lnTo>
                  <a:lnTo>
                    <a:pt x="248" y="558"/>
                  </a:lnTo>
                  <a:lnTo>
                    <a:pt x="248" y="558"/>
                  </a:lnTo>
                  <a:lnTo>
                    <a:pt x="262" y="572"/>
                  </a:lnTo>
                  <a:lnTo>
                    <a:pt x="276" y="582"/>
                  </a:lnTo>
                  <a:lnTo>
                    <a:pt x="294" y="588"/>
                  </a:lnTo>
                  <a:lnTo>
                    <a:pt x="312" y="590"/>
                  </a:lnTo>
                  <a:lnTo>
                    <a:pt x="312" y="590"/>
                  </a:lnTo>
                  <a:lnTo>
                    <a:pt x="322" y="590"/>
                  </a:lnTo>
                  <a:lnTo>
                    <a:pt x="322" y="590"/>
                  </a:lnTo>
                  <a:lnTo>
                    <a:pt x="328" y="600"/>
                  </a:lnTo>
                  <a:lnTo>
                    <a:pt x="334" y="610"/>
                  </a:lnTo>
                  <a:lnTo>
                    <a:pt x="334" y="610"/>
                  </a:lnTo>
                  <a:lnTo>
                    <a:pt x="348" y="624"/>
                  </a:lnTo>
                  <a:lnTo>
                    <a:pt x="364" y="632"/>
                  </a:lnTo>
                  <a:lnTo>
                    <a:pt x="382" y="638"/>
                  </a:lnTo>
                  <a:lnTo>
                    <a:pt x="400" y="640"/>
                  </a:lnTo>
                  <a:lnTo>
                    <a:pt x="400" y="640"/>
                  </a:lnTo>
                  <a:lnTo>
                    <a:pt x="406" y="640"/>
                  </a:lnTo>
                  <a:lnTo>
                    <a:pt x="406" y="640"/>
                  </a:lnTo>
                  <a:lnTo>
                    <a:pt x="410" y="652"/>
                  </a:lnTo>
                  <a:lnTo>
                    <a:pt x="418" y="662"/>
                  </a:lnTo>
                  <a:lnTo>
                    <a:pt x="418" y="662"/>
                  </a:lnTo>
                  <a:lnTo>
                    <a:pt x="428" y="674"/>
                  </a:lnTo>
                  <a:lnTo>
                    <a:pt x="440" y="682"/>
                  </a:lnTo>
                  <a:lnTo>
                    <a:pt x="456" y="686"/>
                  </a:lnTo>
                  <a:lnTo>
                    <a:pt x="470" y="688"/>
                  </a:lnTo>
                  <a:lnTo>
                    <a:pt x="470" y="688"/>
                  </a:lnTo>
                  <a:lnTo>
                    <a:pt x="482" y="688"/>
                  </a:lnTo>
                  <a:lnTo>
                    <a:pt x="492" y="684"/>
                  </a:lnTo>
                  <a:lnTo>
                    <a:pt x="500" y="678"/>
                  </a:lnTo>
                  <a:lnTo>
                    <a:pt x="508" y="670"/>
                  </a:lnTo>
                  <a:lnTo>
                    <a:pt x="508" y="670"/>
                  </a:lnTo>
                  <a:lnTo>
                    <a:pt x="524" y="642"/>
                  </a:lnTo>
                  <a:lnTo>
                    <a:pt x="548" y="602"/>
                  </a:lnTo>
                  <a:lnTo>
                    <a:pt x="548" y="602"/>
                  </a:lnTo>
                  <a:lnTo>
                    <a:pt x="558" y="586"/>
                  </a:lnTo>
                  <a:lnTo>
                    <a:pt x="558" y="586"/>
                  </a:lnTo>
                  <a:lnTo>
                    <a:pt x="592" y="600"/>
                  </a:lnTo>
                  <a:lnTo>
                    <a:pt x="592" y="600"/>
                  </a:lnTo>
                  <a:lnTo>
                    <a:pt x="600" y="602"/>
                  </a:lnTo>
                  <a:lnTo>
                    <a:pt x="608" y="604"/>
                  </a:lnTo>
                  <a:lnTo>
                    <a:pt x="616" y="602"/>
                  </a:lnTo>
                  <a:lnTo>
                    <a:pt x="622" y="600"/>
                  </a:lnTo>
                  <a:lnTo>
                    <a:pt x="628" y="596"/>
                  </a:lnTo>
                  <a:lnTo>
                    <a:pt x="634" y="592"/>
                  </a:lnTo>
                  <a:lnTo>
                    <a:pt x="642" y="580"/>
                  </a:lnTo>
                  <a:lnTo>
                    <a:pt x="648" y="566"/>
                  </a:lnTo>
                  <a:lnTo>
                    <a:pt x="650" y="552"/>
                  </a:lnTo>
                  <a:lnTo>
                    <a:pt x="648" y="540"/>
                  </a:lnTo>
                  <a:lnTo>
                    <a:pt x="644" y="534"/>
                  </a:lnTo>
                  <a:lnTo>
                    <a:pt x="642" y="530"/>
                  </a:lnTo>
                  <a:lnTo>
                    <a:pt x="674" y="542"/>
                  </a:lnTo>
                  <a:lnTo>
                    <a:pt x="674" y="542"/>
                  </a:lnTo>
                  <a:lnTo>
                    <a:pt x="682" y="544"/>
                  </a:lnTo>
                  <a:lnTo>
                    <a:pt x="692" y="546"/>
                  </a:lnTo>
                  <a:lnTo>
                    <a:pt x="700" y="546"/>
                  </a:lnTo>
                  <a:lnTo>
                    <a:pt x="708" y="544"/>
                  </a:lnTo>
                  <a:lnTo>
                    <a:pt x="714" y="540"/>
                  </a:lnTo>
                  <a:lnTo>
                    <a:pt x="722" y="536"/>
                  </a:lnTo>
                  <a:lnTo>
                    <a:pt x="732" y="526"/>
                  </a:lnTo>
                  <a:lnTo>
                    <a:pt x="736" y="518"/>
                  </a:lnTo>
                  <a:lnTo>
                    <a:pt x="740" y="512"/>
                  </a:lnTo>
                  <a:lnTo>
                    <a:pt x="740" y="504"/>
                  </a:lnTo>
                  <a:lnTo>
                    <a:pt x="740" y="496"/>
                  </a:lnTo>
                  <a:lnTo>
                    <a:pt x="740" y="488"/>
                  </a:lnTo>
                  <a:lnTo>
                    <a:pt x="738" y="480"/>
                  </a:lnTo>
                  <a:lnTo>
                    <a:pt x="732" y="474"/>
                  </a:lnTo>
                  <a:lnTo>
                    <a:pt x="726" y="466"/>
                  </a:lnTo>
                  <a:lnTo>
                    <a:pt x="726" y="466"/>
                  </a:lnTo>
                  <a:lnTo>
                    <a:pt x="740" y="470"/>
                  </a:lnTo>
                  <a:lnTo>
                    <a:pt x="752" y="470"/>
                  </a:lnTo>
                  <a:lnTo>
                    <a:pt x="764" y="468"/>
                  </a:lnTo>
                  <a:lnTo>
                    <a:pt x="774" y="462"/>
                  </a:lnTo>
                  <a:lnTo>
                    <a:pt x="774" y="462"/>
                  </a:lnTo>
                  <a:lnTo>
                    <a:pt x="816" y="452"/>
                  </a:lnTo>
                  <a:lnTo>
                    <a:pt x="978" y="408"/>
                  </a:lnTo>
                  <a:lnTo>
                    <a:pt x="992" y="402"/>
                  </a:lnTo>
                  <a:lnTo>
                    <a:pt x="990" y="388"/>
                  </a:lnTo>
                  <a:close/>
                  <a:moveTo>
                    <a:pt x="492" y="660"/>
                  </a:moveTo>
                  <a:lnTo>
                    <a:pt x="492" y="660"/>
                  </a:lnTo>
                  <a:lnTo>
                    <a:pt x="488" y="664"/>
                  </a:lnTo>
                  <a:lnTo>
                    <a:pt x="482" y="668"/>
                  </a:lnTo>
                  <a:lnTo>
                    <a:pt x="476" y="670"/>
                  </a:lnTo>
                  <a:lnTo>
                    <a:pt x="470" y="670"/>
                  </a:lnTo>
                  <a:lnTo>
                    <a:pt x="470" y="670"/>
                  </a:lnTo>
                  <a:lnTo>
                    <a:pt x="460" y="670"/>
                  </a:lnTo>
                  <a:lnTo>
                    <a:pt x="452" y="666"/>
                  </a:lnTo>
                  <a:lnTo>
                    <a:pt x="442" y="662"/>
                  </a:lnTo>
                  <a:lnTo>
                    <a:pt x="434" y="656"/>
                  </a:lnTo>
                  <a:lnTo>
                    <a:pt x="428" y="648"/>
                  </a:lnTo>
                  <a:lnTo>
                    <a:pt x="424" y="638"/>
                  </a:lnTo>
                  <a:lnTo>
                    <a:pt x="422" y="628"/>
                  </a:lnTo>
                  <a:lnTo>
                    <a:pt x="424" y="616"/>
                  </a:lnTo>
                  <a:lnTo>
                    <a:pt x="424" y="616"/>
                  </a:lnTo>
                  <a:lnTo>
                    <a:pt x="412" y="622"/>
                  </a:lnTo>
                  <a:lnTo>
                    <a:pt x="400" y="622"/>
                  </a:lnTo>
                  <a:lnTo>
                    <a:pt x="400" y="622"/>
                  </a:lnTo>
                  <a:lnTo>
                    <a:pt x="388" y="622"/>
                  </a:lnTo>
                  <a:lnTo>
                    <a:pt x="376" y="618"/>
                  </a:lnTo>
                  <a:lnTo>
                    <a:pt x="364" y="612"/>
                  </a:lnTo>
                  <a:lnTo>
                    <a:pt x="354" y="606"/>
                  </a:lnTo>
                  <a:lnTo>
                    <a:pt x="346" y="596"/>
                  </a:lnTo>
                  <a:lnTo>
                    <a:pt x="340" y="586"/>
                  </a:lnTo>
                  <a:lnTo>
                    <a:pt x="338" y="576"/>
                  </a:lnTo>
                  <a:lnTo>
                    <a:pt x="338" y="564"/>
                  </a:lnTo>
                  <a:lnTo>
                    <a:pt x="338" y="564"/>
                  </a:lnTo>
                  <a:lnTo>
                    <a:pt x="332" y="568"/>
                  </a:lnTo>
                  <a:lnTo>
                    <a:pt x="326" y="570"/>
                  </a:lnTo>
                  <a:lnTo>
                    <a:pt x="312" y="572"/>
                  </a:lnTo>
                  <a:lnTo>
                    <a:pt x="312" y="572"/>
                  </a:lnTo>
                  <a:lnTo>
                    <a:pt x="302" y="570"/>
                  </a:lnTo>
                  <a:lnTo>
                    <a:pt x="290" y="568"/>
                  </a:lnTo>
                  <a:lnTo>
                    <a:pt x="278" y="562"/>
                  </a:lnTo>
                  <a:lnTo>
                    <a:pt x="270" y="554"/>
                  </a:lnTo>
                  <a:lnTo>
                    <a:pt x="262" y="546"/>
                  </a:lnTo>
                  <a:lnTo>
                    <a:pt x="256" y="536"/>
                  </a:lnTo>
                  <a:lnTo>
                    <a:pt x="254" y="526"/>
                  </a:lnTo>
                  <a:lnTo>
                    <a:pt x="256" y="514"/>
                  </a:lnTo>
                  <a:lnTo>
                    <a:pt x="256" y="514"/>
                  </a:lnTo>
                  <a:lnTo>
                    <a:pt x="244" y="520"/>
                  </a:lnTo>
                  <a:lnTo>
                    <a:pt x="232" y="522"/>
                  </a:lnTo>
                  <a:lnTo>
                    <a:pt x="232" y="522"/>
                  </a:lnTo>
                  <a:lnTo>
                    <a:pt x="222" y="522"/>
                  </a:lnTo>
                  <a:lnTo>
                    <a:pt x="210" y="518"/>
                  </a:lnTo>
                  <a:lnTo>
                    <a:pt x="200" y="512"/>
                  </a:lnTo>
                  <a:lnTo>
                    <a:pt x="192" y="504"/>
                  </a:lnTo>
                  <a:lnTo>
                    <a:pt x="186" y="496"/>
                  </a:lnTo>
                  <a:lnTo>
                    <a:pt x="182" y="486"/>
                  </a:lnTo>
                  <a:lnTo>
                    <a:pt x="182" y="478"/>
                  </a:lnTo>
                  <a:lnTo>
                    <a:pt x="184" y="470"/>
                  </a:lnTo>
                  <a:lnTo>
                    <a:pt x="218" y="422"/>
                  </a:lnTo>
                  <a:lnTo>
                    <a:pt x="218" y="422"/>
                  </a:lnTo>
                  <a:lnTo>
                    <a:pt x="222" y="416"/>
                  </a:lnTo>
                  <a:lnTo>
                    <a:pt x="228" y="412"/>
                  </a:lnTo>
                  <a:lnTo>
                    <a:pt x="234" y="410"/>
                  </a:lnTo>
                  <a:lnTo>
                    <a:pt x="240" y="410"/>
                  </a:lnTo>
                  <a:lnTo>
                    <a:pt x="240" y="410"/>
                  </a:lnTo>
                  <a:lnTo>
                    <a:pt x="248" y="412"/>
                  </a:lnTo>
                  <a:lnTo>
                    <a:pt x="256" y="414"/>
                  </a:lnTo>
                  <a:lnTo>
                    <a:pt x="264" y="418"/>
                  </a:lnTo>
                  <a:lnTo>
                    <a:pt x="272" y="424"/>
                  </a:lnTo>
                  <a:lnTo>
                    <a:pt x="278" y="432"/>
                  </a:lnTo>
                  <a:lnTo>
                    <a:pt x="282" y="438"/>
                  </a:lnTo>
                  <a:lnTo>
                    <a:pt x="286" y="446"/>
                  </a:lnTo>
                  <a:lnTo>
                    <a:pt x="286" y="454"/>
                  </a:lnTo>
                  <a:lnTo>
                    <a:pt x="286" y="454"/>
                  </a:lnTo>
                  <a:lnTo>
                    <a:pt x="296" y="438"/>
                  </a:lnTo>
                  <a:lnTo>
                    <a:pt x="308" y="424"/>
                  </a:lnTo>
                  <a:lnTo>
                    <a:pt x="318" y="416"/>
                  </a:lnTo>
                  <a:lnTo>
                    <a:pt x="324" y="412"/>
                  </a:lnTo>
                  <a:lnTo>
                    <a:pt x="332" y="410"/>
                  </a:lnTo>
                  <a:lnTo>
                    <a:pt x="332" y="410"/>
                  </a:lnTo>
                  <a:lnTo>
                    <a:pt x="340" y="410"/>
                  </a:lnTo>
                  <a:lnTo>
                    <a:pt x="340" y="410"/>
                  </a:lnTo>
                  <a:lnTo>
                    <a:pt x="352" y="410"/>
                  </a:lnTo>
                  <a:lnTo>
                    <a:pt x="362" y="414"/>
                  </a:lnTo>
                  <a:lnTo>
                    <a:pt x="372" y="420"/>
                  </a:lnTo>
                  <a:lnTo>
                    <a:pt x="380" y="426"/>
                  </a:lnTo>
                  <a:lnTo>
                    <a:pt x="386" y="434"/>
                  </a:lnTo>
                  <a:lnTo>
                    <a:pt x="392" y="442"/>
                  </a:lnTo>
                  <a:lnTo>
                    <a:pt x="394" y="450"/>
                  </a:lnTo>
                  <a:lnTo>
                    <a:pt x="396" y="460"/>
                  </a:lnTo>
                  <a:lnTo>
                    <a:pt x="396" y="460"/>
                  </a:lnTo>
                  <a:lnTo>
                    <a:pt x="404" y="448"/>
                  </a:lnTo>
                  <a:lnTo>
                    <a:pt x="414" y="440"/>
                  </a:lnTo>
                  <a:lnTo>
                    <a:pt x="426" y="434"/>
                  </a:lnTo>
                  <a:lnTo>
                    <a:pt x="438" y="434"/>
                  </a:lnTo>
                  <a:lnTo>
                    <a:pt x="438" y="434"/>
                  </a:lnTo>
                  <a:lnTo>
                    <a:pt x="450" y="434"/>
                  </a:lnTo>
                  <a:lnTo>
                    <a:pt x="462" y="440"/>
                  </a:lnTo>
                  <a:lnTo>
                    <a:pt x="472" y="446"/>
                  </a:lnTo>
                  <a:lnTo>
                    <a:pt x="482" y="454"/>
                  </a:lnTo>
                  <a:lnTo>
                    <a:pt x="490" y="464"/>
                  </a:lnTo>
                  <a:lnTo>
                    <a:pt x="494" y="474"/>
                  </a:lnTo>
                  <a:lnTo>
                    <a:pt x="496" y="484"/>
                  </a:lnTo>
                  <a:lnTo>
                    <a:pt x="494" y="494"/>
                  </a:lnTo>
                  <a:lnTo>
                    <a:pt x="494" y="494"/>
                  </a:lnTo>
                  <a:lnTo>
                    <a:pt x="498" y="490"/>
                  </a:lnTo>
                  <a:lnTo>
                    <a:pt x="504" y="488"/>
                  </a:lnTo>
                  <a:lnTo>
                    <a:pt x="516" y="486"/>
                  </a:lnTo>
                  <a:lnTo>
                    <a:pt x="516" y="486"/>
                  </a:lnTo>
                  <a:lnTo>
                    <a:pt x="526" y="488"/>
                  </a:lnTo>
                  <a:lnTo>
                    <a:pt x="538" y="492"/>
                  </a:lnTo>
                  <a:lnTo>
                    <a:pt x="546" y="498"/>
                  </a:lnTo>
                  <a:lnTo>
                    <a:pt x="554" y="506"/>
                  </a:lnTo>
                  <a:lnTo>
                    <a:pt x="560" y="516"/>
                  </a:lnTo>
                  <a:lnTo>
                    <a:pt x="562" y="526"/>
                  </a:lnTo>
                  <a:lnTo>
                    <a:pt x="562" y="538"/>
                  </a:lnTo>
                  <a:lnTo>
                    <a:pt x="556" y="552"/>
                  </a:lnTo>
                  <a:lnTo>
                    <a:pt x="556" y="552"/>
                  </a:lnTo>
                  <a:lnTo>
                    <a:pt x="524" y="608"/>
                  </a:lnTo>
                  <a:lnTo>
                    <a:pt x="492" y="660"/>
                  </a:lnTo>
                  <a:lnTo>
                    <a:pt x="492" y="660"/>
                  </a:lnTo>
                  <a:close/>
                  <a:moveTo>
                    <a:pt x="810" y="436"/>
                  </a:moveTo>
                  <a:lnTo>
                    <a:pt x="810" y="436"/>
                  </a:lnTo>
                  <a:lnTo>
                    <a:pt x="814" y="420"/>
                  </a:lnTo>
                  <a:lnTo>
                    <a:pt x="812" y="406"/>
                  </a:lnTo>
                  <a:lnTo>
                    <a:pt x="812" y="406"/>
                  </a:lnTo>
                  <a:lnTo>
                    <a:pt x="822" y="404"/>
                  </a:lnTo>
                  <a:lnTo>
                    <a:pt x="830" y="402"/>
                  </a:lnTo>
                  <a:lnTo>
                    <a:pt x="846" y="392"/>
                  </a:lnTo>
                  <a:lnTo>
                    <a:pt x="858" y="378"/>
                  </a:lnTo>
                  <a:lnTo>
                    <a:pt x="862" y="370"/>
                  </a:lnTo>
                  <a:lnTo>
                    <a:pt x="866" y="360"/>
                  </a:lnTo>
                  <a:lnTo>
                    <a:pt x="866" y="360"/>
                  </a:lnTo>
                  <a:lnTo>
                    <a:pt x="868" y="352"/>
                  </a:lnTo>
                  <a:lnTo>
                    <a:pt x="870" y="342"/>
                  </a:lnTo>
                  <a:lnTo>
                    <a:pt x="870" y="334"/>
                  </a:lnTo>
                  <a:lnTo>
                    <a:pt x="868" y="324"/>
                  </a:lnTo>
                  <a:lnTo>
                    <a:pt x="864" y="316"/>
                  </a:lnTo>
                  <a:lnTo>
                    <a:pt x="860" y="308"/>
                  </a:lnTo>
                  <a:lnTo>
                    <a:pt x="854" y="302"/>
                  </a:lnTo>
                  <a:lnTo>
                    <a:pt x="848" y="296"/>
                  </a:lnTo>
                  <a:lnTo>
                    <a:pt x="846" y="294"/>
                  </a:lnTo>
                  <a:lnTo>
                    <a:pt x="846" y="294"/>
                  </a:lnTo>
                  <a:lnTo>
                    <a:pt x="762" y="246"/>
                  </a:lnTo>
                  <a:lnTo>
                    <a:pt x="676" y="196"/>
                  </a:lnTo>
                  <a:lnTo>
                    <a:pt x="582" y="140"/>
                  </a:lnTo>
                  <a:lnTo>
                    <a:pt x="546" y="140"/>
                  </a:lnTo>
                  <a:lnTo>
                    <a:pt x="546" y="140"/>
                  </a:lnTo>
                  <a:lnTo>
                    <a:pt x="526" y="152"/>
                  </a:lnTo>
                  <a:lnTo>
                    <a:pt x="516" y="160"/>
                  </a:lnTo>
                  <a:lnTo>
                    <a:pt x="512" y="164"/>
                  </a:lnTo>
                  <a:lnTo>
                    <a:pt x="510" y="168"/>
                  </a:lnTo>
                  <a:lnTo>
                    <a:pt x="510" y="168"/>
                  </a:lnTo>
                  <a:lnTo>
                    <a:pt x="478" y="284"/>
                  </a:lnTo>
                  <a:lnTo>
                    <a:pt x="478" y="284"/>
                  </a:lnTo>
                  <a:lnTo>
                    <a:pt x="476" y="290"/>
                  </a:lnTo>
                  <a:lnTo>
                    <a:pt x="470" y="294"/>
                  </a:lnTo>
                  <a:lnTo>
                    <a:pt x="464" y="296"/>
                  </a:lnTo>
                  <a:lnTo>
                    <a:pt x="456" y="296"/>
                  </a:lnTo>
                  <a:lnTo>
                    <a:pt x="456" y="296"/>
                  </a:lnTo>
                  <a:lnTo>
                    <a:pt x="442" y="296"/>
                  </a:lnTo>
                  <a:lnTo>
                    <a:pt x="428" y="292"/>
                  </a:lnTo>
                  <a:lnTo>
                    <a:pt x="414" y="286"/>
                  </a:lnTo>
                  <a:lnTo>
                    <a:pt x="400" y="280"/>
                  </a:lnTo>
                  <a:lnTo>
                    <a:pt x="388" y="270"/>
                  </a:lnTo>
                  <a:lnTo>
                    <a:pt x="378" y="262"/>
                  </a:lnTo>
                  <a:lnTo>
                    <a:pt x="372" y="252"/>
                  </a:lnTo>
                  <a:lnTo>
                    <a:pt x="372" y="248"/>
                  </a:lnTo>
                  <a:lnTo>
                    <a:pt x="372" y="242"/>
                  </a:lnTo>
                  <a:lnTo>
                    <a:pt x="372" y="242"/>
                  </a:lnTo>
                  <a:lnTo>
                    <a:pt x="386" y="168"/>
                  </a:lnTo>
                  <a:lnTo>
                    <a:pt x="402" y="102"/>
                  </a:lnTo>
                  <a:lnTo>
                    <a:pt x="402" y="102"/>
                  </a:lnTo>
                  <a:lnTo>
                    <a:pt x="404" y="98"/>
                  </a:lnTo>
                  <a:lnTo>
                    <a:pt x="408" y="92"/>
                  </a:lnTo>
                  <a:lnTo>
                    <a:pt x="422" y="80"/>
                  </a:lnTo>
                  <a:lnTo>
                    <a:pt x="442" y="66"/>
                  </a:lnTo>
                  <a:lnTo>
                    <a:pt x="464" y="52"/>
                  </a:lnTo>
                  <a:lnTo>
                    <a:pt x="486" y="38"/>
                  </a:lnTo>
                  <a:lnTo>
                    <a:pt x="506" y="28"/>
                  </a:lnTo>
                  <a:lnTo>
                    <a:pt x="524" y="20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48" y="22"/>
                  </a:lnTo>
                  <a:lnTo>
                    <a:pt x="570" y="34"/>
                  </a:lnTo>
                  <a:lnTo>
                    <a:pt x="630" y="68"/>
                  </a:lnTo>
                  <a:lnTo>
                    <a:pt x="662" y="88"/>
                  </a:lnTo>
                  <a:lnTo>
                    <a:pt x="692" y="104"/>
                  </a:lnTo>
                  <a:lnTo>
                    <a:pt x="718" y="116"/>
                  </a:lnTo>
                  <a:lnTo>
                    <a:pt x="728" y="118"/>
                  </a:lnTo>
                  <a:lnTo>
                    <a:pt x="736" y="120"/>
                  </a:lnTo>
                  <a:lnTo>
                    <a:pt x="736" y="120"/>
                  </a:lnTo>
                  <a:lnTo>
                    <a:pt x="740" y="120"/>
                  </a:lnTo>
                  <a:lnTo>
                    <a:pt x="740" y="120"/>
                  </a:lnTo>
                  <a:lnTo>
                    <a:pt x="922" y="74"/>
                  </a:lnTo>
                  <a:lnTo>
                    <a:pt x="972" y="390"/>
                  </a:lnTo>
                  <a:lnTo>
                    <a:pt x="810" y="436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išļiḍè"/>
            <p:cNvSpPr/>
            <p:nvPr/>
          </p:nvSpPr>
          <p:spPr bwMode="auto">
            <a:xfrm>
              <a:off x="7490863" y="4555650"/>
              <a:ext cx="322379" cy="253521"/>
            </a:xfrm>
            <a:custGeom>
              <a:avLst/>
              <a:gdLst>
                <a:gd name="connsiteX0" fmla="*/ 105569 w 327025"/>
                <a:gd name="connsiteY0" fmla="*/ 131762 h 257175"/>
                <a:gd name="connsiteX1" fmla="*/ 69978 w 327025"/>
                <a:gd name="connsiteY1" fmla="*/ 136948 h 257175"/>
                <a:gd name="connsiteX2" fmla="*/ 40977 w 327025"/>
                <a:gd name="connsiteY2" fmla="*/ 152506 h 257175"/>
                <a:gd name="connsiteX3" fmla="*/ 31750 w 327025"/>
                <a:gd name="connsiteY3" fmla="*/ 170656 h 257175"/>
                <a:gd name="connsiteX4" fmla="*/ 105569 w 327025"/>
                <a:gd name="connsiteY4" fmla="*/ 209550 h 257175"/>
                <a:gd name="connsiteX5" fmla="*/ 153024 w 327025"/>
                <a:gd name="connsiteY5" fmla="*/ 199178 h 257175"/>
                <a:gd name="connsiteX6" fmla="*/ 179388 w 327025"/>
                <a:gd name="connsiteY6" fmla="*/ 170656 h 257175"/>
                <a:gd name="connsiteX7" fmla="*/ 178070 w 327025"/>
                <a:gd name="connsiteY7" fmla="*/ 169360 h 257175"/>
                <a:gd name="connsiteX8" fmla="*/ 105569 w 327025"/>
                <a:gd name="connsiteY8" fmla="*/ 131762 h 257175"/>
                <a:gd name="connsiteX9" fmla="*/ 105434 w 327025"/>
                <a:gd name="connsiteY9" fmla="*/ 100012 h 257175"/>
                <a:gd name="connsiteX10" fmla="*/ 209550 w 327025"/>
                <a:gd name="connsiteY10" fmla="*/ 165497 h 257175"/>
                <a:gd name="connsiteX11" fmla="*/ 209550 w 327025"/>
                <a:gd name="connsiteY11" fmla="*/ 170735 h 257175"/>
                <a:gd name="connsiteX12" fmla="*/ 201643 w 327025"/>
                <a:gd name="connsiteY12" fmla="*/ 198239 h 257175"/>
                <a:gd name="connsiteX13" fmla="*/ 105434 w 327025"/>
                <a:gd name="connsiteY13" fmla="*/ 240149 h 257175"/>
                <a:gd name="connsiteX14" fmla="*/ 56671 w 327025"/>
                <a:gd name="connsiteY14" fmla="*/ 232291 h 257175"/>
                <a:gd name="connsiteX15" fmla="*/ 5272 w 327025"/>
                <a:gd name="connsiteY15" fmla="*/ 257175 h 257175"/>
                <a:gd name="connsiteX16" fmla="*/ 15815 w 327025"/>
                <a:gd name="connsiteY16" fmla="*/ 207407 h 257175"/>
                <a:gd name="connsiteX17" fmla="*/ 0 w 327025"/>
                <a:gd name="connsiteY17" fmla="*/ 170735 h 257175"/>
                <a:gd name="connsiteX18" fmla="*/ 23723 w 327025"/>
                <a:gd name="connsiteY18" fmla="*/ 126206 h 257175"/>
                <a:gd name="connsiteX19" fmla="*/ 51399 w 327025"/>
                <a:gd name="connsiteY19" fmla="*/ 110489 h 257175"/>
                <a:gd name="connsiteX20" fmla="*/ 105434 w 327025"/>
                <a:gd name="connsiteY20" fmla="*/ 100012 h 257175"/>
                <a:gd name="connsiteX21" fmla="*/ 173038 w 327025"/>
                <a:gd name="connsiteY21" fmla="*/ 0 h 257175"/>
                <a:gd name="connsiteX22" fmla="*/ 327025 w 327025"/>
                <a:gd name="connsiteY22" fmla="*/ 99597 h 257175"/>
                <a:gd name="connsiteX23" fmla="*/ 220418 w 327025"/>
                <a:gd name="connsiteY23" fmla="*/ 195263 h 257175"/>
                <a:gd name="connsiteX24" fmla="*/ 225683 w 327025"/>
                <a:gd name="connsiteY24" fmla="*/ 170364 h 257175"/>
                <a:gd name="connsiteX25" fmla="*/ 225683 w 327025"/>
                <a:gd name="connsiteY25" fmla="*/ 161190 h 257175"/>
                <a:gd name="connsiteX26" fmla="*/ 295438 w 327025"/>
                <a:gd name="connsiteY26" fmla="*/ 99597 h 257175"/>
                <a:gd name="connsiteX27" fmla="*/ 173038 w 327025"/>
                <a:gd name="connsiteY27" fmla="*/ 31452 h 257175"/>
                <a:gd name="connsiteX28" fmla="*/ 50637 w 327025"/>
                <a:gd name="connsiteY28" fmla="*/ 93045 h 257175"/>
                <a:gd name="connsiteX29" fmla="*/ 20366 w 327025"/>
                <a:gd name="connsiteY29" fmla="*/ 108771 h 257175"/>
                <a:gd name="connsiteX30" fmla="*/ 19050 w 327025"/>
                <a:gd name="connsiteY30" fmla="*/ 99597 h 257175"/>
                <a:gd name="connsiteX31" fmla="*/ 173038 w 327025"/>
                <a:gd name="connsiteY31" fmla="*/ 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025" h="257175">
                  <a:moveTo>
                    <a:pt x="105569" y="131762"/>
                  </a:moveTo>
                  <a:cubicBezTo>
                    <a:pt x="91069" y="131762"/>
                    <a:pt x="79205" y="134355"/>
                    <a:pt x="69978" y="136948"/>
                  </a:cubicBezTo>
                  <a:cubicBezTo>
                    <a:pt x="56796" y="140837"/>
                    <a:pt x="47568" y="146023"/>
                    <a:pt x="40977" y="152506"/>
                  </a:cubicBezTo>
                  <a:cubicBezTo>
                    <a:pt x="34386" y="158988"/>
                    <a:pt x="31750" y="164174"/>
                    <a:pt x="31750" y="170656"/>
                  </a:cubicBezTo>
                  <a:cubicBezTo>
                    <a:pt x="31750" y="188807"/>
                    <a:pt x="62069" y="209550"/>
                    <a:pt x="105569" y="209550"/>
                  </a:cubicBezTo>
                  <a:cubicBezTo>
                    <a:pt x="124024" y="209550"/>
                    <a:pt x="139842" y="204364"/>
                    <a:pt x="153024" y="199178"/>
                  </a:cubicBezTo>
                  <a:cubicBezTo>
                    <a:pt x="168842" y="191400"/>
                    <a:pt x="179388" y="181028"/>
                    <a:pt x="179388" y="170656"/>
                  </a:cubicBezTo>
                  <a:cubicBezTo>
                    <a:pt x="179388" y="169360"/>
                    <a:pt x="178070" y="169360"/>
                    <a:pt x="178070" y="169360"/>
                  </a:cubicBezTo>
                  <a:cubicBezTo>
                    <a:pt x="176752" y="151209"/>
                    <a:pt x="147751" y="131762"/>
                    <a:pt x="105569" y="131762"/>
                  </a:cubicBezTo>
                  <a:close/>
                  <a:moveTo>
                    <a:pt x="105434" y="100012"/>
                  </a:moveTo>
                  <a:cubicBezTo>
                    <a:pt x="162105" y="100012"/>
                    <a:pt x="205596" y="128825"/>
                    <a:pt x="209550" y="165497"/>
                  </a:cubicBezTo>
                  <a:cubicBezTo>
                    <a:pt x="209550" y="166806"/>
                    <a:pt x="209550" y="169426"/>
                    <a:pt x="209550" y="170735"/>
                  </a:cubicBezTo>
                  <a:cubicBezTo>
                    <a:pt x="209550" y="179903"/>
                    <a:pt x="206914" y="190381"/>
                    <a:pt x="201643" y="198239"/>
                  </a:cubicBezTo>
                  <a:cubicBezTo>
                    <a:pt x="185827" y="223123"/>
                    <a:pt x="148926" y="240149"/>
                    <a:pt x="105434" y="240149"/>
                  </a:cubicBezTo>
                  <a:cubicBezTo>
                    <a:pt x="86983" y="240149"/>
                    <a:pt x="71168" y="237530"/>
                    <a:pt x="56671" y="232291"/>
                  </a:cubicBezTo>
                  <a:cubicBezTo>
                    <a:pt x="56671" y="232291"/>
                    <a:pt x="56671" y="232291"/>
                    <a:pt x="5272" y="257175"/>
                  </a:cubicBezTo>
                  <a:cubicBezTo>
                    <a:pt x="5272" y="257175"/>
                    <a:pt x="5272" y="257175"/>
                    <a:pt x="15815" y="207407"/>
                  </a:cubicBezTo>
                  <a:cubicBezTo>
                    <a:pt x="5272" y="196929"/>
                    <a:pt x="0" y="183832"/>
                    <a:pt x="0" y="170735"/>
                  </a:cubicBezTo>
                  <a:cubicBezTo>
                    <a:pt x="0" y="153709"/>
                    <a:pt x="9225" y="137993"/>
                    <a:pt x="23723" y="126206"/>
                  </a:cubicBezTo>
                  <a:cubicBezTo>
                    <a:pt x="31630" y="119657"/>
                    <a:pt x="40856" y="114418"/>
                    <a:pt x="51399" y="110489"/>
                  </a:cubicBezTo>
                  <a:cubicBezTo>
                    <a:pt x="67214" y="103941"/>
                    <a:pt x="85665" y="100012"/>
                    <a:pt x="105434" y="100012"/>
                  </a:cubicBezTo>
                  <a:close/>
                  <a:moveTo>
                    <a:pt x="173038" y="0"/>
                  </a:moveTo>
                  <a:cubicBezTo>
                    <a:pt x="258586" y="0"/>
                    <a:pt x="327025" y="43246"/>
                    <a:pt x="327025" y="99597"/>
                  </a:cubicBezTo>
                  <a:cubicBezTo>
                    <a:pt x="327025" y="145465"/>
                    <a:pt x="282277" y="182158"/>
                    <a:pt x="220418" y="195263"/>
                  </a:cubicBezTo>
                  <a:cubicBezTo>
                    <a:pt x="224367" y="187400"/>
                    <a:pt x="225683" y="178227"/>
                    <a:pt x="225683" y="170364"/>
                  </a:cubicBezTo>
                  <a:cubicBezTo>
                    <a:pt x="225683" y="167743"/>
                    <a:pt x="225683" y="165122"/>
                    <a:pt x="225683" y="161190"/>
                  </a:cubicBezTo>
                  <a:cubicBezTo>
                    <a:pt x="266483" y="150706"/>
                    <a:pt x="295438" y="127117"/>
                    <a:pt x="295438" y="99597"/>
                  </a:cubicBezTo>
                  <a:cubicBezTo>
                    <a:pt x="295438" y="62903"/>
                    <a:pt x="238844" y="31452"/>
                    <a:pt x="173038" y="31452"/>
                  </a:cubicBezTo>
                  <a:cubicBezTo>
                    <a:pt x="109863" y="31452"/>
                    <a:pt x="57218" y="58972"/>
                    <a:pt x="50637" y="93045"/>
                  </a:cubicBezTo>
                  <a:cubicBezTo>
                    <a:pt x="38792" y="96976"/>
                    <a:pt x="28263" y="102218"/>
                    <a:pt x="20366" y="108771"/>
                  </a:cubicBezTo>
                  <a:cubicBezTo>
                    <a:pt x="19050" y="106150"/>
                    <a:pt x="19050" y="103529"/>
                    <a:pt x="19050" y="99597"/>
                  </a:cubicBezTo>
                  <a:cubicBezTo>
                    <a:pt x="19050" y="43246"/>
                    <a:pt x="86173" y="0"/>
                    <a:pt x="173038" y="0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543649" y="4623913"/>
              <a:ext cx="2402876" cy="0"/>
            </a:xfrm>
            <a:prstGeom prst="line">
              <a:avLst/>
            </a:prstGeom>
            <a:ln>
              <a:solidFill>
                <a:srgbClr val="E8D13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563175" y="3250183"/>
              <a:ext cx="3702245" cy="0"/>
            </a:xfrm>
            <a:prstGeom prst="line">
              <a:avLst/>
            </a:prstGeom>
            <a:ln>
              <a:solidFill>
                <a:srgbClr val="E8D13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885570" y="2356948"/>
              <a:ext cx="2453727" cy="0"/>
            </a:xfrm>
            <a:prstGeom prst="line">
              <a:avLst/>
            </a:prstGeom>
            <a:ln>
              <a:solidFill>
                <a:srgbClr val="E8D13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010400" y="3250183"/>
              <a:ext cx="3673938" cy="0"/>
            </a:xfrm>
            <a:prstGeom prst="line">
              <a:avLst/>
            </a:prstGeom>
            <a:ln>
              <a:solidFill>
                <a:srgbClr val="E8D13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359140" y="4623913"/>
              <a:ext cx="2354702" cy="0"/>
            </a:xfrm>
            <a:prstGeom prst="line">
              <a:avLst/>
            </a:prstGeom>
            <a:ln>
              <a:solidFill>
                <a:srgbClr val="E8D13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î$ḻïdê"/>
            <p:cNvSpPr/>
            <p:nvPr/>
          </p:nvSpPr>
          <p:spPr>
            <a:xfrm>
              <a:off x="4833696" y="5105126"/>
              <a:ext cx="2648719" cy="400110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2000" b="1" noProof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2000" b="1" noProof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9" name="ïşḷîḍe"/>
            <p:cNvSpPr/>
            <p:nvPr/>
          </p:nvSpPr>
          <p:spPr bwMode="auto">
            <a:xfrm>
              <a:off x="5987581" y="4408650"/>
              <a:ext cx="383389" cy="383389"/>
            </a:xfrm>
            <a:custGeom>
              <a:avLst/>
              <a:gdLst>
                <a:gd name="connsiteX0" fmla="*/ 169070 w 338138"/>
                <a:gd name="connsiteY0" fmla="*/ 261938 h 338138"/>
                <a:gd name="connsiteX1" fmla="*/ 174626 w 338138"/>
                <a:gd name="connsiteY1" fmla="*/ 267230 h 338138"/>
                <a:gd name="connsiteX2" fmla="*/ 174626 w 338138"/>
                <a:gd name="connsiteY2" fmla="*/ 288396 h 338138"/>
                <a:gd name="connsiteX3" fmla="*/ 169070 w 338138"/>
                <a:gd name="connsiteY3" fmla="*/ 293688 h 338138"/>
                <a:gd name="connsiteX4" fmla="*/ 163513 w 338138"/>
                <a:gd name="connsiteY4" fmla="*/ 288396 h 338138"/>
                <a:gd name="connsiteX5" fmla="*/ 163513 w 338138"/>
                <a:gd name="connsiteY5" fmla="*/ 267230 h 338138"/>
                <a:gd name="connsiteX6" fmla="*/ 169070 w 338138"/>
                <a:gd name="connsiteY6" fmla="*/ 261938 h 338138"/>
                <a:gd name="connsiteX7" fmla="*/ 267230 w 338138"/>
                <a:gd name="connsiteY7" fmla="*/ 163513 h 338138"/>
                <a:gd name="connsiteX8" fmla="*/ 288396 w 338138"/>
                <a:gd name="connsiteY8" fmla="*/ 163513 h 338138"/>
                <a:gd name="connsiteX9" fmla="*/ 293688 w 338138"/>
                <a:gd name="connsiteY9" fmla="*/ 169070 h 338138"/>
                <a:gd name="connsiteX10" fmla="*/ 288396 w 338138"/>
                <a:gd name="connsiteY10" fmla="*/ 174626 h 338138"/>
                <a:gd name="connsiteX11" fmla="*/ 267230 w 338138"/>
                <a:gd name="connsiteY11" fmla="*/ 174626 h 338138"/>
                <a:gd name="connsiteX12" fmla="*/ 261938 w 338138"/>
                <a:gd name="connsiteY12" fmla="*/ 169070 h 338138"/>
                <a:gd name="connsiteX13" fmla="*/ 267230 w 338138"/>
                <a:gd name="connsiteY13" fmla="*/ 163513 h 338138"/>
                <a:gd name="connsiteX14" fmla="*/ 49742 w 338138"/>
                <a:gd name="connsiteY14" fmla="*/ 163513 h 338138"/>
                <a:gd name="connsiteX15" fmla="*/ 70908 w 338138"/>
                <a:gd name="connsiteY15" fmla="*/ 163513 h 338138"/>
                <a:gd name="connsiteX16" fmla="*/ 76200 w 338138"/>
                <a:gd name="connsiteY16" fmla="*/ 169070 h 338138"/>
                <a:gd name="connsiteX17" fmla="*/ 70908 w 338138"/>
                <a:gd name="connsiteY17" fmla="*/ 174626 h 338138"/>
                <a:gd name="connsiteX18" fmla="*/ 49742 w 338138"/>
                <a:gd name="connsiteY18" fmla="*/ 174626 h 338138"/>
                <a:gd name="connsiteX19" fmla="*/ 44450 w 338138"/>
                <a:gd name="connsiteY19" fmla="*/ 169070 h 338138"/>
                <a:gd name="connsiteX20" fmla="*/ 49742 w 338138"/>
                <a:gd name="connsiteY20" fmla="*/ 163513 h 338138"/>
                <a:gd name="connsiteX21" fmla="*/ 169070 w 338138"/>
                <a:gd name="connsiteY21" fmla="*/ 160338 h 338138"/>
                <a:gd name="connsiteX22" fmla="*/ 160338 w 338138"/>
                <a:gd name="connsiteY22" fmla="*/ 169070 h 338138"/>
                <a:gd name="connsiteX23" fmla="*/ 162833 w 338138"/>
                <a:gd name="connsiteY23" fmla="*/ 175306 h 338138"/>
                <a:gd name="connsiteX24" fmla="*/ 169070 w 338138"/>
                <a:gd name="connsiteY24" fmla="*/ 177801 h 338138"/>
                <a:gd name="connsiteX25" fmla="*/ 177801 w 338138"/>
                <a:gd name="connsiteY25" fmla="*/ 169070 h 338138"/>
                <a:gd name="connsiteX26" fmla="*/ 169070 w 338138"/>
                <a:gd name="connsiteY26" fmla="*/ 160338 h 338138"/>
                <a:gd name="connsiteX27" fmla="*/ 121070 w 338138"/>
                <a:gd name="connsiteY27" fmla="*/ 115888 h 338138"/>
                <a:gd name="connsiteX28" fmla="*/ 114300 w 338138"/>
                <a:gd name="connsiteY28" fmla="*/ 122425 h 338138"/>
                <a:gd name="connsiteX29" fmla="*/ 152214 w 338138"/>
                <a:gd name="connsiteY29" fmla="*/ 160338 h 338138"/>
                <a:gd name="connsiteX30" fmla="*/ 160338 w 338138"/>
                <a:gd name="connsiteY30" fmla="*/ 152494 h 338138"/>
                <a:gd name="connsiteX31" fmla="*/ 121070 w 338138"/>
                <a:gd name="connsiteY31" fmla="*/ 115888 h 338138"/>
                <a:gd name="connsiteX32" fmla="*/ 239184 w 338138"/>
                <a:gd name="connsiteY32" fmla="*/ 77788 h 338138"/>
                <a:gd name="connsiteX33" fmla="*/ 243153 w 338138"/>
                <a:gd name="connsiteY33" fmla="*/ 80434 h 338138"/>
                <a:gd name="connsiteX34" fmla="*/ 257705 w 338138"/>
                <a:gd name="connsiteY34" fmla="*/ 94986 h 338138"/>
                <a:gd name="connsiteX35" fmla="*/ 257705 w 338138"/>
                <a:gd name="connsiteY35" fmla="*/ 102924 h 338138"/>
                <a:gd name="connsiteX36" fmla="*/ 188913 w 338138"/>
                <a:gd name="connsiteY36" fmla="*/ 173038 h 338138"/>
                <a:gd name="connsiteX37" fmla="*/ 169069 w 338138"/>
                <a:gd name="connsiteY37" fmla="*/ 188913 h 338138"/>
                <a:gd name="connsiteX38" fmla="*/ 159809 w 338138"/>
                <a:gd name="connsiteY38" fmla="*/ 186268 h 338138"/>
                <a:gd name="connsiteX39" fmla="*/ 102923 w 338138"/>
                <a:gd name="connsiteY39" fmla="*/ 243153 h 338138"/>
                <a:gd name="connsiteX40" fmla="*/ 98955 w 338138"/>
                <a:gd name="connsiteY40" fmla="*/ 244476 h 338138"/>
                <a:gd name="connsiteX41" fmla="*/ 94986 w 338138"/>
                <a:gd name="connsiteY41" fmla="*/ 243153 h 338138"/>
                <a:gd name="connsiteX42" fmla="*/ 94986 w 338138"/>
                <a:gd name="connsiteY42" fmla="*/ 235216 h 338138"/>
                <a:gd name="connsiteX43" fmla="*/ 151872 w 338138"/>
                <a:gd name="connsiteY43" fmla="*/ 178330 h 338138"/>
                <a:gd name="connsiteX44" fmla="*/ 149226 w 338138"/>
                <a:gd name="connsiteY44" fmla="*/ 173038 h 338138"/>
                <a:gd name="connsiteX45" fmla="*/ 102923 w 338138"/>
                <a:gd name="connsiteY45" fmla="*/ 125413 h 338138"/>
                <a:gd name="connsiteX46" fmla="*/ 102923 w 338138"/>
                <a:gd name="connsiteY46" fmla="*/ 117476 h 338138"/>
                <a:gd name="connsiteX47" fmla="*/ 117476 w 338138"/>
                <a:gd name="connsiteY47" fmla="*/ 102924 h 338138"/>
                <a:gd name="connsiteX48" fmla="*/ 125413 w 338138"/>
                <a:gd name="connsiteY48" fmla="*/ 102924 h 338138"/>
                <a:gd name="connsiteX49" fmla="*/ 173038 w 338138"/>
                <a:gd name="connsiteY49" fmla="*/ 149226 h 338138"/>
                <a:gd name="connsiteX50" fmla="*/ 186267 w 338138"/>
                <a:gd name="connsiteY50" fmla="*/ 159809 h 338138"/>
                <a:gd name="connsiteX51" fmla="*/ 247122 w 338138"/>
                <a:gd name="connsiteY51" fmla="*/ 98955 h 338138"/>
                <a:gd name="connsiteX52" fmla="*/ 239184 w 338138"/>
                <a:gd name="connsiteY52" fmla="*/ 91017 h 338138"/>
                <a:gd name="connsiteX53" fmla="*/ 187590 w 338138"/>
                <a:gd name="connsiteY53" fmla="*/ 142611 h 338138"/>
                <a:gd name="connsiteX54" fmla="*/ 180976 w 338138"/>
                <a:gd name="connsiteY54" fmla="*/ 142611 h 338138"/>
                <a:gd name="connsiteX55" fmla="*/ 180976 w 338138"/>
                <a:gd name="connsiteY55" fmla="*/ 134674 h 338138"/>
                <a:gd name="connsiteX56" fmla="*/ 235216 w 338138"/>
                <a:gd name="connsiteY56" fmla="*/ 80434 h 338138"/>
                <a:gd name="connsiteX57" fmla="*/ 239184 w 338138"/>
                <a:gd name="connsiteY57" fmla="*/ 77788 h 338138"/>
                <a:gd name="connsiteX58" fmla="*/ 169070 w 338138"/>
                <a:gd name="connsiteY58" fmla="*/ 44450 h 338138"/>
                <a:gd name="connsiteX59" fmla="*/ 174626 w 338138"/>
                <a:gd name="connsiteY59" fmla="*/ 49742 h 338138"/>
                <a:gd name="connsiteX60" fmla="*/ 174626 w 338138"/>
                <a:gd name="connsiteY60" fmla="*/ 70908 h 338138"/>
                <a:gd name="connsiteX61" fmla="*/ 169070 w 338138"/>
                <a:gd name="connsiteY61" fmla="*/ 76200 h 338138"/>
                <a:gd name="connsiteX62" fmla="*/ 163513 w 338138"/>
                <a:gd name="connsiteY62" fmla="*/ 70908 h 338138"/>
                <a:gd name="connsiteX63" fmla="*/ 163513 w 338138"/>
                <a:gd name="connsiteY63" fmla="*/ 49742 h 338138"/>
                <a:gd name="connsiteX64" fmla="*/ 169070 w 338138"/>
                <a:gd name="connsiteY64" fmla="*/ 44450 h 338138"/>
                <a:gd name="connsiteX65" fmla="*/ 168276 w 338138"/>
                <a:gd name="connsiteY65" fmla="*/ 22225 h 338138"/>
                <a:gd name="connsiteX66" fmla="*/ 315913 w 338138"/>
                <a:gd name="connsiteY66" fmla="*/ 169069 h 338138"/>
                <a:gd name="connsiteX67" fmla="*/ 280322 w 338138"/>
                <a:gd name="connsiteY67" fmla="*/ 264780 h 338138"/>
                <a:gd name="connsiteX68" fmla="*/ 272413 w 338138"/>
                <a:gd name="connsiteY68" fmla="*/ 264780 h 338138"/>
                <a:gd name="connsiteX69" fmla="*/ 271094 w 338138"/>
                <a:gd name="connsiteY69" fmla="*/ 256913 h 338138"/>
                <a:gd name="connsiteX70" fmla="*/ 304049 w 338138"/>
                <a:gd name="connsiteY70" fmla="*/ 169069 h 338138"/>
                <a:gd name="connsiteX71" fmla="*/ 168276 w 338138"/>
                <a:gd name="connsiteY71" fmla="*/ 34025 h 338138"/>
                <a:gd name="connsiteX72" fmla="*/ 32502 w 338138"/>
                <a:gd name="connsiteY72" fmla="*/ 169069 h 338138"/>
                <a:gd name="connsiteX73" fmla="*/ 168276 w 338138"/>
                <a:gd name="connsiteY73" fmla="*/ 304113 h 338138"/>
                <a:gd name="connsiteX74" fmla="*/ 256594 w 338138"/>
                <a:gd name="connsiteY74" fmla="*/ 271335 h 338138"/>
                <a:gd name="connsiteX75" fmla="*/ 264504 w 338138"/>
                <a:gd name="connsiteY75" fmla="*/ 272647 h 338138"/>
                <a:gd name="connsiteX76" fmla="*/ 264504 w 338138"/>
                <a:gd name="connsiteY76" fmla="*/ 280513 h 338138"/>
                <a:gd name="connsiteX77" fmla="*/ 168276 w 338138"/>
                <a:gd name="connsiteY77" fmla="*/ 315913 h 338138"/>
                <a:gd name="connsiteX78" fmla="*/ 20638 w 338138"/>
                <a:gd name="connsiteY78" fmla="*/ 169069 h 338138"/>
                <a:gd name="connsiteX79" fmla="*/ 168276 w 338138"/>
                <a:gd name="connsiteY79" fmla="*/ 22225 h 338138"/>
                <a:gd name="connsiteX80" fmla="*/ 169070 w 338138"/>
                <a:gd name="connsiteY80" fmla="*/ 11113 h 338138"/>
                <a:gd name="connsiteX81" fmla="*/ 11113 w 338138"/>
                <a:gd name="connsiteY81" fmla="*/ 169070 h 338138"/>
                <a:gd name="connsiteX82" fmla="*/ 169070 w 338138"/>
                <a:gd name="connsiteY82" fmla="*/ 327027 h 338138"/>
                <a:gd name="connsiteX83" fmla="*/ 327027 w 338138"/>
                <a:gd name="connsiteY83" fmla="*/ 169070 h 338138"/>
                <a:gd name="connsiteX84" fmla="*/ 169070 w 338138"/>
                <a:gd name="connsiteY84" fmla="*/ 11113 h 338138"/>
                <a:gd name="connsiteX85" fmla="*/ 169069 w 338138"/>
                <a:gd name="connsiteY85" fmla="*/ 0 h 338138"/>
                <a:gd name="connsiteX86" fmla="*/ 289267 w 338138"/>
                <a:gd name="connsiteY86" fmla="*/ 48872 h 338138"/>
                <a:gd name="connsiteX87" fmla="*/ 338138 w 338138"/>
                <a:gd name="connsiteY87" fmla="*/ 169069 h 338138"/>
                <a:gd name="connsiteX88" fmla="*/ 289267 w 338138"/>
                <a:gd name="connsiteY88" fmla="*/ 289267 h 338138"/>
                <a:gd name="connsiteX89" fmla="*/ 169069 w 338138"/>
                <a:gd name="connsiteY89" fmla="*/ 338138 h 338138"/>
                <a:gd name="connsiteX90" fmla="*/ 48872 w 338138"/>
                <a:gd name="connsiteY90" fmla="*/ 289267 h 338138"/>
                <a:gd name="connsiteX91" fmla="*/ 0 w 338138"/>
                <a:gd name="connsiteY91" fmla="*/ 169069 h 338138"/>
                <a:gd name="connsiteX92" fmla="*/ 48872 w 338138"/>
                <a:gd name="connsiteY92" fmla="*/ 48872 h 338138"/>
                <a:gd name="connsiteX93" fmla="*/ 169069 w 338138"/>
                <a:gd name="connsiteY9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8138" h="338138">
                  <a:moveTo>
                    <a:pt x="169070" y="261938"/>
                  </a:moveTo>
                  <a:cubicBezTo>
                    <a:pt x="171848" y="261938"/>
                    <a:pt x="174626" y="264584"/>
                    <a:pt x="174626" y="267230"/>
                  </a:cubicBezTo>
                  <a:cubicBezTo>
                    <a:pt x="174626" y="267230"/>
                    <a:pt x="174626" y="267230"/>
                    <a:pt x="174626" y="288396"/>
                  </a:cubicBezTo>
                  <a:cubicBezTo>
                    <a:pt x="174626" y="291042"/>
                    <a:pt x="171848" y="293688"/>
                    <a:pt x="169070" y="293688"/>
                  </a:cubicBezTo>
                  <a:cubicBezTo>
                    <a:pt x="166291" y="293688"/>
                    <a:pt x="163513" y="291042"/>
                    <a:pt x="163513" y="288396"/>
                  </a:cubicBezTo>
                  <a:cubicBezTo>
                    <a:pt x="163513" y="288396"/>
                    <a:pt x="163513" y="288396"/>
                    <a:pt x="163513" y="267230"/>
                  </a:cubicBezTo>
                  <a:cubicBezTo>
                    <a:pt x="163513" y="264584"/>
                    <a:pt x="166291" y="261938"/>
                    <a:pt x="169070" y="261938"/>
                  </a:cubicBezTo>
                  <a:close/>
                  <a:moveTo>
                    <a:pt x="267230" y="163513"/>
                  </a:moveTo>
                  <a:cubicBezTo>
                    <a:pt x="267230" y="163513"/>
                    <a:pt x="267230" y="163513"/>
                    <a:pt x="288396" y="163513"/>
                  </a:cubicBezTo>
                  <a:cubicBezTo>
                    <a:pt x="291042" y="163513"/>
                    <a:pt x="293688" y="166291"/>
                    <a:pt x="293688" y="169070"/>
                  </a:cubicBezTo>
                  <a:cubicBezTo>
                    <a:pt x="293688" y="171848"/>
                    <a:pt x="291042" y="174626"/>
                    <a:pt x="288396" y="174626"/>
                  </a:cubicBezTo>
                  <a:cubicBezTo>
                    <a:pt x="288396" y="174626"/>
                    <a:pt x="288396" y="174626"/>
                    <a:pt x="267230" y="174626"/>
                  </a:cubicBezTo>
                  <a:cubicBezTo>
                    <a:pt x="264584" y="174626"/>
                    <a:pt x="261938" y="171848"/>
                    <a:pt x="261938" y="169070"/>
                  </a:cubicBezTo>
                  <a:cubicBezTo>
                    <a:pt x="261938" y="166291"/>
                    <a:pt x="264584" y="163513"/>
                    <a:pt x="267230" y="163513"/>
                  </a:cubicBezTo>
                  <a:close/>
                  <a:moveTo>
                    <a:pt x="49742" y="163513"/>
                  </a:moveTo>
                  <a:lnTo>
                    <a:pt x="70908" y="163513"/>
                  </a:lnTo>
                  <a:cubicBezTo>
                    <a:pt x="73554" y="163513"/>
                    <a:pt x="76200" y="166291"/>
                    <a:pt x="76200" y="169070"/>
                  </a:cubicBezTo>
                  <a:cubicBezTo>
                    <a:pt x="76200" y="171848"/>
                    <a:pt x="73554" y="174626"/>
                    <a:pt x="70908" y="174626"/>
                  </a:cubicBezTo>
                  <a:cubicBezTo>
                    <a:pt x="70908" y="174626"/>
                    <a:pt x="70908" y="174626"/>
                    <a:pt x="49742" y="174626"/>
                  </a:cubicBezTo>
                  <a:cubicBezTo>
                    <a:pt x="47096" y="174626"/>
                    <a:pt x="44450" y="171848"/>
                    <a:pt x="44450" y="169070"/>
                  </a:cubicBezTo>
                  <a:cubicBezTo>
                    <a:pt x="44450" y="166291"/>
                    <a:pt x="47096" y="163513"/>
                    <a:pt x="49742" y="163513"/>
                  </a:cubicBezTo>
                  <a:close/>
                  <a:moveTo>
                    <a:pt x="169070" y="160338"/>
                  </a:moveTo>
                  <a:cubicBezTo>
                    <a:pt x="164080" y="160338"/>
                    <a:pt x="160338" y="164080"/>
                    <a:pt x="160338" y="169070"/>
                  </a:cubicBezTo>
                  <a:cubicBezTo>
                    <a:pt x="160338" y="171564"/>
                    <a:pt x="161585" y="174059"/>
                    <a:pt x="162833" y="175306"/>
                  </a:cubicBezTo>
                  <a:cubicBezTo>
                    <a:pt x="164080" y="176554"/>
                    <a:pt x="166575" y="177801"/>
                    <a:pt x="169070" y="177801"/>
                  </a:cubicBezTo>
                  <a:cubicBezTo>
                    <a:pt x="174059" y="177801"/>
                    <a:pt x="177801" y="174059"/>
                    <a:pt x="177801" y="169070"/>
                  </a:cubicBezTo>
                  <a:cubicBezTo>
                    <a:pt x="177801" y="164080"/>
                    <a:pt x="174059" y="160338"/>
                    <a:pt x="169070" y="160338"/>
                  </a:cubicBezTo>
                  <a:close/>
                  <a:moveTo>
                    <a:pt x="121070" y="115888"/>
                  </a:moveTo>
                  <a:lnTo>
                    <a:pt x="114300" y="122425"/>
                  </a:lnTo>
                  <a:cubicBezTo>
                    <a:pt x="114300" y="122425"/>
                    <a:pt x="114300" y="122425"/>
                    <a:pt x="152214" y="160338"/>
                  </a:cubicBezTo>
                  <a:cubicBezTo>
                    <a:pt x="153568" y="156416"/>
                    <a:pt x="156276" y="153801"/>
                    <a:pt x="160338" y="152494"/>
                  </a:cubicBezTo>
                  <a:cubicBezTo>
                    <a:pt x="160338" y="152494"/>
                    <a:pt x="160338" y="152494"/>
                    <a:pt x="121070" y="115888"/>
                  </a:cubicBezTo>
                  <a:close/>
                  <a:moveTo>
                    <a:pt x="239184" y="77788"/>
                  </a:moveTo>
                  <a:cubicBezTo>
                    <a:pt x="240507" y="77788"/>
                    <a:pt x="241830" y="79111"/>
                    <a:pt x="243153" y="80434"/>
                  </a:cubicBezTo>
                  <a:cubicBezTo>
                    <a:pt x="243153" y="80434"/>
                    <a:pt x="243153" y="80434"/>
                    <a:pt x="257705" y="94986"/>
                  </a:cubicBezTo>
                  <a:cubicBezTo>
                    <a:pt x="260351" y="97632"/>
                    <a:pt x="260351" y="100278"/>
                    <a:pt x="257705" y="102924"/>
                  </a:cubicBezTo>
                  <a:cubicBezTo>
                    <a:pt x="257705" y="102924"/>
                    <a:pt x="257705" y="102924"/>
                    <a:pt x="188913" y="173038"/>
                  </a:cubicBezTo>
                  <a:cubicBezTo>
                    <a:pt x="187590" y="182299"/>
                    <a:pt x="178330" y="188913"/>
                    <a:pt x="169069" y="188913"/>
                  </a:cubicBezTo>
                  <a:cubicBezTo>
                    <a:pt x="165101" y="188913"/>
                    <a:pt x="162455" y="187591"/>
                    <a:pt x="159809" y="186268"/>
                  </a:cubicBezTo>
                  <a:cubicBezTo>
                    <a:pt x="159809" y="186268"/>
                    <a:pt x="159809" y="186268"/>
                    <a:pt x="102923" y="243153"/>
                  </a:cubicBezTo>
                  <a:cubicBezTo>
                    <a:pt x="101601" y="244476"/>
                    <a:pt x="100278" y="244476"/>
                    <a:pt x="98955" y="244476"/>
                  </a:cubicBezTo>
                  <a:cubicBezTo>
                    <a:pt x="97632" y="244476"/>
                    <a:pt x="96309" y="244476"/>
                    <a:pt x="94986" y="243153"/>
                  </a:cubicBezTo>
                  <a:cubicBezTo>
                    <a:pt x="93663" y="240507"/>
                    <a:pt x="93663" y="237862"/>
                    <a:pt x="94986" y="235216"/>
                  </a:cubicBezTo>
                  <a:cubicBezTo>
                    <a:pt x="94986" y="235216"/>
                    <a:pt x="94986" y="235216"/>
                    <a:pt x="151872" y="178330"/>
                  </a:cubicBezTo>
                  <a:cubicBezTo>
                    <a:pt x="150549" y="177007"/>
                    <a:pt x="150549" y="174361"/>
                    <a:pt x="149226" y="173038"/>
                  </a:cubicBezTo>
                  <a:cubicBezTo>
                    <a:pt x="149226" y="173038"/>
                    <a:pt x="149226" y="173038"/>
                    <a:pt x="102923" y="125413"/>
                  </a:cubicBezTo>
                  <a:cubicBezTo>
                    <a:pt x="100278" y="124090"/>
                    <a:pt x="100278" y="120122"/>
                    <a:pt x="102923" y="117476"/>
                  </a:cubicBezTo>
                  <a:cubicBezTo>
                    <a:pt x="102923" y="117476"/>
                    <a:pt x="102923" y="117476"/>
                    <a:pt x="117476" y="102924"/>
                  </a:cubicBezTo>
                  <a:cubicBezTo>
                    <a:pt x="120121" y="100278"/>
                    <a:pt x="124090" y="100278"/>
                    <a:pt x="125413" y="102924"/>
                  </a:cubicBezTo>
                  <a:cubicBezTo>
                    <a:pt x="125413" y="102924"/>
                    <a:pt x="125413" y="102924"/>
                    <a:pt x="173038" y="149226"/>
                  </a:cubicBezTo>
                  <a:cubicBezTo>
                    <a:pt x="178330" y="150549"/>
                    <a:pt x="183622" y="154518"/>
                    <a:pt x="186267" y="159809"/>
                  </a:cubicBezTo>
                  <a:cubicBezTo>
                    <a:pt x="186267" y="159809"/>
                    <a:pt x="186267" y="159809"/>
                    <a:pt x="247122" y="98955"/>
                  </a:cubicBezTo>
                  <a:cubicBezTo>
                    <a:pt x="247122" y="98955"/>
                    <a:pt x="247122" y="98955"/>
                    <a:pt x="239184" y="91017"/>
                  </a:cubicBezTo>
                  <a:cubicBezTo>
                    <a:pt x="239184" y="91017"/>
                    <a:pt x="239184" y="91017"/>
                    <a:pt x="187590" y="142611"/>
                  </a:cubicBezTo>
                  <a:cubicBezTo>
                    <a:pt x="186267" y="143934"/>
                    <a:pt x="182299" y="143934"/>
                    <a:pt x="180976" y="142611"/>
                  </a:cubicBezTo>
                  <a:cubicBezTo>
                    <a:pt x="178330" y="139965"/>
                    <a:pt x="178330" y="137320"/>
                    <a:pt x="180976" y="134674"/>
                  </a:cubicBezTo>
                  <a:cubicBezTo>
                    <a:pt x="180976" y="134674"/>
                    <a:pt x="180976" y="134674"/>
                    <a:pt x="235216" y="80434"/>
                  </a:cubicBezTo>
                  <a:cubicBezTo>
                    <a:pt x="236538" y="79111"/>
                    <a:pt x="237861" y="77788"/>
                    <a:pt x="239184" y="77788"/>
                  </a:cubicBezTo>
                  <a:close/>
                  <a:moveTo>
                    <a:pt x="169070" y="44450"/>
                  </a:moveTo>
                  <a:cubicBezTo>
                    <a:pt x="171848" y="44450"/>
                    <a:pt x="174626" y="47096"/>
                    <a:pt x="174626" y="49742"/>
                  </a:cubicBezTo>
                  <a:cubicBezTo>
                    <a:pt x="174626" y="49742"/>
                    <a:pt x="174626" y="49742"/>
                    <a:pt x="174626" y="70908"/>
                  </a:cubicBezTo>
                  <a:cubicBezTo>
                    <a:pt x="174626" y="73554"/>
                    <a:pt x="171848" y="76200"/>
                    <a:pt x="169070" y="76200"/>
                  </a:cubicBezTo>
                  <a:cubicBezTo>
                    <a:pt x="166291" y="76200"/>
                    <a:pt x="163513" y="73554"/>
                    <a:pt x="163513" y="70908"/>
                  </a:cubicBezTo>
                  <a:cubicBezTo>
                    <a:pt x="163513" y="70908"/>
                    <a:pt x="163513" y="70908"/>
                    <a:pt x="163513" y="49742"/>
                  </a:cubicBezTo>
                  <a:cubicBezTo>
                    <a:pt x="163513" y="47096"/>
                    <a:pt x="166291" y="44450"/>
                    <a:pt x="169070" y="44450"/>
                  </a:cubicBezTo>
                  <a:close/>
                  <a:moveTo>
                    <a:pt x="168276" y="22225"/>
                  </a:moveTo>
                  <a:cubicBezTo>
                    <a:pt x="250003" y="22225"/>
                    <a:pt x="315913" y="87780"/>
                    <a:pt x="315913" y="169069"/>
                  </a:cubicBezTo>
                  <a:cubicBezTo>
                    <a:pt x="315913" y="204469"/>
                    <a:pt x="302731" y="237247"/>
                    <a:pt x="280322" y="264780"/>
                  </a:cubicBezTo>
                  <a:cubicBezTo>
                    <a:pt x="277685" y="266091"/>
                    <a:pt x="275049" y="267402"/>
                    <a:pt x="272413" y="264780"/>
                  </a:cubicBezTo>
                  <a:cubicBezTo>
                    <a:pt x="269776" y="263469"/>
                    <a:pt x="269776" y="259536"/>
                    <a:pt x="271094" y="256913"/>
                  </a:cubicBezTo>
                  <a:cubicBezTo>
                    <a:pt x="293504" y="233313"/>
                    <a:pt x="304049" y="201847"/>
                    <a:pt x="304049" y="169069"/>
                  </a:cubicBezTo>
                  <a:cubicBezTo>
                    <a:pt x="304049" y="94336"/>
                    <a:pt x="243412" y="34025"/>
                    <a:pt x="168276" y="34025"/>
                  </a:cubicBezTo>
                  <a:cubicBezTo>
                    <a:pt x="93139" y="34025"/>
                    <a:pt x="32502" y="94336"/>
                    <a:pt x="32502" y="169069"/>
                  </a:cubicBezTo>
                  <a:cubicBezTo>
                    <a:pt x="32502" y="243802"/>
                    <a:pt x="93139" y="304113"/>
                    <a:pt x="168276" y="304113"/>
                  </a:cubicBezTo>
                  <a:cubicBezTo>
                    <a:pt x="201230" y="304113"/>
                    <a:pt x="232867" y="293624"/>
                    <a:pt x="256594" y="271335"/>
                  </a:cubicBezTo>
                  <a:cubicBezTo>
                    <a:pt x="259231" y="270024"/>
                    <a:pt x="263185" y="270024"/>
                    <a:pt x="264504" y="272647"/>
                  </a:cubicBezTo>
                  <a:cubicBezTo>
                    <a:pt x="267140" y="275269"/>
                    <a:pt x="265822" y="277891"/>
                    <a:pt x="264504" y="280513"/>
                  </a:cubicBezTo>
                  <a:cubicBezTo>
                    <a:pt x="236821" y="302802"/>
                    <a:pt x="203867" y="315913"/>
                    <a:pt x="168276" y="315913"/>
                  </a:cubicBezTo>
                  <a:cubicBezTo>
                    <a:pt x="86548" y="315913"/>
                    <a:pt x="20638" y="250358"/>
                    <a:pt x="20638" y="169069"/>
                  </a:cubicBezTo>
                  <a:cubicBezTo>
                    <a:pt x="20638" y="87780"/>
                    <a:pt x="86548" y="22225"/>
                    <a:pt x="168276" y="22225"/>
                  </a:cubicBezTo>
                  <a:close/>
                  <a:moveTo>
                    <a:pt x="169070" y="11113"/>
                  </a:moveTo>
                  <a:cubicBezTo>
                    <a:pt x="81833" y="11113"/>
                    <a:pt x="11113" y="81833"/>
                    <a:pt x="11113" y="169070"/>
                  </a:cubicBezTo>
                  <a:cubicBezTo>
                    <a:pt x="11113" y="256307"/>
                    <a:pt x="81833" y="327027"/>
                    <a:pt x="169070" y="327027"/>
                  </a:cubicBezTo>
                  <a:cubicBezTo>
                    <a:pt x="256307" y="327027"/>
                    <a:pt x="327027" y="256307"/>
                    <a:pt x="327027" y="169070"/>
                  </a:cubicBezTo>
                  <a:cubicBezTo>
                    <a:pt x="327027" y="81833"/>
                    <a:pt x="256307" y="11113"/>
                    <a:pt x="169070" y="11113"/>
                  </a:cubicBezTo>
                  <a:close/>
                  <a:moveTo>
                    <a:pt x="169069" y="0"/>
                  </a:moveTo>
                  <a:cubicBezTo>
                    <a:pt x="213978" y="0"/>
                    <a:pt x="256245" y="17171"/>
                    <a:pt x="289267" y="48872"/>
                  </a:cubicBezTo>
                  <a:cubicBezTo>
                    <a:pt x="320967" y="81893"/>
                    <a:pt x="338138" y="124160"/>
                    <a:pt x="338138" y="169069"/>
                  </a:cubicBezTo>
                  <a:cubicBezTo>
                    <a:pt x="338138" y="213978"/>
                    <a:pt x="320967" y="256245"/>
                    <a:pt x="289267" y="289267"/>
                  </a:cubicBezTo>
                  <a:cubicBezTo>
                    <a:pt x="256245" y="320967"/>
                    <a:pt x="213978" y="338138"/>
                    <a:pt x="169069" y="338138"/>
                  </a:cubicBezTo>
                  <a:cubicBezTo>
                    <a:pt x="124160" y="338138"/>
                    <a:pt x="81893" y="320967"/>
                    <a:pt x="48872" y="289267"/>
                  </a:cubicBezTo>
                  <a:cubicBezTo>
                    <a:pt x="17171" y="256245"/>
                    <a:pt x="0" y="213978"/>
                    <a:pt x="0" y="169069"/>
                  </a:cubicBezTo>
                  <a:cubicBezTo>
                    <a:pt x="0" y="124160"/>
                    <a:pt x="17171" y="81893"/>
                    <a:pt x="48872" y="48872"/>
                  </a:cubicBezTo>
                  <a:cubicBezTo>
                    <a:pt x="81893" y="17171"/>
                    <a:pt x="124160" y="0"/>
                    <a:pt x="169069" y="0"/>
                  </a:cubicBezTo>
                  <a:close/>
                </a:path>
              </a:pathLst>
            </a:custGeom>
            <a:solidFill>
              <a:srgbClr val="E8D1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0" name="iš1íḋe"/>
            <p:cNvSpPr/>
            <p:nvPr/>
          </p:nvSpPr>
          <p:spPr>
            <a:xfrm>
              <a:off x="4559776" y="5515319"/>
              <a:ext cx="3092277" cy="535531"/>
            </a:xfrm>
            <a:prstGeom prst="rect">
              <a:avLst/>
            </a:prstGeom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 noProof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 noProof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21" name="íṥḻïdé"/>
            <p:cNvGrpSpPr/>
            <p:nvPr/>
          </p:nvGrpSpPr>
          <p:grpSpPr>
            <a:xfrm>
              <a:off x="5146179" y="3721242"/>
              <a:ext cx="293313" cy="247968"/>
              <a:chOff x="8739188" y="3612536"/>
              <a:chExt cx="192262" cy="162540"/>
            </a:xfrm>
            <a:solidFill>
              <a:schemeClr val="bg1"/>
            </a:solidFill>
          </p:grpSpPr>
          <p:sp>
            <p:nvSpPr>
              <p:cNvPr id="32" name="íŝlïḋé"/>
              <p:cNvSpPr/>
              <p:nvPr/>
            </p:nvSpPr>
            <p:spPr bwMode="auto">
              <a:xfrm>
                <a:off x="8739188" y="3722688"/>
                <a:ext cx="76200" cy="52388"/>
              </a:xfrm>
              <a:custGeom>
                <a:avLst/>
                <a:gdLst>
                  <a:gd name="T0" fmla="*/ 237 w 241"/>
                  <a:gd name="T1" fmla="*/ 80 h 166"/>
                  <a:gd name="T2" fmla="*/ 162 w 241"/>
                  <a:gd name="T3" fmla="*/ 5 h 166"/>
                  <a:gd name="T4" fmla="*/ 159 w 241"/>
                  <a:gd name="T5" fmla="*/ 2 h 166"/>
                  <a:gd name="T6" fmla="*/ 157 w 241"/>
                  <a:gd name="T7" fmla="*/ 1 h 166"/>
                  <a:gd name="T8" fmla="*/ 154 w 241"/>
                  <a:gd name="T9" fmla="*/ 0 h 166"/>
                  <a:gd name="T10" fmla="*/ 150 w 241"/>
                  <a:gd name="T11" fmla="*/ 0 h 166"/>
                  <a:gd name="T12" fmla="*/ 148 w 241"/>
                  <a:gd name="T13" fmla="*/ 0 h 166"/>
                  <a:gd name="T14" fmla="*/ 145 w 241"/>
                  <a:gd name="T15" fmla="*/ 1 h 166"/>
                  <a:gd name="T16" fmla="*/ 143 w 241"/>
                  <a:gd name="T17" fmla="*/ 2 h 166"/>
                  <a:gd name="T18" fmla="*/ 140 w 241"/>
                  <a:gd name="T19" fmla="*/ 5 h 166"/>
                  <a:gd name="T20" fmla="*/ 5 w 241"/>
                  <a:gd name="T21" fmla="*/ 140 h 166"/>
                  <a:gd name="T22" fmla="*/ 3 w 241"/>
                  <a:gd name="T23" fmla="*/ 144 h 166"/>
                  <a:gd name="T24" fmla="*/ 0 w 241"/>
                  <a:gd name="T25" fmla="*/ 148 h 166"/>
                  <a:gd name="T26" fmla="*/ 0 w 241"/>
                  <a:gd name="T27" fmla="*/ 153 h 166"/>
                  <a:gd name="T28" fmla="*/ 1 w 241"/>
                  <a:gd name="T29" fmla="*/ 156 h 166"/>
                  <a:gd name="T30" fmla="*/ 4 w 241"/>
                  <a:gd name="T31" fmla="*/ 160 h 166"/>
                  <a:gd name="T32" fmla="*/ 7 w 241"/>
                  <a:gd name="T33" fmla="*/ 163 h 166"/>
                  <a:gd name="T34" fmla="*/ 12 w 241"/>
                  <a:gd name="T35" fmla="*/ 165 h 166"/>
                  <a:gd name="T36" fmla="*/ 15 w 241"/>
                  <a:gd name="T37" fmla="*/ 166 h 166"/>
                  <a:gd name="T38" fmla="*/ 166 w 241"/>
                  <a:gd name="T39" fmla="*/ 166 h 166"/>
                  <a:gd name="T40" fmla="*/ 172 w 241"/>
                  <a:gd name="T41" fmla="*/ 165 h 166"/>
                  <a:gd name="T42" fmla="*/ 176 w 241"/>
                  <a:gd name="T43" fmla="*/ 162 h 166"/>
                  <a:gd name="T44" fmla="*/ 237 w 241"/>
                  <a:gd name="T45" fmla="*/ 101 h 166"/>
                  <a:gd name="T46" fmla="*/ 239 w 241"/>
                  <a:gd name="T47" fmla="*/ 98 h 166"/>
                  <a:gd name="T48" fmla="*/ 241 w 241"/>
                  <a:gd name="T49" fmla="*/ 96 h 166"/>
                  <a:gd name="T50" fmla="*/ 241 w 241"/>
                  <a:gd name="T51" fmla="*/ 94 h 166"/>
                  <a:gd name="T52" fmla="*/ 241 w 241"/>
                  <a:gd name="T53" fmla="*/ 90 h 166"/>
                  <a:gd name="T54" fmla="*/ 241 w 241"/>
                  <a:gd name="T55" fmla="*/ 87 h 166"/>
                  <a:gd name="T56" fmla="*/ 241 w 241"/>
                  <a:gd name="T57" fmla="*/ 85 h 166"/>
                  <a:gd name="T58" fmla="*/ 239 w 241"/>
                  <a:gd name="T59" fmla="*/ 83 h 166"/>
                  <a:gd name="T60" fmla="*/ 237 w 241"/>
                  <a:gd name="T61" fmla="*/ 8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1" h="166">
                    <a:moveTo>
                      <a:pt x="237" y="80"/>
                    </a:moveTo>
                    <a:lnTo>
                      <a:pt x="162" y="5"/>
                    </a:lnTo>
                    <a:lnTo>
                      <a:pt x="159" y="2"/>
                    </a:lnTo>
                    <a:lnTo>
                      <a:pt x="157" y="1"/>
                    </a:lnTo>
                    <a:lnTo>
                      <a:pt x="154" y="0"/>
                    </a:lnTo>
                    <a:lnTo>
                      <a:pt x="150" y="0"/>
                    </a:lnTo>
                    <a:lnTo>
                      <a:pt x="148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0" y="5"/>
                    </a:lnTo>
                    <a:lnTo>
                      <a:pt x="5" y="140"/>
                    </a:lnTo>
                    <a:lnTo>
                      <a:pt x="3" y="144"/>
                    </a:lnTo>
                    <a:lnTo>
                      <a:pt x="0" y="148"/>
                    </a:lnTo>
                    <a:lnTo>
                      <a:pt x="0" y="153"/>
                    </a:lnTo>
                    <a:lnTo>
                      <a:pt x="1" y="156"/>
                    </a:lnTo>
                    <a:lnTo>
                      <a:pt x="4" y="160"/>
                    </a:lnTo>
                    <a:lnTo>
                      <a:pt x="7" y="163"/>
                    </a:lnTo>
                    <a:lnTo>
                      <a:pt x="12" y="165"/>
                    </a:lnTo>
                    <a:lnTo>
                      <a:pt x="15" y="166"/>
                    </a:lnTo>
                    <a:lnTo>
                      <a:pt x="166" y="166"/>
                    </a:lnTo>
                    <a:lnTo>
                      <a:pt x="172" y="165"/>
                    </a:lnTo>
                    <a:lnTo>
                      <a:pt x="176" y="162"/>
                    </a:lnTo>
                    <a:lnTo>
                      <a:pt x="237" y="101"/>
                    </a:lnTo>
                    <a:lnTo>
                      <a:pt x="239" y="98"/>
                    </a:lnTo>
                    <a:lnTo>
                      <a:pt x="241" y="96"/>
                    </a:lnTo>
                    <a:lnTo>
                      <a:pt x="241" y="94"/>
                    </a:lnTo>
                    <a:lnTo>
                      <a:pt x="241" y="90"/>
                    </a:lnTo>
                    <a:lnTo>
                      <a:pt x="241" y="87"/>
                    </a:lnTo>
                    <a:lnTo>
                      <a:pt x="241" y="85"/>
                    </a:lnTo>
                    <a:lnTo>
                      <a:pt x="239" y="83"/>
                    </a:lnTo>
                    <a:lnTo>
                      <a:pt x="237" y="8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3" name="îSḷîḓê"/>
              <p:cNvSpPr/>
              <p:nvPr/>
            </p:nvSpPr>
            <p:spPr bwMode="auto">
              <a:xfrm>
                <a:off x="8806037" y="3612536"/>
                <a:ext cx="125413" cy="123825"/>
              </a:xfrm>
              <a:custGeom>
                <a:avLst/>
                <a:gdLst>
                  <a:gd name="T0" fmla="*/ 42 w 393"/>
                  <a:gd name="T1" fmla="*/ 146 h 392"/>
                  <a:gd name="T2" fmla="*/ 38 w 393"/>
                  <a:gd name="T3" fmla="*/ 157 h 392"/>
                  <a:gd name="T4" fmla="*/ 25 w 393"/>
                  <a:gd name="T5" fmla="*/ 176 h 392"/>
                  <a:gd name="T6" fmla="*/ 9 w 393"/>
                  <a:gd name="T7" fmla="*/ 195 h 392"/>
                  <a:gd name="T8" fmla="*/ 7 w 393"/>
                  <a:gd name="T9" fmla="*/ 200 h 392"/>
                  <a:gd name="T10" fmla="*/ 7 w 393"/>
                  <a:gd name="T11" fmla="*/ 206 h 392"/>
                  <a:gd name="T12" fmla="*/ 9 w 393"/>
                  <a:gd name="T13" fmla="*/ 211 h 392"/>
                  <a:gd name="T14" fmla="*/ 176 w 393"/>
                  <a:gd name="T15" fmla="*/ 381 h 392"/>
                  <a:gd name="T16" fmla="*/ 182 w 393"/>
                  <a:gd name="T17" fmla="*/ 384 h 392"/>
                  <a:gd name="T18" fmla="*/ 188 w 393"/>
                  <a:gd name="T19" fmla="*/ 385 h 392"/>
                  <a:gd name="T20" fmla="*/ 191 w 393"/>
                  <a:gd name="T21" fmla="*/ 385 h 392"/>
                  <a:gd name="T22" fmla="*/ 195 w 393"/>
                  <a:gd name="T23" fmla="*/ 383 h 392"/>
                  <a:gd name="T24" fmla="*/ 214 w 393"/>
                  <a:gd name="T25" fmla="*/ 367 h 392"/>
                  <a:gd name="T26" fmla="*/ 233 w 393"/>
                  <a:gd name="T27" fmla="*/ 354 h 392"/>
                  <a:gd name="T28" fmla="*/ 243 w 393"/>
                  <a:gd name="T29" fmla="*/ 350 h 392"/>
                  <a:gd name="T30" fmla="*/ 254 w 393"/>
                  <a:gd name="T31" fmla="*/ 350 h 392"/>
                  <a:gd name="T32" fmla="*/ 266 w 393"/>
                  <a:gd name="T33" fmla="*/ 354 h 392"/>
                  <a:gd name="T34" fmla="*/ 287 w 393"/>
                  <a:gd name="T35" fmla="*/ 369 h 392"/>
                  <a:gd name="T36" fmla="*/ 311 w 393"/>
                  <a:gd name="T37" fmla="*/ 391 h 392"/>
                  <a:gd name="T38" fmla="*/ 322 w 393"/>
                  <a:gd name="T39" fmla="*/ 391 h 392"/>
                  <a:gd name="T40" fmla="*/ 389 w 393"/>
                  <a:gd name="T41" fmla="*/ 328 h 392"/>
                  <a:gd name="T42" fmla="*/ 392 w 393"/>
                  <a:gd name="T43" fmla="*/ 322 h 392"/>
                  <a:gd name="T44" fmla="*/ 393 w 393"/>
                  <a:gd name="T45" fmla="*/ 316 h 392"/>
                  <a:gd name="T46" fmla="*/ 392 w 393"/>
                  <a:gd name="T47" fmla="*/ 311 h 392"/>
                  <a:gd name="T48" fmla="*/ 389 w 393"/>
                  <a:gd name="T49" fmla="*/ 306 h 392"/>
                  <a:gd name="T50" fmla="*/ 86 w 393"/>
                  <a:gd name="T51" fmla="*/ 2 h 392"/>
                  <a:gd name="T52" fmla="*/ 80 w 393"/>
                  <a:gd name="T53" fmla="*/ 0 h 392"/>
                  <a:gd name="T54" fmla="*/ 71 w 393"/>
                  <a:gd name="T55" fmla="*/ 1 h 392"/>
                  <a:gd name="T56" fmla="*/ 5 w 393"/>
                  <a:gd name="T57" fmla="*/ 64 h 392"/>
                  <a:gd name="T58" fmla="*/ 1 w 393"/>
                  <a:gd name="T59" fmla="*/ 69 h 392"/>
                  <a:gd name="T60" fmla="*/ 0 w 393"/>
                  <a:gd name="T61" fmla="*/ 76 h 392"/>
                  <a:gd name="T62" fmla="*/ 1 w 393"/>
                  <a:gd name="T63" fmla="*/ 81 h 392"/>
                  <a:gd name="T64" fmla="*/ 5 w 393"/>
                  <a:gd name="T65" fmla="*/ 86 h 392"/>
                  <a:gd name="T66" fmla="*/ 33 w 393"/>
                  <a:gd name="T67" fmla="*/ 118 h 392"/>
                  <a:gd name="T68" fmla="*/ 40 w 393"/>
                  <a:gd name="T69" fmla="*/ 130 h 392"/>
                  <a:gd name="T70" fmla="*/ 42 w 393"/>
                  <a:gd name="T71" fmla="*/ 14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3" h="392">
                    <a:moveTo>
                      <a:pt x="42" y="140"/>
                    </a:moveTo>
                    <a:lnTo>
                      <a:pt x="42" y="146"/>
                    </a:lnTo>
                    <a:lnTo>
                      <a:pt x="41" y="151"/>
                    </a:lnTo>
                    <a:lnTo>
                      <a:pt x="38" y="157"/>
                    </a:lnTo>
                    <a:lnTo>
                      <a:pt x="35" y="163"/>
                    </a:lnTo>
                    <a:lnTo>
                      <a:pt x="25" y="176"/>
                    </a:lnTo>
                    <a:lnTo>
                      <a:pt x="10" y="193"/>
                    </a:lnTo>
                    <a:lnTo>
                      <a:pt x="9" y="195"/>
                    </a:lnTo>
                    <a:lnTo>
                      <a:pt x="7" y="198"/>
                    </a:lnTo>
                    <a:lnTo>
                      <a:pt x="7" y="200"/>
                    </a:lnTo>
                    <a:lnTo>
                      <a:pt x="6" y="203"/>
                    </a:lnTo>
                    <a:lnTo>
                      <a:pt x="7" y="206"/>
                    </a:lnTo>
                    <a:lnTo>
                      <a:pt x="7" y="209"/>
                    </a:lnTo>
                    <a:lnTo>
                      <a:pt x="9" y="211"/>
                    </a:lnTo>
                    <a:lnTo>
                      <a:pt x="10" y="214"/>
                    </a:lnTo>
                    <a:lnTo>
                      <a:pt x="176" y="381"/>
                    </a:lnTo>
                    <a:lnTo>
                      <a:pt x="180" y="383"/>
                    </a:lnTo>
                    <a:lnTo>
                      <a:pt x="182" y="384"/>
                    </a:lnTo>
                    <a:lnTo>
                      <a:pt x="184" y="385"/>
                    </a:lnTo>
                    <a:lnTo>
                      <a:pt x="188" y="385"/>
                    </a:lnTo>
                    <a:lnTo>
                      <a:pt x="188" y="385"/>
                    </a:lnTo>
                    <a:lnTo>
                      <a:pt x="191" y="385"/>
                    </a:lnTo>
                    <a:lnTo>
                      <a:pt x="193" y="384"/>
                    </a:lnTo>
                    <a:lnTo>
                      <a:pt x="195" y="383"/>
                    </a:lnTo>
                    <a:lnTo>
                      <a:pt x="198" y="381"/>
                    </a:lnTo>
                    <a:lnTo>
                      <a:pt x="214" y="367"/>
                    </a:lnTo>
                    <a:lnTo>
                      <a:pt x="227" y="357"/>
                    </a:lnTo>
                    <a:lnTo>
                      <a:pt x="233" y="354"/>
                    </a:lnTo>
                    <a:lnTo>
                      <a:pt x="238" y="351"/>
                    </a:lnTo>
                    <a:lnTo>
                      <a:pt x="243" y="350"/>
                    </a:lnTo>
                    <a:lnTo>
                      <a:pt x="249" y="349"/>
                    </a:lnTo>
                    <a:lnTo>
                      <a:pt x="254" y="350"/>
                    </a:lnTo>
                    <a:lnTo>
                      <a:pt x="260" y="351"/>
                    </a:lnTo>
                    <a:lnTo>
                      <a:pt x="266" y="354"/>
                    </a:lnTo>
                    <a:lnTo>
                      <a:pt x="272" y="358"/>
                    </a:lnTo>
                    <a:lnTo>
                      <a:pt x="287" y="369"/>
                    </a:lnTo>
                    <a:lnTo>
                      <a:pt x="305" y="387"/>
                    </a:lnTo>
                    <a:lnTo>
                      <a:pt x="311" y="391"/>
                    </a:lnTo>
                    <a:lnTo>
                      <a:pt x="316" y="392"/>
                    </a:lnTo>
                    <a:lnTo>
                      <a:pt x="322" y="391"/>
                    </a:lnTo>
                    <a:lnTo>
                      <a:pt x="326" y="387"/>
                    </a:lnTo>
                    <a:lnTo>
                      <a:pt x="389" y="328"/>
                    </a:lnTo>
                    <a:lnTo>
                      <a:pt x="391" y="325"/>
                    </a:lnTo>
                    <a:lnTo>
                      <a:pt x="392" y="322"/>
                    </a:lnTo>
                    <a:lnTo>
                      <a:pt x="393" y="320"/>
                    </a:lnTo>
                    <a:lnTo>
                      <a:pt x="393" y="316"/>
                    </a:lnTo>
                    <a:lnTo>
                      <a:pt x="393" y="313"/>
                    </a:lnTo>
                    <a:lnTo>
                      <a:pt x="392" y="311"/>
                    </a:lnTo>
                    <a:lnTo>
                      <a:pt x="391" y="308"/>
                    </a:lnTo>
                    <a:lnTo>
                      <a:pt x="389" y="306"/>
                    </a:lnTo>
                    <a:lnTo>
                      <a:pt x="88" y="5"/>
                    </a:lnTo>
                    <a:lnTo>
                      <a:pt x="86" y="2"/>
                    </a:lnTo>
                    <a:lnTo>
                      <a:pt x="83" y="1"/>
                    </a:lnTo>
                    <a:lnTo>
                      <a:pt x="80" y="0"/>
                    </a:lnTo>
                    <a:lnTo>
                      <a:pt x="77" y="0"/>
                    </a:lnTo>
                    <a:lnTo>
                      <a:pt x="71" y="1"/>
                    </a:lnTo>
                    <a:lnTo>
                      <a:pt x="67" y="5"/>
                    </a:lnTo>
                    <a:lnTo>
                      <a:pt x="5" y="64"/>
                    </a:lnTo>
                    <a:lnTo>
                      <a:pt x="2" y="67"/>
                    </a:lnTo>
                    <a:lnTo>
                      <a:pt x="1" y="69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78"/>
                    </a:lnTo>
                    <a:lnTo>
                      <a:pt x="1" y="81"/>
                    </a:lnTo>
                    <a:lnTo>
                      <a:pt x="2" y="84"/>
                    </a:lnTo>
                    <a:lnTo>
                      <a:pt x="5" y="86"/>
                    </a:lnTo>
                    <a:lnTo>
                      <a:pt x="20" y="104"/>
                    </a:lnTo>
                    <a:lnTo>
                      <a:pt x="33" y="118"/>
                    </a:lnTo>
                    <a:lnTo>
                      <a:pt x="36" y="124"/>
                    </a:lnTo>
                    <a:lnTo>
                      <a:pt x="40" y="130"/>
                    </a:lnTo>
                    <a:lnTo>
                      <a:pt x="41" y="136"/>
                    </a:lnTo>
                    <a:lnTo>
                      <a:pt x="42" y="140"/>
                    </a:lnTo>
                    <a:lnTo>
                      <a:pt x="42" y="14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22" name="îṥliḋê"/>
            <p:cNvSpPr txBox="1"/>
            <p:nvPr/>
          </p:nvSpPr>
          <p:spPr>
            <a:xfrm>
              <a:off x="1510826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3" name="îSļíḍé"/>
            <p:cNvSpPr txBox="1"/>
            <p:nvPr/>
          </p:nvSpPr>
          <p:spPr>
            <a:xfrm>
              <a:off x="1510826" y="325638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4" name="iṧḷïḓe"/>
            <p:cNvSpPr txBox="1"/>
            <p:nvPr/>
          </p:nvSpPr>
          <p:spPr>
            <a:xfrm>
              <a:off x="1510826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5" name="íŝļíďé"/>
            <p:cNvSpPr txBox="1"/>
            <p:nvPr/>
          </p:nvSpPr>
          <p:spPr>
            <a:xfrm>
              <a:off x="1510826" y="460086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6" name="iṧḻíḋe"/>
            <p:cNvSpPr txBox="1"/>
            <p:nvPr/>
          </p:nvSpPr>
          <p:spPr>
            <a:xfrm>
              <a:off x="8164058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7" name="i$lîďê"/>
            <p:cNvSpPr txBox="1"/>
            <p:nvPr/>
          </p:nvSpPr>
          <p:spPr>
            <a:xfrm>
              <a:off x="8164058" y="3256380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8" name="ïsḷiḓe"/>
            <p:cNvSpPr txBox="1"/>
            <p:nvPr/>
          </p:nvSpPr>
          <p:spPr>
            <a:xfrm>
              <a:off x="8164058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9" name="íSľîḑé"/>
            <p:cNvSpPr txBox="1"/>
            <p:nvPr/>
          </p:nvSpPr>
          <p:spPr>
            <a:xfrm>
              <a:off x="8164058" y="4600860"/>
              <a:ext cx="2520280" cy="48109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 dirty="0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 dirty="0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 dirty="0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 dirty="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0" name="ïšlîḋe"/>
            <p:cNvSpPr txBox="1"/>
            <p:nvPr/>
          </p:nvSpPr>
          <p:spPr>
            <a:xfrm>
              <a:off x="4850848" y="1464891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1" name="í$ļîďè"/>
            <p:cNvSpPr txBox="1"/>
            <p:nvPr/>
          </p:nvSpPr>
          <p:spPr>
            <a:xfrm>
              <a:off x="4850848" y="1834223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叁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cd2846-cdbd-4f8f-a21a-7355b98fdcf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79197" y="1509486"/>
            <a:ext cx="10233607" cy="4687571"/>
            <a:chOff x="711509" y="1267748"/>
            <a:chExt cx="10761354" cy="4929309"/>
          </a:xfrm>
        </p:grpSpPr>
        <p:sp>
          <p:nvSpPr>
            <p:cNvPr id="4" name="ïŝļïḓê"/>
            <p:cNvSpPr/>
            <p:nvPr/>
          </p:nvSpPr>
          <p:spPr bwMode="auto">
            <a:xfrm>
              <a:off x="711509" y="3208322"/>
              <a:ext cx="1534583" cy="855132"/>
            </a:xfrm>
            <a:custGeom>
              <a:avLst/>
              <a:gdLst>
                <a:gd name="T0" fmla="*/ 0 w 725"/>
                <a:gd name="T1" fmla="*/ 0 h 404"/>
                <a:gd name="T2" fmla="*/ 0 w 725"/>
                <a:gd name="T3" fmla="*/ 404 h 404"/>
                <a:gd name="T4" fmla="*/ 725 w 725"/>
                <a:gd name="T5" fmla="*/ 404 h 404"/>
                <a:gd name="T6" fmla="*/ 324 w 725"/>
                <a:gd name="T7" fmla="*/ 0 h 404"/>
                <a:gd name="T8" fmla="*/ 0 w 725"/>
                <a:gd name="T9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404">
                  <a:moveTo>
                    <a:pt x="0" y="0"/>
                  </a:moveTo>
                  <a:lnTo>
                    <a:pt x="0" y="404"/>
                  </a:lnTo>
                  <a:lnTo>
                    <a:pt x="725" y="404"/>
                  </a:lnTo>
                  <a:lnTo>
                    <a:pt x="3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D13B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îsļidê"/>
            <p:cNvSpPr/>
            <p:nvPr/>
          </p:nvSpPr>
          <p:spPr bwMode="auto">
            <a:xfrm>
              <a:off x="979265" y="3426338"/>
              <a:ext cx="456869" cy="45343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2" y="1"/>
                </a:cxn>
                <a:cxn ang="0">
                  <a:pos x="0" y="28"/>
                </a:cxn>
                <a:cxn ang="0">
                  <a:pos x="22" y="55"/>
                </a:cxn>
                <a:cxn ang="0">
                  <a:pos x="33" y="55"/>
                </a:cxn>
                <a:cxn ang="0">
                  <a:pos x="56" y="28"/>
                </a:cxn>
                <a:cxn ang="0">
                  <a:pos x="20" y="7"/>
                </a:cxn>
                <a:cxn ang="0">
                  <a:pos x="10" y="14"/>
                </a:cxn>
                <a:cxn ang="0">
                  <a:pos x="7" y="19"/>
                </a:cxn>
                <a:cxn ang="0">
                  <a:pos x="11" y="25"/>
                </a:cxn>
                <a:cxn ang="0">
                  <a:pos x="7" y="19"/>
                </a:cxn>
                <a:cxn ang="0">
                  <a:pos x="5" y="30"/>
                </a:cxn>
                <a:cxn ang="0">
                  <a:pos x="12" y="36"/>
                </a:cxn>
                <a:cxn ang="0">
                  <a:pos x="9" y="41"/>
                </a:cxn>
                <a:cxn ang="0">
                  <a:pos x="20" y="49"/>
                </a:cxn>
                <a:cxn ang="0">
                  <a:pos x="25" y="46"/>
                </a:cxn>
                <a:cxn ang="0">
                  <a:pos x="25" y="41"/>
                </a:cxn>
                <a:cxn ang="0">
                  <a:pos x="25" y="36"/>
                </a:cxn>
                <a:cxn ang="0">
                  <a:pos x="16" y="30"/>
                </a:cxn>
                <a:cxn ang="0">
                  <a:pos x="25" y="36"/>
                </a:cxn>
                <a:cxn ang="0">
                  <a:pos x="16" y="25"/>
                </a:cxn>
                <a:cxn ang="0">
                  <a:pos x="25" y="19"/>
                </a:cxn>
                <a:cxn ang="0">
                  <a:pos x="25" y="14"/>
                </a:cxn>
                <a:cxn ang="0">
                  <a:pos x="25" y="10"/>
                </a:cxn>
                <a:cxn ang="0">
                  <a:pos x="48" y="19"/>
                </a:cxn>
                <a:cxn ang="0">
                  <a:pos x="45" y="25"/>
                </a:cxn>
                <a:cxn ang="0">
                  <a:pos x="48" y="19"/>
                </a:cxn>
                <a:cxn ang="0">
                  <a:pos x="41" y="14"/>
                </a:cxn>
                <a:cxn ang="0">
                  <a:pos x="45" y="14"/>
                </a:cxn>
                <a:cxn ang="0">
                  <a:pos x="34" y="14"/>
                </a:cxn>
                <a:cxn ang="0">
                  <a:pos x="30" y="10"/>
                </a:cxn>
                <a:cxn ang="0">
                  <a:pos x="38" y="19"/>
                </a:cxn>
                <a:cxn ang="0">
                  <a:pos x="30" y="25"/>
                </a:cxn>
                <a:cxn ang="0">
                  <a:pos x="30" y="30"/>
                </a:cxn>
                <a:cxn ang="0">
                  <a:pos x="38" y="36"/>
                </a:cxn>
                <a:cxn ang="0">
                  <a:pos x="30" y="30"/>
                </a:cxn>
                <a:cxn ang="0">
                  <a:pos x="30" y="41"/>
                </a:cxn>
                <a:cxn ang="0">
                  <a:pos x="30" y="46"/>
                </a:cxn>
                <a:cxn ang="0">
                  <a:pos x="41" y="41"/>
                </a:cxn>
                <a:cxn ang="0">
                  <a:pos x="35" y="49"/>
                </a:cxn>
                <a:cxn ang="0">
                  <a:pos x="45" y="30"/>
                </a:cxn>
                <a:cxn ang="0">
                  <a:pos x="49" y="36"/>
                </a:cxn>
              </a:cxnLst>
              <a:rect l="0" t="0" r="r" b="b"/>
              <a:pathLst>
                <a:path w="56" h="56">
                  <a:moveTo>
                    <a:pt x="46" y="7"/>
                  </a:moveTo>
                  <a:cubicBezTo>
                    <a:pt x="42" y="4"/>
                    <a:pt x="38" y="1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17" y="1"/>
                    <a:pt x="13" y="4"/>
                    <a:pt x="10" y="7"/>
                  </a:cubicBezTo>
                  <a:cubicBezTo>
                    <a:pt x="3" y="12"/>
                    <a:pt x="0" y="19"/>
                    <a:pt x="0" y="28"/>
                  </a:cubicBezTo>
                  <a:cubicBezTo>
                    <a:pt x="0" y="37"/>
                    <a:pt x="3" y="44"/>
                    <a:pt x="10" y="49"/>
                  </a:cubicBezTo>
                  <a:cubicBezTo>
                    <a:pt x="13" y="52"/>
                    <a:pt x="17" y="55"/>
                    <a:pt x="22" y="55"/>
                  </a:cubicBezTo>
                  <a:cubicBezTo>
                    <a:pt x="24" y="56"/>
                    <a:pt x="26" y="56"/>
                    <a:pt x="28" y="56"/>
                  </a:cubicBezTo>
                  <a:cubicBezTo>
                    <a:pt x="30" y="56"/>
                    <a:pt x="31" y="56"/>
                    <a:pt x="33" y="55"/>
                  </a:cubicBezTo>
                  <a:cubicBezTo>
                    <a:pt x="38" y="55"/>
                    <a:pt x="42" y="52"/>
                    <a:pt x="46" y="49"/>
                  </a:cubicBezTo>
                  <a:cubicBezTo>
                    <a:pt x="52" y="44"/>
                    <a:pt x="56" y="37"/>
                    <a:pt x="56" y="28"/>
                  </a:cubicBezTo>
                  <a:cubicBezTo>
                    <a:pt x="56" y="19"/>
                    <a:pt x="52" y="12"/>
                    <a:pt x="46" y="7"/>
                  </a:cubicBezTo>
                  <a:close/>
                  <a:moveTo>
                    <a:pt x="20" y="7"/>
                  </a:moveTo>
                  <a:cubicBezTo>
                    <a:pt x="18" y="9"/>
                    <a:pt x="16" y="11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1"/>
                    <a:pt x="16" y="8"/>
                    <a:pt x="20" y="7"/>
                  </a:cubicBezTo>
                  <a:close/>
                  <a:moveTo>
                    <a:pt x="7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3"/>
                    <a:pt x="11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3"/>
                    <a:pt x="6" y="21"/>
                    <a:pt x="7" y="19"/>
                  </a:cubicBezTo>
                  <a:close/>
                  <a:moveTo>
                    <a:pt x="6" y="36"/>
                  </a:moveTo>
                  <a:cubicBezTo>
                    <a:pt x="6" y="34"/>
                    <a:pt x="5" y="32"/>
                    <a:pt x="5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4"/>
                    <a:pt x="12" y="36"/>
                  </a:cubicBezTo>
                  <a:lnTo>
                    <a:pt x="6" y="36"/>
                  </a:lnTo>
                  <a:close/>
                  <a:moveTo>
                    <a:pt x="9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6" y="44"/>
                    <a:pt x="18" y="47"/>
                    <a:pt x="20" y="49"/>
                  </a:cubicBezTo>
                  <a:cubicBezTo>
                    <a:pt x="16" y="48"/>
                    <a:pt x="12" y="45"/>
                    <a:pt x="9" y="41"/>
                  </a:cubicBezTo>
                  <a:close/>
                  <a:moveTo>
                    <a:pt x="25" y="46"/>
                  </a:moveTo>
                  <a:cubicBezTo>
                    <a:pt x="23" y="45"/>
                    <a:pt x="22" y="43"/>
                    <a:pt x="20" y="41"/>
                  </a:cubicBezTo>
                  <a:cubicBezTo>
                    <a:pt x="25" y="41"/>
                    <a:pt x="25" y="41"/>
                    <a:pt x="25" y="41"/>
                  </a:cubicBezTo>
                  <a:lnTo>
                    <a:pt x="25" y="46"/>
                  </a:lnTo>
                  <a:close/>
                  <a:moveTo>
                    <a:pt x="25" y="36"/>
                  </a:moveTo>
                  <a:cubicBezTo>
                    <a:pt x="17" y="36"/>
                    <a:pt x="17" y="36"/>
                    <a:pt x="17" y="36"/>
                  </a:cubicBezTo>
                  <a:cubicBezTo>
                    <a:pt x="17" y="34"/>
                    <a:pt x="16" y="32"/>
                    <a:pt x="16" y="30"/>
                  </a:cubicBezTo>
                  <a:cubicBezTo>
                    <a:pt x="25" y="30"/>
                    <a:pt x="25" y="30"/>
                    <a:pt x="25" y="30"/>
                  </a:cubicBezTo>
                  <a:lnTo>
                    <a:pt x="25" y="36"/>
                  </a:lnTo>
                  <a:close/>
                  <a:moveTo>
                    <a:pt x="2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7" y="23"/>
                    <a:pt x="17" y="21"/>
                    <a:pt x="18" y="19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25" y="25"/>
                  </a:lnTo>
                  <a:close/>
                  <a:moveTo>
                    <a:pt x="25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2" y="12"/>
                    <a:pt x="23" y="11"/>
                    <a:pt x="25" y="10"/>
                  </a:cubicBezTo>
                  <a:lnTo>
                    <a:pt x="25" y="14"/>
                  </a:lnTo>
                  <a:close/>
                  <a:moveTo>
                    <a:pt x="48" y="19"/>
                  </a:moveTo>
                  <a:cubicBezTo>
                    <a:pt x="49" y="21"/>
                    <a:pt x="50" y="23"/>
                    <a:pt x="50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3"/>
                    <a:pt x="44" y="21"/>
                    <a:pt x="43" y="19"/>
                  </a:cubicBezTo>
                  <a:lnTo>
                    <a:pt x="48" y="19"/>
                  </a:lnTo>
                  <a:close/>
                  <a:moveTo>
                    <a:pt x="45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9" y="11"/>
                    <a:pt x="37" y="9"/>
                    <a:pt x="35" y="7"/>
                  </a:cubicBezTo>
                  <a:cubicBezTo>
                    <a:pt x="39" y="8"/>
                    <a:pt x="42" y="11"/>
                    <a:pt x="45" y="14"/>
                  </a:cubicBezTo>
                  <a:close/>
                  <a:moveTo>
                    <a:pt x="30" y="10"/>
                  </a:moveTo>
                  <a:cubicBezTo>
                    <a:pt x="32" y="11"/>
                    <a:pt x="33" y="12"/>
                    <a:pt x="34" y="14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30" y="10"/>
                  </a:lnTo>
                  <a:close/>
                  <a:moveTo>
                    <a:pt x="30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8" y="21"/>
                    <a:pt x="39" y="23"/>
                    <a:pt x="39" y="25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9"/>
                  </a:lnTo>
                  <a:close/>
                  <a:moveTo>
                    <a:pt x="30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2"/>
                    <a:pt x="39" y="34"/>
                    <a:pt x="38" y="36"/>
                  </a:cubicBezTo>
                  <a:cubicBezTo>
                    <a:pt x="30" y="36"/>
                    <a:pt x="30" y="36"/>
                    <a:pt x="30" y="36"/>
                  </a:cubicBezTo>
                  <a:lnTo>
                    <a:pt x="30" y="30"/>
                  </a:lnTo>
                  <a:close/>
                  <a:moveTo>
                    <a:pt x="30" y="46"/>
                  </a:moveTo>
                  <a:cubicBezTo>
                    <a:pt x="30" y="41"/>
                    <a:pt x="30" y="41"/>
                    <a:pt x="30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3"/>
                    <a:pt x="32" y="45"/>
                    <a:pt x="30" y="46"/>
                  </a:cubicBezTo>
                  <a:close/>
                  <a:moveTo>
                    <a:pt x="35" y="49"/>
                  </a:moveTo>
                  <a:cubicBezTo>
                    <a:pt x="38" y="47"/>
                    <a:pt x="40" y="44"/>
                    <a:pt x="41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3" y="45"/>
                    <a:pt x="39" y="48"/>
                    <a:pt x="35" y="49"/>
                  </a:cubicBezTo>
                  <a:close/>
                  <a:moveTo>
                    <a:pt x="44" y="36"/>
                  </a:moveTo>
                  <a:cubicBezTo>
                    <a:pt x="44" y="34"/>
                    <a:pt x="44" y="32"/>
                    <a:pt x="45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2"/>
                    <a:pt x="49" y="34"/>
                    <a:pt x="49" y="36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A8190D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iṣ1iḓê"/>
            <p:cNvSpPr/>
            <p:nvPr/>
          </p:nvSpPr>
          <p:spPr bwMode="auto">
            <a:xfrm>
              <a:off x="2069739" y="3208321"/>
              <a:ext cx="1699684" cy="855132"/>
            </a:xfrm>
            <a:custGeom>
              <a:avLst/>
              <a:gdLst>
                <a:gd name="T0" fmla="*/ 663 w 803"/>
                <a:gd name="T1" fmla="*/ 0 h 404"/>
                <a:gd name="T2" fmla="*/ 401 w 803"/>
                <a:gd name="T3" fmla="*/ 262 h 404"/>
                <a:gd name="T4" fmla="*/ 141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3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3" y="0"/>
                  </a:moveTo>
                  <a:lnTo>
                    <a:pt x="401" y="262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îS1iḍè"/>
            <p:cNvSpPr txBox="1"/>
            <p:nvPr/>
          </p:nvSpPr>
          <p:spPr>
            <a:xfrm>
              <a:off x="259399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 lnSpcReduction="10000"/>
            </a:bodyPr>
            <a:lstStyle/>
            <a:p>
              <a:r>
                <a:rPr lang="ru-RU" sz="3200" b="1">
                  <a:solidFill>
                    <a:srgbClr val="E8D13B"/>
                  </a:solidFill>
                  <a:latin typeface="+mn-ea"/>
                </a:rPr>
                <a:t>01</a:t>
              </a:r>
              <a:endParaRPr lang="ru-RU" sz="3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í$líḋê"/>
            <p:cNvSpPr/>
            <p:nvPr/>
          </p:nvSpPr>
          <p:spPr bwMode="auto">
            <a:xfrm>
              <a:off x="5116401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íṥliḓê"/>
            <p:cNvSpPr txBox="1"/>
            <p:nvPr/>
          </p:nvSpPr>
          <p:spPr>
            <a:xfrm>
              <a:off x="5643252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 lnSpcReduction="10000"/>
            </a:bodyPr>
            <a:lstStyle/>
            <a:p>
              <a:r>
                <a:rPr lang="ru-RU" sz="3200" b="1">
                  <a:solidFill>
                    <a:srgbClr val="E8D13B"/>
                  </a:solidFill>
                  <a:latin typeface="+mn-ea"/>
                </a:rPr>
                <a:t>03</a:t>
              </a:r>
              <a:endParaRPr lang="ru-RU" sz="3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ïṧḻîdê"/>
            <p:cNvSpPr/>
            <p:nvPr/>
          </p:nvSpPr>
          <p:spPr bwMode="auto">
            <a:xfrm>
              <a:off x="8163063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í$ḷiḓe"/>
            <p:cNvSpPr txBox="1"/>
            <p:nvPr/>
          </p:nvSpPr>
          <p:spPr>
            <a:xfrm>
              <a:off x="868243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 lnSpcReduction="10000"/>
            </a:bodyPr>
            <a:lstStyle/>
            <a:p>
              <a:r>
                <a:rPr lang="ru-RU" sz="3200" b="1">
                  <a:solidFill>
                    <a:srgbClr val="E8D13B"/>
                  </a:solidFill>
                  <a:latin typeface="+mn-ea"/>
                </a:rPr>
                <a:t>05</a:t>
              </a:r>
              <a:endParaRPr lang="ru-RU" sz="3200" b="1">
                <a:solidFill>
                  <a:srgbClr val="E8D13B"/>
                </a:solidFill>
                <a:latin typeface="+mn-ea"/>
              </a:endParaRPr>
            </a:p>
          </p:txBody>
        </p:sp>
        <p:cxnSp>
          <p:nvCxnSpPr>
            <p:cNvPr id="12" name="Straight Connector 7"/>
            <p:cNvCxnSpPr/>
            <p:nvPr/>
          </p:nvCxnSpPr>
          <p:spPr>
            <a:xfrm flipV="1">
              <a:off x="2890231" y="2384884"/>
              <a:ext cx="0" cy="56269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 flipV="1">
              <a:off x="5939487" y="2384884"/>
              <a:ext cx="0" cy="562697"/>
            </a:xfrm>
            <a:prstGeom prst="line">
              <a:avLst/>
            </a:prstGeom>
            <a:ln w="0">
              <a:solidFill>
                <a:schemeClr val="accent3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978672" y="2384884"/>
              <a:ext cx="0" cy="562697"/>
            </a:xfrm>
            <a:prstGeom prst="line">
              <a:avLst/>
            </a:prstGeom>
            <a:ln w="0">
              <a:solidFill>
                <a:schemeClr val="accent5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šḷidé"/>
            <p:cNvSpPr/>
            <p:nvPr/>
          </p:nvSpPr>
          <p:spPr bwMode="auto">
            <a:xfrm>
              <a:off x="3593070" y="3208323"/>
              <a:ext cx="1699684" cy="855132"/>
            </a:xfrm>
            <a:custGeom>
              <a:avLst/>
              <a:gdLst>
                <a:gd name="T0" fmla="*/ 141 w 803"/>
                <a:gd name="T1" fmla="*/ 404 h 404"/>
                <a:gd name="T2" fmla="*/ 402 w 803"/>
                <a:gd name="T3" fmla="*/ 141 h 404"/>
                <a:gd name="T4" fmla="*/ 663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1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1" y="404"/>
                  </a:moveTo>
                  <a:lnTo>
                    <a:pt x="402" y="141"/>
                  </a:lnTo>
                  <a:lnTo>
                    <a:pt x="663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1" y="4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6" name="íṧľíḍé"/>
            <p:cNvSpPr txBox="1"/>
            <p:nvPr/>
          </p:nvSpPr>
          <p:spPr>
            <a:xfrm>
              <a:off x="4133430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 lnSpcReduction="10000"/>
            </a:bodyPr>
            <a:lstStyle/>
            <a:p>
              <a:r>
                <a:rPr lang="ru-RU" sz="3200" b="1">
                  <a:solidFill>
                    <a:srgbClr val="E8D13B"/>
                  </a:solidFill>
                  <a:latin typeface="+mn-ea"/>
                </a:rPr>
                <a:t>02</a:t>
              </a:r>
              <a:endParaRPr lang="ru-RU" sz="3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î$ḻîḓé"/>
            <p:cNvSpPr/>
            <p:nvPr/>
          </p:nvSpPr>
          <p:spPr bwMode="auto">
            <a:xfrm>
              <a:off x="6639732" y="3208323"/>
              <a:ext cx="1699684" cy="855132"/>
            </a:xfrm>
            <a:custGeom>
              <a:avLst/>
              <a:gdLst>
                <a:gd name="T0" fmla="*/ 140 w 803"/>
                <a:gd name="T1" fmla="*/ 404 h 404"/>
                <a:gd name="T2" fmla="*/ 402 w 803"/>
                <a:gd name="T3" fmla="*/ 141 h 404"/>
                <a:gd name="T4" fmla="*/ 662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0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0" y="404"/>
                  </a:moveTo>
                  <a:lnTo>
                    <a:pt x="402" y="141"/>
                  </a:lnTo>
                  <a:lnTo>
                    <a:pt x="662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0" y="4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8" name="îsḷiḋê"/>
            <p:cNvSpPr txBox="1"/>
            <p:nvPr/>
          </p:nvSpPr>
          <p:spPr>
            <a:xfrm>
              <a:off x="7161896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 lnSpcReduction="10000"/>
            </a:bodyPr>
            <a:lstStyle/>
            <a:p>
              <a:r>
                <a:rPr lang="ru-RU" sz="3200" b="1">
                  <a:solidFill>
                    <a:srgbClr val="E8D13B"/>
                  </a:solidFill>
                  <a:latin typeface="+mn-ea"/>
                </a:rPr>
                <a:t>04</a:t>
              </a:r>
              <a:endParaRPr lang="ru-RU" sz="3200" b="1">
                <a:solidFill>
                  <a:srgbClr val="E8D13B"/>
                </a:solidFill>
                <a:latin typeface="+mn-ea"/>
              </a:endParaRPr>
            </a:p>
          </p:txBody>
        </p:sp>
        <p:cxnSp>
          <p:nvCxnSpPr>
            <p:cNvPr id="19" name="Straight Connector 16"/>
            <p:cNvCxnSpPr/>
            <p:nvPr/>
          </p:nvCxnSpPr>
          <p:spPr>
            <a:xfrm flipV="1">
              <a:off x="4445838" y="4359525"/>
              <a:ext cx="0" cy="543817"/>
            </a:xfrm>
            <a:prstGeom prst="line">
              <a:avLst/>
            </a:prstGeom>
            <a:ln w="0">
              <a:solidFill>
                <a:schemeClr val="accent2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7500156" y="4359525"/>
              <a:ext cx="0" cy="543817"/>
            </a:xfrm>
            <a:prstGeom prst="line">
              <a:avLst/>
            </a:prstGeom>
            <a:ln w="0">
              <a:solidFill>
                <a:schemeClr val="accent4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ïşḻiḓe"/>
            <p:cNvSpPr/>
            <p:nvPr/>
          </p:nvSpPr>
          <p:spPr bwMode="auto">
            <a:xfrm>
              <a:off x="9686395" y="3208323"/>
              <a:ext cx="1786468" cy="855132"/>
            </a:xfrm>
            <a:custGeom>
              <a:avLst/>
              <a:gdLst>
                <a:gd name="T0" fmla="*/ 643 w 844"/>
                <a:gd name="T1" fmla="*/ 0 h 404"/>
                <a:gd name="T2" fmla="*/ 517 w 844"/>
                <a:gd name="T3" fmla="*/ 0 h 404"/>
                <a:gd name="T4" fmla="*/ 402 w 844"/>
                <a:gd name="T5" fmla="*/ 0 h 404"/>
                <a:gd name="T6" fmla="*/ 402 w 844"/>
                <a:gd name="T7" fmla="*/ 0 h 404"/>
                <a:gd name="T8" fmla="*/ 402 w 844"/>
                <a:gd name="T9" fmla="*/ 0 h 404"/>
                <a:gd name="T10" fmla="*/ 0 w 844"/>
                <a:gd name="T11" fmla="*/ 404 h 404"/>
                <a:gd name="T12" fmla="*/ 402 w 844"/>
                <a:gd name="T13" fmla="*/ 404 h 404"/>
                <a:gd name="T14" fmla="*/ 517 w 844"/>
                <a:gd name="T15" fmla="*/ 404 h 404"/>
                <a:gd name="T16" fmla="*/ 643 w 844"/>
                <a:gd name="T17" fmla="*/ 404 h 404"/>
                <a:gd name="T18" fmla="*/ 844 w 844"/>
                <a:gd name="T19" fmla="*/ 202 h 404"/>
                <a:gd name="T20" fmla="*/ 844 w 844"/>
                <a:gd name="T21" fmla="*/ 202 h 404"/>
                <a:gd name="T22" fmla="*/ 844 w 844"/>
                <a:gd name="T23" fmla="*/ 202 h 404"/>
                <a:gd name="T24" fmla="*/ 643 w 844"/>
                <a:gd name="T2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4" h="404">
                  <a:moveTo>
                    <a:pt x="643" y="0"/>
                  </a:moveTo>
                  <a:lnTo>
                    <a:pt x="517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402" y="404"/>
                  </a:lnTo>
                  <a:lnTo>
                    <a:pt x="517" y="404"/>
                  </a:lnTo>
                  <a:lnTo>
                    <a:pt x="643" y="404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E8D13B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22" name="ï$ḻíḓé"/>
            <p:cNvGrpSpPr/>
            <p:nvPr/>
          </p:nvGrpSpPr>
          <p:grpSpPr>
            <a:xfrm>
              <a:off x="3417429" y="4903342"/>
              <a:ext cx="2050966" cy="1293715"/>
              <a:chOff x="4948086" y="299433"/>
              <a:chExt cx="2549181" cy="1293715"/>
            </a:xfrm>
          </p:grpSpPr>
          <p:sp>
            <p:nvSpPr>
              <p:cNvPr id="35" name="îṡľiḍè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6" name="isľîḓe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3" name="iṡḻíḋè"/>
            <p:cNvGrpSpPr/>
            <p:nvPr/>
          </p:nvGrpSpPr>
          <p:grpSpPr>
            <a:xfrm>
              <a:off x="6474673" y="4903342"/>
              <a:ext cx="2050966" cy="1293715"/>
              <a:chOff x="4948086" y="299433"/>
              <a:chExt cx="2549181" cy="1293715"/>
            </a:xfrm>
          </p:grpSpPr>
          <p:sp>
            <p:nvSpPr>
              <p:cNvPr id="33" name="îṣľíďê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4" name="iṣľiḑé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4" name="iṩḻîďé"/>
            <p:cNvGrpSpPr/>
            <p:nvPr/>
          </p:nvGrpSpPr>
          <p:grpSpPr>
            <a:xfrm>
              <a:off x="1864748" y="1284200"/>
              <a:ext cx="2050966" cy="1100684"/>
              <a:chOff x="2041904" y="1267748"/>
              <a:chExt cx="2050966" cy="1100684"/>
            </a:xfrm>
          </p:grpSpPr>
          <p:sp>
            <p:nvSpPr>
              <p:cNvPr id="31" name="íšļïḋe"/>
              <p:cNvSpPr txBox="1"/>
              <p:nvPr/>
            </p:nvSpPr>
            <p:spPr>
              <a:xfrm>
                <a:off x="2041904" y="1267748"/>
                <a:ext cx="2050966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2" name="ïs1iḓê"/>
              <p:cNvSpPr txBox="1"/>
              <p:nvPr/>
            </p:nvSpPr>
            <p:spPr>
              <a:xfrm>
                <a:off x="2041904" y="1695901"/>
                <a:ext cx="2050966" cy="672531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5" name="íṥlïḋé"/>
            <p:cNvGrpSpPr/>
            <p:nvPr/>
          </p:nvGrpSpPr>
          <p:grpSpPr>
            <a:xfrm>
              <a:off x="4914004" y="1267748"/>
              <a:ext cx="2050966" cy="1100684"/>
              <a:chOff x="5099148" y="1267748"/>
              <a:chExt cx="2050966" cy="1100684"/>
            </a:xfrm>
          </p:grpSpPr>
          <p:sp>
            <p:nvSpPr>
              <p:cNvPr id="29" name="iṥḷîḑé"/>
              <p:cNvSpPr txBox="1"/>
              <p:nvPr/>
            </p:nvSpPr>
            <p:spPr>
              <a:xfrm>
                <a:off x="5099148" y="1267748"/>
                <a:ext cx="2050966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0" name="iSľïḑé"/>
              <p:cNvSpPr txBox="1"/>
              <p:nvPr/>
            </p:nvSpPr>
            <p:spPr>
              <a:xfrm>
                <a:off x="5099148" y="1695901"/>
                <a:ext cx="2050966" cy="672531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6" name="iṧ1ïḋè"/>
            <p:cNvGrpSpPr/>
            <p:nvPr/>
          </p:nvGrpSpPr>
          <p:grpSpPr>
            <a:xfrm>
              <a:off x="7953189" y="1267748"/>
              <a:ext cx="2050966" cy="1100684"/>
              <a:chOff x="5099148" y="1267748"/>
              <a:chExt cx="2050966" cy="1100684"/>
            </a:xfrm>
          </p:grpSpPr>
          <p:sp>
            <p:nvSpPr>
              <p:cNvPr id="27" name="îṣḻïde"/>
              <p:cNvSpPr txBox="1"/>
              <p:nvPr/>
            </p:nvSpPr>
            <p:spPr>
              <a:xfrm>
                <a:off x="5099148" y="1267748"/>
                <a:ext cx="2050966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8" name="ïṩḻîḓé"/>
              <p:cNvSpPr txBox="1"/>
              <p:nvPr/>
            </p:nvSpPr>
            <p:spPr>
              <a:xfrm>
                <a:off x="5099148" y="1695901"/>
                <a:ext cx="2050966" cy="672531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8716b86-d699-43e0-9669-d93b8d4ba0c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9137" y="1825810"/>
            <a:ext cx="10753726" cy="4250474"/>
            <a:chOff x="719138" y="1840324"/>
            <a:chExt cx="10753726" cy="4250474"/>
          </a:xfrm>
        </p:grpSpPr>
        <p:sp>
          <p:nvSpPr>
            <p:cNvPr id="4" name="iṣḻiḋè"/>
            <p:cNvSpPr/>
            <p:nvPr/>
          </p:nvSpPr>
          <p:spPr>
            <a:xfrm>
              <a:off x="4619836" y="3465004"/>
              <a:ext cx="1350151" cy="135015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íṡ1ïḋé"/>
            <p:cNvSpPr/>
            <p:nvPr/>
          </p:nvSpPr>
          <p:spPr>
            <a:xfrm flipV="1">
              <a:off x="4835860" y="2042847"/>
              <a:ext cx="1134127" cy="113412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isľïḍè"/>
            <p:cNvSpPr/>
            <p:nvPr/>
          </p:nvSpPr>
          <p:spPr>
            <a:xfrm flipH="1">
              <a:off x="6249016" y="3465004"/>
              <a:ext cx="1134127" cy="113412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ïślídê"/>
            <p:cNvSpPr/>
            <p:nvPr/>
          </p:nvSpPr>
          <p:spPr>
            <a:xfrm flipH="1" flipV="1">
              <a:off x="6249015" y="1840324"/>
              <a:ext cx="1336650" cy="133665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íṡlidè"/>
            <p:cNvSpPr txBox="1"/>
            <p:nvPr/>
          </p:nvSpPr>
          <p:spPr bwMode="auto">
            <a:xfrm>
              <a:off x="719138" y="5221507"/>
              <a:ext cx="10753726" cy="86929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b="1">
                  <a:solidFill>
                    <a:srgbClr val="E8D13B"/>
                  </a:solidFill>
                  <a:latin typeface="+mn-ea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1050"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9" name="ïṡḷidê"/>
            <p:cNvGrpSpPr/>
            <p:nvPr/>
          </p:nvGrpSpPr>
          <p:grpSpPr>
            <a:xfrm>
              <a:off x="7788188" y="2168860"/>
              <a:ext cx="2147157" cy="863956"/>
              <a:chOff x="7788188" y="2168860"/>
              <a:chExt cx="2147157" cy="863956"/>
            </a:xfrm>
          </p:grpSpPr>
          <p:sp>
            <p:nvSpPr>
              <p:cNvPr id="23" name="is1íďé"/>
              <p:cNvSpPr txBox="1"/>
              <p:nvPr/>
            </p:nvSpPr>
            <p:spPr bwMode="auto">
              <a:xfrm>
                <a:off x="7788188" y="2168860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4" name="îŝľïdé"/>
              <p:cNvSpPr/>
              <p:nvPr/>
            </p:nvSpPr>
            <p:spPr>
              <a:xfrm>
                <a:off x="7788188" y="2478818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0" name="îṧḻiďê"/>
            <p:cNvGrpSpPr/>
            <p:nvPr/>
          </p:nvGrpSpPr>
          <p:grpSpPr>
            <a:xfrm>
              <a:off x="7788188" y="3629281"/>
              <a:ext cx="2147157" cy="863956"/>
              <a:chOff x="7788188" y="3629281"/>
              <a:chExt cx="2147157" cy="863956"/>
            </a:xfrm>
          </p:grpSpPr>
          <p:sp>
            <p:nvSpPr>
              <p:cNvPr id="21" name="ïṣḻîḑe"/>
              <p:cNvSpPr txBox="1"/>
              <p:nvPr/>
            </p:nvSpPr>
            <p:spPr bwMode="auto">
              <a:xfrm>
                <a:off x="7788188" y="3629281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2" name="išḻiḓê"/>
              <p:cNvSpPr/>
              <p:nvPr/>
            </p:nvSpPr>
            <p:spPr>
              <a:xfrm>
                <a:off x="7788188" y="3939239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11" name="íṥļiḓê"/>
            <p:cNvSpPr/>
            <p:nvPr/>
          </p:nvSpPr>
          <p:spPr bwMode="auto">
            <a:xfrm>
              <a:off x="4961112" y="3774724"/>
              <a:ext cx="667597" cy="667597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iślïďe"/>
            <p:cNvSpPr/>
            <p:nvPr/>
          </p:nvSpPr>
          <p:spPr bwMode="auto">
            <a:xfrm>
              <a:off x="6519572" y="3692089"/>
              <a:ext cx="593013" cy="593013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îŝlïdé"/>
            <p:cNvSpPr/>
            <p:nvPr/>
          </p:nvSpPr>
          <p:spPr bwMode="auto">
            <a:xfrm>
              <a:off x="5088003" y="2315371"/>
              <a:ext cx="601721" cy="60172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ïşlîḑè"/>
            <p:cNvSpPr/>
            <p:nvPr/>
          </p:nvSpPr>
          <p:spPr bwMode="auto">
            <a:xfrm>
              <a:off x="6645367" y="2229344"/>
              <a:ext cx="601721" cy="60172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5" name="ïšlïḍê"/>
            <p:cNvGrpSpPr/>
            <p:nvPr/>
          </p:nvGrpSpPr>
          <p:grpSpPr>
            <a:xfrm>
              <a:off x="2409821" y="2166343"/>
              <a:ext cx="2147157" cy="863956"/>
              <a:chOff x="2409821" y="2166343"/>
              <a:chExt cx="2147157" cy="863956"/>
            </a:xfrm>
          </p:grpSpPr>
          <p:sp>
            <p:nvSpPr>
              <p:cNvPr id="19" name="išḻidè"/>
              <p:cNvSpPr txBox="1"/>
              <p:nvPr/>
            </p:nvSpPr>
            <p:spPr bwMode="auto">
              <a:xfrm>
                <a:off x="2409821" y="2166343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0" name="íşľíďè"/>
              <p:cNvSpPr/>
              <p:nvPr/>
            </p:nvSpPr>
            <p:spPr>
              <a:xfrm>
                <a:off x="2409821" y="2476301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6" name="ïśḷïḓè"/>
            <p:cNvGrpSpPr/>
            <p:nvPr/>
          </p:nvGrpSpPr>
          <p:grpSpPr>
            <a:xfrm>
              <a:off x="2409821" y="3652675"/>
              <a:ext cx="2147157" cy="863956"/>
              <a:chOff x="2409821" y="3652675"/>
              <a:chExt cx="2147157" cy="863956"/>
            </a:xfrm>
          </p:grpSpPr>
          <p:sp>
            <p:nvSpPr>
              <p:cNvPr id="17" name="iŝḻîďê"/>
              <p:cNvSpPr txBox="1"/>
              <p:nvPr/>
            </p:nvSpPr>
            <p:spPr bwMode="auto">
              <a:xfrm>
                <a:off x="2409821" y="3652675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8" name="ísḷîďê"/>
              <p:cNvSpPr/>
              <p:nvPr/>
            </p:nvSpPr>
            <p:spPr>
              <a:xfrm>
                <a:off x="2409821" y="3962633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 pattern="rectangl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ff82e31-656f-48ea-8a90-6b4c208b73b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04862" y="1877871"/>
            <a:ext cx="9382276" cy="3851966"/>
            <a:chOff x="719667" y="1484785"/>
            <a:chExt cx="10304369" cy="4230538"/>
          </a:xfrm>
        </p:grpSpPr>
        <p:sp>
          <p:nvSpPr>
            <p:cNvPr id="4" name="iS1ïďe"/>
            <p:cNvSpPr/>
            <p:nvPr/>
          </p:nvSpPr>
          <p:spPr>
            <a:xfrm>
              <a:off x="719667" y="1484785"/>
              <a:ext cx="4534860" cy="423053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î$lîḍe"/>
            <p:cNvSpPr/>
            <p:nvPr/>
          </p:nvSpPr>
          <p:spPr>
            <a:xfrm>
              <a:off x="5763441" y="1853000"/>
              <a:ext cx="636134" cy="62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4335" y="0"/>
                  </a:moveTo>
                  <a:cubicBezTo>
                    <a:pt x="1867" y="0"/>
                    <a:pt x="0" y="2257"/>
                    <a:pt x="0" y="4546"/>
                  </a:cubicBezTo>
                  <a:cubicBezTo>
                    <a:pt x="0" y="5777"/>
                    <a:pt x="424" y="6934"/>
                    <a:pt x="1294" y="7810"/>
                  </a:cubicBezTo>
                  <a:cubicBezTo>
                    <a:pt x="1546" y="8063"/>
                    <a:pt x="1856" y="8206"/>
                    <a:pt x="2215" y="8206"/>
                  </a:cubicBezTo>
                  <a:lnTo>
                    <a:pt x="3931" y="8206"/>
                  </a:lnTo>
                  <a:cubicBezTo>
                    <a:pt x="3938" y="8218"/>
                    <a:pt x="4249" y="9722"/>
                    <a:pt x="1262" y="13772"/>
                  </a:cubicBezTo>
                  <a:cubicBezTo>
                    <a:pt x="1262" y="13772"/>
                    <a:pt x="0" y="15306"/>
                    <a:pt x="0" y="17247"/>
                  </a:cubicBezTo>
                  <a:cubicBezTo>
                    <a:pt x="0" y="19598"/>
                    <a:pt x="1438" y="21382"/>
                    <a:pt x="3729" y="21595"/>
                  </a:cubicBezTo>
                  <a:cubicBezTo>
                    <a:pt x="3767" y="21600"/>
                    <a:pt x="16264" y="21576"/>
                    <a:pt x="16747" y="21576"/>
                  </a:cubicBezTo>
                  <a:cubicBezTo>
                    <a:pt x="19230" y="21576"/>
                    <a:pt x="21600" y="19756"/>
                    <a:pt x="21600" y="17247"/>
                  </a:cubicBezTo>
                  <a:cubicBezTo>
                    <a:pt x="21600" y="16486"/>
                    <a:pt x="21396" y="15720"/>
                    <a:pt x="21019" y="15034"/>
                  </a:cubicBezTo>
                  <a:cubicBezTo>
                    <a:pt x="20782" y="14604"/>
                    <a:pt x="20335" y="14333"/>
                    <a:pt x="19846" y="14333"/>
                  </a:cubicBezTo>
                  <a:lnTo>
                    <a:pt x="16628" y="14333"/>
                  </a:lnTo>
                  <a:cubicBezTo>
                    <a:pt x="18139" y="12776"/>
                    <a:pt x="21600" y="9024"/>
                    <a:pt x="21600" y="4546"/>
                  </a:cubicBezTo>
                  <a:cubicBezTo>
                    <a:pt x="21600" y="2040"/>
                    <a:pt x="19584" y="0"/>
                    <a:pt x="17101" y="0"/>
                  </a:cubicBezTo>
                  <a:lnTo>
                    <a:pt x="4335" y="0"/>
                  </a:lnTo>
                  <a:close/>
                  <a:moveTo>
                    <a:pt x="4247" y="1052"/>
                  </a:moveTo>
                  <a:lnTo>
                    <a:pt x="14804" y="1052"/>
                  </a:lnTo>
                  <a:cubicBezTo>
                    <a:pt x="13810" y="1755"/>
                    <a:pt x="13138" y="2918"/>
                    <a:pt x="13138" y="4234"/>
                  </a:cubicBezTo>
                  <a:cubicBezTo>
                    <a:pt x="13138" y="5094"/>
                    <a:pt x="13357" y="6175"/>
                    <a:pt x="13763" y="7065"/>
                  </a:cubicBezTo>
                  <a:cubicBezTo>
                    <a:pt x="13763" y="7065"/>
                    <a:pt x="2070" y="7071"/>
                    <a:pt x="2070" y="7071"/>
                  </a:cubicBezTo>
                  <a:cubicBezTo>
                    <a:pt x="2070" y="7071"/>
                    <a:pt x="1121" y="6122"/>
                    <a:pt x="1148" y="4234"/>
                  </a:cubicBezTo>
                  <a:cubicBezTo>
                    <a:pt x="1174" y="2528"/>
                    <a:pt x="2630" y="1052"/>
                    <a:pt x="4247" y="1052"/>
                  </a:cubicBezTo>
                  <a:close/>
                  <a:moveTo>
                    <a:pt x="17435" y="1313"/>
                  </a:moveTo>
                  <a:cubicBezTo>
                    <a:pt x="19207" y="1313"/>
                    <a:pt x="20600" y="2789"/>
                    <a:pt x="20521" y="4546"/>
                  </a:cubicBezTo>
                  <a:cubicBezTo>
                    <a:pt x="20301" y="9447"/>
                    <a:pt x="15170" y="14065"/>
                    <a:pt x="15170" y="14065"/>
                  </a:cubicBezTo>
                  <a:cubicBezTo>
                    <a:pt x="14150" y="14938"/>
                    <a:pt x="13447" y="15932"/>
                    <a:pt x="13447" y="17247"/>
                  </a:cubicBezTo>
                  <a:cubicBezTo>
                    <a:pt x="13447" y="18580"/>
                    <a:pt x="14192" y="19760"/>
                    <a:pt x="15208" y="20460"/>
                  </a:cubicBezTo>
                  <a:cubicBezTo>
                    <a:pt x="15208" y="20460"/>
                    <a:pt x="3938" y="20460"/>
                    <a:pt x="3938" y="20460"/>
                  </a:cubicBezTo>
                  <a:cubicBezTo>
                    <a:pt x="2339" y="20311"/>
                    <a:pt x="1079" y="18905"/>
                    <a:pt x="1079" y="17247"/>
                  </a:cubicBezTo>
                  <a:cubicBezTo>
                    <a:pt x="1079" y="16377"/>
                    <a:pt x="1404" y="15569"/>
                    <a:pt x="1931" y="14754"/>
                  </a:cubicBezTo>
                  <a:cubicBezTo>
                    <a:pt x="2979" y="13258"/>
                    <a:pt x="4881" y="10902"/>
                    <a:pt x="5137" y="8219"/>
                  </a:cubicBezTo>
                  <a:lnTo>
                    <a:pt x="14659" y="8206"/>
                  </a:lnTo>
                  <a:cubicBezTo>
                    <a:pt x="15424" y="8206"/>
                    <a:pt x="15343" y="7775"/>
                    <a:pt x="15271" y="7638"/>
                  </a:cubicBezTo>
                  <a:cubicBezTo>
                    <a:pt x="15199" y="7502"/>
                    <a:pt x="15112" y="7332"/>
                    <a:pt x="15018" y="7128"/>
                  </a:cubicBezTo>
                  <a:cubicBezTo>
                    <a:pt x="14056" y="5514"/>
                    <a:pt x="13607" y="1313"/>
                    <a:pt x="17435" y="1313"/>
                  </a:cubicBezTo>
                  <a:close/>
                  <a:moveTo>
                    <a:pt x="6500" y="9997"/>
                  </a:moveTo>
                  <a:cubicBezTo>
                    <a:pt x="6500" y="9997"/>
                    <a:pt x="5856" y="11451"/>
                    <a:pt x="5856" y="11451"/>
                  </a:cubicBezTo>
                  <a:lnTo>
                    <a:pt x="14457" y="11451"/>
                  </a:lnTo>
                  <a:lnTo>
                    <a:pt x="15138" y="9997"/>
                  </a:lnTo>
                  <a:lnTo>
                    <a:pt x="6500" y="9997"/>
                  </a:lnTo>
                  <a:close/>
                  <a:moveTo>
                    <a:pt x="5225" y="13058"/>
                  </a:moveTo>
                  <a:cubicBezTo>
                    <a:pt x="5225" y="13058"/>
                    <a:pt x="4442" y="14512"/>
                    <a:pt x="4442" y="14512"/>
                  </a:cubicBezTo>
                  <a:lnTo>
                    <a:pt x="13075" y="14512"/>
                  </a:lnTo>
                  <a:lnTo>
                    <a:pt x="13763" y="13058"/>
                  </a:lnTo>
                  <a:lnTo>
                    <a:pt x="5225" y="13058"/>
                  </a:lnTo>
                  <a:close/>
                  <a:moveTo>
                    <a:pt x="15542" y="15551"/>
                  </a:moveTo>
                  <a:lnTo>
                    <a:pt x="20067" y="15557"/>
                  </a:lnTo>
                  <a:cubicBezTo>
                    <a:pt x="20973" y="16661"/>
                    <a:pt x="20494" y="20205"/>
                    <a:pt x="17460" y="20205"/>
                  </a:cubicBezTo>
                  <a:cubicBezTo>
                    <a:pt x="15561" y="20205"/>
                    <a:pt x="13633" y="17369"/>
                    <a:pt x="15542" y="15551"/>
                  </a:cubicBezTo>
                  <a:close/>
                  <a:moveTo>
                    <a:pt x="3679" y="16118"/>
                  </a:moveTo>
                  <a:cubicBezTo>
                    <a:pt x="3679" y="16118"/>
                    <a:pt x="2827" y="17572"/>
                    <a:pt x="2827" y="17572"/>
                  </a:cubicBezTo>
                  <a:lnTo>
                    <a:pt x="11687" y="17572"/>
                  </a:lnTo>
                  <a:lnTo>
                    <a:pt x="12337" y="16118"/>
                  </a:lnTo>
                  <a:lnTo>
                    <a:pt x="3679" y="161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îṣḻiḋê"/>
            <p:cNvSpPr/>
            <p:nvPr/>
          </p:nvSpPr>
          <p:spPr>
            <a:xfrm>
              <a:off x="5515151" y="1709423"/>
              <a:ext cx="1145047" cy="92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íš1îďè"/>
            <p:cNvSpPr/>
            <p:nvPr/>
          </p:nvSpPr>
          <p:spPr>
            <a:xfrm>
              <a:off x="5742177" y="3184796"/>
              <a:ext cx="629458" cy="62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75" y="16200"/>
                  </a:moveTo>
                  <a:lnTo>
                    <a:pt x="8775" y="16200"/>
                  </a:lnTo>
                  <a:cubicBezTo>
                    <a:pt x="8402" y="16200"/>
                    <a:pt x="8100" y="16502"/>
                    <a:pt x="8100" y="16875"/>
                  </a:cubicBezTo>
                  <a:cubicBezTo>
                    <a:pt x="8100" y="17248"/>
                    <a:pt x="8402" y="17550"/>
                    <a:pt x="8775" y="17550"/>
                  </a:cubicBezTo>
                  <a:lnTo>
                    <a:pt x="14175" y="17550"/>
                  </a:lnTo>
                  <a:cubicBezTo>
                    <a:pt x="14548" y="17550"/>
                    <a:pt x="14850" y="17248"/>
                    <a:pt x="14850" y="16875"/>
                  </a:cubicBezTo>
                  <a:cubicBezTo>
                    <a:pt x="14850" y="16502"/>
                    <a:pt x="14548" y="16200"/>
                    <a:pt x="14175" y="16200"/>
                  </a:cubicBezTo>
                  <a:cubicBezTo>
                    <a:pt x="14175" y="16200"/>
                    <a:pt x="14175" y="16200"/>
                    <a:pt x="14175" y="16200"/>
                  </a:cubicBezTo>
                  <a:close/>
                  <a:moveTo>
                    <a:pt x="18225" y="13500"/>
                  </a:moveTo>
                  <a:lnTo>
                    <a:pt x="8775" y="13500"/>
                  </a:lnTo>
                  <a:cubicBezTo>
                    <a:pt x="8402" y="13500"/>
                    <a:pt x="8100" y="13802"/>
                    <a:pt x="8100" y="14175"/>
                  </a:cubicBezTo>
                  <a:cubicBezTo>
                    <a:pt x="8100" y="14548"/>
                    <a:pt x="8402" y="14850"/>
                    <a:pt x="8775" y="14850"/>
                  </a:cubicBezTo>
                  <a:lnTo>
                    <a:pt x="18225" y="14850"/>
                  </a:lnTo>
                  <a:cubicBezTo>
                    <a:pt x="18598" y="14850"/>
                    <a:pt x="18900" y="14548"/>
                    <a:pt x="18900" y="14175"/>
                  </a:cubicBezTo>
                  <a:cubicBezTo>
                    <a:pt x="18900" y="13802"/>
                    <a:pt x="18598" y="13500"/>
                    <a:pt x="18225" y="13500"/>
                  </a:cubicBezTo>
                  <a:cubicBezTo>
                    <a:pt x="18225" y="13500"/>
                    <a:pt x="18225" y="13500"/>
                    <a:pt x="18225" y="13500"/>
                  </a:cubicBezTo>
                  <a:close/>
                  <a:moveTo>
                    <a:pt x="18225" y="10800"/>
                  </a:moveTo>
                  <a:lnTo>
                    <a:pt x="8775" y="10800"/>
                  </a:lnTo>
                  <a:cubicBezTo>
                    <a:pt x="8402" y="10800"/>
                    <a:pt x="8100" y="11101"/>
                    <a:pt x="8100" y="11475"/>
                  </a:cubicBezTo>
                  <a:cubicBezTo>
                    <a:pt x="8100" y="11848"/>
                    <a:pt x="8402" y="12150"/>
                    <a:pt x="8775" y="12150"/>
                  </a:cubicBezTo>
                  <a:lnTo>
                    <a:pt x="18225" y="12150"/>
                  </a:lnTo>
                  <a:cubicBezTo>
                    <a:pt x="18598" y="12150"/>
                    <a:pt x="18900" y="11848"/>
                    <a:pt x="18900" y="11475"/>
                  </a:cubicBezTo>
                  <a:cubicBezTo>
                    <a:pt x="18900" y="11101"/>
                    <a:pt x="18598" y="10800"/>
                    <a:pt x="18225" y="10800"/>
                  </a:cubicBezTo>
                  <a:cubicBezTo>
                    <a:pt x="18225" y="10800"/>
                    <a:pt x="18225" y="10800"/>
                    <a:pt x="18225" y="10800"/>
                  </a:cubicBezTo>
                  <a:close/>
                  <a:moveTo>
                    <a:pt x="18225" y="8100"/>
                  </a:moveTo>
                  <a:lnTo>
                    <a:pt x="8775" y="8100"/>
                  </a:lnTo>
                  <a:cubicBezTo>
                    <a:pt x="8402" y="8100"/>
                    <a:pt x="8100" y="8402"/>
                    <a:pt x="8100" y="8775"/>
                  </a:cubicBezTo>
                  <a:cubicBezTo>
                    <a:pt x="8100" y="9148"/>
                    <a:pt x="8402" y="9450"/>
                    <a:pt x="8775" y="9450"/>
                  </a:cubicBezTo>
                  <a:lnTo>
                    <a:pt x="18225" y="9450"/>
                  </a:lnTo>
                  <a:cubicBezTo>
                    <a:pt x="18598" y="9450"/>
                    <a:pt x="18900" y="9148"/>
                    <a:pt x="18900" y="8775"/>
                  </a:cubicBezTo>
                  <a:cubicBezTo>
                    <a:pt x="18900" y="8402"/>
                    <a:pt x="18598" y="8100"/>
                    <a:pt x="18225" y="8100"/>
                  </a:cubicBezTo>
                  <a:cubicBezTo>
                    <a:pt x="18225" y="8100"/>
                    <a:pt x="18225" y="8100"/>
                    <a:pt x="18225" y="8100"/>
                  </a:cubicBezTo>
                  <a:close/>
                  <a:moveTo>
                    <a:pt x="18225" y="5400"/>
                  </a:moveTo>
                  <a:lnTo>
                    <a:pt x="8775" y="5400"/>
                  </a:lnTo>
                  <a:cubicBezTo>
                    <a:pt x="8402" y="5400"/>
                    <a:pt x="8100" y="5702"/>
                    <a:pt x="8100" y="6075"/>
                  </a:cubicBezTo>
                  <a:cubicBezTo>
                    <a:pt x="8100" y="6448"/>
                    <a:pt x="8402" y="6750"/>
                    <a:pt x="8775" y="6750"/>
                  </a:cubicBezTo>
                  <a:lnTo>
                    <a:pt x="18225" y="6750"/>
                  </a:lnTo>
                  <a:cubicBezTo>
                    <a:pt x="18598" y="6750"/>
                    <a:pt x="18900" y="6448"/>
                    <a:pt x="18900" y="6075"/>
                  </a:cubicBezTo>
                  <a:cubicBezTo>
                    <a:pt x="18900" y="5702"/>
                    <a:pt x="18598" y="5400"/>
                    <a:pt x="18225" y="5400"/>
                  </a:cubicBezTo>
                  <a:cubicBezTo>
                    <a:pt x="18225" y="5400"/>
                    <a:pt x="18225" y="5400"/>
                    <a:pt x="18225" y="5400"/>
                  </a:cubicBezTo>
                  <a:close/>
                  <a:moveTo>
                    <a:pt x="18225" y="2700"/>
                  </a:moveTo>
                  <a:lnTo>
                    <a:pt x="8775" y="2700"/>
                  </a:lnTo>
                  <a:cubicBezTo>
                    <a:pt x="8402" y="2700"/>
                    <a:pt x="8100" y="3002"/>
                    <a:pt x="8100" y="3375"/>
                  </a:cubicBezTo>
                  <a:cubicBezTo>
                    <a:pt x="8100" y="3748"/>
                    <a:pt x="8402" y="4050"/>
                    <a:pt x="8775" y="4050"/>
                  </a:cubicBezTo>
                  <a:lnTo>
                    <a:pt x="18225" y="4050"/>
                  </a:lnTo>
                  <a:cubicBezTo>
                    <a:pt x="18598" y="4050"/>
                    <a:pt x="18900" y="3748"/>
                    <a:pt x="18900" y="3375"/>
                  </a:cubicBezTo>
                  <a:cubicBezTo>
                    <a:pt x="18900" y="3002"/>
                    <a:pt x="18598" y="2700"/>
                    <a:pt x="18225" y="2700"/>
                  </a:cubicBezTo>
                  <a:cubicBezTo>
                    <a:pt x="18225" y="2700"/>
                    <a:pt x="18225" y="2700"/>
                    <a:pt x="18225" y="2700"/>
                  </a:cubicBezTo>
                  <a:close/>
                  <a:moveTo>
                    <a:pt x="675" y="5400"/>
                  </a:moveTo>
                  <a:lnTo>
                    <a:pt x="2025" y="5400"/>
                  </a:lnTo>
                  <a:cubicBezTo>
                    <a:pt x="2398" y="5400"/>
                    <a:pt x="2700" y="5098"/>
                    <a:pt x="2700" y="4725"/>
                  </a:cubicBezTo>
                  <a:cubicBezTo>
                    <a:pt x="2700" y="4352"/>
                    <a:pt x="2398" y="4050"/>
                    <a:pt x="2025" y="4050"/>
                  </a:cubicBezTo>
                  <a:lnTo>
                    <a:pt x="675" y="4050"/>
                  </a:lnTo>
                  <a:cubicBezTo>
                    <a:pt x="302" y="4050"/>
                    <a:pt x="0" y="4352"/>
                    <a:pt x="0" y="4725"/>
                  </a:cubicBezTo>
                  <a:cubicBezTo>
                    <a:pt x="0" y="5098"/>
                    <a:pt x="302" y="5400"/>
                    <a:pt x="675" y="5400"/>
                  </a:cubicBezTo>
                  <a:cubicBezTo>
                    <a:pt x="675" y="5400"/>
                    <a:pt x="675" y="5400"/>
                    <a:pt x="675" y="5400"/>
                  </a:cubicBezTo>
                  <a:close/>
                  <a:moveTo>
                    <a:pt x="20250" y="2700"/>
                  </a:moveTo>
                  <a:cubicBezTo>
                    <a:pt x="20250" y="1955"/>
                    <a:pt x="19645" y="1350"/>
                    <a:pt x="18900" y="1350"/>
                  </a:cubicBezTo>
                  <a:lnTo>
                    <a:pt x="6750" y="1350"/>
                  </a:lnTo>
                  <a:lnTo>
                    <a:pt x="6750" y="20250"/>
                  </a:lnTo>
                  <a:lnTo>
                    <a:pt x="18900" y="20250"/>
                  </a:lnTo>
                  <a:cubicBezTo>
                    <a:pt x="19645" y="20250"/>
                    <a:pt x="20250" y="19643"/>
                    <a:pt x="20250" y="18900"/>
                  </a:cubicBezTo>
                  <a:cubicBezTo>
                    <a:pt x="20250" y="18900"/>
                    <a:pt x="20250" y="2700"/>
                    <a:pt x="20250" y="2700"/>
                  </a:cubicBezTo>
                  <a:close/>
                  <a:moveTo>
                    <a:pt x="21600" y="2700"/>
                  </a:moveTo>
                  <a:lnTo>
                    <a:pt x="21600" y="18900"/>
                  </a:lnTo>
                  <a:cubicBezTo>
                    <a:pt x="21600" y="20391"/>
                    <a:pt x="20391" y="21600"/>
                    <a:pt x="18900" y="21600"/>
                  </a:cubicBezTo>
                  <a:lnTo>
                    <a:pt x="4050" y="21600"/>
                  </a:lnTo>
                  <a:cubicBezTo>
                    <a:pt x="2559" y="21600"/>
                    <a:pt x="1350" y="20391"/>
                    <a:pt x="1350" y="18900"/>
                  </a:cubicBezTo>
                  <a:lnTo>
                    <a:pt x="2025" y="18900"/>
                  </a:lnTo>
                  <a:cubicBezTo>
                    <a:pt x="3142" y="18900"/>
                    <a:pt x="4050" y="17991"/>
                    <a:pt x="4050" y="16875"/>
                  </a:cubicBezTo>
                  <a:cubicBezTo>
                    <a:pt x="4050" y="15758"/>
                    <a:pt x="3142" y="14850"/>
                    <a:pt x="2025" y="14850"/>
                  </a:cubicBezTo>
                  <a:lnTo>
                    <a:pt x="1350" y="14850"/>
                  </a:lnTo>
                  <a:lnTo>
                    <a:pt x="1350" y="6750"/>
                  </a:lnTo>
                  <a:lnTo>
                    <a:pt x="2025" y="6750"/>
                  </a:lnTo>
                  <a:cubicBezTo>
                    <a:pt x="3142" y="6750"/>
                    <a:pt x="4050" y="5842"/>
                    <a:pt x="4050" y="4725"/>
                  </a:cubicBezTo>
                  <a:cubicBezTo>
                    <a:pt x="4050" y="3609"/>
                    <a:pt x="3142" y="2700"/>
                    <a:pt x="2025" y="2700"/>
                  </a:cubicBezTo>
                  <a:lnTo>
                    <a:pt x="1350" y="2700"/>
                  </a:lnTo>
                  <a:cubicBezTo>
                    <a:pt x="1350" y="1209"/>
                    <a:pt x="2559" y="0"/>
                    <a:pt x="4050" y="0"/>
                  </a:cubicBezTo>
                  <a:lnTo>
                    <a:pt x="18900" y="0"/>
                  </a:lnTo>
                  <a:cubicBezTo>
                    <a:pt x="20391" y="0"/>
                    <a:pt x="21600" y="1209"/>
                    <a:pt x="21600" y="2700"/>
                  </a:cubicBezTo>
                  <a:cubicBezTo>
                    <a:pt x="21600" y="2700"/>
                    <a:pt x="21600" y="2700"/>
                    <a:pt x="21600" y="2700"/>
                  </a:cubicBezTo>
                  <a:close/>
                  <a:moveTo>
                    <a:pt x="2025" y="17550"/>
                  </a:moveTo>
                  <a:lnTo>
                    <a:pt x="675" y="17550"/>
                  </a:lnTo>
                  <a:cubicBezTo>
                    <a:pt x="302" y="17550"/>
                    <a:pt x="0" y="17248"/>
                    <a:pt x="0" y="16875"/>
                  </a:cubicBezTo>
                  <a:cubicBezTo>
                    <a:pt x="0" y="16502"/>
                    <a:pt x="302" y="16200"/>
                    <a:pt x="675" y="16200"/>
                  </a:cubicBezTo>
                  <a:lnTo>
                    <a:pt x="2025" y="16200"/>
                  </a:lnTo>
                  <a:cubicBezTo>
                    <a:pt x="2398" y="16200"/>
                    <a:pt x="2700" y="16502"/>
                    <a:pt x="2700" y="16875"/>
                  </a:cubicBezTo>
                  <a:cubicBezTo>
                    <a:pt x="2700" y="17248"/>
                    <a:pt x="2398" y="17550"/>
                    <a:pt x="2025" y="17550"/>
                  </a:cubicBezTo>
                  <a:cubicBezTo>
                    <a:pt x="2025" y="17550"/>
                    <a:pt x="2025" y="17550"/>
                    <a:pt x="2025" y="1755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iṡľíḍé"/>
            <p:cNvSpPr/>
            <p:nvPr/>
          </p:nvSpPr>
          <p:spPr>
            <a:xfrm>
              <a:off x="5515151" y="3032126"/>
              <a:ext cx="1145047" cy="92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íŝļîḑé"/>
            <p:cNvSpPr/>
            <p:nvPr/>
          </p:nvSpPr>
          <p:spPr>
            <a:xfrm>
              <a:off x="5684184" y="4551949"/>
              <a:ext cx="629458" cy="578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6" y="0"/>
                  </a:moveTo>
                  <a:cubicBezTo>
                    <a:pt x="13403" y="0"/>
                    <a:pt x="12601" y="881"/>
                    <a:pt x="12601" y="1959"/>
                  </a:cubicBezTo>
                  <a:lnTo>
                    <a:pt x="897" y="1959"/>
                  </a:lnTo>
                  <a:cubicBezTo>
                    <a:pt x="405" y="1959"/>
                    <a:pt x="0" y="2392"/>
                    <a:pt x="0" y="2927"/>
                  </a:cubicBezTo>
                  <a:cubicBezTo>
                    <a:pt x="0" y="3472"/>
                    <a:pt x="405" y="3917"/>
                    <a:pt x="897" y="3917"/>
                  </a:cubicBezTo>
                  <a:lnTo>
                    <a:pt x="12601" y="3917"/>
                  </a:lnTo>
                  <a:cubicBezTo>
                    <a:pt x="12601" y="4996"/>
                    <a:pt x="13403" y="5862"/>
                    <a:pt x="14396" y="5862"/>
                  </a:cubicBezTo>
                  <a:lnTo>
                    <a:pt x="16197" y="5862"/>
                  </a:lnTo>
                  <a:cubicBezTo>
                    <a:pt x="17190" y="5862"/>
                    <a:pt x="17998" y="4996"/>
                    <a:pt x="17998" y="3917"/>
                  </a:cubicBezTo>
                  <a:lnTo>
                    <a:pt x="20696" y="3917"/>
                  </a:lnTo>
                  <a:cubicBezTo>
                    <a:pt x="21197" y="3917"/>
                    <a:pt x="21600" y="3472"/>
                    <a:pt x="21600" y="2927"/>
                  </a:cubicBezTo>
                  <a:cubicBezTo>
                    <a:pt x="21600" y="2392"/>
                    <a:pt x="21197" y="1959"/>
                    <a:pt x="20696" y="1959"/>
                  </a:cubicBezTo>
                  <a:lnTo>
                    <a:pt x="17998" y="1959"/>
                  </a:lnTo>
                  <a:cubicBezTo>
                    <a:pt x="17998" y="881"/>
                    <a:pt x="17190" y="0"/>
                    <a:pt x="16197" y="0"/>
                  </a:cubicBezTo>
                  <a:lnTo>
                    <a:pt x="14396" y="0"/>
                  </a:lnTo>
                  <a:close/>
                  <a:moveTo>
                    <a:pt x="14396" y="1959"/>
                  </a:moveTo>
                  <a:lnTo>
                    <a:pt x="16197" y="1959"/>
                  </a:lnTo>
                  <a:lnTo>
                    <a:pt x="16197" y="3917"/>
                  </a:lnTo>
                  <a:lnTo>
                    <a:pt x="14396" y="3917"/>
                  </a:lnTo>
                  <a:cubicBezTo>
                    <a:pt x="14396" y="3917"/>
                    <a:pt x="14396" y="1959"/>
                    <a:pt x="14396" y="1959"/>
                  </a:cubicBezTo>
                  <a:close/>
                  <a:moveTo>
                    <a:pt x="5397" y="7862"/>
                  </a:moveTo>
                  <a:cubicBezTo>
                    <a:pt x="4404" y="7862"/>
                    <a:pt x="3602" y="8741"/>
                    <a:pt x="3602" y="9821"/>
                  </a:cubicBezTo>
                  <a:lnTo>
                    <a:pt x="897" y="9821"/>
                  </a:lnTo>
                  <a:cubicBezTo>
                    <a:pt x="405" y="9821"/>
                    <a:pt x="0" y="10254"/>
                    <a:pt x="0" y="10789"/>
                  </a:cubicBezTo>
                  <a:cubicBezTo>
                    <a:pt x="0" y="11334"/>
                    <a:pt x="405" y="11779"/>
                    <a:pt x="897" y="11779"/>
                  </a:cubicBezTo>
                  <a:lnTo>
                    <a:pt x="3602" y="11779"/>
                  </a:lnTo>
                  <a:cubicBezTo>
                    <a:pt x="3602" y="12859"/>
                    <a:pt x="4404" y="13738"/>
                    <a:pt x="5397" y="13738"/>
                  </a:cubicBezTo>
                  <a:lnTo>
                    <a:pt x="7198" y="13738"/>
                  </a:lnTo>
                  <a:cubicBezTo>
                    <a:pt x="8191" y="13738"/>
                    <a:pt x="8999" y="12859"/>
                    <a:pt x="8999" y="11779"/>
                  </a:cubicBezTo>
                  <a:lnTo>
                    <a:pt x="20696" y="11779"/>
                  </a:lnTo>
                  <a:cubicBezTo>
                    <a:pt x="21197" y="11779"/>
                    <a:pt x="21600" y="11334"/>
                    <a:pt x="21600" y="10789"/>
                  </a:cubicBezTo>
                  <a:cubicBezTo>
                    <a:pt x="21600" y="10254"/>
                    <a:pt x="21197" y="9821"/>
                    <a:pt x="20696" y="9821"/>
                  </a:cubicBezTo>
                  <a:lnTo>
                    <a:pt x="8999" y="9821"/>
                  </a:lnTo>
                  <a:cubicBezTo>
                    <a:pt x="8999" y="8741"/>
                    <a:pt x="8191" y="7862"/>
                    <a:pt x="7198" y="7862"/>
                  </a:cubicBezTo>
                  <a:lnTo>
                    <a:pt x="5397" y="7862"/>
                  </a:lnTo>
                  <a:close/>
                  <a:moveTo>
                    <a:pt x="5397" y="9821"/>
                  </a:moveTo>
                  <a:lnTo>
                    <a:pt x="7198" y="9821"/>
                  </a:lnTo>
                  <a:cubicBezTo>
                    <a:pt x="7198" y="9821"/>
                    <a:pt x="7198" y="11779"/>
                    <a:pt x="7198" y="11779"/>
                  </a:cubicBezTo>
                  <a:lnTo>
                    <a:pt x="5397" y="11779"/>
                  </a:lnTo>
                  <a:lnTo>
                    <a:pt x="5397" y="9821"/>
                  </a:lnTo>
                  <a:close/>
                  <a:moveTo>
                    <a:pt x="10800" y="15724"/>
                  </a:moveTo>
                  <a:cubicBezTo>
                    <a:pt x="9807" y="15724"/>
                    <a:pt x="8999" y="16603"/>
                    <a:pt x="8999" y="17683"/>
                  </a:cubicBezTo>
                  <a:lnTo>
                    <a:pt x="897" y="17683"/>
                  </a:lnTo>
                  <a:cubicBezTo>
                    <a:pt x="405" y="17683"/>
                    <a:pt x="0" y="18121"/>
                    <a:pt x="0" y="18666"/>
                  </a:cubicBezTo>
                  <a:cubicBezTo>
                    <a:pt x="0" y="19199"/>
                    <a:pt x="405" y="19641"/>
                    <a:pt x="897" y="19641"/>
                  </a:cubicBezTo>
                  <a:lnTo>
                    <a:pt x="8999" y="19641"/>
                  </a:lnTo>
                  <a:cubicBezTo>
                    <a:pt x="8999" y="20719"/>
                    <a:pt x="9807" y="21600"/>
                    <a:pt x="10800" y="21600"/>
                  </a:cubicBezTo>
                  <a:lnTo>
                    <a:pt x="12601" y="21600"/>
                  </a:lnTo>
                  <a:cubicBezTo>
                    <a:pt x="13594" y="21600"/>
                    <a:pt x="14396" y="20719"/>
                    <a:pt x="14396" y="19641"/>
                  </a:cubicBezTo>
                  <a:lnTo>
                    <a:pt x="20696" y="19641"/>
                  </a:lnTo>
                  <a:cubicBezTo>
                    <a:pt x="21197" y="19641"/>
                    <a:pt x="21600" y="19199"/>
                    <a:pt x="21600" y="18666"/>
                  </a:cubicBezTo>
                  <a:cubicBezTo>
                    <a:pt x="21600" y="18121"/>
                    <a:pt x="21197" y="17683"/>
                    <a:pt x="20696" y="17683"/>
                  </a:cubicBezTo>
                  <a:lnTo>
                    <a:pt x="14396" y="17683"/>
                  </a:lnTo>
                  <a:cubicBezTo>
                    <a:pt x="14396" y="16603"/>
                    <a:pt x="13594" y="15724"/>
                    <a:pt x="12601" y="15724"/>
                  </a:cubicBezTo>
                  <a:lnTo>
                    <a:pt x="10800" y="15724"/>
                  </a:lnTo>
                  <a:close/>
                  <a:moveTo>
                    <a:pt x="10800" y="17683"/>
                  </a:moveTo>
                  <a:lnTo>
                    <a:pt x="12601" y="17683"/>
                  </a:lnTo>
                  <a:cubicBezTo>
                    <a:pt x="12601" y="17683"/>
                    <a:pt x="12601" y="19641"/>
                    <a:pt x="12601" y="19641"/>
                  </a:cubicBezTo>
                  <a:lnTo>
                    <a:pt x="10800" y="19641"/>
                  </a:lnTo>
                  <a:lnTo>
                    <a:pt x="10800" y="17683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íṧḻîḍé"/>
            <p:cNvSpPr/>
            <p:nvPr/>
          </p:nvSpPr>
          <p:spPr>
            <a:xfrm>
              <a:off x="5515151" y="4378820"/>
              <a:ext cx="1145047" cy="92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í$ľïdé"/>
            <p:cNvSpPr/>
            <p:nvPr/>
          </p:nvSpPr>
          <p:spPr>
            <a:xfrm>
              <a:off x="6660198" y="2119264"/>
              <a:ext cx="4363838" cy="388761"/>
            </a:xfrm>
            <a:prstGeom prst="rect">
              <a:avLst/>
            </a:prstGeom>
          </p:spPr>
          <p:txBody>
            <a:bodyPr wrap="square" lIns="144000" tIns="0" rIns="14400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如需更改请在（设置形状格式）菜单下（文本选项）中调整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îšļïďé"/>
            <p:cNvSpPr/>
            <p:nvPr/>
          </p:nvSpPr>
          <p:spPr>
            <a:xfrm>
              <a:off x="6660198" y="1703766"/>
              <a:ext cx="4363838" cy="276999"/>
            </a:xfrm>
            <a:prstGeom prst="rect">
              <a:avLst/>
            </a:prstGeom>
          </p:spPr>
          <p:txBody>
            <a:bodyPr wrap="none" lIns="144000" tIns="0" rIns="144000" bIns="0">
              <a:normAutofit lnSpcReduction="10000"/>
            </a:bodyPr>
            <a:lstStyle/>
            <a:p>
              <a:pPr lvl="0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3" name="iŝ1ïḓé"/>
            <p:cNvSpPr/>
            <p:nvPr/>
          </p:nvSpPr>
          <p:spPr>
            <a:xfrm>
              <a:off x="6660198" y="3449406"/>
              <a:ext cx="4363838" cy="388761"/>
            </a:xfrm>
            <a:prstGeom prst="rect">
              <a:avLst/>
            </a:prstGeom>
          </p:spPr>
          <p:txBody>
            <a:bodyPr wrap="square" lIns="144000" tIns="0" rIns="14400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如需更改请在（设置形状格式）菜单下（文本选项）中调整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î$ḷîḋê"/>
            <p:cNvSpPr/>
            <p:nvPr/>
          </p:nvSpPr>
          <p:spPr>
            <a:xfrm>
              <a:off x="6660198" y="3033908"/>
              <a:ext cx="4363838" cy="276999"/>
            </a:xfrm>
            <a:prstGeom prst="rect">
              <a:avLst/>
            </a:prstGeom>
          </p:spPr>
          <p:txBody>
            <a:bodyPr wrap="none" lIns="144000" tIns="0" rIns="144000" bIns="0">
              <a:normAutofit lnSpcReduction="10000"/>
            </a:bodyPr>
            <a:lstStyle/>
            <a:p>
              <a:pPr lvl="0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5" name="îS1iďé"/>
            <p:cNvSpPr/>
            <p:nvPr/>
          </p:nvSpPr>
          <p:spPr>
            <a:xfrm>
              <a:off x="6660197" y="4770327"/>
              <a:ext cx="4363837" cy="388761"/>
            </a:xfrm>
            <a:prstGeom prst="rect">
              <a:avLst/>
            </a:prstGeom>
          </p:spPr>
          <p:txBody>
            <a:bodyPr wrap="square" lIns="144000" tIns="0" rIns="14400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此部分内容作为文字排版占位显示（建议使用主题字体）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如需更改请在（设置形状格式）菜单下（文本选项）中调整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6" name="ïšļídé"/>
            <p:cNvSpPr/>
            <p:nvPr/>
          </p:nvSpPr>
          <p:spPr>
            <a:xfrm>
              <a:off x="6660197" y="4354829"/>
              <a:ext cx="4363837" cy="276999"/>
            </a:xfrm>
            <a:prstGeom prst="rect">
              <a:avLst/>
            </a:prstGeom>
          </p:spPr>
          <p:txBody>
            <a:bodyPr wrap="none" lIns="144000" tIns="0" rIns="144000" bIns="0">
              <a:normAutofit lnSpcReduction="10000"/>
            </a:bodyPr>
            <a:lstStyle/>
            <a:p>
              <a:pPr lvl="0"/>
              <a:r>
                <a:rPr lang="zh-CN" altLang="en-US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d2e235b-0f3d-4d45-8cb4-83e91664917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95168" y="1407885"/>
            <a:ext cx="8801664" cy="4452713"/>
            <a:chOff x="1289466" y="997401"/>
            <a:chExt cx="9613068" cy="4863198"/>
          </a:xfrm>
        </p:grpSpPr>
        <p:sp>
          <p:nvSpPr>
            <p:cNvPr id="4" name="ïṩ1íḋé"/>
            <p:cNvSpPr/>
            <p:nvPr/>
          </p:nvSpPr>
          <p:spPr bwMode="auto">
            <a:xfrm>
              <a:off x="4440886" y="997401"/>
              <a:ext cx="3310228" cy="4863198"/>
            </a:xfrm>
            <a:custGeom>
              <a:avLst/>
              <a:gdLst>
                <a:gd name="connsiteX0" fmla="*/ 1789474 w 4116940"/>
                <a:gd name="connsiteY0" fmla="*/ 5303837 h 6048375"/>
                <a:gd name="connsiteX1" fmla="*/ 2327700 w 4116940"/>
                <a:gd name="connsiteY1" fmla="*/ 5303837 h 6048375"/>
                <a:gd name="connsiteX2" fmla="*/ 2261660 w 4116940"/>
                <a:gd name="connsiteY2" fmla="*/ 5814472 h 6048375"/>
                <a:gd name="connsiteX3" fmla="*/ 1736642 w 4116940"/>
                <a:gd name="connsiteY3" fmla="*/ 6048375 h 6048375"/>
                <a:gd name="connsiteX4" fmla="*/ 1789474 w 4116940"/>
                <a:gd name="connsiteY4" fmla="*/ 5676106 h 6048375"/>
                <a:gd name="connsiteX5" fmla="*/ 1789474 w 4116940"/>
                <a:gd name="connsiteY5" fmla="*/ 5303837 h 6048375"/>
                <a:gd name="connsiteX6" fmla="*/ 1788077 w 4116940"/>
                <a:gd name="connsiteY6" fmla="*/ 5056187 h 6048375"/>
                <a:gd name="connsiteX7" fmla="*/ 2326240 w 4116940"/>
                <a:gd name="connsiteY7" fmla="*/ 5056187 h 6048375"/>
                <a:gd name="connsiteX8" fmla="*/ 2326240 w 4116940"/>
                <a:gd name="connsiteY8" fmla="*/ 5260975 h 6048375"/>
                <a:gd name="connsiteX9" fmla="*/ 1788077 w 4116940"/>
                <a:gd name="connsiteY9" fmla="*/ 5260975 h 6048375"/>
                <a:gd name="connsiteX10" fmla="*/ 1854752 w 4116940"/>
                <a:gd name="connsiteY10" fmla="*/ 4449762 h 6048375"/>
                <a:gd name="connsiteX11" fmla="*/ 2261152 w 4116940"/>
                <a:gd name="connsiteY11" fmla="*/ 4449762 h 6048375"/>
                <a:gd name="connsiteX12" fmla="*/ 2261152 w 4116940"/>
                <a:gd name="connsiteY12" fmla="*/ 5006975 h 6048375"/>
                <a:gd name="connsiteX13" fmla="*/ 1854752 w 4116940"/>
                <a:gd name="connsiteY13" fmla="*/ 5006975 h 6048375"/>
                <a:gd name="connsiteX14" fmla="*/ 1788077 w 4116940"/>
                <a:gd name="connsiteY14" fmla="*/ 4206874 h 6048375"/>
                <a:gd name="connsiteX15" fmla="*/ 2326240 w 4116940"/>
                <a:gd name="connsiteY15" fmla="*/ 4206874 h 6048375"/>
                <a:gd name="connsiteX16" fmla="*/ 2326240 w 4116940"/>
                <a:gd name="connsiteY16" fmla="*/ 4406899 h 6048375"/>
                <a:gd name="connsiteX17" fmla="*/ 1788077 w 4116940"/>
                <a:gd name="connsiteY17" fmla="*/ 4406899 h 6048375"/>
                <a:gd name="connsiteX18" fmla="*/ 1980164 w 4116940"/>
                <a:gd name="connsiteY18" fmla="*/ 3933824 h 6048375"/>
                <a:gd name="connsiteX19" fmla="*/ 2135739 w 4116940"/>
                <a:gd name="connsiteY19" fmla="*/ 3933824 h 6048375"/>
                <a:gd name="connsiteX20" fmla="*/ 2135739 w 4116940"/>
                <a:gd name="connsiteY20" fmla="*/ 4133849 h 6048375"/>
                <a:gd name="connsiteX21" fmla="*/ 1980164 w 4116940"/>
                <a:gd name="connsiteY21" fmla="*/ 4133849 h 6048375"/>
                <a:gd name="connsiteX22" fmla="*/ 2482125 w 4116940"/>
                <a:gd name="connsiteY22" fmla="*/ 3284533 h 6048375"/>
                <a:gd name="connsiteX23" fmla="*/ 2208004 w 4116940"/>
                <a:gd name="connsiteY23" fmla="*/ 3535027 h 6048375"/>
                <a:gd name="connsiteX24" fmla="*/ 2406163 w 4116940"/>
                <a:gd name="connsiteY24" fmla="*/ 3706417 h 6048375"/>
                <a:gd name="connsiteX25" fmla="*/ 2534967 w 4116940"/>
                <a:gd name="connsiteY25" fmla="*/ 3742673 h 6048375"/>
                <a:gd name="connsiteX26" fmla="*/ 2653863 w 4116940"/>
                <a:gd name="connsiteY26" fmla="*/ 3689937 h 6048375"/>
                <a:gd name="connsiteX27" fmla="*/ 2673679 w 4116940"/>
                <a:gd name="connsiteY27" fmla="*/ 3439444 h 6048375"/>
                <a:gd name="connsiteX28" fmla="*/ 2482125 w 4116940"/>
                <a:gd name="connsiteY28" fmla="*/ 3284533 h 6048375"/>
                <a:gd name="connsiteX29" fmla="*/ 1540867 w 4116940"/>
                <a:gd name="connsiteY29" fmla="*/ 3221909 h 6048375"/>
                <a:gd name="connsiteX30" fmla="*/ 1388945 w 4116940"/>
                <a:gd name="connsiteY30" fmla="*/ 3343860 h 6048375"/>
                <a:gd name="connsiteX31" fmla="*/ 1296470 w 4116940"/>
                <a:gd name="connsiteY31" fmla="*/ 3544915 h 6048375"/>
                <a:gd name="connsiteX32" fmla="*/ 1392247 w 4116940"/>
                <a:gd name="connsiteY32" fmla="*/ 3722897 h 6048375"/>
                <a:gd name="connsiteX33" fmla="*/ 1517748 w 4116940"/>
                <a:gd name="connsiteY33" fmla="*/ 3775633 h 6048375"/>
                <a:gd name="connsiteX34" fmla="*/ 1907462 w 4116940"/>
                <a:gd name="connsiteY34" fmla="*/ 3541619 h 6048375"/>
                <a:gd name="connsiteX35" fmla="*/ 1540867 w 4116940"/>
                <a:gd name="connsiteY35" fmla="*/ 3221909 h 6048375"/>
                <a:gd name="connsiteX36" fmla="*/ 1980121 w 4116940"/>
                <a:gd name="connsiteY36" fmla="*/ 2872536 h 6048375"/>
                <a:gd name="connsiteX37" fmla="*/ 1699394 w 4116940"/>
                <a:gd name="connsiteY37" fmla="*/ 3096662 h 6048375"/>
                <a:gd name="connsiteX38" fmla="*/ 2056082 w 4116940"/>
                <a:gd name="connsiteY38" fmla="*/ 3403188 h 6048375"/>
                <a:gd name="connsiteX39" fmla="*/ 2326900 w 4116940"/>
                <a:gd name="connsiteY39" fmla="*/ 3155990 h 6048375"/>
                <a:gd name="connsiteX40" fmla="*/ 1980121 w 4116940"/>
                <a:gd name="connsiteY40" fmla="*/ 2872536 h 6048375"/>
                <a:gd name="connsiteX41" fmla="*/ 3638055 w 4116940"/>
                <a:gd name="connsiteY41" fmla="*/ 2552827 h 6048375"/>
                <a:gd name="connsiteX42" fmla="*/ 3116235 w 4116940"/>
                <a:gd name="connsiteY42" fmla="*/ 2727513 h 6048375"/>
                <a:gd name="connsiteX43" fmla="*/ 3040274 w 4116940"/>
                <a:gd name="connsiteY43" fmla="*/ 2793433 h 6048375"/>
                <a:gd name="connsiteX44" fmla="*/ 3139353 w 4116940"/>
                <a:gd name="connsiteY44" fmla="*/ 2862648 h 6048375"/>
                <a:gd name="connsiteX45" fmla="*/ 3608331 w 4116940"/>
                <a:gd name="connsiteY45" fmla="*/ 2984599 h 6048375"/>
                <a:gd name="connsiteX46" fmla="*/ 3859333 w 4116940"/>
                <a:gd name="connsiteY46" fmla="*/ 2908792 h 6048375"/>
                <a:gd name="connsiteX47" fmla="*/ 3915478 w 4116940"/>
                <a:gd name="connsiteY47" fmla="*/ 2743993 h 6048375"/>
                <a:gd name="connsiteX48" fmla="*/ 3638055 w 4116940"/>
                <a:gd name="connsiteY48" fmla="*/ 2552827 h 6048375"/>
                <a:gd name="connsiteX49" fmla="*/ 1563985 w 4116940"/>
                <a:gd name="connsiteY49" fmla="*/ 2529755 h 6048375"/>
                <a:gd name="connsiteX50" fmla="*/ 1322891 w 4116940"/>
                <a:gd name="connsiteY50" fmla="*/ 2753881 h 6048375"/>
                <a:gd name="connsiteX51" fmla="*/ 1316286 w 4116940"/>
                <a:gd name="connsiteY51" fmla="*/ 2760473 h 6048375"/>
                <a:gd name="connsiteX52" fmla="*/ 1319589 w 4116940"/>
                <a:gd name="connsiteY52" fmla="*/ 2763769 h 6048375"/>
                <a:gd name="connsiteX53" fmla="*/ 1544170 w 4116940"/>
                <a:gd name="connsiteY53" fmla="*/ 2961527 h 6048375"/>
                <a:gd name="connsiteX54" fmla="*/ 1821593 w 4116940"/>
                <a:gd name="connsiteY54" fmla="*/ 2740697 h 6048375"/>
                <a:gd name="connsiteX55" fmla="*/ 1563985 w 4116940"/>
                <a:gd name="connsiteY55" fmla="*/ 2529755 h 6048375"/>
                <a:gd name="connsiteX56" fmla="*/ 2416071 w 4116940"/>
                <a:gd name="connsiteY56" fmla="*/ 2509979 h 6048375"/>
                <a:gd name="connsiteX57" fmla="*/ 2138648 w 4116940"/>
                <a:gd name="connsiteY57" fmla="*/ 2740697 h 6048375"/>
                <a:gd name="connsiteX58" fmla="*/ 2475519 w 4116940"/>
                <a:gd name="connsiteY58" fmla="*/ 3017559 h 6048375"/>
                <a:gd name="connsiteX59" fmla="*/ 2726521 w 4116940"/>
                <a:gd name="connsiteY59" fmla="*/ 2796729 h 6048375"/>
                <a:gd name="connsiteX60" fmla="*/ 2416071 w 4116940"/>
                <a:gd name="connsiteY60" fmla="*/ 2509979 h 6048375"/>
                <a:gd name="connsiteX61" fmla="*/ 474108 w 4116940"/>
                <a:gd name="connsiteY61" fmla="*/ 2503387 h 6048375"/>
                <a:gd name="connsiteX62" fmla="*/ 358515 w 4116940"/>
                <a:gd name="connsiteY62" fmla="*/ 2529755 h 6048375"/>
                <a:gd name="connsiteX63" fmla="*/ 203290 w 4116940"/>
                <a:gd name="connsiteY63" fmla="*/ 2760473 h 6048375"/>
                <a:gd name="connsiteX64" fmla="*/ 497227 w 4116940"/>
                <a:gd name="connsiteY64" fmla="*/ 2931864 h 6048375"/>
                <a:gd name="connsiteX65" fmla="*/ 1012442 w 4116940"/>
                <a:gd name="connsiteY65" fmla="*/ 2763769 h 6048375"/>
                <a:gd name="connsiteX66" fmla="*/ 474108 w 4116940"/>
                <a:gd name="connsiteY66" fmla="*/ 2503387 h 6048375"/>
                <a:gd name="connsiteX67" fmla="*/ 2009845 w 4116940"/>
                <a:gd name="connsiteY67" fmla="*/ 2114462 h 6048375"/>
                <a:gd name="connsiteX68" fmla="*/ 1712605 w 4116940"/>
                <a:gd name="connsiteY68" fmla="*/ 2391324 h 6048375"/>
                <a:gd name="connsiteX69" fmla="*/ 1980121 w 4116940"/>
                <a:gd name="connsiteY69" fmla="*/ 2612154 h 6048375"/>
                <a:gd name="connsiteX70" fmla="*/ 2270755 w 4116940"/>
                <a:gd name="connsiteY70" fmla="*/ 2371548 h 6048375"/>
                <a:gd name="connsiteX71" fmla="*/ 2009845 w 4116940"/>
                <a:gd name="connsiteY71" fmla="*/ 2114462 h 6048375"/>
                <a:gd name="connsiteX72" fmla="*/ 2495335 w 4116940"/>
                <a:gd name="connsiteY72" fmla="*/ 1725537 h 6048375"/>
                <a:gd name="connsiteX73" fmla="*/ 2399558 w 4116940"/>
                <a:gd name="connsiteY73" fmla="*/ 1751905 h 6048375"/>
                <a:gd name="connsiteX74" fmla="*/ 2158464 w 4116940"/>
                <a:gd name="connsiteY74" fmla="*/ 1976031 h 6048375"/>
                <a:gd name="connsiteX75" fmla="*/ 2425979 w 4116940"/>
                <a:gd name="connsiteY75" fmla="*/ 2239709 h 6048375"/>
                <a:gd name="connsiteX76" fmla="*/ 2624139 w 4116940"/>
                <a:gd name="connsiteY76" fmla="*/ 2074911 h 6048375"/>
                <a:gd name="connsiteX77" fmla="*/ 2726521 w 4116940"/>
                <a:gd name="connsiteY77" fmla="*/ 1896928 h 6048375"/>
                <a:gd name="connsiteX78" fmla="*/ 2673679 w 4116940"/>
                <a:gd name="connsiteY78" fmla="*/ 1804641 h 6048375"/>
                <a:gd name="connsiteX79" fmla="*/ 2495335 w 4116940"/>
                <a:gd name="connsiteY79" fmla="*/ 1725537 h 6048375"/>
                <a:gd name="connsiteX80" fmla="*/ 1484722 w 4116940"/>
                <a:gd name="connsiteY80" fmla="*/ 1715649 h 6048375"/>
                <a:gd name="connsiteX81" fmla="*/ 1365826 w 4116940"/>
                <a:gd name="connsiteY81" fmla="*/ 1774977 h 6048375"/>
                <a:gd name="connsiteX82" fmla="*/ 1316286 w 4116940"/>
                <a:gd name="connsiteY82" fmla="*/ 1920000 h 6048375"/>
                <a:gd name="connsiteX83" fmla="*/ 1544170 w 4116940"/>
                <a:gd name="connsiteY83" fmla="*/ 2252893 h 6048375"/>
                <a:gd name="connsiteX84" fmla="*/ 1554077 w 4116940"/>
                <a:gd name="connsiteY84" fmla="*/ 2262781 h 6048375"/>
                <a:gd name="connsiteX85" fmla="*/ 1867830 w 4116940"/>
                <a:gd name="connsiteY85" fmla="*/ 1969440 h 6048375"/>
                <a:gd name="connsiteX86" fmla="*/ 1857922 w 4116940"/>
                <a:gd name="connsiteY86" fmla="*/ 1956256 h 6048375"/>
                <a:gd name="connsiteX87" fmla="*/ 1851317 w 4116940"/>
                <a:gd name="connsiteY87" fmla="*/ 1949664 h 6048375"/>
                <a:gd name="connsiteX88" fmla="*/ 1484722 w 4116940"/>
                <a:gd name="connsiteY88" fmla="*/ 1715649 h 6048375"/>
                <a:gd name="connsiteX89" fmla="*/ 1484722 w 4116940"/>
                <a:gd name="connsiteY89" fmla="*/ 1511300 h 6048375"/>
                <a:gd name="connsiteX90" fmla="*/ 2006542 w 4116940"/>
                <a:gd name="connsiteY90" fmla="*/ 1821121 h 6048375"/>
                <a:gd name="connsiteX91" fmla="*/ 2016450 w 4116940"/>
                <a:gd name="connsiteY91" fmla="*/ 1831009 h 6048375"/>
                <a:gd name="connsiteX92" fmla="*/ 2274057 w 4116940"/>
                <a:gd name="connsiteY92" fmla="*/ 1593699 h 6048375"/>
                <a:gd name="connsiteX93" fmla="*/ 2495335 w 4116940"/>
                <a:gd name="connsiteY93" fmla="*/ 1524484 h 6048375"/>
                <a:gd name="connsiteX94" fmla="*/ 2805785 w 4116940"/>
                <a:gd name="connsiteY94" fmla="*/ 1649730 h 6048375"/>
                <a:gd name="connsiteX95" fmla="*/ 2927983 w 4116940"/>
                <a:gd name="connsiteY95" fmla="*/ 1896928 h 6048375"/>
                <a:gd name="connsiteX96" fmla="*/ 2752943 w 4116940"/>
                <a:gd name="connsiteY96" fmla="*/ 2229821 h 6048375"/>
                <a:gd name="connsiteX97" fmla="*/ 2571296 w 4116940"/>
                <a:gd name="connsiteY97" fmla="*/ 2381436 h 6048375"/>
                <a:gd name="connsiteX98" fmla="*/ 2881746 w 4116940"/>
                <a:gd name="connsiteY98" fmla="*/ 2661594 h 6048375"/>
                <a:gd name="connsiteX99" fmla="*/ 2994037 w 4116940"/>
                <a:gd name="connsiteY99" fmla="*/ 2569307 h 6048375"/>
                <a:gd name="connsiteX100" fmla="*/ 3638055 w 4116940"/>
                <a:gd name="connsiteY100" fmla="*/ 2351773 h 6048375"/>
                <a:gd name="connsiteX101" fmla="*/ 4116940 w 4116940"/>
                <a:gd name="connsiteY101" fmla="*/ 2743993 h 6048375"/>
                <a:gd name="connsiteX102" fmla="*/ 4001347 w 4116940"/>
                <a:gd name="connsiteY102" fmla="*/ 3050519 h 6048375"/>
                <a:gd name="connsiteX103" fmla="*/ 3608331 w 4116940"/>
                <a:gd name="connsiteY103" fmla="*/ 3185654 h 6048375"/>
                <a:gd name="connsiteX104" fmla="*/ 3040274 w 4116940"/>
                <a:gd name="connsiteY104" fmla="*/ 3037335 h 6048375"/>
                <a:gd name="connsiteX105" fmla="*/ 2885049 w 4116940"/>
                <a:gd name="connsiteY105" fmla="*/ 2928568 h 6048375"/>
                <a:gd name="connsiteX106" fmla="*/ 2634047 w 4116940"/>
                <a:gd name="connsiteY106" fmla="*/ 3149398 h 6048375"/>
                <a:gd name="connsiteX107" fmla="*/ 2825601 w 4116940"/>
                <a:gd name="connsiteY107" fmla="*/ 3304309 h 6048375"/>
                <a:gd name="connsiteX108" fmla="*/ 2832206 w 4116940"/>
                <a:gd name="connsiteY108" fmla="*/ 3317493 h 6048375"/>
                <a:gd name="connsiteX109" fmla="*/ 2802482 w 4116940"/>
                <a:gd name="connsiteY109" fmla="*/ 3821776 h 6048375"/>
                <a:gd name="connsiteX110" fmla="*/ 2534967 w 4116940"/>
                <a:gd name="connsiteY110" fmla="*/ 3947023 h 6048375"/>
                <a:gd name="connsiteX111" fmla="*/ 2290570 w 4116940"/>
                <a:gd name="connsiteY111" fmla="*/ 3871216 h 6048375"/>
                <a:gd name="connsiteX112" fmla="*/ 2277360 w 4116940"/>
                <a:gd name="connsiteY112" fmla="*/ 3864624 h 6048375"/>
                <a:gd name="connsiteX113" fmla="*/ 2062687 w 4116940"/>
                <a:gd name="connsiteY113" fmla="*/ 3676754 h 6048375"/>
                <a:gd name="connsiteX114" fmla="*/ 1517748 w 4116940"/>
                <a:gd name="connsiteY114" fmla="*/ 3976687 h 6048375"/>
                <a:gd name="connsiteX115" fmla="*/ 1253536 w 4116940"/>
                <a:gd name="connsiteY115" fmla="*/ 3871216 h 6048375"/>
                <a:gd name="connsiteX116" fmla="*/ 1095008 w 4116940"/>
                <a:gd name="connsiteY116" fmla="*/ 3541619 h 6048375"/>
                <a:gd name="connsiteX117" fmla="*/ 1253536 w 4116940"/>
                <a:gd name="connsiteY117" fmla="*/ 3192246 h 6048375"/>
                <a:gd name="connsiteX118" fmla="*/ 1260141 w 4116940"/>
                <a:gd name="connsiteY118" fmla="*/ 3188950 h 6048375"/>
                <a:gd name="connsiteX119" fmla="*/ 1385642 w 4116940"/>
                <a:gd name="connsiteY119" fmla="*/ 3090070 h 6048375"/>
                <a:gd name="connsiteX120" fmla="*/ 1164364 w 4116940"/>
                <a:gd name="connsiteY120" fmla="*/ 2898904 h 6048375"/>
                <a:gd name="connsiteX121" fmla="*/ 487319 w 4116940"/>
                <a:gd name="connsiteY121" fmla="*/ 3132918 h 6048375"/>
                <a:gd name="connsiteX122" fmla="*/ 8434 w 4116940"/>
                <a:gd name="connsiteY122" fmla="*/ 2803321 h 6048375"/>
                <a:gd name="connsiteX123" fmla="*/ 266041 w 4116940"/>
                <a:gd name="connsiteY123" fmla="*/ 2348476 h 6048375"/>
                <a:gd name="connsiteX124" fmla="*/ 474108 w 4116940"/>
                <a:gd name="connsiteY124" fmla="*/ 2302333 h 6048375"/>
                <a:gd name="connsiteX125" fmla="*/ 1164364 w 4116940"/>
                <a:gd name="connsiteY125" fmla="*/ 2628634 h 6048375"/>
                <a:gd name="connsiteX126" fmla="*/ 1170969 w 4116940"/>
                <a:gd name="connsiteY126" fmla="*/ 2618746 h 6048375"/>
                <a:gd name="connsiteX127" fmla="*/ 1180877 w 4116940"/>
                <a:gd name="connsiteY127" fmla="*/ 2608858 h 6048375"/>
                <a:gd name="connsiteX128" fmla="*/ 1405458 w 4116940"/>
                <a:gd name="connsiteY128" fmla="*/ 2401212 h 6048375"/>
                <a:gd name="connsiteX129" fmla="*/ 1114824 w 4116940"/>
                <a:gd name="connsiteY129" fmla="*/ 1939776 h 6048375"/>
                <a:gd name="connsiteX130" fmla="*/ 1217206 w 4116940"/>
                <a:gd name="connsiteY130" fmla="*/ 1639843 h 6048375"/>
                <a:gd name="connsiteX131" fmla="*/ 1484722 w 4116940"/>
                <a:gd name="connsiteY131" fmla="*/ 1511300 h 6048375"/>
                <a:gd name="connsiteX132" fmla="*/ 2007152 w 4116940"/>
                <a:gd name="connsiteY132" fmla="*/ 579437 h 6048375"/>
                <a:gd name="connsiteX133" fmla="*/ 2518327 w 4116940"/>
                <a:gd name="connsiteY133" fmla="*/ 1090613 h 6048375"/>
                <a:gd name="connsiteX134" fmla="*/ 2007152 w 4116940"/>
                <a:gd name="connsiteY134" fmla="*/ 1600201 h 6048375"/>
                <a:gd name="connsiteX135" fmla="*/ 1494389 w 4116940"/>
                <a:gd name="connsiteY135" fmla="*/ 1090613 h 6048375"/>
                <a:gd name="connsiteX136" fmla="*/ 2009534 w 4116940"/>
                <a:gd name="connsiteY136" fmla="*/ 236537 h 6048375"/>
                <a:gd name="connsiteX137" fmla="*/ 2151616 w 4116940"/>
                <a:gd name="connsiteY137" fmla="*/ 378619 h 6048375"/>
                <a:gd name="connsiteX138" fmla="*/ 2009534 w 4116940"/>
                <a:gd name="connsiteY138" fmla="*/ 520701 h 6048375"/>
                <a:gd name="connsiteX139" fmla="*/ 1867452 w 4116940"/>
                <a:gd name="connsiteY139" fmla="*/ 378619 h 6048375"/>
                <a:gd name="connsiteX140" fmla="*/ 2009534 w 4116940"/>
                <a:gd name="connsiteY140" fmla="*/ 236537 h 6048375"/>
                <a:gd name="connsiteX141" fmla="*/ 2011915 w 4116940"/>
                <a:gd name="connsiteY141" fmla="*/ 0 h 6048375"/>
                <a:gd name="connsiteX142" fmla="*/ 2102403 w 4116940"/>
                <a:gd name="connsiteY142" fmla="*/ 90487 h 6048375"/>
                <a:gd name="connsiteX143" fmla="*/ 2011915 w 4116940"/>
                <a:gd name="connsiteY143" fmla="*/ 180976 h 6048375"/>
                <a:gd name="connsiteX144" fmla="*/ 1921427 w 4116940"/>
                <a:gd name="connsiteY144" fmla="*/ 90487 h 6048375"/>
                <a:gd name="connsiteX145" fmla="*/ 2011915 w 4116940"/>
                <a:gd name="connsiteY145" fmla="*/ 0 h 604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16940" h="6048375">
                  <a:moveTo>
                    <a:pt x="1789474" y="5303837"/>
                  </a:moveTo>
                  <a:lnTo>
                    <a:pt x="2327700" y="5303837"/>
                  </a:lnTo>
                  <a:cubicBezTo>
                    <a:pt x="2413552" y="5550918"/>
                    <a:pt x="2370626" y="5676106"/>
                    <a:pt x="2261660" y="5814472"/>
                  </a:cubicBezTo>
                  <a:cubicBezTo>
                    <a:pt x="2089956" y="6025314"/>
                    <a:pt x="1736642" y="6048375"/>
                    <a:pt x="1736642" y="6048375"/>
                  </a:cubicBezTo>
                  <a:cubicBezTo>
                    <a:pt x="1736642" y="6048375"/>
                    <a:pt x="1911648" y="5910010"/>
                    <a:pt x="1789474" y="5676106"/>
                  </a:cubicBezTo>
                  <a:cubicBezTo>
                    <a:pt x="1670602" y="5442203"/>
                    <a:pt x="1789474" y="5303837"/>
                    <a:pt x="1789474" y="5303837"/>
                  </a:cubicBezTo>
                  <a:close/>
                  <a:moveTo>
                    <a:pt x="1788077" y="5056187"/>
                  </a:moveTo>
                  <a:lnTo>
                    <a:pt x="2326240" y="5056187"/>
                  </a:lnTo>
                  <a:lnTo>
                    <a:pt x="2326240" y="5260975"/>
                  </a:lnTo>
                  <a:lnTo>
                    <a:pt x="1788077" y="5260975"/>
                  </a:lnTo>
                  <a:close/>
                  <a:moveTo>
                    <a:pt x="1854752" y="4449762"/>
                  </a:moveTo>
                  <a:lnTo>
                    <a:pt x="2261152" y="4449762"/>
                  </a:lnTo>
                  <a:lnTo>
                    <a:pt x="2261152" y="5006975"/>
                  </a:lnTo>
                  <a:lnTo>
                    <a:pt x="1854752" y="5006975"/>
                  </a:lnTo>
                  <a:close/>
                  <a:moveTo>
                    <a:pt x="1788077" y="4206874"/>
                  </a:moveTo>
                  <a:lnTo>
                    <a:pt x="2326240" y="4206874"/>
                  </a:lnTo>
                  <a:lnTo>
                    <a:pt x="2326240" y="4406899"/>
                  </a:lnTo>
                  <a:lnTo>
                    <a:pt x="1788077" y="4406899"/>
                  </a:lnTo>
                  <a:close/>
                  <a:moveTo>
                    <a:pt x="1980164" y="3933824"/>
                  </a:moveTo>
                  <a:lnTo>
                    <a:pt x="2135739" y="3933824"/>
                  </a:lnTo>
                  <a:lnTo>
                    <a:pt x="2135739" y="4133849"/>
                  </a:lnTo>
                  <a:lnTo>
                    <a:pt x="1980164" y="4133849"/>
                  </a:lnTo>
                  <a:close/>
                  <a:moveTo>
                    <a:pt x="2482125" y="3284533"/>
                  </a:moveTo>
                  <a:cubicBezTo>
                    <a:pt x="2376440" y="3380116"/>
                    <a:pt x="2280662" y="3469107"/>
                    <a:pt x="2208004" y="3535027"/>
                  </a:cubicBezTo>
                  <a:cubicBezTo>
                    <a:pt x="2406163" y="3706417"/>
                    <a:pt x="2406163" y="3706417"/>
                    <a:pt x="2406163" y="3706417"/>
                  </a:cubicBezTo>
                  <a:cubicBezTo>
                    <a:pt x="2419374" y="3716305"/>
                    <a:pt x="2475519" y="3742673"/>
                    <a:pt x="2534967" y="3742673"/>
                  </a:cubicBezTo>
                  <a:cubicBezTo>
                    <a:pt x="2581204" y="3742673"/>
                    <a:pt x="2617534" y="3726193"/>
                    <a:pt x="2653863" y="3689937"/>
                  </a:cubicBezTo>
                  <a:cubicBezTo>
                    <a:pt x="2743035" y="3587762"/>
                    <a:pt x="2693495" y="3475699"/>
                    <a:pt x="2673679" y="3439444"/>
                  </a:cubicBezTo>
                  <a:cubicBezTo>
                    <a:pt x="2482125" y="3284533"/>
                    <a:pt x="2482125" y="3284533"/>
                    <a:pt x="2482125" y="3284533"/>
                  </a:cubicBezTo>
                  <a:close/>
                  <a:moveTo>
                    <a:pt x="1540867" y="3221909"/>
                  </a:moveTo>
                  <a:cubicBezTo>
                    <a:pt x="1388945" y="3343860"/>
                    <a:pt x="1388945" y="3343860"/>
                    <a:pt x="1388945" y="3343860"/>
                  </a:cubicBezTo>
                  <a:cubicBezTo>
                    <a:pt x="1379037" y="3357044"/>
                    <a:pt x="1296470" y="3442740"/>
                    <a:pt x="1296470" y="3544915"/>
                  </a:cubicBezTo>
                  <a:cubicBezTo>
                    <a:pt x="1296470" y="3607538"/>
                    <a:pt x="1329497" y="3666866"/>
                    <a:pt x="1392247" y="3722897"/>
                  </a:cubicBezTo>
                  <a:cubicBezTo>
                    <a:pt x="1431879" y="3759153"/>
                    <a:pt x="1471511" y="3775633"/>
                    <a:pt x="1517748" y="3775633"/>
                  </a:cubicBezTo>
                  <a:cubicBezTo>
                    <a:pt x="1659763" y="3775633"/>
                    <a:pt x="1831501" y="3627314"/>
                    <a:pt x="1907462" y="3541619"/>
                  </a:cubicBezTo>
                  <a:cubicBezTo>
                    <a:pt x="1540867" y="3221909"/>
                    <a:pt x="1540867" y="3221909"/>
                    <a:pt x="1540867" y="3221909"/>
                  </a:cubicBezTo>
                  <a:close/>
                  <a:moveTo>
                    <a:pt x="1980121" y="2872536"/>
                  </a:moveTo>
                  <a:cubicBezTo>
                    <a:pt x="1699394" y="3096662"/>
                    <a:pt x="1699394" y="3096662"/>
                    <a:pt x="1699394" y="3096662"/>
                  </a:cubicBezTo>
                  <a:cubicBezTo>
                    <a:pt x="2056082" y="3403188"/>
                    <a:pt x="2056082" y="3403188"/>
                    <a:pt x="2056082" y="3403188"/>
                  </a:cubicBezTo>
                  <a:cubicBezTo>
                    <a:pt x="2122135" y="3340564"/>
                    <a:pt x="2221215" y="3251573"/>
                    <a:pt x="2326900" y="3155990"/>
                  </a:cubicBezTo>
                  <a:cubicBezTo>
                    <a:pt x="1980121" y="2872536"/>
                    <a:pt x="1980121" y="2872536"/>
                    <a:pt x="1980121" y="2872536"/>
                  </a:cubicBezTo>
                  <a:close/>
                  <a:moveTo>
                    <a:pt x="3638055" y="2552827"/>
                  </a:moveTo>
                  <a:cubicBezTo>
                    <a:pt x="3459711" y="2552827"/>
                    <a:pt x="3251644" y="2622042"/>
                    <a:pt x="3116235" y="2727513"/>
                  </a:cubicBezTo>
                  <a:cubicBezTo>
                    <a:pt x="3096419" y="2743993"/>
                    <a:pt x="3069998" y="2767065"/>
                    <a:pt x="3040274" y="2793433"/>
                  </a:cubicBezTo>
                  <a:cubicBezTo>
                    <a:pt x="3079906" y="2823097"/>
                    <a:pt x="3112932" y="2846168"/>
                    <a:pt x="3139353" y="2862648"/>
                  </a:cubicBezTo>
                  <a:cubicBezTo>
                    <a:pt x="3268157" y="2935160"/>
                    <a:pt x="3456409" y="2984599"/>
                    <a:pt x="3608331" y="2984599"/>
                  </a:cubicBezTo>
                  <a:cubicBezTo>
                    <a:pt x="3687595" y="2984599"/>
                    <a:pt x="3796582" y="2971415"/>
                    <a:pt x="3859333" y="2908792"/>
                  </a:cubicBezTo>
                  <a:cubicBezTo>
                    <a:pt x="3895662" y="2869240"/>
                    <a:pt x="3915478" y="2816505"/>
                    <a:pt x="3915478" y="2743993"/>
                  </a:cubicBezTo>
                  <a:cubicBezTo>
                    <a:pt x="3915478" y="2585787"/>
                    <a:pt x="3763556" y="2552827"/>
                    <a:pt x="3638055" y="2552827"/>
                  </a:cubicBezTo>
                  <a:close/>
                  <a:moveTo>
                    <a:pt x="1563985" y="2529755"/>
                  </a:moveTo>
                  <a:cubicBezTo>
                    <a:pt x="1322891" y="2753881"/>
                    <a:pt x="1322891" y="2753881"/>
                    <a:pt x="1322891" y="2753881"/>
                  </a:cubicBezTo>
                  <a:cubicBezTo>
                    <a:pt x="1319589" y="2753881"/>
                    <a:pt x="1319589" y="2757177"/>
                    <a:pt x="1316286" y="2760473"/>
                  </a:cubicBezTo>
                  <a:cubicBezTo>
                    <a:pt x="1319589" y="2763769"/>
                    <a:pt x="1319589" y="2763769"/>
                    <a:pt x="1319589" y="2763769"/>
                  </a:cubicBezTo>
                  <a:cubicBezTo>
                    <a:pt x="1544170" y="2961527"/>
                    <a:pt x="1544170" y="2961527"/>
                    <a:pt x="1544170" y="2961527"/>
                  </a:cubicBezTo>
                  <a:cubicBezTo>
                    <a:pt x="1821593" y="2740697"/>
                    <a:pt x="1821593" y="2740697"/>
                    <a:pt x="1821593" y="2740697"/>
                  </a:cubicBezTo>
                  <a:cubicBezTo>
                    <a:pt x="1563985" y="2529755"/>
                    <a:pt x="1563985" y="2529755"/>
                    <a:pt x="1563985" y="2529755"/>
                  </a:cubicBezTo>
                  <a:close/>
                  <a:moveTo>
                    <a:pt x="2416071" y="2509979"/>
                  </a:moveTo>
                  <a:cubicBezTo>
                    <a:pt x="2138648" y="2740697"/>
                    <a:pt x="2138648" y="2740697"/>
                    <a:pt x="2138648" y="2740697"/>
                  </a:cubicBezTo>
                  <a:cubicBezTo>
                    <a:pt x="2475519" y="3017559"/>
                    <a:pt x="2475519" y="3017559"/>
                    <a:pt x="2475519" y="3017559"/>
                  </a:cubicBezTo>
                  <a:cubicBezTo>
                    <a:pt x="2571296" y="2935160"/>
                    <a:pt x="2653863" y="2859352"/>
                    <a:pt x="2726521" y="2796729"/>
                  </a:cubicBezTo>
                  <a:cubicBezTo>
                    <a:pt x="2637350" y="2717625"/>
                    <a:pt x="2531664" y="2622042"/>
                    <a:pt x="2416071" y="2509979"/>
                  </a:cubicBezTo>
                  <a:close/>
                  <a:moveTo>
                    <a:pt x="474108" y="2503387"/>
                  </a:moveTo>
                  <a:cubicBezTo>
                    <a:pt x="431174" y="2503387"/>
                    <a:pt x="391542" y="2513275"/>
                    <a:pt x="358515" y="2529755"/>
                  </a:cubicBezTo>
                  <a:cubicBezTo>
                    <a:pt x="246225" y="2585787"/>
                    <a:pt x="186777" y="2674778"/>
                    <a:pt x="203290" y="2760473"/>
                  </a:cubicBezTo>
                  <a:cubicBezTo>
                    <a:pt x="219804" y="2839576"/>
                    <a:pt x="305673" y="2925272"/>
                    <a:pt x="497227" y="2931864"/>
                  </a:cubicBezTo>
                  <a:cubicBezTo>
                    <a:pt x="711900" y="2945048"/>
                    <a:pt x="890243" y="2849464"/>
                    <a:pt x="1012442" y="2763769"/>
                  </a:cubicBezTo>
                  <a:cubicBezTo>
                    <a:pt x="886941" y="2658298"/>
                    <a:pt x="662360" y="2503387"/>
                    <a:pt x="474108" y="2503387"/>
                  </a:cubicBezTo>
                  <a:close/>
                  <a:moveTo>
                    <a:pt x="2009845" y="2114462"/>
                  </a:moveTo>
                  <a:cubicBezTo>
                    <a:pt x="1712605" y="2391324"/>
                    <a:pt x="1712605" y="2391324"/>
                    <a:pt x="1712605" y="2391324"/>
                  </a:cubicBezTo>
                  <a:cubicBezTo>
                    <a:pt x="1980121" y="2612154"/>
                    <a:pt x="1980121" y="2612154"/>
                    <a:pt x="1980121" y="2612154"/>
                  </a:cubicBezTo>
                  <a:cubicBezTo>
                    <a:pt x="2270755" y="2371548"/>
                    <a:pt x="2270755" y="2371548"/>
                    <a:pt x="2270755" y="2371548"/>
                  </a:cubicBezTo>
                  <a:cubicBezTo>
                    <a:pt x="2171675" y="2275965"/>
                    <a:pt x="2082503" y="2186974"/>
                    <a:pt x="2009845" y="2114462"/>
                  </a:cubicBezTo>
                  <a:close/>
                  <a:moveTo>
                    <a:pt x="2495335" y="1725537"/>
                  </a:moveTo>
                  <a:cubicBezTo>
                    <a:pt x="2445795" y="1725537"/>
                    <a:pt x="2406163" y="1748609"/>
                    <a:pt x="2399558" y="1751905"/>
                  </a:cubicBezTo>
                  <a:cubicBezTo>
                    <a:pt x="2158464" y="1976031"/>
                    <a:pt x="2158464" y="1976031"/>
                    <a:pt x="2158464" y="1976031"/>
                  </a:cubicBezTo>
                  <a:cubicBezTo>
                    <a:pt x="2234425" y="2051839"/>
                    <a:pt x="2326900" y="2144126"/>
                    <a:pt x="2425979" y="2239709"/>
                  </a:cubicBezTo>
                  <a:cubicBezTo>
                    <a:pt x="2624139" y="2074911"/>
                    <a:pt x="2624139" y="2074911"/>
                    <a:pt x="2624139" y="2074911"/>
                  </a:cubicBezTo>
                  <a:cubicBezTo>
                    <a:pt x="2647257" y="2051839"/>
                    <a:pt x="2726521" y="1969440"/>
                    <a:pt x="2726521" y="1896928"/>
                  </a:cubicBezTo>
                  <a:cubicBezTo>
                    <a:pt x="2726521" y="1877152"/>
                    <a:pt x="2719916" y="1844192"/>
                    <a:pt x="2673679" y="1804641"/>
                  </a:cubicBezTo>
                  <a:cubicBezTo>
                    <a:pt x="2614231" y="1751905"/>
                    <a:pt x="2554783" y="1725537"/>
                    <a:pt x="2495335" y="1725537"/>
                  </a:cubicBezTo>
                  <a:close/>
                  <a:moveTo>
                    <a:pt x="1484722" y="1715649"/>
                  </a:moveTo>
                  <a:cubicBezTo>
                    <a:pt x="1441787" y="1715649"/>
                    <a:pt x="1402155" y="1732130"/>
                    <a:pt x="1365826" y="1774977"/>
                  </a:cubicBezTo>
                  <a:cubicBezTo>
                    <a:pt x="1326194" y="1817825"/>
                    <a:pt x="1309681" y="1867264"/>
                    <a:pt x="1316286" y="1920000"/>
                  </a:cubicBezTo>
                  <a:cubicBezTo>
                    <a:pt x="1329497" y="2058431"/>
                    <a:pt x="1484722" y="2206750"/>
                    <a:pt x="1544170" y="2252893"/>
                  </a:cubicBezTo>
                  <a:cubicBezTo>
                    <a:pt x="1554077" y="2262781"/>
                    <a:pt x="1554077" y="2262781"/>
                    <a:pt x="1554077" y="2262781"/>
                  </a:cubicBezTo>
                  <a:cubicBezTo>
                    <a:pt x="1867830" y="1969440"/>
                    <a:pt x="1867830" y="1969440"/>
                    <a:pt x="1867830" y="1969440"/>
                  </a:cubicBezTo>
                  <a:cubicBezTo>
                    <a:pt x="1861225" y="1959552"/>
                    <a:pt x="1857922" y="1956256"/>
                    <a:pt x="1857922" y="1956256"/>
                  </a:cubicBezTo>
                  <a:cubicBezTo>
                    <a:pt x="1851317" y="1949664"/>
                    <a:pt x="1851317" y="1949664"/>
                    <a:pt x="1851317" y="1949664"/>
                  </a:cubicBezTo>
                  <a:cubicBezTo>
                    <a:pt x="1801777" y="1890336"/>
                    <a:pt x="1626736" y="1715649"/>
                    <a:pt x="1484722" y="1715649"/>
                  </a:cubicBezTo>
                  <a:close/>
                  <a:moveTo>
                    <a:pt x="1484722" y="1511300"/>
                  </a:moveTo>
                  <a:cubicBezTo>
                    <a:pt x="1739026" y="1511300"/>
                    <a:pt x="1966910" y="1774977"/>
                    <a:pt x="2006542" y="1821121"/>
                  </a:cubicBezTo>
                  <a:cubicBezTo>
                    <a:pt x="2006542" y="1821121"/>
                    <a:pt x="2013147" y="1827713"/>
                    <a:pt x="2016450" y="1831009"/>
                  </a:cubicBezTo>
                  <a:cubicBezTo>
                    <a:pt x="2274057" y="1593699"/>
                    <a:pt x="2274057" y="1593699"/>
                    <a:pt x="2274057" y="1593699"/>
                  </a:cubicBezTo>
                  <a:cubicBezTo>
                    <a:pt x="2280662" y="1587107"/>
                    <a:pt x="2366532" y="1524484"/>
                    <a:pt x="2495335" y="1524484"/>
                  </a:cubicBezTo>
                  <a:cubicBezTo>
                    <a:pt x="2604323" y="1524484"/>
                    <a:pt x="2706705" y="1567331"/>
                    <a:pt x="2805785" y="1649730"/>
                  </a:cubicBezTo>
                  <a:cubicBezTo>
                    <a:pt x="2904865" y="1738721"/>
                    <a:pt x="2927983" y="1834305"/>
                    <a:pt x="2927983" y="1896928"/>
                  </a:cubicBezTo>
                  <a:cubicBezTo>
                    <a:pt x="2927983" y="2074911"/>
                    <a:pt x="2769456" y="2213341"/>
                    <a:pt x="2752943" y="2229821"/>
                  </a:cubicBezTo>
                  <a:cubicBezTo>
                    <a:pt x="2571296" y="2381436"/>
                    <a:pt x="2571296" y="2381436"/>
                    <a:pt x="2571296" y="2381436"/>
                  </a:cubicBezTo>
                  <a:cubicBezTo>
                    <a:pt x="2690192" y="2493499"/>
                    <a:pt x="2792574" y="2585787"/>
                    <a:pt x="2881746" y="2661594"/>
                  </a:cubicBezTo>
                  <a:cubicBezTo>
                    <a:pt x="2927983" y="2625338"/>
                    <a:pt x="2964313" y="2592378"/>
                    <a:pt x="2994037" y="2569307"/>
                  </a:cubicBezTo>
                  <a:cubicBezTo>
                    <a:pt x="3162472" y="2437468"/>
                    <a:pt x="3416777" y="2351773"/>
                    <a:pt x="3638055" y="2351773"/>
                  </a:cubicBezTo>
                  <a:cubicBezTo>
                    <a:pt x="3931991" y="2351773"/>
                    <a:pt x="4116940" y="2503387"/>
                    <a:pt x="4116940" y="2743993"/>
                  </a:cubicBezTo>
                  <a:cubicBezTo>
                    <a:pt x="4116940" y="2869240"/>
                    <a:pt x="4077308" y="2974711"/>
                    <a:pt x="4001347" y="3050519"/>
                  </a:cubicBezTo>
                  <a:cubicBezTo>
                    <a:pt x="3912175" y="3139510"/>
                    <a:pt x="3776766" y="3185654"/>
                    <a:pt x="3608331" y="3185654"/>
                  </a:cubicBezTo>
                  <a:cubicBezTo>
                    <a:pt x="3420079" y="3185654"/>
                    <a:pt x="3198801" y="3126326"/>
                    <a:pt x="3040274" y="3037335"/>
                  </a:cubicBezTo>
                  <a:cubicBezTo>
                    <a:pt x="2997339" y="3010967"/>
                    <a:pt x="2947799" y="2978007"/>
                    <a:pt x="2885049" y="2928568"/>
                  </a:cubicBezTo>
                  <a:cubicBezTo>
                    <a:pt x="2812390" y="2991191"/>
                    <a:pt x="2729824" y="3063703"/>
                    <a:pt x="2634047" y="3149398"/>
                  </a:cubicBezTo>
                  <a:cubicBezTo>
                    <a:pt x="2825601" y="3304309"/>
                    <a:pt x="2825601" y="3304309"/>
                    <a:pt x="2825601" y="3304309"/>
                  </a:cubicBezTo>
                  <a:cubicBezTo>
                    <a:pt x="2832206" y="3317493"/>
                    <a:pt x="2832206" y="3317493"/>
                    <a:pt x="2832206" y="3317493"/>
                  </a:cubicBezTo>
                  <a:cubicBezTo>
                    <a:pt x="2894957" y="3409780"/>
                    <a:pt x="2970918" y="3633906"/>
                    <a:pt x="2802482" y="3821776"/>
                  </a:cubicBezTo>
                  <a:cubicBezTo>
                    <a:pt x="2733127" y="3904176"/>
                    <a:pt x="2640652" y="3947023"/>
                    <a:pt x="2534967" y="3947023"/>
                  </a:cubicBezTo>
                  <a:cubicBezTo>
                    <a:pt x="2406163" y="3947023"/>
                    <a:pt x="2300478" y="3877808"/>
                    <a:pt x="2290570" y="3871216"/>
                  </a:cubicBezTo>
                  <a:cubicBezTo>
                    <a:pt x="2277360" y="3864624"/>
                    <a:pt x="2277360" y="3864624"/>
                    <a:pt x="2277360" y="3864624"/>
                  </a:cubicBezTo>
                  <a:cubicBezTo>
                    <a:pt x="2062687" y="3676754"/>
                    <a:pt x="2062687" y="3676754"/>
                    <a:pt x="2062687" y="3676754"/>
                  </a:cubicBezTo>
                  <a:cubicBezTo>
                    <a:pt x="1980121" y="3765745"/>
                    <a:pt x="1758842" y="3976687"/>
                    <a:pt x="1517748" y="3976687"/>
                  </a:cubicBezTo>
                  <a:cubicBezTo>
                    <a:pt x="1418669" y="3976687"/>
                    <a:pt x="1329497" y="3943727"/>
                    <a:pt x="1253536" y="3871216"/>
                  </a:cubicBezTo>
                  <a:cubicBezTo>
                    <a:pt x="1147851" y="3772337"/>
                    <a:pt x="1095008" y="3663570"/>
                    <a:pt x="1095008" y="3541619"/>
                  </a:cubicBezTo>
                  <a:cubicBezTo>
                    <a:pt x="1095008" y="3343860"/>
                    <a:pt x="1246930" y="3198837"/>
                    <a:pt x="1253536" y="3192246"/>
                  </a:cubicBezTo>
                  <a:cubicBezTo>
                    <a:pt x="1260141" y="3188950"/>
                    <a:pt x="1260141" y="3188950"/>
                    <a:pt x="1260141" y="3188950"/>
                  </a:cubicBezTo>
                  <a:cubicBezTo>
                    <a:pt x="1385642" y="3090070"/>
                    <a:pt x="1385642" y="3090070"/>
                    <a:pt x="1385642" y="3090070"/>
                  </a:cubicBezTo>
                  <a:cubicBezTo>
                    <a:pt x="1164364" y="2898904"/>
                    <a:pt x="1164364" y="2898904"/>
                    <a:pt x="1164364" y="2898904"/>
                  </a:cubicBezTo>
                  <a:cubicBezTo>
                    <a:pt x="1022350" y="3010967"/>
                    <a:pt x="781256" y="3149398"/>
                    <a:pt x="487319" y="3132918"/>
                  </a:cubicBezTo>
                  <a:cubicBezTo>
                    <a:pt x="183475" y="3119734"/>
                    <a:pt x="38158" y="2954935"/>
                    <a:pt x="8434" y="2803321"/>
                  </a:cubicBezTo>
                  <a:cubicBezTo>
                    <a:pt x="-31198" y="2625338"/>
                    <a:pt x="71184" y="2447356"/>
                    <a:pt x="266041" y="2348476"/>
                  </a:cubicBezTo>
                  <a:cubicBezTo>
                    <a:pt x="332094" y="2318813"/>
                    <a:pt x="401450" y="2302333"/>
                    <a:pt x="474108" y="2302333"/>
                  </a:cubicBezTo>
                  <a:cubicBezTo>
                    <a:pt x="754834" y="2302333"/>
                    <a:pt x="1048771" y="2529755"/>
                    <a:pt x="1164364" y="2628634"/>
                  </a:cubicBezTo>
                  <a:cubicBezTo>
                    <a:pt x="1167667" y="2622042"/>
                    <a:pt x="1170969" y="2618746"/>
                    <a:pt x="1170969" y="2618746"/>
                  </a:cubicBezTo>
                  <a:cubicBezTo>
                    <a:pt x="1180877" y="2608858"/>
                    <a:pt x="1180877" y="2608858"/>
                    <a:pt x="1180877" y="2608858"/>
                  </a:cubicBezTo>
                  <a:cubicBezTo>
                    <a:pt x="1405458" y="2401212"/>
                    <a:pt x="1405458" y="2401212"/>
                    <a:pt x="1405458" y="2401212"/>
                  </a:cubicBezTo>
                  <a:cubicBezTo>
                    <a:pt x="1346010" y="2351773"/>
                    <a:pt x="1134640" y="2167198"/>
                    <a:pt x="1114824" y="1939776"/>
                  </a:cubicBezTo>
                  <a:cubicBezTo>
                    <a:pt x="1101613" y="1831009"/>
                    <a:pt x="1137943" y="1725537"/>
                    <a:pt x="1217206" y="1639843"/>
                  </a:cubicBezTo>
                  <a:cubicBezTo>
                    <a:pt x="1289865" y="1557443"/>
                    <a:pt x="1382339" y="1511300"/>
                    <a:pt x="1484722" y="1511300"/>
                  </a:cubicBezTo>
                  <a:close/>
                  <a:moveTo>
                    <a:pt x="2007152" y="579437"/>
                  </a:moveTo>
                  <a:lnTo>
                    <a:pt x="2518327" y="1090613"/>
                  </a:lnTo>
                  <a:lnTo>
                    <a:pt x="2007152" y="1600201"/>
                  </a:lnTo>
                  <a:lnTo>
                    <a:pt x="1494389" y="1090613"/>
                  </a:lnTo>
                  <a:close/>
                  <a:moveTo>
                    <a:pt x="2009534" y="236537"/>
                  </a:moveTo>
                  <a:cubicBezTo>
                    <a:pt x="2088004" y="236537"/>
                    <a:pt x="2151616" y="300149"/>
                    <a:pt x="2151616" y="378619"/>
                  </a:cubicBezTo>
                  <a:cubicBezTo>
                    <a:pt x="2151616" y="457089"/>
                    <a:pt x="2088004" y="520701"/>
                    <a:pt x="2009534" y="520701"/>
                  </a:cubicBezTo>
                  <a:cubicBezTo>
                    <a:pt x="1931064" y="520701"/>
                    <a:pt x="1867452" y="457089"/>
                    <a:pt x="1867452" y="378619"/>
                  </a:cubicBezTo>
                  <a:cubicBezTo>
                    <a:pt x="1867452" y="300149"/>
                    <a:pt x="1931064" y="236537"/>
                    <a:pt x="2009534" y="236537"/>
                  </a:cubicBezTo>
                  <a:close/>
                  <a:moveTo>
                    <a:pt x="2011915" y="0"/>
                  </a:moveTo>
                  <a:cubicBezTo>
                    <a:pt x="2061890" y="0"/>
                    <a:pt x="2102403" y="40513"/>
                    <a:pt x="2102403" y="90487"/>
                  </a:cubicBezTo>
                  <a:cubicBezTo>
                    <a:pt x="2102403" y="140463"/>
                    <a:pt x="2061890" y="180976"/>
                    <a:pt x="2011915" y="180976"/>
                  </a:cubicBezTo>
                  <a:cubicBezTo>
                    <a:pt x="1961940" y="180976"/>
                    <a:pt x="1921427" y="140463"/>
                    <a:pt x="1921427" y="90487"/>
                  </a:cubicBezTo>
                  <a:cubicBezTo>
                    <a:pt x="1921427" y="40513"/>
                    <a:pt x="1961940" y="0"/>
                    <a:pt x="2011915" y="0"/>
                  </a:cubicBezTo>
                  <a:close/>
                </a:path>
              </a:pathLst>
            </a:custGeom>
            <a:solidFill>
              <a:srgbClr val="E8D13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5" name="îS1îḓé"/>
            <p:cNvGrpSpPr/>
            <p:nvPr/>
          </p:nvGrpSpPr>
          <p:grpSpPr>
            <a:xfrm>
              <a:off x="1289466" y="1697288"/>
              <a:ext cx="9613068" cy="3463424"/>
              <a:chOff x="1307468" y="1736812"/>
              <a:chExt cx="9613068" cy="3463424"/>
            </a:xfrm>
          </p:grpSpPr>
          <p:grpSp>
            <p:nvGrpSpPr>
              <p:cNvPr id="6" name="iṣľiḓé"/>
              <p:cNvGrpSpPr/>
              <p:nvPr/>
            </p:nvGrpSpPr>
            <p:grpSpPr>
              <a:xfrm>
                <a:off x="8170814" y="1736812"/>
                <a:ext cx="2749722" cy="3463424"/>
                <a:chOff x="8170814" y="1912116"/>
                <a:chExt cx="2749722" cy="3463424"/>
              </a:xfrm>
            </p:grpSpPr>
            <p:grpSp>
              <p:nvGrpSpPr>
                <p:cNvPr id="21" name="ïṥľîḑê"/>
                <p:cNvGrpSpPr/>
                <p:nvPr/>
              </p:nvGrpSpPr>
              <p:grpSpPr>
                <a:xfrm>
                  <a:off x="8170814" y="1912116"/>
                  <a:ext cx="2611177" cy="3463424"/>
                  <a:chOff x="1193500" y="1491637"/>
                  <a:chExt cx="3761195" cy="3463424"/>
                </a:xfrm>
              </p:grpSpPr>
              <p:grpSp>
                <p:nvGrpSpPr>
                  <p:cNvPr id="24" name="íŝ1ïḓe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31" name="îśḻiḍ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32" name="î$ḻîḑ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25" name="íşľiḓè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9" name="íşḷiḑ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30" name="îṩḷïď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26" name="íṣļíḑê"/>
                  <p:cNvGrpSpPr/>
                  <p:nvPr/>
                </p:nvGrpSpPr>
                <p:grpSpPr>
                  <a:xfrm>
                    <a:off x="1193500" y="4139453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7" name="išḷíḍ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28" name="î$ļíḑ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</p:grpSp>
            <p:cxnSp>
              <p:nvCxnSpPr>
                <p:cNvPr id="22" name="直接连接符 21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rgbClr val="E8D13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8472264" y="4263691"/>
                  <a:ext cx="2448272" cy="0"/>
                </a:xfrm>
                <a:prstGeom prst="line">
                  <a:avLst/>
                </a:prstGeom>
                <a:ln>
                  <a:solidFill>
                    <a:srgbClr val="E8D13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ïśḻîdè"/>
              <p:cNvGrpSpPr/>
              <p:nvPr/>
            </p:nvGrpSpPr>
            <p:grpSpPr>
              <a:xfrm>
                <a:off x="1307468" y="1736812"/>
                <a:ext cx="2713719" cy="3463424"/>
                <a:chOff x="1307468" y="1697288"/>
                <a:chExt cx="2713719" cy="3463424"/>
              </a:xfrm>
            </p:grpSpPr>
            <p:grpSp>
              <p:nvGrpSpPr>
                <p:cNvPr id="8" name="išļiḍè"/>
                <p:cNvGrpSpPr/>
                <p:nvPr/>
              </p:nvGrpSpPr>
              <p:grpSpPr>
                <a:xfrm>
                  <a:off x="1410010" y="1697288"/>
                  <a:ext cx="2611177" cy="3463424"/>
                  <a:chOff x="1193500" y="1491637"/>
                  <a:chExt cx="3761195" cy="3463424"/>
                </a:xfrm>
              </p:grpSpPr>
              <p:grpSp>
                <p:nvGrpSpPr>
                  <p:cNvPr id="12" name="iSľîḑè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9" name="ïşľîḍ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20" name="iśļîḍ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13" name="îŝľïd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7" name="îṧḻiď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18" name="ïŝliď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14" name="íšḷïḓe"/>
                  <p:cNvGrpSpPr/>
                  <p:nvPr/>
                </p:nvGrpSpPr>
                <p:grpSpPr>
                  <a:xfrm>
                    <a:off x="1193500" y="4139453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5" name="ï$ḷiď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</a:br>
                      <a:r>
                        <a:rPr lang="zh-CN" altLang="en-US" sz="1000" b="1">
                          <a:solidFill>
                            <a:srgbClr val="E8D13B"/>
                          </a:solidFill>
                          <a:latin typeface="+mn-ea"/>
                        </a:rPr>
                        <a:t>（建议使用主题字体）</a:t>
                      </a:r>
                      <a:endParaRPr lang="zh-CN" altLang="en-US" sz="10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  <p:sp>
                  <p:nvSpPr>
                    <p:cNvPr id="16" name="îSľid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rgbClr val="E8D13B"/>
                          </a:solidFill>
                          <a:latin typeface="+mn-ea"/>
                        </a:rPr>
                        <a:t>标题文本预设</a:t>
                      </a:r>
                      <a:endParaRPr lang="zh-CN" altLang="en-US" sz="1600" b="1">
                        <a:solidFill>
                          <a:srgbClr val="E8D13B"/>
                        </a:solidFill>
                        <a:latin typeface="+mn-ea"/>
                      </a:endParaRPr>
                    </a:p>
                  </p:txBody>
                </p:sp>
              </p:grpSp>
            </p:grpSp>
            <p:grpSp>
              <p:nvGrpSpPr>
                <p:cNvPr id="9" name="iṥ1îḓè"/>
                <p:cNvGrpSpPr/>
                <p:nvPr/>
              </p:nvGrpSpPr>
              <p:grpSpPr>
                <a:xfrm>
                  <a:off x="1307468" y="2710116"/>
                  <a:ext cx="2448272" cy="1338747"/>
                  <a:chOff x="1307468" y="2924944"/>
                  <a:chExt cx="2448272" cy="1338747"/>
                </a:xfrm>
              </p:grpSpPr>
              <p:cxnSp>
                <p:nvCxnSpPr>
                  <p:cNvPr id="10" name="直接连接符 9"/>
                  <p:cNvCxnSpPr/>
                  <p:nvPr/>
                </p:nvCxnSpPr>
                <p:spPr>
                  <a:xfrm>
                    <a:off x="1307468" y="2924944"/>
                    <a:ext cx="2448272" cy="0"/>
                  </a:xfrm>
                  <a:prstGeom prst="line">
                    <a:avLst/>
                  </a:prstGeom>
                  <a:ln>
                    <a:solidFill>
                      <a:srgbClr val="E8D13B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直接连接符 10"/>
                  <p:cNvCxnSpPr/>
                  <p:nvPr/>
                </p:nvCxnSpPr>
                <p:spPr>
                  <a:xfrm>
                    <a:off x="1307468" y="4263691"/>
                    <a:ext cx="2448272" cy="0"/>
                  </a:xfrm>
                  <a:prstGeom prst="line">
                    <a:avLst/>
                  </a:prstGeom>
                  <a:ln>
                    <a:solidFill>
                      <a:srgbClr val="E8D13B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dir="r"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6a6210b-b192-488c-858e-481f2856d03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37799" y="1799774"/>
            <a:ext cx="13869047" cy="8768153"/>
            <a:chOff x="624999" y="1403096"/>
            <a:chExt cx="14794943" cy="9353514"/>
          </a:xfrm>
        </p:grpSpPr>
        <p:sp>
          <p:nvSpPr>
            <p:cNvPr id="4" name="ïŝlídè"/>
            <p:cNvSpPr/>
            <p:nvPr/>
          </p:nvSpPr>
          <p:spPr>
            <a:xfrm>
              <a:off x="7622722" y="2959390"/>
              <a:ext cx="7797220" cy="7797220"/>
            </a:xfrm>
            <a:prstGeom prst="arc">
              <a:avLst>
                <a:gd name="adj1" fmla="val 10815889"/>
                <a:gd name="adj2" fmla="val 16771066"/>
              </a:avLst>
            </a:prstGeom>
            <a:ln w="57150">
              <a:solidFill>
                <a:srgbClr val="E8D1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išļiďé"/>
            <p:cNvSpPr/>
            <p:nvPr/>
          </p:nvSpPr>
          <p:spPr>
            <a:xfrm>
              <a:off x="7698922" y="5511820"/>
              <a:ext cx="221288" cy="22128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išḷïdê"/>
            <p:cNvSpPr/>
            <p:nvPr/>
          </p:nvSpPr>
          <p:spPr>
            <a:xfrm>
              <a:off x="8314031" y="4408297"/>
              <a:ext cx="221288" cy="22128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iSḷíďe"/>
            <p:cNvSpPr/>
            <p:nvPr/>
          </p:nvSpPr>
          <p:spPr>
            <a:xfrm>
              <a:off x="9292696" y="3465513"/>
              <a:ext cx="221288" cy="2212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íş1íḍê"/>
            <p:cNvSpPr/>
            <p:nvPr/>
          </p:nvSpPr>
          <p:spPr>
            <a:xfrm>
              <a:off x="10723053" y="2922490"/>
              <a:ext cx="221288" cy="2212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îşļíḓê"/>
            <p:cNvSpPr txBox="1"/>
            <p:nvPr/>
          </p:nvSpPr>
          <p:spPr>
            <a:xfrm>
              <a:off x="7996410" y="5494818"/>
              <a:ext cx="582211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1400" b="1">
                  <a:solidFill>
                    <a:srgbClr val="E8D13B"/>
                  </a:solidFill>
                  <a:latin typeface="+mn-ea"/>
                </a:rPr>
                <a:t>2015</a:t>
              </a:r>
              <a:endParaRPr lang="en-US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î$1iḑé"/>
            <p:cNvSpPr txBox="1"/>
            <p:nvPr/>
          </p:nvSpPr>
          <p:spPr>
            <a:xfrm>
              <a:off x="8641816" y="4365052"/>
              <a:ext cx="582211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rgbClr val="E8D13B"/>
                  </a:solidFill>
                  <a:latin typeface="+mn-ea"/>
                </a:rPr>
                <a:t>2016</a:t>
              </a:r>
              <a:endParaRPr lang="id-ID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i$ḷïḍe"/>
            <p:cNvSpPr txBox="1"/>
            <p:nvPr/>
          </p:nvSpPr>
          <p:spPr>
            <a:xfrm>
              <a:off x="9513984" y="3547270"/>
              <a:ext cx="582211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rgbClr val="E8D13B"/>
                  </a:solidFill>
                  <a:latin typeface="+mn-ea"/>
                </a:rPr>
                <a:t>2017</a:t>
              </a:r>
              <a:endParaRPr lang="id-ID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ïṧ1ïďe"/>
            <p:cNvSpPr txBox="1"/>
            <p:nvPr/>
          </p:nvSpPr>
          <p:spPr>
            <a:xfrm>
              <a:off x="10550522" y="3202169"/>
              <a:ext cx="582211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rgbClr val="E8D13B"/>
                  </a:solidFill>
                  <a:latin typeface="+mn-ea"/>
                </a:rPr>
                <a:t>2018</a:t>
              </a:r>
              <a:endParaRPr lang="id-ID" sz="1400"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3" name="is1ïḋê"/>
            <p:cNvGrpSpPr/>
            <p:nvPr/>
          </p:nvGrpSpPr>
          <p:grpSpPr>
            <a:xfrm flipH="1">
              <a:off x="5021916" y="5198793"/>
              <a:ext cx="2524606" cy="415582"/>
              <a:chOff x="2108477" y="2662215"/>
              <a:chExt cx="2600806" cy="395205"/>
            </a:xfrm>
          </p:grpSpPr>
          <p:grpSp>
            <p:nvGrpSpPr>
              <p:cNvPr id="45" name="î$1ide"/>
              <p:cNvGrpSpPr/>
              <p:nvPr/>
            </p:nvGrpSpPr>
            <p:grpSpPr>
              <a:xfrm>
                <a:off x="2108477" y="2757465"/>
                <a:ext cx="2423386" cy="299955"/>
                <a:chOff x="2108477" y="2757465"/>
                <a:chExt cx="2423386" cy="299955"/>
              </a:xfrm>
            </p:grpSpPr>
            <p:cxnSp>
              <p:nvCxnSpPr>
                <p:cNvPr id="47" name="Straight Connector 65"/>
                <p:cNvCxnSpPr/>
                <p:nvPr/>
              </p:nvCxnSpPr>
              <p:spPr>
                <a:xfrm flipH="1">
                  <a:off x="2108477" y="2757465"/>
                  <a:ext cx="1864621" cy="299955"/>
                </a:xfrm>
                <a:prstGeom prst="line">
                  <a:avLst/>
                </a:prstGeom>
                <a:ln w="12700">
                  <a:solidFill>
                    <a:srgbClr val="E8D13B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66"/>
                <p:cNvCxnSpPr/>
                <p:nvPr/>
              </p:nvCxnSpPr>
              <p:spPr>
                <a:xfrm flipH="1" flipV="1">
                  <a:off x="3973098" y="2757465"/>
                  <a:ext cx="558765" cy="907"/>
                </a:xfrm>
                <a:prstGeom prst="line">
                  <a:avLst/>
                </a:prstGeom>
                <a:ln w="12700">
                  <a:solidFill>
                    <a:srgbClr val="E8D13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íṣḷíďe"/>
              <p:cNvSpPr/>
              <p:nvPr/>
            </p:nvSpPr>
            <p:spPr>
              <a:xfrm>
                <a:off x="4518783" y="2662215"/>
                <a:ext cx="190500" cy="190500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14" name="iŝľîḋe"/>
            <p:cNvSpPr/>
            <p:nvPr/>
          </p:nvSpPr>
          <p:spPr>
            <a:xfrm>
              <a:off x="4207630" y="4997265"/>
              <a:ext cx="736265" cy="73626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5" name="işļíḑè"/>
            <p:cNvGrpSpPr/>
            <p:nvPr/>
          </p:nvGrpSpPr>
          <p:grpSpPr>
            <a:xfrm>
              <a:off x="4367216" y="5178917"/>
              <a:ext cx="372962" cy="372962"/>
              <a:chOff x="2005013" y="1077913"/>
              <a:chExt cx="688975" cy="688975"/>
            </a:xfrm>
            <a:solidFill>
              <a:schemeClr val="bg1"/>
            </a:solidFill>
          </p:grpSpPr>
          <p:sp>
            <p:nvSpPr>
              <p:cNvPr id="43" name="iṧ1ïdê"/>
              <p:cNvSpPr/>
              <p:nvPr/>
            </p:nvSpPr>
            <p:spPr bwMode="auto">
              <a:xfrm>
                <a:off x="2005013" y="1077913"/>
                <a:ext cx="688975" cy="688975"/>
              </a:xfrm>
              <a:custGeom>
                <a:avLst/>
                <a:gdLst>
                  <a:gd name="T0" fmla="*/ 8083 w 16058"/>
                  <a:gd name="T1" fmla="*/ 10645 h 16058"/>
                  <a:gd name="T2" fmla="*/ 6322 w 16058"/>
                  <a:gd name="T3" fmla="*/ 9396 h 16058"/>
                  <a:gd name="T4" fmla="*/ 5244 w 16058"/>
                  <a:gd name="T5" fmla="*/ 7514 h 16058"/>
                  <a:gd name="T6" fmla="*/ 5076 w 16058"/>
                  <a:gd name="T7" fmla="*/ 5258 h 16058"/>
                  <a:gd name="T8" fmla="*/ 5875 w 16058"/>
                  <a:gd name="T9" fmla="*/ 3217 h 16058"/>
                  <a:gd name="T10" fmla="*/ 7435 w 16058"/>
                  <a:gd name="T11" fmla="*/ 1730 h 16058"/>
                  <a:gd name="T12" fmla="*/ 9523 w 16058"/>
                  <a:gd name="T13" fmla="*/ 1030 h 16058"/>
                  <a:gd name="T14" fmla="*/ 11761 w 16058"/>
                  <a:gd name="T15" fmla="*/ 1308 h 16058"/>
                  <a:gd name="T16" fmla="*/ 13584 w 16058"/>
                  <a:gd name="T17" fmla="*/ 2474 h 16058"/>
                  <a:gd name="T18" fmla="*/ 14750 w 16058"/>
                  <a:gd name="T19" fmla="*/ 4297 h 16058"/>
                  <a:gd name="T20" fmla="*/ 15028 w 16058"/>
                  <a:gd name="T21" fmla="*/ 6535 h 16058"/>
                  <a:gd name="T22" fmla="*/ 14328 w 16058"/>
                  <a:gd name="T23" fmla="*/ 8624 h 16058"/>
                  <a:gd name="T24" fmla="*/ 12841 w 16058"/>
                  <a:gd name="T25" fmla="*/ 10183 h 16058"/>
                  <a:gd name="T26" fmla="*/ 10800 w 16058"/>
                  <a:gd name="T27" fmla="*/ 10982 h 16058"/>
                  <a:gd name="T28" fmla="*/ 2326 w 16058"/>
                  <a:gd name="T29" fmla="*/ 14973 h 16058"/>
                  <a:gd name="T30" fmla="*/ 2162 w 16058"/>
                  <a:gd name="T31" fmla="*/ 15080 h 16058"/>
                  <a:gd name="T32" fmla="*/ 1975 w 16058"/>
                  <a:gd name="T33" fmla="*/ 15148 h 16058"/>
                  <a:gd name="T34" fmla="*/ 1771 w 16058"/>
                  <a:gd name="T35" fmla="*/ 15172 h 16058"/>
                  <a:gd name="T36" fmla="*/ 1387 w 16058"/>
                  <a:gd name="T37" fmla="*/ 15084 h 16058"/>
                  <a:gd name="T38" fmla="*/ 1088 w 16058"/>
                  <a:gd name="T39" fmla="*/ 14850 h 16058"/>
                  <a:gd name="T40" fmla="*/ 913 w 16058"/>
                  <a:gd name="T41" fmla="*/ 14508 h 16058"/>
                  <a:gd name="T42" fmla="*/ 890 w 16058"/>
                  <a:gd name="T43" fmla="*/ 14194 h 16058"/>
                  <a:gd name="T44" fmla="*/ 935 w 16058"/>
                  <a:gd name="T45" fmla="*/ 13998 h 16058"/>
                  <a:gd name="T46" fmla="*/ 1021 w 16058"/>
                  <a:gd name="T47" fmla="*/ 13820 h 16058"/>
                  <a:gd name="T48" fmla="*/ 1142 w 16058"/>
                  <a:gd name="T49" fmla="*/ 13667 h 16058"/>
                  <a:gd name="T50" fmla="*/ 5408 w 16058"/>
                  <a:gd name="T51" fmla="*/ 9863 h 16058"/>
                  <a:gd name="T52" fmla="*/ 5742 w 16058"/>
                  <a:gd name="T53" fmla="*/ 10234 h 16058"/>
                  <a:gd name="T54" fmla="*/ 6106 w 16058"/>
                  <a:gd name="T55" fmla="*/ 10575 h 16058"/>
                  <a:gd name="T56" fmla="*/ 2407 w 16058"/>
                  <a:gd name="T57" fmla="*/ 14900 h 16058"/>
                  <a:gd name="T58" fmla="*/ 7693 w 16058"/>
                  <a:gd name="T59" fmla="*/ 474 h 16058"/>
                  <a:gd name="T60" fmla="*/ 5579 w 16058"/>
                  <a:gd name="T61" fmla="*/ 1973 h 16058"/>
                  <a:gd name="T62" fmla="*/ 4285 w 16058"/>
                  <a:gd name="T63" fmla="*/ 4231 h 16058"/>
                  <a:gd name="T64" fmla="*/ 4022 w 16058"/>
                  <a:gd name="T65" fmla="*/ 6306 h 16058"/>
                  <a:gd name="T66" fmla="*/ 4119 w 16058"/>
                  <a:gd name="T67" fmla="*/ 7138 h 16058"/>
                  <a:gd name="T68" fmla="*/ 4326 w 16058"/>
                  <a:gd name="T69" fmla="*/ 7930 h 16058"/>
                  <a:gd name="T70" fmla="*/ 4634 w 16058"/>
                  <a:gd name="T71" fmla="*/ 8676 h 16058"/>
                  <a:gd name="T72" fmla="*/ 386 w 16058"/>
                  <a:gd name="T73" fmla="*/ 13185 h 16058"/>
                  <a:gd name="T74" fmla="*/ 179 w 16058"/>
                  <a:gd name="T75" fmla="*/ 13512 h 16058"/>
                  <a:gd name="T76" fmla="*/ 46 w 16058"/>
                  <a:gd name="T77" fmla="*/ 13883 h 16058"/>
                  <a:gd name="T78" fmla="*/ 0 w 16058"/>
                  <a:gd name="T79" fmla="*/ 14287 h 16058"/>
                  <a:gd name="T80" fmla="*/ 175 w 16058"/>
                  <a:gd name="T81" fmla="*/ 15054 h 16058"/>
                  <a:gd name="T82" fmla="*/ 644 w 16058"/>
                  <a:gd name="T83" fmla="*/ 15654 h 16058"/>
                  <a:gd name="T84" fmla="*/ 1329 w 16058"/>
                  <a:gd name="T85" fmla="*/ 16002 h 16058"/>
                  <a:gd name="T86" fmla="*/ 1954 w 16058"/>
                  <a:gd name="T87" fmla="*/ 16049 h 16058"/>
                  <a:gd name="T88" fmla="*/ 2344 w 16058"/>
                  <a:gd name="T89" fmla="*/ 15963 h 16058"/>
                  <a:gd name="T90" fmla="*/ 2698 w 16058"/>
                  <a:gd name="T91" fmla="*/ 15795 h 16058"/>
                  <a:gd name="T92" fmla="*/ 3003 w 16058"/>
                  <a:gd name="T93" fmla="*/ 15557 h 16058"/>
                  <a:gd name="T94" fmla="*/ 7703 w 16058"/>
                  <a:gd name="T95" fmla="*/ 11572 h 16058"/>
                  <a:gd name="T96" fmla="*/ 8472 w 16058"/>
                  <a:gd name="T97" fmla="*/ 11837 h 16058"/>
                  <a:gd name="T98" fmla="*/ 9285 w 16058"/>
                  <a:gd name="T99" fmla="*/ 11996 h 16058"/>
                  <a:gd name="T100" fmla="*/ 10346 w 16058"/>
                  <a:gd name="T101" fmla="*/ 12035 h 16058"/>
                  <a:gd name="T102" fmla="*/ 12907 w 16058"/>
                  <a:gd name="T103" fmla="*/ 11317 h 16058"/>
                  <a:gd name="T104" fmla="*/ 14862 w 16058"/>
                  <a:gd name="T105" fmla="*/ 9625 h 16058"/>
                  <a:gd name="T106" fmla="*/ 15936 w 16058"/>
                  <a:gd name="T107" fmla="*/ 7235 h 16058"/>
                  <a:gd name="T108" fmla="*/ 15868 w 16058"/>
                  <a:gd name="T109" fmla="*/ 4517 h 16058"/>
                  <a:gd name="T110" fmla="*/ 14683 w 16058"/>
                  <a:gd name="T111" fmla="*/ 2191 h 16058"/>
                  <a:gd name="T112" fmla="*/ 12647 w 16058"/>
                  <a:gd name="T113" fmla="*/ 594 h 16058"/>
                  <a:gd name="T114" fmla="*/ 10036 w 16058"/>
                  <a:gd name="T115" fmla="*/ 0 h 16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58" h="16058">
                    <a:moveTo>
                      <a:pt x="10036" y="11040"/>
                    </a:moveTo>
                    <a:lnTo>
                      <a:pt x="9778" y="11034"/>
                    </a:lnTo>
                    <a:lnTo>
                      <a:pt x="9523" y="11014"/>
                    </a:lnTo>
                    <a:lnTo>
                      <a:pt x="9272" y="10982"/>
                    </a:lnTo>
                    <a:lnTo>
                      <a:pt x="9025" y="10938"/>
                    </a:lnTo>
                    <a:lnTo>
                      <a:pt x="8783" y="10882"/>
                    </a:lnTo>
                    <a:lnTo>
                      <a:pt x="8544" y="10814"/>
                    </a:lnTo>
                    <a:lnTo>
                      <a:pt x="8311" y="10736"/>
                    </a:lnTo>
                    <a:lnTo>
                      <a:pt x="8083" y="10645"/>
                    </a:lnTo>
                    <a:lnTo>
                      <a:pt x="7860" y="10545"/>
                    </a:lnTo>
                    <a:lnTo>
                      <a:pt x="7645" y="10434"/>
                    </a:lnTo>
                    <a:lnTo>
                      <a:pt x="7435" y="10313"/>
                    </a:lnTo>
                    <a:lnTo>
                      <a:pt x="7231" y="10183"/>
                    </a:lnTo>
                    <a:lnTo>
                      <a:pt x="7034" y="10043"/>
                    </a:lnTo>
                    <a:lnTo>
                      <a:pt x="6845" y="9894"/>
                    </a:lnTo>
                    <a:lnTo>
                      <a:pt x="6662" y="9736"/>
                    </a:lnTo>
                    <a:lnTo>
                      <a:pt x="6488" y="9570"/>
                    </a:lnTo>
                    <a:lnTo>
                      <a:pt x="6322" y="9396"/>
                    </a:lnTo>
                    <a:lnTo>
                      <a:pt x="6164" y="9213"/>
                    </a:lnTo>
                    <a:lnTo>
                      <a:pt x="6015" y="9024"/>
                    </a:lnTo>
                    <a:lnTo>
                      <a:pt x="5875" y="8827"/>
                    </a:lnTo>
                    <a:lnTo>
                      <a:pt x="5745" y="8624"/>
                    </a:lnTo>
                    <a:lnTo>
                      <a:pt x="5624" y="8413"/>
                    </a:lnTo>
                    <a:lnTo>
                      <a:pt x="5513" y="8198"/>
                    </a:lnTo>
                    <a:lnTo>
                      <a:pt x="5413" y="7975"/>
                    </a:lnTo>
                    <a:lnTo>
                      <a:pt x="5322" y="7747"/>
                    </a:lnTo>
                    <a:lnTo>
                      <a:pt x="5244" y="7514"/>
                    </a:lnTo>
                    <a:lnTo>
                      <a:pt x="5176" y="7275"/>
                    </a:lnTo>
                    <a:lnTo>
                      <a:pt x="5120" y="7033"/>
                    </a:lnTo>
                    <a:lnTo>
                      <a:pt x="5076" y="6786"/>
                    </a:lnTo>
                    <a:lnTo>
                      <a:pt x="5044" y="6535"/>
                    </a:lnTo>
                    <a:lnTo>
                      <a:pt x="5025" y="6280"/>
                    </a:lnTo>
                    <a:lnTo>
                      <a:pt x="5018" y="6022"/>
                    </a:lnTo>
                    <a:lnTo>
                      <a:pt x="5025" y="5764"/>
                    </a:lnTo>
                    <a:lnTo>
                      <a:pt x="5044" y="5509"/>
                    </a:lnTo>
                    <a:lnTo>
                      <a:pt x="5076" y="5258"/>
                    </a:lnTo>
                    <a:lnTo>
                      <a:pt x="5120" y="5011"/>
                    </a:lnTo>
                    <a:lnTo>
                      <a:pt x="5176" y="4768"/>
                    </a:lnTo>
                    <a:lnTo>
                      <a:pt x="5244" y="4529"/>
                    </a:lnTo>
                    <a:lnTo>
                      <a:pt x="5322" y="4297"/>
                    </a:lnTo>
                    <a:lnTo>
                      <a:pt x="5413" y="4069"/>
                    </a:lnTo>
                    <a:lnTo>
                      <a:pt x="5513" y="3846"/>
                    </a:lnTo>
                    <a:lnTo>
                      <a:pt x="5624" y="3630"/>
                    </a:lnTo>
                    <a:lnTo>
                      <a:pt x="5745" y="3420"/>
                    </a:lnTo>
                    <a:lnTo>
                      <a:pt x="5875" y="3217"/>
                    </a:lnTo>
                    <a:lnTo>
                      <a:pt x="6015" y="3020"/>
                    </a:lnTo>
                    <a:lnTo>
                      <a:pt x="6164" y="2830"/>
                    </a:lnTo>
                    <a:lnTo>
                      <a:pt x="6322" y="2648"/>
                    </a:lnTo>
                    <a:lnTo>
                      <a:pt x="6488" y="2474"/>
                    </a:lnTo>
                    <a:lnTo>
                      <a:pt x="6662" y="2307"/>
                    </a:lnTo>
                    <a:lnTo>
                      <a:pt x="6845" y="2150"/>
                    </a:lnTo>
                    <a:lnTo>
                      <a:pt x="7034" y="2000"/>
                    </a:lnTo>
                    <a:lnTo>
                      <a:pt x="7231" y="1861"/>
                    </a:lnTo>
                    <a:lnTo>
                      <a:pt x="7435" y="1730"/>
                    </a:lnTo>
                    <a:lnTo>
                      <a:pt x="7645" y="1610"/>
                    </a:lnTo>
                    <a:lnTo>
                      <a:pt x="7860" y="1498"/>
                    </a:lnTo>
                    <a:lnTo>
                      <a:pt x="8083" y="1398"/>
                    </a:lnTo>
                    <a:lnTo>
                      <a:pt x="8311" y="1308"/>
                    </a:lnTo>
                    <a:lnTo>
                      <a:pt x="8544" y="1229"/>
                    </a:lnTo>
                    <a:lnTo>
                      <a:pt x="8783" y="1161"/>
                    </a:lnTo>
                    <a:lnTo>
                      <a:pt x="9025" y="1106"/>
                    </a:lnTo>
                    <a:lnTo>
                      <a:pt x="9272" y="1062"/>
                    </a:lnTo>
                    <a:lnTo>
                      <a:pt x="9523" y="1030"/>
                    </a:lnTo>
                    <a:lnTo>
                      <a:pt x="9778" y="1010"/>
                    </a:lnTo>
                    <a:lnTo>
                      <a:pt x="10036" y="1004"/>
                    </a:lnTo>
                    <a:lnTo>
                      <a:pt x="10294" y="1010"/>
                    </a:lnTo>
                    <a:lnTo>
                      <a:pt x="10549" y="1030"/>
                    </a:lnTo>
                    <a:lnTo>
                      <a:pt x="10800" y="1062"/>
                    </a:lnTo>
                    <a:lnTo>
                      <a:pt x="11048" y="1106"/>
                    </a:lnTo>
                    <a:lnTo>
                      <a:pt x="11291" y="1161"/>
                    </a:lnTo>
                    <a:lnTo>
                      <a:pt x="11529" y="1229"/>
                    </a:lnTo>
                    <a:lnTo>
                      <a:pt x="11761" y="1308"/>
                    </a:lnTo>
                    <a:lnTo>
                      <a:pt x="11989" y="1398"/>
                    </a:lnTo>
                    <a:lnTo>
                      <a:pt x="12212" y="1498"/>
                    </a:lnTo>
                    <a:lnTo>
                      <a:pt x="12428" y="1610"/>
                    </a:lnTo>
                    <a:lnTo>
                      <a:pt x="12639" y="1730"/>
                    </a:lnTo>
                    <a:lnTo>
                      <a:pt x="12841" y="1861"/>
                    </a:lnTo>
                    <a:lnTo>
                      <a:pt x="13038" y="2000"/>
                    </a:lnTo>
                    <a:lnTo>
                      <a:pt x="13228" y="2150"/>
                    </a:lnTo>
                    <a:lnTo>
                      <a:pt x="13410" y="2307"/>
                    </a:lnTo>
                    <a:lnTo>
                      <a:pt x="13584" y="2474"/>
                    </a:lnTo>
                    <a:lnTo>
                      <a:pt x="13751" y="2648"/>
                    </a:lnTo>
                    <a:lnTo>
                      <a:pt x="13908" y="2830"/>
                    </a:lnTo>
                    <a:lnTo>
                      <a:pt x="14058" y="3020"/>
                    </a:lnTo>
                    <a:lnTo>
                      <a:pt x="14197" y="3217"/>
                    </a:lnTo>
                    <a:lnTo>
                      <a:pt x="14328" y="3420"/>
                    </a:lnTo>
                    <a:lnTo>
                      <a:pt x="14448" y="3630"/>
                    </a:lnTo>
                    <a:lnTo>
                      <a:pt x="14560" y="3846"/>
                    </a:lnTo>
                    <a:lnTo>
                      <a:pt x="14660" y="4069"/>
                    </a:lnTo>
                    <a:lnTo>
                      <a:pt x="14750" y="4297"/>
                    </a:lnTo>
                    <a:lnTo>
                      <a:pt x="14829" y="4529"/>
                    </a:lnTo>
                    <a:lnTo>
                      <a:pt x="14897" y="4768"/>
                    </a:lnTo>
                    <a:lnTo>
                      <a:pt x="14952" y="5011"/>
                    </a:lnTo>
                    <a:lnTo>
                      <a:pt x="14996" y="5258"/>
                    </a:lnTo>
                    <a:lnTo>
                      <a:pt x="15028" y="5509"/>
                    </a:lnTo>
                    <a:lnTo>
                      <a:pt x="15048" y="5764"/>
                    </a:lnTo>
                    <a:lnTo>
                      <a:pt x="15054" y="6022"/>
                    </a:lnTo>
                    <a:lnTo>
                      <a:pt x="15048" y="6280"/>
                    </a:lnTo>
                    <a:lnTo>
                      <a:pt x="15028" y="6535"/>
                    </a:lnTo>
                    <a:lnTo>
                      <a:pt x="14996" y="6786"/>
                    </a:lnTo>
                    <a:lnTo>
                      <a:pt x="14952" y="7033"/>
                    </a:lnTo>
                    <a:lnTo>
                      <a:pt x="14897" y="7275"/>
                    </a:lnTo>
                    <a:lnTo>
                      <a:pt x="14829" y="7514"/>
                    </a:lnTo>
                    <a:lnTo>
                      <a:pt x="14750" y="7747"/>
                    </a:lnTo>
                    <a:lnTo>
                      <a:pt x="14660" y="7975"/>
                    </a:lnTo>
                    <a:lnTo>
                      <a:pt x="14560" y="8198"/>
                    </a:lnTo>
                    <a:lnTo>
                      <a:pt x="14448" y="8413"/>
                    </a:lnTo>
                    <a:lnTo>
                      <a:pt x="14328" y="8624"/>
                    </a:lnTo>
                    <a:lnTo>
                      <a:pt x="14197" y="8827"/>
                    </a:lnTo>
                    <a:lnTo>
                      <a:pt x="14058" y="9024"/>
                    </a:lnTo>
                    <a:lnTo>
                      <a:pt x="13908" y="9213"/>
                    </a:lnTo>
                    <a:lnTo>
                      <a:pt x="13751" y="9396"/>
                    </a:lnTo>
                    <a:lnTo>
                      <a:pt x="13584" y="9570"/>
                    </a:lnTo>
                    <a:lnTo>
                      <a:pt x="13410" y="9736"/>
                    </a:lnTo>
                    <a:lnTo>
                      <a:pt x="13228" y="9894"/>
                    </a:lnTo>
                    <a:lnTo>
                      <a:pt x="13038" y="10043"/>
                    </a:lnTo>
                    <a:lnTo>
                      <a:pt x="12841" y="10183"/>
                    </a:lnTo>
                    <a:lnTo>
                      <a:pt x="12639" y="10313"/>
                    </a:lnTo>
                    <a:lnTo>
                      <a:pt x="12428" y="10434"/>
                    </a:lnTo>
                    <a:lnTo>
                      <a:pt x="12212" y="10545"/>
                    </a:lnTo>
                    <a:lnTo>
                      <a:pt x="11989" y="10645"/>
                    </a:lnTo>
                    <a:lnTo>
                      <a:pt x="11761" y="10736"/>
                    </a:lnTo>
                    <a:lnTo>
                      <a:pt x="11529" y="10814"/>
                    </a:lnTo>
                    <a:lnTo>
                      <a:pt x="11291" y="10882"/>
                    </a:lnTo>
                    <a:lnTo>
                      <a:pt x="11048" y="10938"/>
                    </a:lnTo>
                    <a:lnTo>
                      <a:pt x="10800" y="10982"/>
                    </a:lnTo>
                    <a:lnTo>
                      <a:pt x="10549" y="11014"/>
                    </a:lnTo>
                    <a:lnTo>
                      <a:pt x="10294" y="11034"/>
                    </a:lnTo>
                    <a:lnTo>
                      <a:pt x="10036" y="11040"/>
                    </a:lnTo>
                    <a:close/>
                    <a:moveTo>
                      <a:pt x="2407" y="14900"/>
                    </a:moveTo>
                    <a:lnTo>
                      <a:pt x="2391" y="14915"/>
                    </a:lnTo>
                    <a:lnTo>
                      <a:pt x="2376" y="14930"/>
                    </a:lnTo>
                    <a:lnTo>
                      <a:pt x="2360" y="14945"/>
                    </a:lnTo>
                    <a:lnTo>
                      <a:pt x="2342" y="14959"/>
                    </a:lnTo>
                    <a:lnTo>
                      <a:pt x="2326" y="14973"/>
                    </a:lnTo>
                    <a:lnTo>
                      <a:pt x="2309" y="14987"/>
                    </a:lnTo>
                    <a:lnTo>
                      <a:pt x="2291" y="15000"/>
                    </a:lnTo>
                    <a:lnTo>
                      <a:pt x="2274" y="15013"/>
                    </a:lnTo>
                    <a:lnTo>
                      <a:pt x="2256" y="15025"/>
                    </a:lnTo>
                    <a:lnTo>
                      <a:pt x="2238" y="15037"/>
                    </a:lnTo>
                    <a:lnTo>
                      <a:pt x="2219" y="15048"/>
                    </a:lnTo>
                    <a:lnTo>
                      <a:pt x="2200" y="15059"/>
                    </a:lnTo>
                    <a:lnTo>
                      <a:pt x="2181" y="15069"/>
                    </a:lnTo>
                    <a:lnTo>
                      <a:pt x="2162" y="15080"/>
                    </a:lnTo>
                    <a:lnTo>
                      <a:pt x="2142" y="15090"/>
                    </a:lnTo>
                    <a:lnTo>
                      <a:pt x="2122" y="15099"/>
                    </a:lnTo>
                    <a:lnTo>
                      <a:pt x="2102" y="15108"/>
                    </a:lnTo>
                    <a:lnTo>
                      <a:pt x="2081" y="15116"/>
                    </a:lnTo>
                    <a:lnTo>
                      <a:pt x="2060" y="15123"/>
                    </a:lnTo>
                    <a:lnTo>
                      <a:pt x="2039" y="15130"/>
                    </a:lnTo>
                    <a:lnTo>
                      <a:pt x="2018" y="15137"/>
                    </a:lnTo>
                    <a:lnTo>
                      <a:pt x="1996" y="15143"/>
                    </a:lnTo>
                    <a:lnTo>
                      <a:pt x="1975" y="15148"/>
                    </a:lnTo>
                    <a:lnTo>
                      <a:pt x="1953" y="15153"/>
                    </a:lnTo>
                    <a:lnTo>
                      <a:pt x="1931" y="15158"/>
                    </a:lnTo>
                    <a:lnTo>
                      <a:pt x="1909" y="15162"/>
                    </a:lnTo>
                    <a:lnTo>
                      <a:pt x="1886" y="15165"/>
                    </a:lnTo>
                    <a:lnTo>
                      <a:pt x="1864" y="15168"/>
                    </a:lnTo>
                    <a:lnTo>
                      <a:pt x="1841" y="15170"/>
                    </a:lnTo>
                    <a:lnTo>
                      <a:pt x="1818" y="15171"/>
                    </a:lnTo>
                    <a:lnTo>
                      <a:pt x="1794" y="15172"/>
                    </a:lnTo>
                    <a:lnTo>
                      <a:pt x="1771" y="15172"/>
                    </a:lnTo>
                    <a:lnTo>
                      <a:pt x="1725" y="15171"/>
                    </a:lnTo>
                    <a:lnTo>
                      <a:pt x="1680" y="15168"/>
                    </a:lnTo>
                    <a:lnTo>
                      <a:pt x="1636" y="15162"/>
                    </a:lnTo>
                    <a:lnTo>
                      <a:pt x="1593" y="15154"/>
                    </a:lnTo>
                    <a:lnTo>
                      <a:pt x="1550" y="15145"/>
                    </a:lnTo>
                    <a:lnTo>
                      <a:pt x="1507" y="15133"/>
                    </a:lnTo>
                    <a:lnTo>
                      <a:pt x="1466" y="15119"/>
                    </a:lnTo>
                    <a:lnTo>
                      <a:pt x="1426" y="15103"/>
                    </a:lnTo>
                    <a:lnTo>
                      <a:pt x="1387" y="15084"/>
                    </a:lnTo>
                    <a:lnTo>
                      <a:pt x="1349" y="15065"/>
                    </a:lnTo>
                    <a:lnTo>
                      <a:pt x="1312" y="15044"/>
                    </a:lnTo>
                    <a:lnTo>
                      <a:pt x="1276" y="15021"/>
                    </a:lnTo>
                    <a:lnTo>
                      <a:pt x="1241" y="14996"/>
                    </a:lnTo>
                    <a:lnTo>
                      <a:pt x="1208" y="14970"/>
                    </a:lnTo>
                    <a:lnTo>
                      <a:pt x="1176" y="14942"/>
                    </a:lnTo>
                    <a:lnTo>
                      <a:pt x="1145" y="14913"/>
                    </a:lnTo>
                    <a:lnTo>
                      <a:pt x="1116" y="14882"/>
                    </a:lnTo>
                    <a:lnTo>
                      <a:pt x="1088" y="14850"/>
                    </a:lnTo>
                    <a:lnTo>
                      <a:pt x="1062" y="14817"/>
                    </a:lnTo>
                    <a:lnTo>
                      <a:pt x="1037" y="14782"/>
                    </a:lnTo>
                    <a:lnTo>
                      <a:pt x="1014" y="14746"/>
                    </a:lnTo>
                    <a:lnTo>
                      <a:pt x="993" y="14709"/>
                    </a:lnTo>
                    <a:lnTo>
                      <a:pt x="974" y="14671"/>
                    </a:lnTo>
                    <a:lnTo>
                      <a:pt x="955" y="14632"/>
                    </a:lnTo>
                    <a:lnTo>
                      <a:pt x="939" y="14592"/>
                    </a:lnTo>
                    <a:lnTo>
                      <a:pt x="925" y="14551"/>
                    </a:lnTo>
                    <a:lnTo>
                      <a:pt x="913" y="14508"/>
                    </a:lnTo>
                    <a:lnTo>
                      <a:pt x="903" y="14465"/>
                    </a:lnTo>
                    <a:lnTo>
                      <a:pt x="896" y="14422"/>
                    </a:lnTo>
                    <a:lnTo>
                      <a:pt x="890" y="14378"/>
                    </a:lnTo>
                    <a:lnTo>
                      <a:pt x="887" y="14333"/>
                    </a:lnTo>
                    <a:lnTo>
                      <a:pt x="886" y="14287"/>
                    </a:lnTo>
                    <a:lnTo>
                      <a:pt x="886" y="14264"/>
                    </a:lnTo>
                    <a:lnTo>
                      <a:pt x="887" y="14240"/>
                    </a:lnTo>
                    <a:lnTo>
                      <a:pt x="888" y="14217"/>
                    </a:lnTo>
                    <a:lnTo>
                      <a:pt x="890" y="14194"/>
                    </a:lnTo>
                    <a:lnTo>
                      <a:pt x="893" y="14172"/>
                    </a:lnTo>
                    <a:lnTo>
                      <a:pt x="896" y="14149"/>
                    </a:lnTo>
                    <a:lnTo>
                      <a:pt x="900" y="14127"/>
                    </a:lnTo>
                    <a:lnTo>
                      <a:pt x="905" y="14105"/>
                    </a:lnTo>
                    <a:lnTo>
                      <a:pt x="910" y="14083"/>
                    </a:lnTo>
                    <a:lnTo>
                      <a:pt x="915" y="14062"/>
                    </a:lnTo>
                    <a:lnTo>
                      <a:pt x="921" y="14040"/>
                    </a:lnTo>
                    <a:lnTo>
                      <a:pt x="928" y="14019"/>
                    </a:lnTo>
                    <a:lnTo>
                      <a:pt x="935" y="13998"/>
                    </a:lnTo>
                    <a:lnTo>
                      <a:pt x="942" y="13977"/>
                    </a:lnTo>
                    <a:lnTo>
                      <a:pt x="950" y="13956"/>
                    </a:lnTo>
                    <a:lnTo>
                      <a:pt x="959" y="13936"/>
                    </a:lnTo>
                    <a:lnTo>
                      <a:pt x="968" y="13916"/>
                    </a:lnTo>
                    <a:lnTo>
                      <a:pt x="978" y="13896"/>
                    </a:lnTo>
                    <a:lnTo>
                      <a:pt x="988" y="13877"/>
                    </a:lnTo>
                    <a:lnTo>
                      <a:pt x="999" y="13858"/>
                    </a:lnTo>
                    <a:lnTo>
                      <a:pt x="1010" y="13839"/>
                    </a:lnTo>
                    <a:lnTo>
                      <a:pt x="1021" y="13820"/>
                    </a:lnTo>
                    <a:lnTo>
                      <a:pt x="1033" y="13802"/>
                    </a:lnTo>
                    <a:lnTo>
                      <a:pt x="1045" y="13784"/>
                    </a:lnTo>
                    <a:lnTo>
                      <a:pt x="1058" y="13767"/>
                    </a:lnTo>
                    <a:lnTo>
                      <a:pt x="1071" y="13749"/>
                    </a:lnTo>
                    <a:lnTo>
                      <a:pt x="1085" y="13732"/>
                    </a:lnTo>
                    <a:lnTo>
                      <a:pt x="1099" y="13716"/>
                    </a:lnTo>
                    <a:lnTo>
                      <a:pt x="1113" y="13698"/>
                    </a:lnTo>
                    <a:lnTo>
                      <a:pt x="1127" y="13682"/>
                    </a:lnTo>
                    <a:lnTo>
                      <a:pt x="1142" y="13667"/>
                    </a:lnTo>
                    <a:lnTo>
                      <a:pt x="1158" y="13651"/>
                    </a:lnTo>
                    <a:lnTo>
                      <a:pt x="1154" y="13647"/>
                    </a:lnTo>
                    <a:lnTo>
                      <a:pt x="5202" y="9601"/>
                    </a:lnTo>
                    <a:lnTo>
                      <a:pt x="5235" y="9645"/>
                    </a:lnTo>
                    <a:lnTo>
                      <a:pt x="5268" y="9689"/>
                    </a:lnTo>
                    <a:lnTo>
                      <a:pt x="5302" y="9733"/>
                    </a:lnTo>
                    <a:lnTo>
                      <a:pt x="5337" y="9776"/>
                    </a:lnTo>
                    <a:lnTo>
                      <a:pt x="5372" y="9819"/>
                    </a:lnTo>
                    <a:lnTo>
                      <a:pt x="5408" y="9863"/>
                    </a:lnTo>
                    <a:lnTo>
                      <a:pt x="5443" y="9906"/>
                    </a:lnTo>
                    <a:lnTo>
                      <a:pt x="5479" y="9948"/>
                    </a:lnTo>
                    <a:lnTo>
                      <a:pt x="5516" y="9989"/>
                    </a:lnTo>
                    <a:lnTo>
                      <a:pt x="5552" y="10031"/>
                    </a:lnTo>
                    <a:lnTo>
                      <a:pt x="5589" y="10072"/>
                    </a:lnTo>
                    <a:lnTo>
                      <a:pt x="5627" y="10114"/>
                    </a:lnTo>
                    <a:lnTo>
                      <a:pt x="5665" y="10154"/>
                    </a:lnTo>
                    <a:lnTo>
                      <a:pt x="5704" y="10194"/>
                    </a:lnTo>
                    <a:lnTo>
                      <a:pt x="5742" y="10234"/>
                    </a:lnTo>
                    <a:lnTo>
                      <a:pt x="5781" y="10273"/>
                    </a:lnTo>
                    <a:lnTo>
                      <a:pt x="5820" y="10312"/>
                    </a:lnTo>
                    <a:lnTo>
                      <a:pt x="5860" y="10350"/>
                    </a:lnTo>
                    <a:lnTo>
                      <a:pt x="5900" y="10390"/>
                    </a:lnTo>
                    <a:lnTo>
                      <a:pt x="5940" y="10427"/>
                    </a:lnTo>
                    <a:lnTo>
                      <a:pt x="5982" y="10465"/>
                    </a:lnTo>
                    <a:lnTo>
                      <a:pt x="6023" y="10502"/>
                    </a:lnTo>
                    <a:lnTo>
                      <a:pt x="6064" y="10539"/>
                    </a:lnTo>
                    <a:lnTo>
                      <a:pt x="6106" y="10575"/>
                    </a:lnTo>
                    <a:lnTo>
                      <a:pt x="6148" y="10611"/>
                    </a:lnTo>
                    <a:lnTo>
                      <a:pt x="6190" y="10647"/>
                    </a:lnTo>
                    <a:lnTo>
                      <a:pt x="6234" y="10683"/>
                    </a:lnTo>
                    <a:lnTo>
                      <a:pt x="6277" y="10718"/>
                    </a:lnTo>
                    <a:lnTo>
                      <a:pt x="6320" y="10752"/>
                    </a:lnTo>
                    <a:lnTo>
                      <a:pt x="6364" y="10786"/>
                    </a:lnTo>
                    <a:lnTo>
                      <a:pt x="6408" y="10820"/>
                    </a:lnTo>
                    <a:lnTo>
                      <a:pt x="6453" y="10854"/>
                    </a:lnTo>
                    <a:lnTo>
                      <a:pt x="2407" y="14900"/>
                    </a:lnTo>
                    <a:close/>
                    <a:moveTo>
                      <a:pt x="10036" y="0"/>
                    </a:moveTo>
                    <a:lnTo>
                      <a:pt x="9726" y="8"/>
                    </a:lnTo>
                    <a:lnTo>
                      <a:pt x="9421" y="31"/>
                    </a:lnTo>
                    <a:lnTo>
                      <a:pt x="9119" y="69"/>
                    </a:lnTo>
                    <a:lnTo>
                      <a:pt x="8823" y="122"/>
                    </a:lnTo>
                    <a:lnTo>
                      <a:pt x="8532" y="190"/>
                    </a:lnTo>
                    <a:lnTo>
                      <a:pt x="8246" y="271"/>
                    </a:lnTo>
                    <a:lnTo>
                      <a:pt x="7966" y="365"/>
                    </a:lnTo>
                    <a:lnTo>
                      <a:pt x="7693" y="474"/>
                    </a:lnTo>
                    <a:lnTo>
                      <a:pt x="7426" y="594"/>
                    </a:lnTo>
                    <a:lnTo>
                      <a:pt x="7166" y="727"/>
                    </a:lnTo>
                    <a:lnTo>
                      <a:pt x="6914" y="872"/>
                    </a:lnTo>
                    <a:lnTo>
                      <a:pt x="6669" y="1029"/>
                    </a:lnTo>
                    <a:lnTo>
                      <a:pt x="6433" y="1196"/>
                    </a:lnTo>
                    <a:lnTo>
                      <a:pt x="6206" y="1375"/>
                    </a:lnTo>
                    <a:lnTo>
                      <a:pt x="5988" y="1565"/>
                    </a:lnTo>
                    <a:lnTo>
                      <a:pt x="5778" y="1763"/>
                    </a:lnTo>
                    <a:lnTo>
                      <a:pt x="5579" y="1973"/>
                    </a:lnTo>
                    <a:lnTo>
                      <a:pt x="5389" y="2191"/>
                    </a:lnTo>
                    <a:lnTo>
                      <a:pt x="5211" y="2419"/>
                    </a:lnTo>
                    <a:lnTo>
                      <a:pt x="5043" y="2655"/>
                    </a:lnTo>
                    <a:lnTo>
                      <a:pt x="4887" y="2899"/>
                    </a:lnTo>
                    <a:lnTo>
                      <a:pt x="4741" y="3151"/>
                    </a:lnTo>
                    <a:lnTo>
                      <a:pt x="4609" y="3411"/>
                    </a:lnTo>
                    <a:lnTo>
                      <a:pt x="4488" y="3678"/>
                    </a:lnTo>
                    <a:lnTo>
                      <a:pt x="4380" y="3951"/>
                    </a:lnTo>
                    <a:lnTo>
                      <a:pt x="4285" y="4231"/>
                    </a:lnTo>
                    <a:lnTo>
                      <a:pt x="4204" y="4517"/>
                    </a:lnTo>
                    <a:lnTo>
                      <a:pt x="4137" y="4808"/>
                    </a:lnTo>
                    <a:lnTo>
                      <a:pt x="4084" y="5104"/>
                    </a:lnTo>
                    <a:lnTo>
                      <a:pt x="4046" y="5407"/>
                    </a:lnTo>
                    <a:lnTo>
                      <a:pt x="4023" y="5712"/>
                    </a:lnTo>
                    <a:lnTo>
                      <a:pt x="4015" y="6022"/>
                    </a:lnTo>
                    <a:lnTo>
                      <a:pt x="4016" y="6117"/>
                    </a:lnTo>
                    <a:lnTo>
                      <a:pt x="4018" y="6211"/>
                    </a:lnTo>
                    <a:lnTo>
                      <a:pt x="4022" y="6306"/>
                    </a:lnTo>
                    <a:lnTo>
                      <a:pt x="4027" y="6400"/>
                    </a:lnTo>
                    <a:lnTo>
                      <a:pt x="4033" y="6493"/>
                    </a:lnTo>
                    <a:lnTo>
                      <a:pt x="4041" y="6587"/>
                    </a:lnTo>
                    <a:lnTo>
                      <a:pt x="4051" y="6680"/>
                    </a:lnTo>
                    <a:lnTo>
                      <a:pt x="4062" y="6772"/>
                    </a:lnTo>
                    <a:lnTo>
                      <a:pt x="4074" y="6864"/>
                    </a:lnTo>
                    <a:lnTo>
                      <a:pt x="4087" y="6956"/>
                    </a:lnTo>
                    <a:lnTo>
                      <a:pt x="4102" y="7046"/>
                    </a:lnTo>
                    <a:lnTo>
                      <a:pt x="4119" y="7138"/>
                    </a:lnTo>
                    <a:lnTo>
                      <a:pt x="4136" y="7227"/>
                    </a:lnTo>
                    <a:lnTo>
                      <a:pt x="4155" y="7317"/>
                    </a:lnTo>
                    <a:lnTo>
                      <a:pt x="4176" y="7406"/>
                    </a:lnTo>
                    <a:lnTo>
                      <a:pt x="4197" y="7495"/>
                    </a:lnTo>
                    <a:lnTo>
                      <a:pt x="4220" y="7583"/>
                    </a:lnTo>
                    <a:lnTo>
                      <a:pt x="4244" y="7671"/>
                    </a:lnTo>
                    <a:lnTo>
                      <a:pt x="4270" y="7758"/>
                    </a:lnTo>
                    <a:lnTo>
                      <a:pt x="4298" y="7844"/>
                    </a:lnTo>
                    <a:lnTo>
                      <a:pt x="4326" y="7930"/>
                    </a:lnTo>
                    <a:lnTo>
                      <a:pt x="4355" y="8015"/>
                    </a:lnTo>
                    <a:lnTo>
                      <a:pt x="4386" y="8100"/>
                    </a:lnTo>
                    <a:lnTo>
                      <a:pt x="4417" y="8185"/>
                    </a:lnTo>
                    <a:lnTo>
                      <a:pt x="4450" y="8268"/>
                    </a:lnTo>
                    <a:lnTo>
                      <a:pt x="4484" y="8351"/>
                    </a:lnTo>
                    <a:lnTo>
                      <a:pt x="4520" y="8433"/>
                    </a:lnTo>
                    <a:lnTo>
                      <a:pt x="4556" y="8515"/>
                    </a:lnTo>
                    <a:lnTo>
                      <a:pt x="4595" y="8596"/>
                    </a:lnTo>
                    <a:lnTo>
                      <a:pt x="4634" y="8676"/>
                    </a:lnTo>
                    <a:lnTo>
                      <a:pt x="4673" y="8757"/>
                    </a:lnTo>
                    <a:lnTo>
                      <a:pt x="4715" y="8835"/>
                    </a:lnTo>
                    <a:lnTo>
                      <a:pt x="528" y="13021"/>
                    </a:lnTo>
                    <a:lnTo>
                      <a:pt x="531" y="13025"/>
                    </a:lnTo>
                    <a:lnTo>
                      <a:pt x="501" y="13055"/>
                    </a:lnTo>
                    <a:lnTo>
                      <a:pt x="471" y="13086"/>
                    </a:lnTo>
                    <a:lnTo>
                      <a:pt x="443" y="13118"/>
                    </a:lnTo>
                    <a:lnTo>
                      <a:pt x="414" y="13152"/>
                    </a:lnTo>
                    <a:lnTo>
                      <a:pt x="386" y="13185"/>
                    </a:lnTo>
                    <a:lnTo>
                      <a:pt x="360" y="13219"/>
                    </a:lnTo>
                    <a:lnTo>
                      <a:pt x="335" y="13253"/>
                    </a:lnTo>
                    <a:lnTo>
                      <a:pt x="310" y="13288"/>
                    </a:lnTo>
                    <a:lnTo>
                      <a:pt x="286" y="13324"/>
                    </a:lnTo>
                    <a:lnTo>
                      <a:pt x="263" y="13360"/>
                    </a:lnTo>
                    <a:lnTo>
                      <a:pt x="241" y="13397"/>
                    </a:lnTo>
                    <a:lnTo>
                      <a:pt x="219" y="13436"/>
                    </a:lnTo>
                    <a:lnTo>
                      <a:pt x="199" y="13474"/>
                    </a:lnTo>
                    <a:lnTo>
                      <a:pt x="179" y="13512"/>
                    </a:lnTo>
                    <a:lnTo>
                      <a:pt x="161" y="13551"/>
                    </a:lnTo>
                    <a:lnTo>
                      <a:pt x="143" y="13591"/>
                    </a:lnTo>
                    <a:lnTo>
                      <a:pt x="126" y="13631"/>
                    </a:lnTo>
                    <a:lnTo>
                      <a:pt x="110" y="13672"/>
                    </a:lnTo>
                    <a:lnTo>
                      <a:pt x="95" y="13714"/>
                    </a:lnTo>
                    <a:lnTo>
                      <a:pt x="81" y="13755"/>
                    </a:lnTo>
                    <a:lnTo>
                      <a:pt x="69" y="13797"/>
                    </a:lnTo>
                    <a:lnTo>
                      <a:pt x="57" y="13840"/>
                    </a:lnTo>
                    <a:lnTo>
                      <a:pt x="46" y="13883"/>
                    </a:lnTo>
                    <a:lnTo>
                      <a:pt x="37" y="13926"/>
                    </a:lnTo>
                    <a:lnTo>
                      <a:pt x="28" y="13970"/>
                    </a:lnTo>
                    <a:lnTo>
                      <a:pt x="21" y="14015"/>
                    </a:lnTo>
                    <a:lnTo>
                      <a:pt x="15" y="14059"/>
                    </a:lnTo>
                    <a:lnTo>
                      <a:pt x="9" y="14104"/>
                    </a:lnTo>
                    <a:lnTo>
                      <a:pt x="5" y="14149"/>
                    </a:lnTo>
                    <a:lnTo>
                      <a:pt x="2" y="14195"/>
                    </a:lnTo>
                    <a:lnTo>
                      <a:pt x="1" y="14240"/>
                    </a:lnTo>
                    <a:lnTo>
                      <a:pt x="0" y="14287"/>
                    </a:lnTo>
                    <a:lnTo>
                      <a:pt x="2" y="14378"/>
                    </a:lnTo>
                    <a:lnTo>
                      <a:pt x="9" y="14468"/>
                    </a:lnTo>
                    <a:lnTo>
                      <a:pt x="20" y="14557"/>
                    </a:lnTo>
                    <a:lnTo>
                      <a:pt x="36" y="14644"/>
                    </a:lnTo>
                    <a:lnTo>
                      <a:pt x="56" y="14729"/>
                    </a:lnTo>
                    <a:lnTo>
                      <a:pt x="79" y="14814"/>
                    </a:lnTo>
                    <a:lnTo>
                      <a:pt x="107" y="14896"/>
                    </a:lnTo>
                    <a:lnTo>
                      <a:pt x="140" y="14976"/>
                    </a:lnTo>
                    <a:lnTo>
                      <a:pt x="175" y="15054"/>
                    </a:lnTo>
                    <a:lnTo>
                      <a:pt x="214" y="15132"/>
                    </a:lnTo>
                    <a:lnTo>
                      <a:pt x="256" y="15205"/>
                    </a:lnTo>
                    <a:lnTo>
                      <a:pt x="302" y="15277"/>
                    </a:lnTo>
                    <a:lnTo>
                      <a:pt x="352" y="15346"/>
                    </a:lnTo>
                    <a:lnTo>
                      <a:pt x="404" y="15414"/>
                    </a:lnTo>
                    <a:lnTo>
                      <a:pt x="460" y="15478"/>
                    </a:lnTo>
                    <a:lnTo>
                      <a:pt x="519" y="15539"/>
                    </a:lnTo>
                    <a:lnTo>
                      <a:pt x="580" y="15598"/>
                    </a:lnTo>
                    <a:lnTo>
                      <a:pt x="644" y="15654"/>
                    </a:lnTo>
                    <a:lnTo>
                      <a:pt x="712" y="15706"/>
                    </a:lnTo>
                    <a:lnTo>
                      <a:pt x="781" y="15756"/>
                    </a:lnTo>
                    <a:lnTo>
                      <a:pt x="853" y="15801"/>
                    </a:lnTo>
                    <a:lnTo>
                      <a:pt x="926" y="15844"/>
                    </a:lnTo>
                    <a:lnTo>
                      <a:pt x="1004" y="15883"/>
                    </a:lnTo>
                    <a:lnTo>
                      <a:pt x="1082" y="15918"/>
                    </a:lnTo>
                    <a:lnTo>
                      <a:pt x="1162" y="15951"/>
                    </a:lnTo>
                    <a:lnTo>
                      <a:pt x="1244" y="15979"/>
                    </a:lnTo>
                    <a:lnTo>
                      <a:pt x="1329" y="16002"/>
                    </a:lnTo>
                    <a:lnTo>
                      <a:pt x="1414" y="16022"/>
                    </a:lnTo>
                    <a:lnTo>
                      <a:pt x="1501" y="16038"/>
                    </a:lnTo>
                    <a:lnTo>
                      <a:pt x="1590" y="16049"/>
                    </a:lnTo>
                    <a:lnTo>
                      <a:pt x="1680" y="16056"/>
                    </a:lnTo>
                    <a:lnTo>
                      <a:pt x="1771" y="16058"/>
                    </a:lnTo>
                    <a:lnTo>
                      <a:pt x="1818" y="16057"/>
                    </a:lnTo>
                    <a:lnTo>
                      <a:pt x="1863" y="16056"/>
                    </a:lnTo>
                    <a:lnTo>
                      <a:pt x="1909" y="16053"/>
                    </a:lnTo>
                    <a:lnTo>
                      <a:pt x="1954" y="16049"/>
                    </a:lnTo>
                    <a:lnTo>
                      <a:pt x="1999" y="16043"/>
                    </a:lnTo>
                    <a:lnTo>
                      <a:pt x="2043" y="16037"/>
                    </a:lnTo>
                    <a:lnTo>
                      <a:pt x="2088" y="16030"/>
                    </a:lnTo>
                    <a:lnTo>
                      <a:pt x="2132" y="16021"/>
                    </a:lnTo>
                    <a:lnTo>
                      <a:pt x="2175" y="16012"/>
                    </a:lnTo>
                    <a:lnTo>
                      <a:pt x="2218" y="16001"/>
                    </a:lnTo>
                    <a:lnTo>
                      <a:pt x="2261" y="15989"/>
                    </a:lnTo>
                    <a:lnTo>
                      <a:pt x="2302" y="15977"/>
                    </a:lnTo>
                    <a:lnTo>
                      <a:pt x="2344" y="15963"/>
                    </a:lnTo>
                    <a:lnTo>
                      <a:pt x="2386" y="15948"/>
                    </a:lnTo>
                    <a:lnTo>
                      <a:pt x="2427" y="15932"/>
                    </a:lnTo>
                    <a:lnTo>
                      <a:pt x="2467" y="15915"/>
                    </a:lnTo>
                    <a:lnTo>
                      <a:pt x="2507" y="15897"/>
                    </a:lnTo>
                    <a:lnTo>
                      <a:pt x="2546" y="15878"/>
                    </a:lnTo>
                    <a:lnTo>
                      <a:pt x="2584" y="15859"/>
                    </a:lnTo>
                    <a:lnTo>
                      <a:pt x="2622" y="15839"/>
                    </a:lnTo>
                    <a:lnTo>
                      <a:pt x="2661" y="15817"/>
                    </a:lnTo>
                    <a:lnTo>
                      <a:pt x="2698" y="15795"/>
                    </a:lnTo>
                    <a:lnTo>
                      <a:pt x="2734" y="15772"/>
                    </a:lnTo>
                    <a:lnTo>
                      <a:pt x="2770" y="15748"/>
                    </a:lnTo>
                    <a:lnTo>
                      <a:pt x="2805" y="15723"/>
                    </a:lnTo>
                    <a:lnTo>
                      <a:pt x="2839" y="15698"/>
                    </a:lnTo>
                    <a:lnTo>
                      <a:pt x="2873" y="15671"/>
                    </a:lnTo>
                    <a:lnTo>
                      <a:pt x="2906" y="15644"/>
                    </a:lnTo>
                    <a:lnTo>
                      <a:pt x="2940" y="15615"/>
                    </a:lnTo>
                    <a:lnTo>
                      <a:pt x="2971" y="15587"/>
                    </a:lnTo>
                    <a:lnTo>
                      <a:pt x="3003" y="15557"/>
                    </a:lnTo>
                    <a:lnTo>
                      <a:pt x="3033" y="15527"/>
                    </a:lnTo>
                    <a:lnTo>
                      <a:pt x="3032" y="15526"/>
                    </a:lnTo>
                    <a:lnTo>
                      <a:pt x="7217" y="11342"/>
                    </a:lnTo>
                    <a:lnTo>
                      <a:pt x="7296" y="11383"/>
                    </a:lnTo>
                    <a:lnTo>
                      <a:pt x="7377" y="11423"/>
                    </a:lnTo>
                    <a:lnTo>
                      <a:pt x="7457" y="11462"/>
                    </a:lnTo>
                    <a:lnTo>
                      <a:pt x="7538" y="11500"/>
                    </a:lnTo>
                    <a:lnTo>
                      <a:pt x="7621" y="11537"/>
                    </a:lnTo>
                    <a:lnTo>
                      <a:pt x="7703" y="11572"/>
                    </a:lnTo>
                    <a:lnTo>
                      <a:pt x="7786" y="11606"/>
                    </a:lnTo>
                    <a:lnTo>
                      <a:pt x="7869" y="11640"/>
                    </a:lnTo>
                    <a:lnTo>
                      <a:pt x="7954" y="11671"/>
                    </a:lnTo>
                    <a:lnTo>
                      <a:pt x="8039" y="11702"/>
                    </a:lnTo>
                    <a:lnTo>
                      <a:pt x="8124" y="11731"/>
                    </a:lnTo>
                    <a:lnTo>
                      <a:pt x="8211" y="11759"/>
                    </a:lnTo>
                    <a:lnTo>
                      <a:pt x="8297" y="11787"/>
                    </a:lnTo>
                    <a:lnTo>
                      <a:pt x="8384" y="11813"/>
                    </a:lnTo>
                    <a:lnTo>
                      <a:pt x="8472" y="11837"/>
                    </a:lnTo>
                    <a:lnTo>
                      <a:pt x="8560" y="11860"/>
                    </a:lnTo>
                    <a:lnTo>
                      <a:pt x="8649" y="11882"/>
                    </a:lnTo>
                    <a:lnTo>
                      <a:pt x="8739" y="11902"/>
                    </a:lnTo>
                    <a:lnTo>
                      <a:pt x="8828" y="11921"/>
                    </a:lnTo>
                    <a:lnTo>
                      <a:pt x="8918" y="11939"/>
                    </a:lnTo>
                    <a:lnTo>
                      <a:pt x="9010" y="11955"/>
                    </a:lnTo>
                    <a:lnTo>
                      <a:pt x="9100" y="11970"/>
                    </a:lnTo>
                    <a:lnTo>
                      <a:pt x="9192" y="11984"/>
                    </a:lnTo>
                    <a:lnTo>
                      <a:pt x="9285" y="11996"/>
                    </a:lnTo>
                    <a:lnTo>
                      <a:pt x="9377" y="12007"/>
                    </a:lnTo>
                    <a:lnTo>
                      <a:pt x="9470" y="12016"/>
                    </a:lnTo>
                    <a:lnTo>
                      <a:pt x="9564" y="12024"/>
                    </a:lnTo>
                    <a:lnTo>
                      <a:pt x="9657" y="12031"/>
                    </a:lnTo>
                    <a:lnTo>
                      <a:pt x="9751" y="12036"/>
                    </a:lnTo>
                    <a:lnTo>
                      <a:pt x="9846" y="12040"/>
                    </a:lnTo>
                    <a:lnTo>
                      <a:pt x="9941" y="12042"/>
                    </a:lnTo>
                    <a:lnTo>
                      <a:pt x="10036" y="12044"/>
                    </a:lnTo>
                    <a:lnTo>
                      <a:pt x="10346" y="12035"/>
                    </a:lnTo>
                    <a:lnTo>
                      <a:pt x="10651" y="12012"/>
                    </a:lnTo>
                    <a:lnTo>
                      <a:pt x="10954" y="11974"/>
                    </a:lnTo>
                    <a:lnTo>
                      <a:pt x="11250" y="11921"/>
                    </a:lnTo>
                    <a:lnTo>
                      <a:pt x="11541" y="11854"/>
                    </a:lnTo>
                    <a:lnTo>
                      <a:pt x="11827" y="11773"/>
                    </a:lnTo>
                    <a:lnTo>
                      <a:pt x="12107" y="11678"/>
                    </a:lnTo>
                    <a:lnTo>
                      <a:pt x="12380" y="11570"/>
                    </a:lnTo>
                    <a:lnTo>
                      <a:pt x="12647" y="11449"/>
                    </a:lnTo>
                    <a:lnTo>
                      <a:pt x="12907" y="11317"/>
                    </a:lnTo>
                    <a:lnTo>
                      <a:pt x="13159" y="11171"/>
                    </a:lnTo>
                    <a:lnTo>
                      <a:pt x="13403" y="11015"/>
                    </a:lnTo>
                    <a:lnTo>
                      <a:pt x="13639" y="10847"/>
                    </a:lnTo>
                    <a:lnTo>
                      <a:pt x="13866" y="10669"/>
                    </a:lnTo>
                    <a:lnTo>
                      <a:pt x="14085" y="10479"/>
                    </a:lnTo>
                    <a:lnTo>
                      <a:pt x="14295" y="10280"/>
                    </a:lnTo>
                    <a:lnTo>
                      <a:pt x="14493" y="10070"/>
                    </a:lnTo>
                    <a:lnTo>
                      <a:pt x="14683" y="9852"/>
                    </a:lnTo>
                    <a:lnTo>
                      <a:pt x="14862" y="9625"/>
                    </a:lnTo>
                    <a:lnTo>
                      <a:pt x="15029" y="9389"/>
                    </a:lnTo>
                    <a:lnTo>
                      <a:pt x="15186" y="9144"/>
                    </a:lnTo>
                    <a:lnTo>
                      <a:pt x="15331" y="8892"/>
                    </a:lnTo>
                    <a:lnTo>
                      <a:pt x="15464" y="8632"/>
                    </a:lnTo>
                    <a:lnTo>
                      <a:pt x="15584" y="8365"/>
                    </a:lnTo>
                    <a:lnTo>
                      <a:pt x="15693" y="8092"/>
                    </a:lnTo>
                    <a:lnTo>
                      <a:pt x="15787" y="7812"/>
                    </a:lnTo>
                    <a:lnTo>
                      <a:pt x="15868" y="7526"/>
                    </a:lnTo>
                    <a:lnTo>
                      <a:pt x="15936" y="7235"/>
                    </a:lnTo>
                    <a:lnTo>
                      <a:pt x="15989" y="6939"/>
                    </a:lnTo>
                    <a:lnTo>
                      <a:pt x="16027" y="6638"/>
                    </a:lnTo>
                    <a:lnTo>
                      <a:pt x="16050" y="6332"/>
                    </a:lnTo>
                    <a:lnTo>
                      <a:pt x="16058" y="6022"/>
                    </a:lnTo>
                    <a:lnTo>
                      <a:pt x="16050" y="5712"/>
                    </a:lnTo>
                    <a:lnTo>
                      <a:pt x="16027" y="5407"/>
                    </a:lnTo>
                    <a:lnTo>
                      <a:pt x="15989" y="5104"/>
                    </a:lnTo>
                    <a:lnTo>
                      <a:pt x="15936" y="4808"/>
                    </a:lnTo>
                    <a:lnTo>
                      <a:pt x="15868" y="4517"/>
                    </a:lnTo>
                    <a:lnTo>
                      <a:pt x="15787" y="4231"/>
                    </a:lnTo>
                    <a:lnTo>
                      <a:pt x="15693" y="3951"/>
                    </a:lnTo>
                    <a:lnTo>
                      <a:pt x="15584" y="3678"/>
                    </a:lnTo>
                    <a:lnTo>
                      <a:pt x="15464" y="3411"/>
                    </a:lnTo>
                    <a:lnTo>
                      <a:pt x="15331" y="3151"/>
                    </a:lnTo>
                    <a:lnTo>
                      <a:pt x="15186" y="2899"/>
                    </a:lnTo>
                    <a:lnTo>
                      <a:pt x="15029" y="2655"/>
                    </a:lnTo>
                    <a:lnTo>
                      <a:pt x="14862" y="2419"/>
                    </a:lnTo>
                    <a:lnTo>
                      <a:pt x="14683" y="2191"/>
                    </a:lnTo>
                    <a:lnTo>
                      <a:pt x="14493" y="1973"/>
                    </a:lnTo>
                    <a:lnTo>
                      <a:pt x="14295" y="1763"/>
                    </a:lnTo>
                    <a:lnTo>
                      <a:pt x="14085" y="1565"/>
                    </a:lnTo>
                    <a:lnTo>
                      <a:pt x="13866" y="1375"/>
                    </a:lnTo>
                    <a:lnTo>
                      <a:pt x="13639" y="1196"/>
                    </a:lnTo>
                    <a:lnTo>
                      <a:pt x="13403" y="1029"/>
                    </a:lnTo>
                    <a:lnTo>
                      <a:pt x="13159" y="872"/>
                    </a:lnTo>
                    <a:lnTo>
                      <a:pt x="12907" y="727"/>
                    </a:lnTo>
                    <a:lnTo>
                      <a:pt x="12647" y="594"/>
                    </a:lnTo>
                    <a:lnTo>
                      <a:pt x="12380" y="474"/>
                    </a:lnTo>
                    <a:lnTo>
                      <a:pt x="12107" y="365"/>
                    </a:lnTo>
                    <a:lnTo>
                      <a:pt x="11827" y="271"/>
                    </a:lnTo>
                    <a:lnTo>
                      <a:pt x="11541" y="190"/>
                    </a:lnTo>
                    <a:lnTo>
                      <a:pt x="11250" y="122"/>
                    </a:lnTo>
                    <a:lnTo>
                      <a:pt x="10954" y="69"/>
                    </a:lnTo>
                    <a:lnTo>
                      <a:pt x="10651" y="31"/>
                    </a:lnTo>
                    <a:lnTo>
                      <a:pt x="10346" y="8"/>
                    </a:lnTo>
                    <a:lnTo>
                      <a:pt x="10036" y="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44" name="ïşľïdé"/>
              <p:cNvSpPr/>
              <p:nvPr/>
            </p:nvSpPr>
            <p:spPr bwMode="auto">
              <a:xfrm>
                <a:off x="2284413" y="1185863"/>
                <a:ext cx="161925" cy="161925"/>
              </a:xfrm>
              <a:custGeom>
                <a:avLst/>
                <a:gdLst>
                  <a:gd name="T0" fmla="*/ 2977 w 3763"/>
                  <a:gd name="T1" fmla="*/ 40 h 3764"/>
                  <a:gd name="T2" fmla="*/ 2305 w 3763"/>
                  <a:gd name="T3" fmla="*/ 213 h 3764"/>
                  <a:gd name="T4" fmla="*/ 1691 w 3763"/>
                  <a:gd name="T5" fmla="*/ 509 h 3764"/>
                  <a:gd name="T6" fmla="*/ 1151 w 3763"/>
                  <a:gd name="T7" fmla="*/ 912 h 3764"/>
                  <a:gd name="T8" fmla="*/ 697 w 3763"/>
                  <a:gd name="T9" fmla="*/ 1411 h 3764"/>
                  <a:gd name="T10" fmla="*/ 346 w 3763"/>
                  <a:gd name="T11" fmla="*/ 1990 h 3764"/>
                  <a:gd name="T12" fmla="*/ 110 w 3763"/>
                  <a:gd name="T13" fmla="*/ 2635 h 3764"/>
                  <a:gd name="T14" fmla="*/ 5 w 3763"/>
                  <a:gd name="T15" fmla="*/ 3332 h 3764"/>
                  <a:gd name="T16" fmla="*/ 3 w 3763"/>
                  <a:gd name="T17" fmla="*/ 3551 h 3764"/>
                  <a:gd name="T18" fmla="*/ 15 w 3763"/>
                  <a:gd name="T19" fmla="*/ 3599 h 3764"/>
                  <a:gd name="T20" fmla="*/ 36 w 3763"/>
                  <a:gd name="T21" fmla="*/ 3643 h 3764"/>
                  <a:gd name="T22" fmla="*/ 65 w 3763"/>
                  <a:gd name="T23" fmla="*/ 3681 h 3764"/>
                  <a:gd name="T24" fmla="*/ 100 w 3763"/>
                  <a:gd name="T25" fmla="*/ 3713 h 3764"/>
                  <a:gd name="T26" fmla="*/ 142 w 3763"/>
                  <a:gd name="T27" fmla="*/ 3739 h 3764"/>
                  <a:gd name="T28" fmla="*/ 188 w 3763"/>
                  <a:gd name="T29" fmla="*/ 3756 h 3764"/>
                  <a:gd name="T30" fmla="*/ 237 w 3763"/>
                  <a:gd name="T31" fmla="*/ 3764 h 3764"/>
                  <a:gd name="T32" fmla="*/ 289 w 3763"/>
                  <a:gd name="T33" fmla="*/ 3761 h 3764"/>
                  <a:gd name="T34" fmla="*/ 337 w 3763"/>
                  <a:gd name="T35" fmla="*/ 3749 h 3764"/>
                  <a:gd name="T36" fmla="*/ 381 w 3763"/>
                  <a:gd name="T37" fmla="*/ 3728 h 3764"/>
                  <a:gd name="T38" fmla="*/ 419 w 3763"/>
                  <a:gd name="T39" fmla="*/ 3698 h 3764"/>
                  <a:gd name="T40" fmla="*/ 451 w 3763"/>
                  <a:gd name="T41" fmla="*/ 3663 h 3764"/>
                  <a:gd name="T42" fmla="*/ 476 w 3763"/>
                  <a:gd name="T43" fmla="*/ 3621 h 3764"/>
                  <a:gd name="T44" fmla="*/ 493 w 3763"/>
                  <a:gd name="T45" fmla="*/ 3576 h 3764"/>
                  <a:gd name="T46" fmla="*/ 501 w 3763"/>
                  <a:gd name="T47" fmla="*/ 3526 h 3764"/>
                  <a:gd name="T48" fmla="*/ 537 w 3763"/>
                  <a:gd name="T49" fmla="*/ 3054 h 3764"/>
                  <a:gd name="T50" fmla="*/ 684 w 3763"/>
                  <a:gd name="T51" fmla="*/ 2478 h 3764"/>
                  <a:gd name="T52" fmla="*/ 937 w 3763"/>
                  <a:gd name="T53" fmla="*/ 1952 h 3764"/>
                  <a:gd name="T54" fmla="*/ 1283 w 3763"/>
                  <a:gd name="T55" fmla="*/ 1488 h 3764"/>
                  <a:gd name="T56" fmla="*/ 1711 w 3763"/>
                  <a:gd name="T57" fmla="*/ 1100 h 3764"/>
                  <a:gd name="T58" fmla="*/ 2208 w 3763"/>
                  <a:gd name="T59" fmla="*/ 799 h 3764"/>
                  <a:gd name="T60" fmla="*/ 2760 w 3763"/>
                  <a:gd name="T61" fmla="*/ 596 h 3764"/>
                  <a:gd name="T62" fmla="*/ 3358 w 3763"/>
                  <a:gd name="T63" fmla="*/ 506 h 3764"/>
                  <a:gd name="T64" fmla="*/ 3550 w 3763"/>
                  <a:gd name="T65" fmla="*/ 499 h 3764"/>
                  <a:gd name="T66" fmla="*/ 3599 w 3763"/>
                  <a:gd name="T67" fmla="*/ 487 h 3764"/>
                  <a:gd name="T68" fmla="*/ 3643 w 3763"/>
                  <a:gd name="T69" fmla="*/ 466 h 3764"/>
                  <a:gd name="T70" fmla="*/ 3681 w 3763"/>
                  <a:gd name="T71" fmla="*/ 437 h 3764"/>
                  <a:gd name="T72" fmla="*/ 3713 w 3763"/>
                  <a:gd name="T73" fmla="*/ 402 h 3764"/>
                  <a:gd name="T74" fmla="*/ 3738 w 3763"/>
                  <a:gd name="T75" fmla="*/ 359 h 3764"/>
                  <a:gd name="T76" fmla="*/ 3755 w 3763"/>
                  <a:gd name="T77" fmla="*/ 313 h 3764"/>
                  <a:gd name="T78" fmla="*/ 3763 w 3763"/>
                  <a:gd name="T79" fmla="*/ 264 h 3764"/>
                  <a:gd name="T80" fmla="*/ 3760 w 3763"/>
                  <a:gd name="T81" fmla="*/ 213 h 3764"/>
                  <a:gd name="T82" fmla="*/ 3748 w 3763"/>
                  <a:gd name="T83" fmla="*/ 165 h 3764"/>
                  <a:gd name="T84" fmla="*/ 3727 w 3763"/>
                  <a:gd name="T85" fmla="*/ 120 h 3764"/>
                  <a:gd name="T86" fmla="*/ 3698 w 3763"/>
                  <a:gd name="T87" fmla="*/ 82 h 3764"/>
                  <a:gd name="T88" fmla="*/ 3663 w 3763"/>
                  <a:gd name="T89" fmla="*/ 50 h 3764"/>
                  <a:gd name="T90" fmla="*/ 3621 w 3763"/>
                  <a:gd name="T91" fmla="*/ 25 h 3764"/>
                  <a:gd name="T92" fmla="*/ 3574 w 3763"/>
                  <a:gd name="T93" fmla="*/ 8 h 3764"/>
                  <a:gd name="T94" fmla="*/ 3525 w 3763"/>
                  <a:gd name="T95" fmla="*/ 0 h 3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763" h="3764">
                    <a:moveTo>
                      <a:pt x="3512" y="0"/>
                    </a:moveTo>
                    <a:lnTo>
                      <a:pt x="3332" y="5"/>
                    </a:lnTo>
                    <a:lnTo>
                      <a:pt x="3153" y="18"/>
                    </a:lnTo>
                    <a:lnTo>
                      <a:pt x="2977" y="40"/>
                    </a:lnTo>
                    <a:lnTo>
                      <a:pt x="2805" y="71"/>
                    </a:lnTo>
                    <a:lnTo>
                      <a:pt x="2634" y="110"/>
                    </a:lnTo>
                    <a:lnTo>
                      <a:pt x="2467" y="158"/>
                    </a:lnTo>
                    <a:lnTo>
                      <a:pt x="2305" y="213"/>
                    </a:lnTo>
                    <a:lnTo>
                      <a:pt x="2145" y="276"/>
                    </a:lnTo>
                    <a:lnTo>
                      <a:pt x="1990" y="346"/>
                    </a:lnTo>
                    <a:lnTo>
                      <a:pt x="1838" y="424"/>
                    </a:lnTo>
                    <a:lnTo>
                      <a:pt x="1691" y="509"/>
                    </a:lnTo>
                    <a:lnTo>
                      <a:pt x="1548" y="600"/>
                    </a:lnTo>
                    <a:lnTo>
                      <a:pt x="1411" y="698"/>
                    </a:lnTo>
                    <a:lnTo>
                      <a:pt x="1278" y="802"/>
                    </a:lnTo>
                    <a:lnTo>
                      <a:pt x="1151" y="912"/>
                    </a:lnTo>
                    <a:lnTo>
                      <a:pt x="1028" y="1029"/>
                    </a:lnTo>
                    <a:lnTo>
                      <a:pt x="912" y="1151"/>
                    </a:lnTo>
                    <a:lnTo>
                      <a:pt x="801" y="1279"/>
                    </a:lnTo>
                    <a:lnTo>
                      <a:pt x="697" y="1411"/>
                    </a:lnTo>
                    <a:lnTo>
                      <a:pt x="600" y="1549"/>
                    </a:lnTo>
                    <a:lnTo>
                      <a:pt x="508" y="1691"/>
                    </a:lnTo>
                    <a:lnTo>
                      <a:pt x="423" y="1839"/>
                    </a:lnTo>
                    <a:lnTo>
                      <a:pt x="346" y="1990"/>
                    </a:lnTo>
                    <a:lnTo>
                      <a:pt x="276" y="2146"/>
                    </a:lnTo>
                    <a:lnTo>
                      <a:pt x="212" y="2305"/>
                    </a:lnTo>
                    <a:lnTo>
                      <a:pt x="157" y="2468"/>
                    </a:lnTo>
                    <a:lnTo>
                      <a:pt x="110" y="2635"/>
                    </a:lnTo>
                    <a:lnTo>
                      <a:pt x="71" y="2805"/>
                    </a:lnTo>
                    <a:lnTo>
                      <a:pt x="40" y="2978"/>
                    </a:lnTo>
                    <a:lnTo>
                      <a:pt x="18" y="3153"/>
                    </a:lnTo>
                    <a:lnTo>
                      <a:pt x="5" y="3332"/>
                    </a:lnTo>
                    <a:lnTo>
                      <a:pt x="0" y="3513"/>
                    </a:lnTo>
                    <a:lnTo>
                      <a:pt x="0" y="3526"/>
                    </a:lnTo>
                    <a:lnTo>
                      <a:pt x="1" y="3539"/>
                    </a:lnTo>
                    <a:lnTo>
                      <a:pt x="3" y="3551"/>
                    </a:lnTo>
                    <a:lnTo>
                      <a:pt x="5" y="3563"/>
                    </a:lnTo>
                    <a:lnTo>
                      <a:pt x="8" y="3576"/>
                    </a:lnTo>
                    <a:lnTo>
                      <a:pt x="11" y="3587"/>
                    </a:lnTo>
                    <a:lnTo>
                      <a:pt x="15" y="3599"/>
                    </a:lnTo>
                    <a:lnTo>
                      <a:pt x="20" y="3610"/>
                    </a:lnTo>
                    <a:lnTo>
                      <a:pt x="25" y="3621"/>
                    </a:lnTo>
                    <a:lnTo>
                      <a:pt x="30" y="3632"/>
                    </a:lnTo>
                    <a:lnTo>
                      <a:pt x="36" y="3643"/>
                    </a:lnTo>
                    <a:lnTo>
                      <a:pt x="43" y="3653"/>
                    </a:lnTo>
                    <a:lnTo>
                      <a:pt x="50" y="3663"/>
                    </a:lnTo>
                    <a:lnTo>
                      <a:pt x="57" y="3672"/>
                    </a:lnTo>
                    <a:lnTo>
                      <a:pt x="65" y="3681"/>
                    </a:lnTo>
                    <a:lnTo>
                      <a:pt x="73" y="3690"/>
                    </a:lnTo>
                    <a:lnTo>
                      <a:pt x="82" y="3698"/>
                    </a:lnTo>
                    <a:lnTo>
                      <a:pt x="91" y="3706"/>
                    </a:lnTo>
                    <a:lnTo>
                      <a:pt x="100" y="3713"/>
                    </a:lnTo>
                    <a:lnTo>
                      <a:pt x="110" y="3721"/>
                    </a:lnTo>
                    <a:lnTo>
                      <a:pt x="120" y="3728"/>
                    </a:lnTo>
                    <a:lnTo>
                      <a:pt x="131" y="3734"/>
                    </a:lnTo>
                    <a:lnTo>
                      <a:pt x="142" y="3739"/>
                    </a:lnTo>
                    <a:lnTo>
                      <a:pt x="153" y="3744"/>
                    </a:lnTo>
                    <a:lnTo>
                      <a:pt x="164" y="3749"/>
                    </a:lnTo>
                    <a:lnTo>
                      <a:pt x="176" y="3753"/>
                    </a:lnTo>
                    <a:lnTo>
                      <a:pt x="188" y="3756"/>
                    </a:lnTo>
                    <a:lnTo>
                      <a:pt x="200" y="3759"/>
                    </a:lnTo>
                    <a:lnTo>
                      <a:pt x="212" y="3761"/>
                    </a:lnTo>
                    <a:lnTo>
                      <a:pt x="224" y="3763"/>
                    </a:lnTo>
                    <a:lnTo>
                      <a:pt x="237" y="3764"/>
                    </a:lnTo>
                    <a:lnTo>
                      <a:pt x="250" y="3764"/>
                    </a:lnTo>
                    <a:lnTo>
                      <a:pt x="264" y="3764"/>
                    </a:lnTo>
                    <a:lnTo>
                      <a:pt x="276" y="3763"/>
                    </a:lnTo>
                    <a:lnTo>
                      <a:pt x="289" y="3761"/>
                    </a:lnTo>
                    <a:lnTo>
                      <a:pt x="301" y="3759"/>
                    </a:lnTo>
                    <a:lnTo>
                      <a:pt x="313" y="3756"/>
                    </a:lnTo>
                    <a:lnTo>
                      <a:pt x="325" y="3753"/>
                    </a:lnTo>
                    <a:lnTo>
                      <a:pt x="337" y="3749"/>
                    </a:lnTo>
                    <a:lnTo>
                      <a:pt x="348" y="3744"/>
                    </a:lnTo>
                    <a:lnTo>
                      <a:pt x="359" y="3739"/>
                    </a:lnTo>
                    <a:lnTo>
                      <a:pt x="370" y="3734"/>
                    </a:lnTo>
                    <a:lnTo>
                      <a:pt x="381" y="3728"/>
                    </a:lnTo>
                    <a:lnTo>
                      <a:pt x="391" y="3721"/>
                    </a:lnTo>
                    <a:lnTo>
                      <a:pt x="401" y="3713"/>
                    </a:lnTo>
                    <a:lnTo>
                      <a:pt x="410" y="3706"/>
                    </a:lnTo>
                    <a:lnTo>
                      <a:pt x="419" y="3698"/>
                    </a:lnTo>
                    <a:lnTo>
                      <a:pt x="428" y="3690"/>
                    </a:lnTo>
                    <a:lnTo>
                      <a:pt x="436" y="3681"/>
                    </a:lnTo>
                    <a:lnTo>
                      <a:pt x="444" y="3672"/>
                    </a:lnTo>
                    <a:lnTo>
                      <a:pt x="451" y="3663"/>
                    </a:lnTo>
                    <a:lnTo>
                      <a:pt x="458" y="3653"/>
                    </a:lnTo>
                    <a:lnTo>
                      <a:pt x="465" y="3643"/>
                    </a:lnTo>
                    <a:lnTo>
                      <a:pt x="471" y="3632"/>
                    </a:lnTo>
                    <a:lnTo>
                      <a:pt x="476" y="3621"/>
                    </a:lnTo>
                    <a:lnTo>
                      <a:pt x="481" y="3610"/>
                    </a:lnTo>
                    <a:lnTo>
                      <a:pt x="486" y="3599"/>
                    </a:lnTo>
                    <a:lnTo>
                      <a:pt x="490" y="3587"/>
                    </a:lnTo>
                    <a:lnTo>
                      <a:pt x="493" y="3576"/>
                    </a:lnTo>
                    <a:lnTo>
                      <a:pt x="496" y="3563"/>
                    </a:lnTo>
                    <a:lnTo>
                      <a:pt x="498" y="3551"/>
                    </a:lnTo>
                    <a:lnTo>
                      <a:pt x="500" y="3539"/>
                    </a:lnTo>
                    <a:lnTo>
                      <a:pt x="501" y="3526"/>
                    </a:lnTo>
                    <a:lnTo>
                      <a:pt x="501" y="3513"/>
                    </a:lnTo>
                    <a:lnTo>
                      <a:pt x="505" y="3358"/>
                    </a:lnTo>
                    <a:lnTo>
                      <a:pt x="517" y="3205"/>
                    </a:lnTo>
                    <a:lnTo>
                      <a:pt x="537" y="3054"/>
                    </a:lnTo>
                    <a:lnTo>
                      <a:pt x="563" y="2907"/>
                    </a:lnTo>
                    <a:lnTo>
                      <a:pt x="596" y="2760"/>
                    </a:lnTo>
                    <a:lnTo>
                      <a:pt x="637" y="2618"/>
                    </a:lnTo>
                    <a:lnTo>
                      <a:pt x="684" y="2478"/>
                    </a:lnTo>
                    <a:lnTo>
                      <a:pt x="738" y="2341"/>
                    </a:lnTo>
                    <a:lnTo>
                      <a:pt x="798" y="2208"/>
                    </a:lnTo>
                    <a:lnTo>
                      <a:pt x="865" y="2078"/>
                    </a:lnTo>
                    <a:lnTo>
                      <a:pt x="937" y="1952"/>
                    </a:lnTo>
                    <a:lnTo>
                      <a:pt x="1015" y="1830"/>
                    </a:lnTo>
                    <a:lnTo>
                      <a:pt x="1100" y="1711"/>
                    </a:lnTo>
                    <a:lnTo>
                      <a:pt x="1189" y="1598"/>
                    </a:lnTo>
                    <a:lnTo>
                      <a:pt x="1283" y="1488"/>
                    </a:lnTo>
                    <a:lnTo>
                      <a:pt x="1384" y="1384"/>
                    </a:lnTo>
                    <a:lnTo>
                      <a:pt x="1488" y="1285"/>
                    </a:lnTo>
                    <a:lnTo>
                      <a:pt x="1597" y="1189"/>
                    </a:lnTo>
                    <a:lnTo>
                      <a:pt x="1711" y="1100"/>
                    </a:lnTo>
                    <a:lnTo>
                      <a:pt x="1829" y="1017"/>
                    </a:lnTo>
                    <a:lnTo>
                      <a:pt x="1952" y="937"/>
                    </a:lnTo>
                    <a:lnTo>
                      <a:pt x="2077" y="865"/>
                    </a:lnTo>
                    <a:lnTo>
                      <a:pt x="2208" y="799"/>
                    </a:lnTo>
                    <a:lnTo>
                      <a:pt x="2340" y="739"/>
                    </a:lnTo>
                    <a:lnTo>
                      <a:pt x="2478" y="685"/>
                    </a:lnTo>
                    <a:lnTo>
                      <a:pt x="2617" y="637"/>
                    </a:lnTo>
                    <a:lnTo>
                      <a:pt x="2760" y="596"/>
                    </a:lnTo>
                    <a:lnTo>
                      <a:pt x="2906" y="563"/>
                    </a:lnTo>
                    <a:lnTo>
                      <a:pt x="3054" y="537"/>
                    </a:lnTo>
                    <a:lnTo>
                      <a:pt x="3204" y="517"/>
                    </a:lnTo>
                    <a:lnTo>
                      <a:pt x="3358" y="506"/>
                    </a:lnTo>
                    <a:lnTo>
                      <a:pt x="3512" y="502"/>
                    </a:lnTo>
                    <a:lnTo>
                      <a:pt x="3525" y="502"/>
                    </a:lnTo>
                    <a:lnTo>
                      <a:pt x="3538" y="501"/>
                    </a:lnTo>
                    <a:lnTo>
                      <a:pt x="3550" y="499"/>
                    </a:lnTo>
                    <a:lnTo>
                      <a:pt x="3562" y="497"/>
                    </a:lnTo>
                    <a:lnTo>
                      <a:pt x="3574" y="494"/>
                    </a:lnTo>
                    <a:lnTo>
                      <a:pt x="3587" y="491"/>
                    </a:lnTo>
                    <a:lnTo>
                      <a:pt x="3599" y="487"/>
                    </a:lnTo>
                    <a:lnTo>
                      <a:pt x="3610" y="482"/>
                    </a:lnTo>
                    <a:lnTo>
                      <a:pt x="3621" y="477"/>
                    </a:lnTo>
                    <a:lnTo>
                      <a:pt x="3632" y="472"/>
                    </a:lnTo>
                    <a:lnTo>
                      <a:pt x="3643" y="466"/>
                    </a:lnTo>
                    <a:lnTo>
                      <a:pt x="3653" y="459"/>
                    </a:lnTo>
                    <a:lnTo>
                      <a:pt x="3663" y="452"/>
                    </a:lnTo>
                    <a:lnTo>
                      <a:pt x="3672" y="445"/>
                    </a:lnTo>
                    <a:lnTo>
                      <a:pt x="3681" y="437"/>
                    </a:lnTo>
                    <a:lnTo>
                      <a:pt x="3690" y="429"/>
                    </a:lnTo>
                    <a:lnTo>
                      <a:pt x="3698" y="420"/>
                    </a:lnTo>
                    <a:lnTo>
                      <a:pt x="3706" y="411"/>
                    </a:lnTo>
                    <a:lnTo>
                      <a:pt x="3713" y="402"/>
                    </a:lnTo>
                    <a:lnTo>
                      <a:pt x="3720" y="391"/>
                    </a:lnTo>
                    <a:lnTo>
                      <a:pt x="3727" y="381"/>
                    </a:lnTo>
                    <a:lnTo>
                      <a:pt x="3733" y="370"/>
                    </a:lnTo>
                    <a:lnTo>
                      <a:pt x="3738" y="359"/>
                    </a:lnTo>
                    <a:lnTo>
                      <a:pt x="3743" y="348"/>
                    </a:lnTo>
                    <a:lnTo>
                      <a:pt x="3748" y="337"/>
                    </a:lnTo>
                    <a:lnTo>
                      <a:pt x="3752" y="325"/>
                    </a:lnTo>
                    <a:lnTo>
                      <a:pt x="3755" y="313"/>
                    </a:lnTo>
                    <a:lnTo>
                      <a:pt x="3758" y="301"/>
                    </a:lnTo>
                    <a:lnTo>
                      <a:pt x="3760" y="289"/>
                    </a:lnTo>
                    <a:lnTo>
                      <a:pt x="3762" y="276"/>
                    </a:lnTo>
                    <a:lnTo>
                      <a:pt x="3763" y="264"/>
                    </a:lnTo>
                    <a:lnTo>
                      <a:pt x="3763" y="251"/>
                    </a:lnTo>
                    <a:lnTo>
                      <a:pt x="3763" y="238"/>
                    </a:lnTo>
                    <a:lnTo>
                      <a:pt x="3762" y="225"/>
                    </a:lnTo>
                    <a:lnTo>
                      <a:pt x="3760" y="213"/>
                    </a:lnTo>
                    <a:lnTo>
                      <a:pt x="3758" y="201"/>
                    </a:lnTo>
                    <a:lnTo>
                      <a:pt x="3755" y="188"/>
                    </a:lnTo>
                    <a:lnTo>
                      <a:pt x="3752" y="177"/>
                    </a:lnTo>
                    <a:lnTo>
                      <a:pt x="3748" y="165"/>
                    </a:lnTo>
                    <a:lnTo>
                      <a:pt x="3743" y="154"/>
                    </a:lnTo>
                    <a:lnTo>
                      <a:pt x="3738" y="143"/>
                    </a:lnTo>
                    <a:lnTo>
                      <a:pt x="3733" y="132"/>
                    </a:lnTo>
                    <a:lnTo>
                      <a:pt x="3727" y="120"/>
                    </a:lnTo>
                    <a:lnTo>
                      <a:pt x="3720" y="110"/>
                    </a:lnTo>
                    <a:lnTo>
                      <a:pt x="3713" y="100"/>
                    </a:lnTo>
                    <a:lnTo>
                      <a:pt x="3706" y="91"/>
                    </a:lnTo>
                    <a:lnTo>
                      <a:pt x="3698" y="82"/>
                    </a:lnTo>
                    <a:lnTo>
                      <a:pt x="3690" y="73"/>
                    </a:lnTo>
                    <a:lnTo>
                      <a:pt x="3681" y="65"/>
                    </a:lnTo>
                    <a:lnTo>
                      <a:pt x="3672" y="57"/>
                    </a:lnTo>
                    <a:lnTo>
                      <a:pt x="3663" y="50"/>
                    </a:lnTo>
                    <a:lnTo>
                      <a:pt x="3653" y="43"/>
                    </a:lnTo>
                    <a:lnTo>
                      <a:pt x="3643" y="36"/>
                    </a:lnTo>
                    <a:lnTo>
                      <a:pt x="3632" y="30"/>
                    </a:lnTo>
                    <a:lnTo>
                      <a:pt x="3621" y="25"/>
                    </a:lnTo>
                    <a:lnTo>
                      <a:pt x="3610" y="20"/>
                    </a:lnTo>
                    <a:lnTo>
                      <a:pt x="3599" y="15"/>
                    </a:lnTo>
                    <a:lnTo>
                      <a:pt x="3587" y="11"/>
                    </a:lnTo>
                    <a:lnTo>
                      <a:pt x="3574" y="8"/>
                    </a:lnTo>
                    <a:lnTo>
                      <a:pt x="3562" y="5"/>
                    </a:lnTo>
                    <a:lnTo>
                      <a:pt x="3550" y="3"/>
                    </a:lnTo>
                    <a:lnTo>
                      <a:pt x="3538" y="1"/>
                    </a:lnTo>
                    <a:lnTo>
                      <a:pt x="3525" y="0"/>
                    </a:lnTo>
                    <a:lnTo>
                      <a:pt x="35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16" name="íṣļïḑé"/>
            <p:cNvSpPr txBox="1"/>
            <p:nvPr/>
          </p:nvSpPr>
          <p:spPr>
            <a:xfrm>
              <a:off x="624999" y="5233729"/>
              <a:ext cx="3506431" cy="53553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ïş1íde"/>
            <p:cNvSpPr txBox="1"/>
            <p:nvPr/>
          </p:nvSpPr>
          <p:spPr>
            <a:xfrm>
              <a:off x="2825415" y="4924710"/>
              <a:ext cx="1261884" cy="307777"/>
            </a:xfrm>
            <a:prstGeom prst="rect">
              <a:avLst/>
            </a:prstGeom>
            <a:noFill/>
          </p:spPr>
          <p:txBody>
            <a:bodyPr wrap="none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8" name="iṡlïďê"/>
            <p:cNvSpPr txBox="1"/>
            <p:nvPr/>
          </p:nvSpPr>
          <p:spPr>
            <a:xfrm>
              <a:off x="1858165" y="3964657"/>
              <a:ext cx="3506431" cy="53553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9" name="íṩḻîḓé"/>
            <p:cNvSpPr txBox="1"/>
            <p:nvPr/>
          </p:nvSpPr>
          <p:spPr>
            <a:xfrm>
              <a:off x="4058581" y="3655638"/>
              <a:ext cx="1261884" cy="307777"/>
            </a:xfrm>
            <a:prstGeom prst="rect">
              <a:avLst/>
            </a:prstGeom>
            <a:noFill/>
          </p:spPr>
          <p:txBody>
            <a:bodyPr wrap="none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0" name="işļiďê"/>
            <p:cNvSpPr txBox="1"/>
            <p:nvPr/>
          </p:nvSpPr>
          <p:spPr>
            <a:xfrm>
              <a:off x="3469030" y="2748827"/>
              <a:ext cx="3506431" cy="53553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1" name="ïśľiďè"/>
            <p:cNvSpPr txBox="1"/>
            <p:nvPr/>
          </p:nvSpPr>
          <p:spPr>
            <a:xfrm>
              <a:off x="5669446" y="2439808"/>
              <a:ext cx="1261884" cy="307777"/>
            </a:xfrm>
            <a:prstGeom prst="rect">
              <a:avLst/>
            </a:prstGeom>
            <a:noFill/>
          </p:spPr>
          <p:txBody>
            <a:bodyPr wrap="none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2" name="î$1ïďè"/>
            <p:cNvSpPr txBox="1"/>
            <p:nvPr/>
          </p:nvSpPr>
          <p:spPr>
            <a:xfrm>
              <a:off x="5563220" y="1712115"/>
              <a:ext cx="3506431" cy="53553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2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2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23" name="iŝḷiďê"/>
            <p:cNvSpPr txBox="1"/>
            <p:nvPr/>
          </p:nvSpPr>
          <p:spPr>
            <a:xfrm>
              <a:off x="7763636" y="1403096"/>
              <a:ext cx="1261884" cy="307777"/>
            </a:xfrm>
            <a:prstGeom prst="rect">
              <a:avLst/>
            </a:prstGeom>
            <a:noFill/>
          </p:spPr>
          <p:txBody>
            <a:bodyPr wrap="none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24" name="íṡḻíḍé"/>
            <p:cNvGrpSpPr/>
            <p:nvPr/>
          </p:nvGrpSpPr>
          <p:grpSpPr>
            <a:xfrm flipH="1">
              <a:off x="6215574" y="3929654"/>
              <a:ext cx="1952833" cy="492863"/>
              <a:chOff x="2756450" y="2662215"/>
              <a:chExt cx="1952833" cy="492863"/>
            </a:xfrm>
          </p:grpSpPr>
          <p:grpSp>
            <p:nvGrpSpPr>
              <p:cNvPr id="39" name="ïŝḷiḑe"/>
              <p:cNvGrpSpPr/>
              <p:nvPr/>
            </p:nvGrpSpPr>
            <p:grpSpPr>
              <a:xfrm>
                <a:off x="2756450" y="2757465"/>
                <a:ext cx="1775413" cy="397613"/>
                <a:chOff x="2756450" y="2757465"/>
                <a:chExt cx="1775413" cy="397613"/>
              </a:xfrm>
            </p:grpSpPr>
            <p:cxnSp>
              <p:nvCxnSpPr>
                <p:cNvPr id="41" name="Straight Connector 87"/>
                <p:cNvCxnSpPr/>
                <p:nvPr/>
              </p:nvCxnSpPr>
              <p:spPr>
                <a:xfrm flipH="1">
                  <a:off x="2756450" y="2757465"/>
                  <a:ext cx="1216648" cy="397613"/>
                </a:xfrm>
                <a:prstGeom prst="line">
                  <a:avLst/>
                </a:prstGeom>
                <a:ln w="12700">
                  <a:solidFill>
                    <a:srgbClr val="E8D13B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88"/>
                <p:cNvCxnSpPr/>
                <p:nvPr/>
              </p:nvCxnSpPr>
              <p:spPr>
                <a:xfrm flipH="1" flipV="1">
                  <a:off x="3973098" y="2757465"/>
                  <a:ext cx="558765" cy="907"/>
                </a:xfrm>
                <a:prstGeom prst="line">
                  <a:avLst/>
                </a:prstGeom>
                <a:ln w="12700">
                  <a:solidFill>
                    <a:srgbClr val="E8D13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îSḻíḓé"/>
              <p:cNvSpPr/>
              <p:nvPr/>
            </p:nvSpPr>
            <p:spPr>
              <a:xfrm>
                <a:off x="4518783" y="2662215"/>
                <a:ext cx="190500" cy="190500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5" name="ïŝḻîḑè"/>
            <p:cNvGrpSpPr/>
            <p:nvPr/>
          </p:nvGrpSpPr>
          <p:grpSpPr>
            <a:xfrm flipH="1">
              <a:off x="7855127" y="2767097"/>
              <a:ext cx="1407148" cy="661903"/>
              <a:chOff x="3302135" y="2662215"/>
              <a:chExt cx="1407148" cy="661903"/>
            </a:xfrm>
          </p:grpSpPr>
          <p:cxnSp>
            <p:nvCxnSpPr>
              <p:cNvPr id="37" name="Straight Connector 90"/>
              <p:cNvCxnSpPr>
                <a:stCxn id="38" idx="2"/>
              </p:cNvCxnSpPr>
              <p:nvPr/>
            </p:nvCxnSpPr>
            <p:spPr>
              <a:xfrm flipH="1">
                <a:off x="3302135" y="2757465"/>
                <a:ext cx="1216648" cy="566653"/>
              </a:xfrm>
              <a:prstGeom prst="line">
                <a:avLst/>
              </a:prstGeom>
              <a:ln w="12700">
                <a:solidFill>
                  <a:srgbClr val="E8D13B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ïŝḻiďé"/>
              <p:cNvSpPr/>
              <p:nvPr/>
            </p:nvSpPr>
            <p:spPr>
              <a:xfrm>
                <a:off x="4518783" y="2662215"/>
                <a:ext cx="190500" cy="190500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26" name="iṩľíďè"/>
            <p:cNvGrpSpPr/>
            <p:nvPr/>
          </p:nvGrpSpPr>
          <p:grpSpPr>
            <a:xfrm flipH="1">
              <a:off x="9770786" y="2110669"/>
              <a:ext cx="891635" cy="751678"/>
              <a:chOff x="4005178" y="3066762"/>
              <a:chExt cx="891635" cy="751678"/>
            </a:xfrm>
          </p:grpSpPr>
          <p:cxnSp>
            <p:nvCxnSpPr>
              <p:cNvPr id="35" name="Straight Connector 93"/>
              <p:cNvCxnSpPr>
                <a:stCxn id="36" idx="3"/>
              </p:cNvCxnSpPr>
              <p:nvPr/>
            </p:nvCxnSpPr>
            <p:spPr>
              <a:xfrm flipH="1">
                <a:off x="4005178" y="3229364"/>
                <a:ext cx="729033" cy="589076"/>
              </a:xfrm>
              <a:prstGeom prst="line">
                <a:avLst/>
              </a:prstGeom>
              <a:ln w="12700">
                <a:solidFill>
                  <a:srgbClr val="E8D13B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iṣ1iḑé"/>
              <p:cNvSpPr/>
              <p:nvPr/>
            </p:nvSpPr>
            <p:spPr>
              <a:xfrm>
                <a:off x="4706313" y="3066762"/>
                <a:ext cx="190500" cy="190500"/>
              </a:xfrm>
              <a:prstGeom prst="ellipse">
                <a:avLst/>
              </a:prstGeom>
              <a:solidFill>
                <a:srgbClr val="E8D1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27" name="îšľïdé"/>
            <p:cNvSpPr/>
            <p:nvPr/>
          </p:nvSpPr>
          <p:spPr>
            <a:xfrm>
              <a:off x="7051661" y="2512363"/>
              <a:ext cx="736265" cy="736265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28" name="isḻiďè"/>
            <p:cNvGrpSpPr/>
            <p:nvPr/>
          </p:nvGrpSpPr>
          <p:grpSpPr>
            <a:xfrm>
              <a:off x="7231041" y="2719947"/>
              <a:ext cx="377503" cy="353204"/>
              <a:chOff x="6964363" y="2108200"/>
              <a:chExt cx="690562" cy="646113"/>
            </a:xfrm>
            <a:solidFill>
              <a:schemeClr val="bg1"/>
            </a:solidFill>
          </p:grpSpPr>
          <p:sp>
            <p:nvSpPr>
              <p:cNvPr id="33" name="ïṥļîḑe"/>
              <p:cNvSpPr/>
              <p:nvPr/>
            </p:nvSpPr>
            <p:spPr bwMode="auto">
              <a:xfrm>
                <a:off x="7050088" y="2193925"/>
                <a:ext cx="519112" cy="344488"/>
              </a:xfrm>
              <a:custGeom>
                <a:avLst/>
                <a:gdLst>
                  <a:gd name="T0" fmla="*/ 503 w 12071"/>
                  <a:gd name="T1" fmla="*/ 502 h 8033"/>
                  <a:gd name="T2" fmla="*/ 11568 w 12071"/>
                  <a:gd name="T3" fmla="*/ 0 h 8033"/>
                  <a:gd name="T4" fmla="*/ 452 w 12071"/>
                  <a:gd name="T5" fmla="*/ 5 h 8033"/>
                  <a:gd name="T6" fmla="*/ 377 w 12071"/>
                  <a:gd name="T7" fmla="*/ 18 h 8033"/>
                  <a:gd name="T8" fmla="*/ 307 w 12071"/>
                  <a:gd name="T9" fmla="*/ 41 h 8033"/>
                  <a:gd name="T10" fmla="*/ 242 w 12071"/>
                  <a:gd name="T11" fmla="*/ 74 h 8033"/>
                  <a:gd name="T12" fmla="*/ 183 w 12071"/>
                  <a:gd name="T13" fmla="*/ 116 h 8033"/>
                  <a:gd name="T14" fmla="*/ 131 w 12071"/>
                  <a:gd name="T15" fmla="*/ 166 h 8033"/>
                  <a:gd name="T16" fmla="*/ 85 w 12071"/>
                  <a:gd name="T17" fmla="*/ 222 h 8033"/>
                  <a:gd name="T18" fmla="*/ 49 w 12071"/>
                  <a:gd name="T19" fmla="*/ 284 h 8033"/>
                  <a:gd name="T20" fmla="*/ 22 w 12071"/>
                  <a:gd name="T21" fmla="*/ 353 h 8033"/>
                  <a:gd name="T22" fmla="*/ 6 w 12071"/>
                  <a:gd name="T23" fmla="*/ 426 h 8033"/>
                  <a:gd name="T24" fmla="*/ 0 w 12071"/>
                  <a:gd name="T25" fmla="*/ 502 h 8033"/>
                  <a:gd name="T26" fmla="*/ 3 w 12071"/>
                  <a:gd name="T27" fmla="*/ 7582 h 8033"/>
                  <a:gd name="T28" fmla="*/ 16 w 12071"/>
                  <a:gd name="T29" fmla="*/ 7656 h 8033"/>
                  <a:gd name="T30" fmla="*/ 39 w 12071"/>
                  <a:gd name="T31" fmla="*/ 7726 h 8033"/>
                  <a:gd name="T32" fmla="*/ 72 w 12071"/>
                  <a:gd name="T33" fmla="*/ 7792 h 8033"/>
                  <a:gd name="T34" fmla="*/ 115 w 12071"/>
                  <a:gd name="T35" fmla="*/ 7850 h 8033"/>
                  <a:gd name="T36" fmla="*/ 165 w 12071"/>
                  <a:gd name="T37" fmla="*/ 7902 h 8033"/>
                  <a:gd name="T38" fmla="*/ 221 w 12071"/>
                  <a:gd name="T39" fmla="*/ 7947 h 8033"/>
                  <a:gd name="T40" fmla="*/ 285 w 12071"/>
                  <a:gd name="T41" fmla="*/ 7983 h 8033"/>
                  <a:gd name="T42" fmla="*/ 353 w 12071"/>
                  <a:gd name="T43" fmla="*/ 8011 h 8033"/>
                  <a:gd name="T44" fmla="*/ 426 w 12071"/>
                  <a:gd name="T45" fmla="*/ 8027 h 8033"/>
                  <a:gd name="T46" fmla="*/ 503 w 12071"/>
                  <a:gd name="T47" fmla="*/ 8033 h 8033"/>
                  <a:gd name="T48" fmla="*/ 11619 w 12071"/>
                  <a:gd name="T49" fmla="*/ 8030 h 8033"/>
                  <a:gd name="T50" fmla="*/ 11694 w 12071"/>
                  <a:gd name="T51" fmla="*/ 8017 h 8033"/>
                  <a:gd name="T52" fmla="*/ 11764 w 12071"/>
                  <a:gd name="T53" fmla="*/ 7994 h 8033"/>
                  <a:gd name="T54" fmla="*/ 11829 w 12071"/>
                  <a:gd name="T55" fmla="*/ 7960 h 8033"/>
                  <a:gd name="T56" fmla="*/ 11888 w 12071"/>
                  <a:gd name="T57" fmla="*/ 7918 h 8033"/>
                  <a:gd name="T58" fmla="*/ 11940 w 12071"/>
                  <a:gd name="T59" fmla="*/ 7868 h 8033"/>
                  <a:gd name="T60" fmla="*/ 11986 w 12071"/>
                  <a:gd name="T61" fmla="*/ 7812 h 8033"/>
                  <a:gd name="T62" fmla="*/ 12022 w 12071"/>
                  <a:gd name="T63" fmla="*/ 7749 h 8033"/>
                  <a:gd name="T64" fmla="*/ 12049 w 12071"/>
                  <a:gd name="T65" fmla="*/ 7680 h 8033"/>
                  <a:gd name="T66" fmla="*/ 12065 w 12071"/>
                  <a:gd name="T67" fmla="*/ 7607 h 8033"/>
                  <a:gd name="T68" fmla="*/ 12071 w 12071"/>
                  <a:gd name="T69" fmla="*/ 7531 h 8033"/>
                  <a:gd name="T70" fmla="*/ 12068 w 12071"/>
                  <a:gd name="T71" fmla="*/ 451 h 8033"/>
                  <a:gd name="T72" fmla="*/ 12055 w 12071"/>
                  <a:gd name="T73" fmla="*/ 377 h 8033"/>
                  <a:gd name="T74" fmla="*/ 12032 w 12071"/>
                  <a:gd name="T75" fmla="*/ 306 h 8033"/>
                  <a:gd name="T76" fmla="*/ 11999 w 12071"/>
                  <a:gd name="T77" fmla="*/ 242 h 8033"/>
                  <a:gd name="T78" fmla="*/ 11956 w 12071"/>
                  <a:gd name="T79" fmla="*/ 183 h 8033"/>
                  <a:gd name="T80" fmla="*/ 11906 w 12071"/>
                  <a:gd name="T81" fmla="*/ 131 h 8033"/>
                  <a:gd name="T82" fmla="*/ 11850 w 12071"/>
                  <a:gd name="T83" fmla="*/ 85 h 8033"/>
                  <a:gd name="T84" fmla="*/ 11786 w 12071"/>
                  <a:gd name="T85" fmla="*/ 49 h 8033"/>
                  <a:gd name="T86" fmla="*/ 11718 w 12071"/>
                  <a:gd name="T87" fmla="*/ 22 h 8033"/>
                  <a:gd name="T88" fmla="*/ 11645 w 12071"/>
                  <a:gd name="T89" fmla="*/ 6 h 8033"/>
                  <a:gd name="T90" fmla="*/ 11568 w 12071"/>
                  <a:gd name="T91" fmla="*/ 0 h 8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071" h="8033">
                    <a:moveTo>
                      <a:pt x="11568" y="7533"/>
                    </a:moveTo>
                    <a:lnTo>
                      <a:pt x="503" y="7533"/>
                    </a:lnTo>
                    <a:lnTo>
                      <a:pt x="503" y="502"/>
                    </a:lnTo>
                    <a:lnTo>
                      <a:pt x="11568" y="502"/>
                    </a:lnTo>
                    <a:lnTo>
                      <a:pt x="11568" y="7533"/>
                    </a:lnTo>
                    <a:close/>
                    <a:moveTo>
                      <a:pt x="11568" y="0"/>
                    </a:moveTo>
                    <a:lnTo>
                      <a:pt x="503" y="2"/>
                    </a:lnTo>
                    <a:lnTo>
                      <a:pt x="477" y="3"/>
                    </a:lnTo>
                    <a:lnTo>
                      <a:pt x="452" y="5"/>
                    </a:lnTo>
                    <a:lnTo>
                      <a:pt x="426" y="8"/>
                    </a:lnTo>
                    <a:lnTo>
                      <a:pt x="401" y="12"/>
                    </a:lnTo>
                    <a:lnTo>
                      <a:pt x="377" y="18"/>
                    </a:lnTo>
                    <a:lnTo>
                      <a:pt x="353" y="24"/>
                    </a:lnTo>
                    <a:lnTo>
                      <a:pt x="330" y="32"/>
                    </a:lnTo>
                    <a:lnTo>
                      <a:pt x="307" y="41"/>
                    </a:lnTo>
                    <a:lnTo>
                      <a:pt x="285" y="51"/>
                    </a:lnTo>
                    <a:lnTo>
                      <a:pt x="263" y="62"/>
                    </a:lnTo>
                    <a:lnTo>
                      <a:pt x="242" y="74"/>
                    </a:lnTo>
                    <a:lnTo>
                      <a:pt x="221" y="87"/>
                    </a:lnTo>
                    <a:lnTo>
                      <a:pt x="202" y="102"/>
                    </a:lnTo>
                    <a:lnTo>
                      <a:pt x="183" y="116"/>
                    </a:lnTo>
                    <a:lnTo>
                      <a:pt x="165" y="132"/>
                    </a:lnTo>
                    <a:lnTo>
                      <a:pt x="147" y="148"/>
                    </a:lnTo>
                    <a:lnTo>
                      <a:pt x="131" y="166"/>
                    </a:lnTo>
                    <a:lnTo>
                      <a:pt x="115" y="184"/>
                    </a:lnTo>
                    <a:lnTo>
                      <a:pt x="99" y="202"/>
                    </a:lnTo>
                    <a:lnTo>
                      <a:pt x="85" y="222"/>
                    </a:lnTo>
                    <a:lnTo>
                      <a:pt x="72" y="242"/>
                    </a:lnTo>
                    <a:lnTo>
                      <a:pt x="60" y="263"/>
                    </a:lnTo>
                    <a:lnTo>
                      <a:pt x="49" y="284"/>
                    </a:lnTo>
                    <a:lnTo>
                      <a:pt x="39" y="307"/>
                    </a:lnTo>
                    <a:lnTo>
                      <a:pt x="30" y="329"/>
                    </a:lnTo>
                    <a:lnTo>
                      <a:pt x="22" y="353"/>
                    </a:lnTo>
                    <a:lnTo>
                      <a:pt x="16" y="377"/>
                    </a:lnTo>
                    <a:lnTo>
                      <a:pt x="10" y="401"/>
                    </a:lnTo>
                    <a:lnTo>
                      <a:pt x="6" y="426"/>
                    </a:lnTo>
                    <a:lnTo>
                      <a:pt x="3" y="451"/>
                    </a:lnTo>
                    <a:lnTo>
                      <a:pt x="1" y="476"/>
                    </a:lnTo>
                    <a:lnTo>
                      <a:pt x="0" y="502"/>
                    </a:lnTo>
                    <a:lnTo>
                      <a:pt x="0" y="7531"/>
                    </a:lnTo>
                    <a:lnTo>
                      <a:pt x="1" y="7557"/>
                    </a:lnTo>
                    <a:lnTo>
                      <a:pt x="3" y="7582"/>
                    </a:lnTo>
                    <a:lnTo>
                      <a:pt x="6" y="7607"/>
                    </a:lnTo>
                    <a:lnTo>
                      <a:pt x="10" y="7632"/>
                    </a:lnTo>
                    <a:lnTo>
                      <a:pt x="16" y="7656"/>
                    </a:lnTo>
                    <a:lnTo>
                      <a:pt x="22" y="7680"/>
                    </a:lnTo>
                    <a:lnTo>
                      <a:pt x="30" y="7703"/>
                    </a:lnTo>
                    <a:lnTo>
                      <a:pt x="39" y="7726"/>
                    </a:lnTo>
                    <a:lnTo>
                      <a:pt x="49" y="7749"/>
                    </a:lnTo>
                    <a:lnTo>
                      <a:pt x="60" y="7771"/>
                    </a:lnTo>
                    <a:lnTo>
                      <a:pt x="72" y="7792"/>
                    </a:lnTo>
                    <a:lnTo>
                      <a:pt x="85" y="7812"/>
                    </a:lnTo>
                    <a:lnTo>
                      <a:pt x="99" y="7831"/>
                    </a:lnTo>
                    <a:lnTo>
                      <a:pt x="115" y="7850"/>
                    </a:lnTo>
                    <a:lnTo>
                      <a:pt x="131" y="7868"/>
                    </a:lnTo>
                    <a:lnTo>
                      <a:pt x="147" y="7886"/>
                    </a:lnTo>
                    <a:lnTo>
                      <a:pt x="165" y="7902"/>
                    </a:lnTo>
                    <a:lnTo>
                      <a:pt x="183" y="7918"/>
                    </a:lnTo>
                    <a:lnTo>
                      <a:pt x="202" y="7933"/>
                    </a:lnTo>
                    <a:lnTo>
                      <a:pt x="221" y="7947"/>
                    </a:lnTo>
                    <a:lnTo>
                      <a:pt x="242" y="7960"/>
                    </a:lnTo>
                    <a:lnTo>
                      <a:pt x="263" y="7972"/>
                    </a:lnTo>
                    <a:lnTo>
                      <a:pt x="285" y="7983"/>
                    </a:lnTo>
                    <a:lnTo>
                      <a:pt x="307" y="7994"/>
                    </a:lnTo>
                    <a:lnTo>
                      <a:pt x="330" y="8003"/>
                    </a:lnTo>
                    <a:lnTo>
                      <a:pt x="353" y="8011"/>
                    </a:lnTo>
                    <a:lnTo>
                      <a:pt x="377" y="8017"/>
                    </a:lnTo>
                    <a:lnTo>
                      <a:pt x="401" y="8023"/>
                    </a:lnTo>
                    <a:lnTo>
                      <a:pt x="426" y="8027"/>
                    </a:lnTo>
                    <a:lnTo>
                      <a:pt x="452" y="8030"/>
                    </a:lnTo>
                    <a:lnTo>
                      <a:pt x="477" y="8032"/>
                    </a:lnTo>
                    <a:lnTo>
                      <a:pt x="503" y="8033"/>
                    </a:lnTo>
                    <a:lnTo>
                      <a:pt x="11568" y="8033"/>
                    </a:lnTo>
                    <a:lnTo>
                      <a:pt x="11594" y="8032"/>
                    </a:lnTo>
                    <a:lnTo>
                      <a:pt x="11619" y="8030"/>
                    </a:lnTo>
                    <a:lnTo>
                      <a:pt x="11645" y="8027"/>
                    </a:lnTo>
                    <a:lnTo>
                      <a:pt x="11670" y="8023"/>
                    </a:lnTo>
                    <a:lnTo>
                      <a:pt x="11694" y="8017"/>
                    </a:lnTo>
                    <a:lnTo>
                      <a:pt x="11718" y="8011"/>
                    </a:lnTo>
                    <a:lnTo>
                      <a:pt x="11741" y="8003"/>
                    </a:lnTo>
                    <a:lnTo>
                      <a:pt x="11764" y="7994"/>
                    </a:lnTo>
                    <a:lnTo>
                      <a:pt x="11786" y="7983"/>
                    </a:lnTo>
                    <a:lnTo>
                      <a:pt x="11809" y="7972"/>
                    </a:lnTo>
                    <a:lnTo>
                      <a:pt x="11829" y="7960"/>
                    </a:lnTo>
                    <a:lnTo>
                      <a:pt x="11850" y="7947"/>
                    </a:lnTo>
                    <a:lnTo>
                      <a:pt x="11869" y="7933"/>
                    </a:lnTo>
                    <a:lnTo>
                      <a:pt x="11888" y="7918"/>
                    </a:lnTo>
                    <a:lnTo>
                      <a:pt x="11906" y="7902"/>
                    </a:lnTo>
                    <a:lnTo>
                      <a:pt x="11924" y="7886"/>
                    </a:lnTo>
                    <a:lnTo>
                      <a:pt x="11940" y="7868"/>
                    </a:lnTo>
                    <a:lnTo>
                      <a:pt x="11956" y="7850"/>
                    </a:lnTo>
                    <a:lnTo>
                      <a:pt x="11972" y="7831"/>
                    </a:lnTo>
                    <a:lnTo>
                      <a:pt x="11986" y="7812"/>
                    </a:lnTo>
                    <a:lnTo>
                      <a:pt x="11999" y="7792"/>
                    </a:lnTo>
                    <a:lnTo>
                      <a:pt x="12011" y="7771"/>
                    </a:lnTo>
                    <a:lnTo>
                      <a:pt x="12022" y="7749"/>
                    </a:lnTo>
                    <a:lnTo>
                      <a:pt x="12032" y="7726"/>
                    </a:lnTo>
                    <a:lnTo>
                      <a:pt x="12041" y="7703"/>
                    </a:lnTo>
                    <a:lnTo>
                      <a:pt x="12049" y="7680"/>
                    </a:lnTo>
                    <a:lnTo>
                      <a:pt x="12055" y="7656"/>
                    </a:lnTo>
                    <a:lnTo>
                      <a:pt x="12061" y="7632"/>
                    </a:lnTo>
                    <a:lnTo>
                      <a:pt x="12065" y="7607"/>
                    </a:lnTo>
                    <a:lnTo>
                      <a:pt x="12068" y="7582"/>
                    </a:lnTo>
                    <a:lnTo>
                      <a:pt x="12070" y="7557"/>
                    </a:lnTo>
                    <a:lnTo>
                      <a:pt x="12071" y="7531"/>
                    </a:lnTo>
                    <a:lnTo>
                      <a:pt x="12071" y="502"/>
                    </a:lnTo>
                    <a:lnTo>
                      <a:pt x="12070" y="476"/>
                    </a:lnTo>
                    <a:lnTo>
                      <a:pt x="12068" y="451"/>
                    </a:lnTo>
                    <a:lnTo>
                      <a:pt x="12065" y="426"/>
                    </a:lnTo>
                    <a:lnTo>
                      <a:pt x="12061" y="401"/>
                    </a:lnTo>
                    <a:lnTo>
                      <a:pt x="12055" y="377"/>
                    </a:lnTo>
                    <a:lnTo>
                      <a:pt x="12049" y="353"/>
                    </a:lnTo>
                    <a:lnTo>
                      <a:pt x="12041" y="329"/>
                    </a:lnTo>
                    <a:lnTo>
                      <a:pt x="12032" y="306"/>
                    </a:lnTo>
                    <a:lnTo>
                      <a:pt x="12022" y="284"/>
                    </a:lnTo>
                    <a:lnTo>
                      <a:pt x="12011" y="263"/>
                    </a:lnTo>
                    <a:lnTo>
                      <a:pt x="11999" y="242"/>
                    </a:lnTo>
                    <a:lnTo>
                      <a:pt x="11986" y="221"/>
                    </a:lnTo>
                    <a:lnTo>
                      <a:pt x="11972" y="202"/>
                    </a:lnTo>
                    <a:lnTo>
                      <a:pt x="11956" y="183"/>
                    </a:lnTo>
                    <a:lnTo>
                      <a:pt x="11940" y="165"/>
                    </a:lnTo>
                    <a:lnTo>
                      <a:pt x="11924" y="147"/>
                    </a:lnTo>
                    <a:lnTo>
                      <a:pt x="11906" y="131"/>
                    </a:lnTo>
                    <a:lnTo>
                      <a:pt x="11888" y="115"/>
                    </a:lnTo>
                    <a:lnTo>
                      <a:pt x="11869" y="100"/>
                    </a:lnTo>
                    <a:lnTo>
                      <a:pt x="11850" y="85"/>
                    </a:lnTo>
                    <a:lnTo>
                      <a:pt x="11829" y="72"/>
                    </a:lnTo>
                    <a:lnTo>
                      <a:pt x="11809" y="60"/>
                    </a:lnTo>
                    <a:lnTo>
                      <a:pt x="11786" y="49"/>
                    </a:lnTo>
                    <a:lnTo>
                      <a:pt x="11764" y="39"/>
                    </a:lnTo>
                    <a:lnTo>
                      <a:pt x="11741" y="30"/>
                    </a:lnTo>
                    <a:lnTo>
                      <a:pt x="11718" y="22"/>
                    </a:lnTo>
                    <a:lnTo>
                      <a:pt x="11694" y="16"/>
                    </a:lnTo>
                    <a:lnTo>
                      <a:pt x="11670" y="10"/>
                    </a:lnTo>
                    <a:lnTo>
                      <a:pt x="11645" y="6"/>
                    </a:lnTo>
                    <a:lnTo>
                      <a:pt x="11619" y="3"/>
                    </a:lnTo>
                    <a:lnTo>
                      <a:pt x="11594" y="1"/>
                    </a:lnTo>
                    <a:lnTo>
                      <a:pt x="115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34" name="ïS1ïḑê"/>
              <p:cNvSpPr/>
              <p:nvPr/>
            </p:nvSpPr>
            <p:spPr bwMode="auto">
              <a:xfrm>
                <a:off x="6964363" y="2108200"/>
                <a:ext cx="690562" cy="646113"/>
              </a:xfrm>
              <a:custGeom>
                <a:avLst/>
                <a:gdLst>
                  <a:gd name="T0" fmla="*/ 15066 w 16095"/>
                  <a:gd name="T1" fmla="*/ 11696 h 15059"/>
                  <a:gd name="T2" fmla="*/ 14988 w 16095"/>
                  <a:gd name="T3" fmla="*/ 11847 h 15059"/>
                  <a:gd name="T4" fmla="*/ 14867 w 16095"/>
                  <a:gd name="T5" fmla="*/ 11963 h 15059"/>
                  <a:gd name="T6" fmla="*/ 14712 w 16095"/>
                  <a:gd name="T7" fmla="*/ 12033 h 15059"/>
                  <a:gd name="T8" fmla="*/ 6036 w 16095"/>
                  <a:gd name="T9" fmla="*/ 12049 h 15059"/>
                  <a:gd name="T10" fmla="*/ 1359 w 16095"/>
                  <a:gd name="T11" fmla="*/ 12027 h 15059"/>
                  <a:gd name="T12" fmla="*/ 1208 w 16095"/>
                  <a:gd name="T13" fmla="*/ 11949 h 15059"/>
                  <a:gd name="T14" fmla="*/ 1091 w 16095"/>
                  <a:gd name="T15" fmla="*/ 11828 h 15059"/>
                  <a:gd name="T16" fmla="*/ 1022 w 16095"/>
                  <a:gd name="T17" fmla="*/ 11672 h 15059"/>
                  <a:gd name="T18" fmla="*/ 1007 w 16095"/>
                  <a:gd name="T19" fmla="*/ 1480 h 15059"/>
                  <a:gd name="T20" fmla="*/ 1045 w 16095"/>
                  <a:gd name="T21" fmla="*/ 1310 h 15059"/>
                  <a:gd name="T22" fmla="*/ 1137 w 16095"/>
                  <a:gd name="T23" fmla="*/ 1169 h 15059"/>
                  <a:gd name="T24" fmla="*/ 1268 w 16095"/>
                  <a:gd name="T25" fmla="*/ 1064 h 15059"/>
                  <a:gd name="T26" fmla="*/ 1432 w 16095"/>
                  <a:gd name="T27" fmla="*/ 1010 h 15059"/>
                  <a:gd name="T28" fmla="*/ 14663 w 16095"/>
                  <a:gd name="T29" fmla="*/ 1010 h 15059"/>
                  <a:gd name="T30" fmla="*/ 14826 w 16095"/>
                  <a:gd name="T31" fmla="*/ 1064 h 15059"/>
                  <a:gd name="T32" fmla="*/ 14958 w 16095"/>
                  <a:gd name="T33" fmla="*/ 1169 h 15059"/>
                  <a:gd name="T34" fmla="*/ 15050 w 16095"/>
                  <a:gd name="T35" fmla="*/ 1310 h 15059"/>
                  <a:gd name="T36" fmla="*/ 15088 w 16095"/>
                  <a:gd name="T37" fmla="*/ 1480 h 15059"/>
                  <a:gd name="T38" fmla="*/ 1279 w 16095"/>
                  <a:gd name="T39" fmla="*/ 17 h 15059"/>
                  <a:gd name="T40" fmla="*/ 790 w 16095"/>
                  <a:gd name="T41" fmla="*/ 182 h 15059"/>
                  <a:gd name="T42" fmla="*/ 391 w 16095"/>
                  <a:gd name="T43" fmla="*/ 493 h 15059"/>
                  <a:gd name="T44" fmla="*/ 119 w 16095"/>
                  <a:gd name="T45" fmla="*/ 920 h 15059"/>
                  <a:gd name="T46" fmla="*/ 2 w 16095"/>
                  <a:gd name="T47" fmla="*/ 1429 h 15059"/>
                  <a:gd name="T48" fmla="*/ 47 w 16095"/>
                  <a:gd name="T49" fmla="*/ 11922 h 15059"/>
                  <a:gd name="T50" fmla="*/ 257 w 16095"/>
                  <a:gd name="T51" fmla="*/ 12387 h 15059"/>
                  <a:gd name="T52" fmla="*/ 604 w 16095"/>
                  <a:gd name="T53" fmla="*/ 12752 h 15059"/>
                  <a:gd name="T54" fmla="*/ 1056 w 16095"/>
                  <a:gd name="T55" fmla="*/ 12984 h 15059"/>
                  <a:gd name="T56" fmla="*/ 6539 w 16095"/>
                  <a:gd name="T57" fmla="*/ 13053 h 15059"/>
                  <a:gd name="T58" fmla="*/ 3299 w 16095"/>
                  <a:gd name="T59" fmla="*/ 14106 h 15059"/>
                  <a:gd name="T60" fmla="*/ 3180 w 16095"/>
                  <a:gd name="T61" fmla="*/ 14188 h 15059"/>
                  <a:gd name="T62" fmla="*/ 3089 w 16095"/>
                  <a:gd name="T63" fmla="*/ 14299 h 15059"/>
                  <a:gd name="T64" fmla="*/ 3034 w 16095"/>
                  <a:gd name="T65" fmla="*/ 14431 h 15059"/>
                  <a:gd name="T66" fmla="*/ 3019 w 16095"/>
                  <a:gd name="T67" fmla="*/ 14583 h 15059"/>
                  <a:gd name="T68" fmla="*/ 3057 w 16095"/>
                  <a:gd name="T69" fmla="*/ 14753 h 15059"/>
                  <a:gd name="T70" fmla="*/ 3149 w 16095"/>
                  <a:gd name="T71" fmla="*/ 14894 h 15059"/>
                  <a:gd name="T72" fmla="*/ 3280 w 16095"/>
                  <a:gd name="T73" fmla="*/ 14999 h 15059"/>
                  <a:gd name="T74" fmla="*/ 3444 w 16095"/>
                  <a:gd name="T75" fmla="*/ 15053 h 15059"/>
                  <a:gd name="T76" fmla="*/ 12651 w 16095"/>
                  <a:gd name="T77" fmla="*/ 15053 h 15059"/>
                  <a:gd name="T78" fmla="*/ 12814 w 16095"/>
                  <a:gd name="T79" fmla="*/ 14999 h 15059"/>
                  <a:gd name="T80" fmla="*/ 12946 w 16095"/>
                  <a:gd name="T81" fmla="*/ 14894 h 15059"/>
                  <a:gd name="T82" fmla="*/ 13038 w 16095"/>
                  <a:gd name="T83" fmla="*/ 14753 h 15059"/>
                  <a:gd name="T84" fmla="*/ 13076 w 16095"/>
                  <a:gd name="T85" fmla="*/ 14583 h 15059"/>
                  <a:gd name="T86" fmla="*/ 13061 w 16095"/>
                  <a:gd name="T87" fmla="*/ 14431 h 15059"/>
                  <a:gd name="T88" fmla="*/ 13006 w 16095"/>
                  <a:gd name="T89" fmla="*/ 14299 h 15059"/>
                  <a:gd name="T90" fmla="*/ 12915 w 16095"/>
                  <a:gd name="T91" fmla="*/ 14188 h 15059"/>
                  <a:gd name="T92" fmla="*/ 12796 w 16095"/>
                  <a:gd name="T93" fmla="*/ 14106 h 15059"/>
                  <a:gd name="T94" fmla="*/ 9556 w 16095"/>
                  <a:gd name="T95" fmla="*/ 13053 h 15059"/>
                  <a:gd name="T96" fmla="*/ 15039 w 16095"/>
                  <a:gd name="T97" fmla="*/ 12984 h 15059"/>
                  <a:gd name="T98" fmla="*/ 15491 w 16095"/>
                  <a:gd name="T99" fmla="*/ 12752 h 15059"/>
                  <a:gd name="T100" fmla="*/ 15838 w 16095"/>
                  <a:gd name="T101" fmla="*/ 12387 h 15059"/>
                  <a:gd name="T102" fmla="*/ 16048 w 16095"/>
                  <a:gd name="T103" fmla="*/ 11922 h 15059"/>
                  <a:gd name="T104" fmla="*/ 16093 w 16095"/>
                  <a:gd name="T105" fmla="*/ 1429 h 15059"/>
                  <a:gd name="T106" fmla="*/ 15976 w 16095"/>
                  <a:gd name="T107" fmla="*/ 920 h 15059"/>
                  <a:gd name="T108" fmla="*/ 15703 w 16095"/>
                  <a:gd name="T109" fmla="*/ 493 h 15059"/>
                  <a:gd name="T110" fmla="*/ 15305 w 16095"/>
                  <a:gd name="T111" fmla="*/ 182 h 15059"/>
                  <a:gd name="T112" fmla="*/ 14815 w 16095"/>
                  <a:gd name="T113" fmla="*/ 17 h 15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95" h="15059">
                    <a:moveTo>
                      <a:pt x="15089" y="11547"/>
                    </a:moveTo>
                    <a:lnTo>
                      <a:pt x="15088" y="11573"/>
                    </a:lnTo>
                    <a:lnTo>
                      <a:pt x="15086" y="11598"/>
                    </a:lnTo>
                    <a:lnTo>
                      <a:pt x="15083" y="11623"/>
                    </a:lnTo>
                    <a:lnTo>
                      <a:pt x="15079" y="11648"/>
                    </a:lnTo>
                    <a:lnTo>
                      <a:pt x="15073" y="11672"/>
                    </a:lnTo>
                    <a:lnTo>
                      <a:pt x="15066" y="11696"/>
                    </a:lnTo>
                    <a:lnTo>
                      <a:pt x="15059" y="11719"/>
                    </a:lnTo>
                    <a:lnTo>
                      <a:pt x="15050" y="11743"/>
                    </a:lnTo>
                    <a:lnTo>
                      <a:pt x="15040" y="11765"/>
                    </a:lnTo>
                    <a:lnTo>
                      <a:pt x="15029" y="11786"/>
                    </a:lnTo>
                    <a:lnTo>
                      <a:pt x="15016" y="11807"/>
                    </a:lnTo>
                    <a:lnTo>
                      <a:pt x="15003" y="11828"/>
                    </a:lnTo>
                    <a:lnTo>
                      <a:pt x="14988" y="11847"/>
                    </a:lnTo>
                    <a:lnTo>
                      <a:pt x="14974" y="11866"/>
                    </a:lnTo>
                    <a:lnTo>
                      <a:pt x="14958" y="11884"/>
                    </a:lnTo>
                    <a:lnTo>
                      <a:pt x="14941" y="11902"/>
                    </a:lnTo>
                    <a:lnTo>
                      <a:pt x="14924" y="11918"/>
                    </a:lnTo>
                    <a:lnTo>
                      <a:pt x="14906" y="11934"/>
                    </a:lnTo>
                    <a:lnTo>
                      <a:pt x="14887" y="11949"/>
                    </a:lnTo>
                    <a:lnTo>
                      <a:pt x="14867" y="11963"/>
                    </a:lnTo>
                    <a:lnTo>
                      <a:pt x="14847" y="11977"/>
                    </a:lnTo>
                    <a:lnTo>
                      <a:pt x="14826" y="11989"/>
                    </a:lnTo>
                    <a:lnTo>
                      <a:pt x="14803" y="12000"/>
                    </a:lnTo>
                    <a:lnTo>
                      <a:pt x="14781" y="12010"/>
                    </a:lnTo>
                    <a:lnTo>
                      <a:pt x="14759" y="12019"/>
                    </a:lnTo>
                    <a:lnTo>
                      <a:pt x="14735" y="12027"/>
                    </a:lnTo>
                    <a:lnTo>
                      <a:pt x="14712" y="12033"/>
                    </a:lnTo>
                    <a:lnTo>
                      <a:pt x="14687" y="12039"/>
                    </a:lnTo>
                    <a:lnTo>
                      <a:pt x="14663" y="12043"/>
                    </a:lnTo>
                    <a:lnTo>
                      <a:pt x="14637" y="12047"/>
                    </a:lnTo>
                    <a:lnTo>
                      <a:pt x="14612" y="12048"/>
                    </a:lnTo>
                    <a:lnTo>
                      <a:pt x="14586" y="12049"/>
                    </a:lnTo>
                    <a:lnTo>
                      <a:pt x="10059" y="12049"/>
                    </a:lnTo>
                    <a:lnTo>
                      <a:pt x="6036" y="12049"/>
                    </a:lnTo>
                    <a:lnTo>
                      <a:pt x="1509" y="12049"/>
                    </a:lnTo>
                    <a:lnTo>
                      <a:pt x="1483" y="12048"/>
                    </a:lnTo>
                    <a:lnTo>
                      <a:pt x="1458" y="12047"/>
                    </a:lnTo>
                    <a:lnTo>
                      <a:pt x="1432" y="12043"/>
                    </a:lnTo>
                    <a:lnTo>
                      <a:pt x="1407" y="12039"/>
                    </a:lnTo>
                    <a:lnTo>
                      <a:pt x="1383" y="12033"/>
                    </a:lnTo>
                    <a:lnTo>
                      <a:pt x="1359" y="12027"/>
                    </a:lnTo>
                    <a:lnTo>
                      <a:pt x="1336" y="12019"/>
                    </a:lnTo>
                    <a:lnTo>
                      <a:pt x="1313" y="12010"/>
                    </a:lnTo>
                    <a:lnTo>
                      <a:pt x="1291" y="12000"/>
                    </a:lnTo>
                    <a:lnTo>
                      <a:pt x="1268" y="11989"/>
                    </a:lnTo>
                    <a:lnTo>
                      <a:pt x="1248" y="11977"/>
                    </a:lnTo>
                    <a:lnTo>
                      <a:pt x="1227" y="11963"/>
                    </a:lnTo>
                    <a:lnTo>
                      <a:pt x="1208" y="11949"/>
                    </a:lnTo>
                    <a:lnTo>
                      <a:pt x="1189" y="11934"/>
                    </a:lnTo>
                    <a:lnTo>
                      <a:pt x="1171" y="11918"/>
                    </a:lnTo>
                    <a:lnTo>
                      <a:pt x="1153" y="11902"/>
                    </a:lnTo>
                    <a:lnTo>
                      <a:pt x="1137" y="11884"/>
                    </a:lnTo>
                    <a:lnTo>
                      <a:pt x="1121" y="11866"/>
                    </a:lnTo>
                    <a:lnTo>
                      <a:pt x="1106" y="11847"/>
                    </a:lnTo>
                    <a:lnTo>
                      <a:pt x="1091" y="11828"/>
                    </a:lnTo>
                    <a:lnTo>
                      <a:pt x="1078" y="11807"/>
                    </a:lnTo>
                    <a:lnTo>
                      <a:pt x="1066" y="11786"/>
                    </a:lnTo>
                    <a:lnTo>
                      <a:pt x="1055" y="11765"/>
                    </a:lnTo>
                    <a:lnTo>
                      <a:pt x="1045" y="11743"/>
                    </a:lnTo>
                    <a:lnTo>
                      <a:pt x="1036" y="11719"/>
                    </a:lnTo>
                    <a:lnTo>
                      <a:pt x="1028" y="11696"/>
                    </a:lnTo>
                    <a:lnTo>
                      <a:pt x="1022" y="11672"/>
                    </a:lnTo>
                    <a:lnTo>
                      <a:pt x="1016" y="11648"/>
                    </a:lnTo>
                    <a:lnTo>
                      <a:pt x="1012" y="11623"/>
                    </a:lnTo>
                    <a:lnTo>
                      <a:pt x="1009" y="11598"/>
                    </a:lnTo>
                    <a:lnTo>
                      <a:pt x="1007" y="11573"/>
                    </a:lnTo>
                    <a:lnTo>
                      <a:pt x="1006" y="11547"/>
                    </a:lnTo>
                    <a:lnTo>
                      <a:pt x="1006" y="1506"/>
                    </a:lnTo>
                    <a:lnTo>
                      <a:pt x="1007" y="1480"/>
                    </a:lnTo>
                    <a:lnTo>
                      <a:pt x="1009" y="1455"/>
                    </a:lnTo>
                    <a:lnTo>
                      <a:pt x="1012" y="1430"/>
                    </a:lnTo>
                    <a:lnTo>
                      <a:pt x="1016" y="1405"/>
                    </a:lnTo>
                    <a:lnTo>
                      <a:pt x="1022" y="1381"/>
                    </a:lnTo>
                    <a:lnTo>
                      <a:pt x="1028" y="1356"/>
                    </a:lnTo>
                    <a:lnTo>
                      <a:pt x="1036" y="1333"/>
                    </a:lnTo>
                    <a:lnTo>
                      <a:pt x="1045" y="1310"/>
                    </a:lnTo>
                    <a:lnTo>
                      <a:pt x="1055" y="1288"/>
                    </a:lnTo>
                    <a:lnTo>
                      <a:pt x="1066" y="1267"/>
                    </a:lnTo>
                    <a:lnTo>
                      <a:pt x="1078" y="1246"/>
                    </a:lnTo>
                    <a:lnTo>
                      <a:pt x="1091" y="1225"/>
                    </a:lnTo>
                    <a:lnTo>
                      <a:pt x="1106" y="1206"/>
                    </a:lnTo>
                    <a:lnTo>
                      <a:pt x="1121" y="1187"/>
                    </a:lnTo>
                    <a:lnTo>
                      <a:pt x="1137" y="1169"/>
                    </a:lnTo>
                    <a:lnTo>
                      <a:pt x="1153" y="1151"/>
                    </a:lnTo>
                    <a:lnTo>
                      <a:pt x="1171" y="1135"/>
                    </a:lnTo>
                    <a:lnTo>
                      <a:pt x="1189" y="1119"/>
                    </a:lnTo>
                    <a:lnTo>
                      <a:pt x="1208" y="1103"/>
                    </a:lnTo>
                    <a:lnTo>
                      <a:pt x="1227" y="1090"/>
                    </a:lnTo>
                    <a:lnTo>
                      <a:pt x="1248" y="1077"/>
                    </a:lnTo>
                    <a:lnTo>
                      <a:pt x="1268" y="1064"/>
                    </a:lnTo>
                    <a:lnTo>
                      <a:pt x="1291" y="1053"/>
                    </a:lnTo>
                    <a:lnTo>
                      <a:pt x="1313" y="1043"/>
                    </a:lnTo>
                    <a:lnTo>
                      <a:pt x="1336" y="1034"/>
                    </a:lnTo>
                    <a:lnTo>
                      <a:pt x="1359" y="1027"/>
                    </a:lnTo>
                    <a:lnTo>
                      <a:pt x="1383" y="1020"/>
                    </a:lnTo>
                    <a:lnTo>
                      <a:pt x="1407" y="1014"/>
                    </a:lnTo>
                    <a:lnTo>
                      <a:pt x="1432" y="1010"/>
                    </a:lnTo>
                    <a:lnTo>
                      <a:pt x="1458" y="1007"/>
                    </a:lnTo>
                    <a:lnTo>
                      <a:pt x="1483" y="1005"/>
                    </a:lnTo>
                    <a:lnTo>
                      <a:pt x="1509" y="1004"/>
                    </a:lnTo>
                    <a:lnTo>
                      <a:pt x="14586" y="1004"/>
                    </a:lnTo>
                    <a:lnTo>
                      <a:pt x="14612" y="1005"/>
                    </a:lnTo>
                    <a:lnTo>
                      <a:pt x="14637" y="1007"/>
                    </a:lnTo>
                    <a:lnTo>
                      <a:pt x="14663" y="1010"/>
                    </a:lnTo>
                    <a:lnTo>
                      <a:pt x="14687" y="1014"/>
                    </a:lnTo>
                    <a:lnTo>
                      <a:pt x="14712" y="1020"/>
                    </a:lnTo>
                    <a:lnTo>
                      <a:pt x="14735" y="1027"/>
                    </a:lnTo>
                    <a:lnTo>
                      <a:pt x="14759" y="1034"/>
                    </a:lnTo>
                    <a:lnTo>
                      <a:pt x="14781" y="1043"/>
                    </a:lnTo>
                    <a:lnTo>
                      <a:pt x="14803" y="1053"/>
                    </a:lnTo>
                    <a:lnTo>
                      <a:pt x="14826" y="1064"/>
                    </a:lnTo>
                    <a:lnTo>
                      <a:pt x="14847" y="1077"/>
                    </a:lnTo>
                    <a:lnTo>
                      <a:pt x="14867" y="1090"/>
                    </a:lnTo>
                    <a:lnTo>
                      <a:pt x="14887" y="1103"/>
                    </a:lnTo>
                    <a:lnTo>
                      <a:pt x="14906" y="1119"/>
                    </a:lnTo>
                    <a:lnTo>
                      <a:pt x="14924" y="1135"/>
                    </a:lnTo>
                    <a:lnTo>
                      <a:pt x="14941" y="1151"/>
                    </a:lnTo>
                    <a:lnTo>
                      <a:pt x="14958" y="1169"/>
                    </a:lnTo>
                    <a:lnTo>
                      <a:pt x="14974" y="1187"/>
                    </a:lnTo>
                    <a:lnTo>
                      <a:pt x="14988" y="1206"/>
                    </a:lnTo>
                    <a:lnTo>
                      <a:pt x="15003" y="1225"/>
                    </a:lnTo>
                    <a:lnTo>
                      <a:pt x="15016" y="1246"/>
                    </a:lnTo>
                    <a:lnTo>
                      <a:pt x="15029" y="1267"/>
                    </a:lnTo>
                    <a:lnTo>
                      <a:pt x="15040" y="1288"/>
                    </a:lnTo>
                    <a:lnTo>
                      <a:pt x="15050" y="1310"/>
                    </a:lnTo>
                    <a:lnTo>
                      <a:pt x="15059" y="1333"/>
                    </a:lnTo>
                    <a:lnTo>
                      <a:pt x="15066" y="1356"/>
                    </a:lnTo>
                    <a:lnTo>
                      <a:pt x="15073" y="1381"/>
                    </a:lnTo>
                    <a:lnTo>
                      <a:pt x="15079" y="1405"/>
                    </a:lnTo>
                    <a:lnTo>
                      <a:pt x="15083" y="1430"/>
                    </a:lnTo>
                    <a:lnTo>
                      <a:pt x="15086" y="1455"/>
                    </a:lnTo>
                    <a:lnTo>
                      <a:pt x="15088" y="1480"/>
                    </a:lnTo>
                    <a:lnTo>
                      <a:pt x="15089" y="1506"/>
                    </a:lnTo>
                    <a:lnTo>
                      <a:pt x="15089" y="11547"/>
                    </a:lnTo>
                    <a:close/>
                    <a:moveTo>
                      <a:pt x="14586" y="0"/>
                    </a:moveTo>
                    <a:lnTo>
                      <a:pt x="1509" y="0"/>
                    </a:lnTo>
                    <a:lnTo>
                      <a:pt x="1431" y="2"/>
                    </a:lnTo>
                    <a:lnTo>
                      <a:pt x="1354" y="8"/>
                    </a:lnTo>
                    <a:lnTo>
                      <a:pt x="1279" y="17"/>
                    </a:lnTo>
                    <a:lnTo>
                      <a:pt x="1204" y="30"/>
                    </a:lnTo>
                    <a:lnTo>
                      <a:pt x="1132" y="47"/>
                    </a:lnTo>
                    <a:lnTo>
                      <a:pt x="1060" y="67"/>
                    </a:lnTo>
                    <a:lnTo>
                      <a:pt x="990" y="91"/>
                    </a:lnTo>
                    <a:lnTo>
                      <a:pt x="921" y="118"/>
                    </a:lnTo>
                    <a:lnTo>
                      <a:pt x="854" y="149"/>
                    </a:lnTo>
                    <a:lnTo>
                      <a:pt x="790" y="182"/>
                    </a:lnTo>
                    <a:lnTo>
                      <a:pt x="726" y="218"/>
                    </a:lnTo>
                    <a:lnTo>
                      <a:pt x="665" y="257"/>
                    </a:lnTo>
                    <a:lnTo>
                      <a:pt x="606" y="299"/>
                    </a:lnTo>
                    <a:lnTo>
                      <a:pt x="549" y="344"/>
                    </a:lnTo>
                    <a:lnTo>
                      <a:pt x="494" y="392"/>
                    </a:lnTo>
                    <a:lnTo>
                      <a:pt x="442" y="441"/>
                    </a:lnTo>
                    <a:lnTo>
                      <a:pt x="391" y="493"/>
                    </a:lnTo>
                    <a:lnTo>
                      <a:pt x="344" y="548"/>
                    </a:lnTo>
                    <a:lnTo>
                      <a:pt x="300" y="605"/>
                    </a:lnTo>
                    <a:lnTo>
                      <a:pt x="258" y="664"/>
                    </a:lnTo>
                    <a:lnTo>
                      <a:pt x="218" y="725"/>
                    </a:lnTo>
                    <a:lnTo>
                      <a:pt x="182" y="788"/>
                    </a:lnTo>
                    <a:lnTo>
                      <a:pt x="149" y="853"/>
                    </a:lnTo>
                    <a:lnTo>
                      <a:pt x="119" y="920"/>
                    </a:lnTo>
                    <a:lnTo>
                      <a:pt x="92" y="988"/>
                    </a:lnTo>
                    <a:lnTo>
                      <a:pt x="67" y="1058"/>
                    </a:lnTo>
                    <a:lnTo>
                      <a:pt x="47" y="1130"/>
                    </a:lnTo>
                    <a:lnTo>
                      <a:pt x="30" y="1203"/>
                    </a:lnTo>
                    <a:lnTo>
                      <a:pt x="17" y="1277"/>
                    </a:lnTo>
                    <a:lnTo>
                      <a:pt x="8" y="1352"/>
                    </a:lnTo>
                    <a:lnTo>
                      <a:pt x="2" y="1429"/>
                    </a:lnTo>
                    <a:lnTo>
                      <a:pt x="0" y="1506"/>
                    </a:lnTo>
                    <a:lnTo>
                      <a:pt x="0" y="11547"/>
                    </a:lnTo>
                    <a:lnTo>
                      <a:pt x="2" y="11624"/>
                    </a:lnTo>
                    <a:lnTo>
                      <a:pt x="8" y="11700"/>
                    </a:lnTo>
                    <a:lnTo>
                      <a:pt x="17" y="11776"/>
                    </a:lnTo>
                    <a:lnTo>
                      <a:pt x="30" y="11850"/>
                    </a:lnTo>
                    <a:lnTo>
                      <a:pt x="47" y="11922"/>
                    </a:lnTo>
                    <a:lnTo>
                      <a:pt x="67" y="11994"/>
                    </a:lnTo>
                    <a:lnTo>
                      <a:pt x="92" y="12064"/>
                    </a:lnTo>
                    <a:lnTo>
                      <a:pt x="118" y="12132"/>
                    </a:lnTo>
                    <a:lnTo>
                      <a:pt x="148" y="12198"/>
                    </a:lnTo>
                    <a:lnTo>
                      <a:pt x="181" y="12264"/>
                    </a:lnTo>
                    <a:lnTo>
                      <a:pt x="217" y="12326"/>
                    </a:lnTo>
                    <a:lnTo>
                      <a:pt x="257" y="12387"/>
                    </a:lnTo>
                    <a:lnTo>
                      <a:pt x="299" y="12446"/>
                    </a:lnTo>
                    <a:lnTo>
                      <a:pt x="343" y="12504"/>
                    </a:lnTo>
                    <a:lnTo>
                      <a:pt x="390" y="12558"/>
                    </a:lnTo>
                    <a:lnTo>
                      <a:pt x="441" y="12610"/>
                    </a:lnTo>
                    <a:lnTo>
                      <a:pt x="493" y="12660"/>
                    </a:lnTo>
                    <a:lnTo>
                      <a:pt x="547" y="12707"/>
                    </a:lnTo>
                    <a:lnTo>
                      <a:pt x="604" y="12752"/>
                    </a:lnTo>
                    <a:lnTo>
                      <a:pt x="663" y="12794"/>
                    </a:lnTo>
                    <a:lnTo>
                      <a:pt x="724" y="12833"/>
                    </a:lnTo>
                    <a:lnTo>
                      <a:pt x="787" y="12869"/>
                    </a:lnTo>
                    <a:lnTo>
                      <a:pt x="852" y="12902"/>
                    </a:lnTo>
                    <a:lnTo>
                      <a:pt x="918" y="12933"/>
                    </a:lnTo>
                    <a:lnTo>
                      <a:pt x="987" y="12959"/>
                    </a:lnTo>
                    <a:lnTo>
                      <a:pt x="1056" y="12984"/>
                    </a:lnTo>
                    <a:lnTo>
                      <a:pt x="1128" y="13004"/>
                    </a:lnTo>
                    <a:lnTo>
                      <a:pt x="1201" y="13021"/>
                    </a:lnTo>
                    <a:lnTo>
                      <a:pt x="1275" y="13035"/>
                    </a:lnTo>
                    <a:lnTo>
                      <a:pt x="1350" y="13044"/>
                    </a:lnTo>
                    <a:lnTo>
                      <a:pt x="1426" y="13050"/>
                    </a:lnTo>
                    <a:lnTo>
                      <a:pt x="1504" y="13053"/>
                    </a:lnTo>
                    <a:lnTo>
                      <a:pt x="6539" y="13053"/>
                    </a:lnTo>
                    <a:lnTo>
                      <a:pt x="6539" y="13663"/>
                    </a:lnTo>
                    <a:lnTo>
                      <a:pt x="3399" y="14070"/>
                    </a:lnTo>
                    <a:lnTo>
                      <a:pt x="3378" y="14076"/>
                    </a:lnTo>
                    <a:lnTo>
                      <a:pt x="3358" y="14082"/>
                    </a:lnTo>
                    <a:lnTo>
                      <a:pt x="3338" y="14090"/>
                    </a:lnTo>
                    <a:lnTo>
                      <a:pt x="3319" y="14098"/>
                    </a:lnTo>
                    <a:lnTo>
                      <a:pt x="3299" y="14106"/>
                    </a:lnTo>
                    <a:lnTo>
                      <a:pt x="3280" y="14116"/>
                    </a:lnTo>
                    <a:lnTo>
                      <a:pt x="3262" y="14126"/>
                    </a:lnTo>
                    <a:lnTo>
                      <a:pt x="3245" y="14137"/>
                    </a:lnTo>
                    <a:lnTo>
                      <a:pt x="3228" y="14149"/>
                    </a:lnTo>
                    <a:lnTo>
                      <a:pt x="3211" y="14161"/>
                    </a:lnTo>
                    <a:lnTo>
                      <a:pt x="3196" y="14174"/>
                    </a:lnTo>
                    <a:lnTo>
                      <a:pt x="3180" y="14188"/>
                    </a:lnTo>
                    <a:lnTo>
                      <a:pt x="3166" y="14203"/>
                    </a:lnTo>
                    <a:lnTo>
                      <a:pt x="3151" y="14217"/>
                    </a:lnTo>
                    <a:lnTo>
                      <a:pt x="3138" y="14233"/>
                    </a:lnTo>
                    <a:lnTo>
                      <a:pt x="3124" y="14249"/>
                    </a:lnTo>
                    <a:lnTo>
                      <a:pt x="3112" y="14265"/>
                    </a:lnTo>
                    <a:lnTo>
                      <a:pt x="3100" y="14282"/>
                    </a:lnTo>
                    <a:lnTo>
                      <a:pt x="3089" y="14299"/>
                    </a:lnTo>
                    <a:lnTo>
                      <a:pt x="3079" y="14316"/>
                    </a:lnTo>
                    <a:lnTo>
                      <a:pt x="3070" y="14335"/>
                    </a:lnTo>
                    <a:lnTo>
                      <a:pt x="3061" y="14353"/>
                    </a:lnTo>
                    <a:lnTo>
                      <a:pt x="3053" y="14372"/>
                    </a:lnTo>
                    <a:lnTo>
                      <a:pt x="3046" y="14391"/>
                    </a:lnTo>
                    <a:lnTo>
                      <a:pt x="3039" y="14411"/>
                    </a:lnTo>
                    <a:lnTo>
                      <a:pt x="3034" y="14431"/>
                    </a:lnTo>
                    <a:lnTo>
                      <a:pt x="3029" y="14452"/>
                    </a:lnTo>
                    <a:lnTo>
                      <a:pt x="3025" y="14473"/>
                    </a:lnTo>
                    <a:lnTo>
                      <a:pt x="3022" y="14493"/>
                    </a:lnTo>
                    <a:lnTo>
                      <a:pt x="3020" y="14514"/>
                    </a:lnTo>
                    <a:lnTo>
                      <a:pt x="3018" y="14536"/>
                    </a:lnTo>
                    <a:lnTo>
                      <a:pt x="3018" y="14557"/>
                    </a:lnTo>
                    <a:lnTo>
                      <a:pt x="3019" y="14583"/>
                    </a:lnTo>
                    <a:lnTo>
                      <a:pt x="3020" y="14608"/>
                    </a:lnTo>
                    <a:lnTo>
                      <a:pt x="3024" y="14633"/>
                    </a:lnTo>
                    <a:lnTo>
                      <a:pt x="3028" y="14658"/>
                    </a:lnTo>
                    <a:lnTo>
                      <a:pt x="3034" y="14682"/>
                    </a:lnTo>
                    <a:lnTo>
                      <a:pt x="3040" y="14707"/>
                    </a:lnTo>
                    <a:lnTo>
                      <a:pt x="3048" y="14730"/>
                    </a:lnTo>
                    <a:lnTo>
                      <a:pt x="3057" y="14753"/>
                    </a:lnTo>
                    <a:lnTo>
                      <a:pt x="3067" y="14775"/>
                    </a:lnTo>
                    <a:lnTo>
                      <a:pt x="3078" y="14797"/>
                    </a:lnTo>
                    <a:lnTo>
                      <a:pt x="3090" y="14818"/>
                    </a:lnTo>
                    <a:lnTo>
                      <a:pt x="3103" y="14838"/>
                    </a:lnTo>
                    <a:lnTo>
                      <a:pt x="3117" y="14857"/>
                    </a:lnTo>
                    <a:lnTo>
                      <a:pt x="3132" y="14876"/>
                    </a:lnTo>
                    <a:lnTo>
                      <a:pt x="3149" y="14894"/>
                    </a:lnTo>
                    <a:lnTo>
                      <a:pt x="3165" y="14912"/>
                    </a:lnTo>
                    <a:lnTo>
                      <a:pt x="3183" y="14928"/>
                    </a:lnTo>
                    <a:lnTo>
                      <a:pt x="3201" y="14945"/>
                    </a:lnTo>
                    <a:lnTo>
                      <a:pt x="3220" y="14960"/>
                    </a:lnTo>
                    <a:lnTo>
                      <a:pt x="3239" y="14974"/>
                    </a:lnTo>
                    <a:lnTo>
                      <a:pt x="3260" y="14987"/>
                    </a:lnTo>
                    <a:lnTo>
                      <a:pt x="3280" y="14999"/>
                    </a:lnTo>
                    <a:lnTo>
                      <a:pt x="3302" y="15010"/>
                    </a:lnTo>
                    <a:lnTo>
                      <a:pt x="3325" y="15020"/>
                    </a:lnTo>
                    <a:lnTo>
                      <a:pt x="3348" y="15029"/>
                    </a:lnTo>
                    <a:lnTo>
                      <a:pt x="3371" y="15037"/>
                    </a:lnTo>
                    <a:lnTo>
                      <a:pt x="3395" y="15043"/>
                    </a:lnTo>
                    <a:lnTo>
                      <a:pt x="3419" y="15049"/>
                    </a:lnTo>
                    <a:lnTo>
                      <a:pt x="3444" y="15053"/>
                    </a:lnTo>
                    <a:lnTo>
                      <a:pt x="3469" y="15056"/>
                    </a:lnTo>
                    <a:lnTo>
                      <a:pt x="3495" y="15058"/>
                    </a:lnTo>
                    <a:lnTo>
                      <a:pt x="3521" y="15059"/>
                    </a:lnTo>
                    <a:lnTo>
                      <a:pt x="12574" y="15059"/>
                    </a:lnTo>
                    <a:lnTo>
                      <a:pt x="12600" y="15058"/>
                    </a:lnTo>
                    <a:lnTo>
                      <a:pt x="12626" y="15056"/>
                    </a:lnTo>
                    <a:lnTo>
                      <a:pt x="12651" y="15053"/>
                    </a:lnTo>
                    <a:lnTo>
                      <a:pt x="12676" y="15049"/>
                    </a:lnTo>
                    <a:lnTo>
                      <a:pt x="12700" y="15043"/>
                    </a:lnTo>
                    <a:lnTo>
                      <a:pt x="12724" y="15037"/>
                    </a:lnTo>
                    <a:lnTo>
                      <a:pt x="12747" y="15029"/>
                    </a:lnTo>
                    <a:lnTo>
                      <a:pt x="12770" y="15020"/>
                    </a:lnTo>
                    <a:lnTo>
                      <a:pt x="12793" y="15010"/>
                    </a:lnTo>
                    <a:lnTo>
                      <a:pt x="12814" y="14999"/>
                    </a:lnTo>
                    <a:lnTo>
                      <a:pt x="12835" y="14987"/>
                    </a:lnTo>
                    <a:lnTo>
                      <a:pt x="12856" y="14974"/>
                    </a:lnTo>
                    <a:lnTo>
                      <a:pt x="12875" y="14960"/>
                    </a:lnTo>
                    <a:lnTo>
                      <a:pt x="12894" y="14945"/>
                    </a:lnTo>
                    <a:lnTo>
                      <a:pt x="12912" y="14928"/>
                    </a:lnTo>
                    <a:lnTo>
                      <a:pt x="12930" y="14912"/>
                    </a:lnTo>
                    <a:lnTo>
                      <a:pt x="12946" y="14894"/>
                    </a:lnTo>
                    <a:lnTo>
                      <a:pt x="12963" y="14876"/>
                    </a:lnTo>
                    <a:lnTo>
                      <a:pt x="12978" y="14857"/>
                    </a:lnTo>
                    <a:lnTo>
                      <a:pt x="12992" y="14838"/>
                    </a:lnTo>
                    <a:lnTo>
                      <a:pt x="13005" y="14818"/>
                    </a:lnTo>
                    <a:lnTo>
                      <a:pt x="13017" y="14797"/>
                    </a:lnTo>
                    <a:lnTo>
                      <a:pt x="13028" y="14775"/>
                    </a:lnTo>
                    <a:lnTo>
                      <a:pt x="13038" y="14753"/>
                    </a:lnTo>
                    <a:lnTo>
                      <a:pt x="13047" y="14730"/>
                    </a:lnTo>
                    <a:lnTo>
                      <a:pt x="13055" y="14707"/>
                    </a:lnTo>
                    <a:lnTo>
                      <a:pt x="13061" y="14682"/>
                    </a:lnTo>
                    <a:lnTo>
                      <a:pt x="13067" y="14658"/>
                    </a:lnTo>
                    <a:lnTo>
                      <a:pt x="13071" y="14633"/>
                    </a:lnTo>
                    <a:lnTo>
                      <a:pt x="13074" y="14608"/>
                    </a:lnTo>
                    <a:lnTo>
                      <a:pt x="13076" y="14583"/>
                    </a:lnTo>
                    <a:lnTo>
                      <a:pt x="13077" y="14557"/>
                    </a:lnTo>
                    <a:lnTo>
                      <a:pt x="13077" y="14536"/>
                    </a:lnTo>
                    <a:lnTo>
                      <a:pt x="13075" y="14514"/>
                    </a:lnTo>
                    <a:lnTo>
                      <a:pt x="13073" y="14493"/>
                    </a:lnTo>
                    <a:lnTo>
                      <a:pt x="13070" y="14473"/>
                    </a:lnTo>
                    <a:lnTo>
                      <a:pt x="13066" y="14452"/>
                    </a:lnTo>
                    <a:lnTo>
                      <a:pt x="13061" y="14431"/>
                    </a:lnTo>
                    <a:lnTo>
                      <a:pt x="13056" y="14411"/>
                    </a:lnTo>
                    <a:lnTo>
                      <a:pt x="13049" y="14391"/>
                    </a:lnTo>
                    <a:lnTo>
                      <a:pt x="13042" y="14372"/>
                    </a:lnTo>
                    <a:lnTo>
                      <a:pt x="13034" y="14353"/>
                    </a:lnTo>
                    <a:lnTo>
                      <a:pt x="13025" y="14335"/>
                    </a:lnTo>
                    <a:lnTo>
                      <a:pt x="13016" y="14316"/>
                    </a:lnTo>
                    <a:lnTo>
                      <a:pt x="13006" y="14299"/>
                    </a:lnTo>
                    <a:lnTo>
                      <a:pt x="12995" y="14282"/>
                    </a:lnTo>
                    <a:lnTo>
                      <a:pt x="12983" y="14265"/>
                    </a:lnTo>
                    <a:lnTo>
                      <a:pt x="12971" y="14249"/>
                    </a:lnTo>
                    <a:lnTo>
                      <a:pt x="12957" y="14233"/>
                    </a:lnTo>
                    <a:lnTo>
                      <a:pt x="12944" y="14217"/>
                    </a:lnTo>
                    <a:lnTo>
                      <a:pt x="12930" y="14203"/>
                    </a:lnTo>
                    <a:lnTo>
                      <a:pt x="12915" y="14188"/>
                    </a:lnTo>
                    <a:lnTo>
                      <a:pt x="12900" y="14174"/>
                    </a:lnTo>
                    <a:lnTo>
                      <a:pt x="12884" y="14161"/>
                    </a:lnTo>
                    <a:lnTo>
                      <a:pt x="12867" y="14149"/>
                    </a:lnTo>
                    <a:lnTo>
                      <a:pt x="12850" y="14137"/>
                    </a:lnTo>
                    <a:lnTo>
                      <a:pt x="12833" y="14126"/>
                    </a:lnTo>
                    <a:lnTo>
                      <a:pt x="12815" y="14116"/>
                    </a:lnTo>
                    <a:lnTo>
                      <a:pt x="12796" y="14106"/>
                    </a:lnTo>
                    <a:lnTo>
                      <a:pt x="12776" y="14098"/>
                    </a:lnTo>
                    <a:lnTo>
                      <a:pt x="12757" y="14090"/>
                    </a:lnTo>
                    <a:lnTo>
                      <a:pt x="12737" y="14082"/>
                    </a:lnTo>
                    <a:lnTo>
                      <a:pt x="12717" y="14076"/>
                    </a:lnTo>
                    <a:lnTo>
                      <a:pt x="12696" y="14070"/>
                    </a:lnTo>
                    <a:lnTo>
                      <a:pt x="9556" y="13663"/>
                    </a:lnTo>
                    <a:lnTo>
                      <a:pt x="9556" y="13053"/>
                    </a:lnTo>
                    <a:lnTo>
                      <a:pt x="14591" y="13053"/>
                    </a:lnTo>
                    <a:lnTo>
                      <a:pt x="14669" y="13050"/>
                    </a:lnTo>
                    <a:lnTo>
                      <a:pt x="14745" y="13044"/>
                    </a:lnTo>
                    <a:lnTo>
                      <a:pt x="14820" y="13035"/>
                    </a:lnTo>
                    <a:lnTo>
                      <a:pt x="14894" y="13021"/>
                    </a:lnTo>
                    <a:lnTo>
                      <a:pt x="14967" y="13004"/>
                    </a:lnTo>
                    <a:lnTo>
                      <a:pt x="15039" y="12984"/>
                    </a:lnTo>
                    <a:lnTo>
                      <a:pt x="15108" y="12959"/>
                    </a:lnTo>
                    <a:lnTo>
                      <a:pt x="15177" y="12933"/>
                    </a:lnTo>
                    <a:lnTo>
                      <a:pt x="15243" y="12902"/>
                    </a:lnTo>
                    <a:lnTo>
                      <a:pt x="15308" y="12869"/>
                    </a:lnTo>
                    <a:lnTo>
                      <a:pt x="15371" y="12833"/>
                    </a:lnTo>
                    <a:lnTo>
                      <a:pt x="15432" y="12794"/>
                    </a:lnTo>
                    <a:lnTo>
                      <a:pt x="15491" y="12752"/>
                    </a:lnTo>
                    <a:lnTo>
                      <a:pt x="15548" y="12707"/>
                    </a:lnTo>
                    <a:lnTo>
                      <a:pt x="15602" y="12660"/>
                    </a:lnTo>
                    <a:lnTo>
                      <a:pt x="15654" y="12610"/>
                    </a:lnTo>
                    <a:lnTo>
                      <a:pt x="15705" y="12558"/>
                    </a:lnTo>
                    <a:lnTo>
                      <a:pt x="15752" y="12504"/>
                    </a:lnTo>
                    <a:lnTo>
                      <a:pt x="15796" y="12446"/>
                    </a:lnTo>
                    <a:lnTo>
                      <a:pt x="15838" y="12387"/>
                    </a:lnTo>
                    <a:lnTo>
                      <a:pt x="15878" y="12326"/>
                    </a:lnTo>
                    <a:lnTo>
                      <a:pt x="15914" y="12264"/>
                    </a:lnTo>
                    <a:lnTo>
                      <a:pt x="15947" y="12198"/>
                    </a:lnTo>
                    <a:lnTo>
                      <a:pt x="15977" y="12132"/>
                    </a:lnTo>
                    <a:lnTo>
                      <a:pt x="16003" y="12064"/>
                    </a:lnTo>
                    <a:lnTo>
                      <a:pt x="16028" y="11994"/>
                    </a:lnTo>
                    <a:lnTo>
                      <a:pt x="16048" y="11922"/>
                    </a:lnTo>
                    <a:lnTo>
                      <a:pt x="16065" y="11850"/>
                    </a:lnTo>
                    <a:lnTo>
                      <a:pt x="16078" y="11776"/>
                    </a:lnTo>
                    <a:lnTo>
                      <a:pt x="16087" y="11700"/>
                    </a:lnTo>
                    <a:lnTo>
                      <a:pt x="16093" y="11624"/>
                    </a:lnTo>
                    <a:lnTo>
                      <a:pt x="16095" y="11547"/>
                    </a:lnTo>
                    <a:lnTo>
                      <a:pt x="16095" y="1506"/>
                    </a:lnTo>
                    <a:lnTo>
                      <a:pt x="16093" y="1429"/>
                    </a:lnTo>
                    <a:lnTo>
                      <a:pt x="16087" y="1352"/>
                    </a:lnTo>
                    <a:lnTo>
                      <a:pt x="16078" y="1277"/>
                    </a:lnTo>
                    <a:lnTo>
                      <a:pt x="16064" y="1203"/>
                    </a:lnTo>
                    <a:lnTo>
                      <a:pt x="16048" y="1130"/>
                    </a:lnTo>
                    <a:lnTo>
                      <a:pt x="16028" y="1058"/>
                    </a:lnTo>
                    <a:lnTo>
                      <a:pt x="16003" y="988"/>
                    </a:lnTo>
                    <a:lnTo>
                      <a:pt x="15976" y="920"/>
                    </a:lnTo>
                    <a:lnTo>
                      <a:pt x="15946" y="853"/>
                    </a:lnTo>
                    <a:lnTo>
                      <a:pt x="15913" y="788"/>
                    </a:lnTo>
                    <a:lnTo>
                      <a:pt x="15877" y="725"/>
                    </a:lnTo>
                    <a:lnTo>
                      <a:pt x="15837" y="664"/>
                    </a:lnTo>
                    <a:lnTo>
                      <a:pt x="15795" y="605"/>
                    </a:lnTo>
                    <a:lnTo>
                      <a:pt x="15750" y="548"/>
                    </a:lnTo>
                    <a:lnTo>
                      <a:pt x="15703" y="493"/>
                    </a:lnTo>
                    <a:lnTo>
                      <a:pt x="15652" y="441"/>
                    </a:lnTo>
                    <a:lnTo>
                      <a:pt x="15600" y="392"/>
                    </a:lnTo>
                    <a:lnTo>
                      <a:pt x="15546" y="344"/>
                    </a:lnTo>
                    <a:lnTo>
                      <a:pt x="15488" y="299"/>
                    </a:lnTo>
                    <a:lnTo>
                      <a:pt x="15429" y="257"/>
                    </a:lnTo>
                    <a:lnTo>
                      <a:pt x="15369" y="218"/>
                    </a:lnTo>
                    <a:lnTo>
                      <a:pt x="15305" y="182"/>
                    </a:lnTo>
                    <a:lnTo>
                      <a:pt x="15240" y="149"/>
                    </a:lnTo>
                    <a:lnTo>
                      <a:pt x="15174" y="118"/>
                    </a:lnTo>
                    <a:lnTo>
                      <a:pt x="15105" y="91"/>
                    </a:lnTo>
                    <a:lnTo>
                      <a:pt x="15035" y="67"/>
                    </a:lnTo>
                    <a:lnTo>
                      <a:pt x="14963" y="47"/>
                    </a:lnTo>
                    <a:lnTo>
                      <a:pt x="14890" y="30"/>
                    </a:lnTo>
                    <a:lnTo>
                      <a:pt x="14815" y="17"/>
                    </a:lnTo>
                    <a:lnTo>
                      <a:pt x="14740" y="8"/>
                    </a:lnTo>
                    <a:lnTo>
                      <a:pt x="14664" y="2"/>
                    </a:lnTo>
                    <a:lnTo>
                      <a:pt x="14586" y="0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29" name="ïṩļîḍe"/>
            <p:cNvSpPr/>
            <p:nvPr/>
          </p:nvSpPr>
          <p:spPr>
            <a:xfrm>
              <a:off x="5440796" y="3728193"/>
              <a:ext cx="736265" cy="73626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0" name="íṣlíḓe"/>
            <p:cNvSpPr/>
            <p:nvPr/>
          </p:nvSpPr>
          <p:spPr bwMode="auto">
            <a:xfrm>
              <a:off x="5622159" y="3929564"/>
              <a:ext cx="369270" cy="368421"/>
            </a:xfrm>
            <a:custGeom>
              <a:avLst/>
              <a:gdLst>
                <a:gd name="T0" fmla="*/ 13537 w 16094"/>
                <a:gd name="T1" fmla="*/ 6059 h 16058"/>
                <a:gd name="T2" fmla="*/ 13105 w 16094"/>
                <a:gd name="T3" fmla="*/ 4843 h 16058"/>
                <a:gd name="T4" fmla="*/ 12309 w 16094"/>
                <a:gd name="T5" fmla="*/ 3778 h 16058"/>
                <a:gd name="T6" fmla="*/ 11103 w 16094"/>
                <a:gd name="T7" fmla="*/ 2914 h 16058"/>
                <a:gd name="T8" fmla="*/ 9730 w 16094"/>
                <a:gd name="T9" fmla="*/ 2510 h 16058"/>
                <a:gd name="T10" fmla="*/ 10548 w 16094"/>
                <a:gd name="T11" fmla="*/ 1344 h 16058"/>
                <a:gd name="T12" fmla="*/ 11273 w 16094"/>
                <a:gd name="T13" fmla="*/ 1058 h 16058"/>
                <a:gd name="T14" fmla="*/ 12175 w 16094"/>
                <a:gd name="T15" fmla="*/ 1030 h 16058"/>
                <a:gd name="T16" fmla="*/ 13215 w 16094"/>
                <a:gd name="T17" fmla="*/ 1370 h 16058"/>
                <a:gd name="T18" fmla="*/ 14130 w 16094"/>
                <a:gd name="T19" fmla="*/ 2061 h 16058"/>
                <a:gd name="T20" fmla="*/ 14752 w 16094"/>
                <a:gd name="T21" fmla="*/ 2927 h 16058"/>
                <a:gd name="T22" fmla="*/ 15061 w 16094"/>
                <a:gd name="T23" fmla="*/ 3885 h 16058"/>
                <a:gd name="T24" fmla="*/ 15035 w 16094"/>
                <a:gd name="T25" fmla="*/ 4794 h 16058"/>
                <a:gd name="T26" fmla="*/ 14704 w 16094"/>
                <a:gd name="T27" fmla="*/ 5577 h 16058"/>
                <a:gd name="T28" fmla="*/ 4429 w 16094"/>
                <a:gd name="T29" fmla="*/ 13990 h 16058"/>
                <a:gd name="T30" fmla="*/ 4128 w 16094"/>
                <a:gd name="T31" fmla="*/ 13119 h 16058"/>
                <a:gd name="T32" fmla="*/ 3522 w 16094"/>
                <a:gd name="T33" fmla="*/ 12349 h 16058"/>
                <a:gd name="T34" fmla="*/ 2735 w 16094"/>
                <a:gd name="T35" fmla="*/ 11832 h 16058"/>
                <a:gd name="T36" fmla="*/ 1857 w 16094"/>
                <a:gd name="T37" fmla="*/ 11600 h 16058"/>
                <a:gd name="T38" fmla="*/ 2349 w 16094"/>
                <a:gd name="T39" fmla="*/ 9539 h 16058"/>
                <a:gd name="T40" fmla="*/ 3383 w 16094"/>
                <a:gd name="T41" fmla="*/ 9051 h 16058"/>
                <a:gd name="T42" fmla="*/ 5065 w 16094"/>
                <a:gd name="T43" fmla="*/ 9305 h 16058"/>
                <a:gd name="T44" fmla="*/ 6529 w 16094"/>
                <a:gd name="T45" fmla="*/ 10574 h 16058"/>
                <a:gd name="T46" fmla="*/ 7057 w 16094"/>
                <a:gd name="T47" fmla="*/ 12341 h 16058"/>
                <a:gd name="T48" fmla="*/ 6481 w 16094"/>
                <a:gd name="T49" fmla="*/ 13816 h 16058"/>
                <a:gd name="T50" fmla="*/ 1899 w 16094"/>
                <a:gd name="T51" fmla="*/ 15034 h 16058"/>
                <a:gd name="T52" fmla="*/ 1430 w 16094"/>
                <a:gd name="T53" fmla="*/ 14978 h 16058"/>
                <a:gd name="T54" fmla="*/ 1080 w 16094"/>
                <a:gd name="T55" fmla="*/ 14626 h 16058"/>
                <a:gd name="T56" fmla="*/ 1037 w 16094"/>
                <a:gd name="T57" fmla="*/ 14110 h 16058"/>
                <a:gd name="T58" fmla="*/ 2133 w 16094"/>
                <a:gd name="T59" fmla="*/ 12161 h 16058"/>
                <a:gd name="T60" fmla="*/ 2879 w 16094"/>
                <a:gd name="T61" fmla="*/ 12483 h 16058"/>
                <a:gd name="T62" fmla="*/ 3517 w 16094"/>
                <a:gd name="T63" fmla="*/ 13089 h 16058"/>
                <a:gd name="T64" fmla="*/ 3887 w 16094"/>
                <a:gd name="T65" fmla="*/ 13837 h 16058"/>
                <a:gd name="T66" fmla="*/ 5275 w 16094"/>
                <a:gd name="T67" fmla="*/ 8311 h 16058"/>
                <a:gd name="T68" fmla="*/ 4471 w 16094"/>
                <a:gd name="T69" fmla="*/ 8075 h 16058"/>
                <a:gd name="T70" fmla="*/ 3832 w 16094"/>
                <a:gd name="T71" fmla="*/ 8011 h 16058"/>
                <a:gd name="T72" fmla="*/ 8544 w 16094"/>
                <a:gd name="T73" fmla="*/ 3613 h 16058"/>
                <a:gd name="T74" fmla="*/ 9615 w 16094"/>
                <a:gd name="T75" fmla="*/ 3512 h 16058"/>
                <a:gd name="T76" fmla="*/ 7177 w 16094"/>
                <a:gd name="T77" fmla="*/ 9768 h 16058"/>
                <a:gd name="T78" fmla="*/ 6475 w 16094"/>
                <a:gd name="T79" fmla="*/ 9029 h 16058"/>
                <a:gd name="T80" fmla="*/ 10683 w 16094"/>
                <a:gd name="T81" fmla="*/ 3831 h 16058"/>
                <a:gd name="T82" fmla="*/ 11597 w 16094"/>
                <a:gd name="T83" fmla="*/ 4487 h 16058"/>
                <a:gd name="T84" fmla="*/ 12178 w 16094"/>
                <a:gd name="T85" fmla="*/ 5258 h 16058"/>
                <a:gd name="T86" fmla="*/ 7882 w 16094"/>
                <a:gd name="T87" fmla="*/ 11105 h 16058"/>
                <a:gd name="T88" fmla="*/ 12576 w 16094"/>
                <a:gd name="T89" fmla="*/ 6482 h 16058"/>
                <a:gd name="T90" fmla="*/ 12439 w 16094"/>
                <a:gd name="T91" fmla="*/ 7635 h 16058"/>
                <a:gd name="T92" fmla="*/ 11948 w 16094"/>
                <a:gd name="T93" fmla="*/ 8406 h 16058"/>
                <a:gd name="T94" fmla="*/ 14463 w 16094"/>
                <a:gd name="T95" fmla="*/ 1003 h 16058"/>
                <a:gd name="T96" fmla="*/ 13190 w 16094"/>
                <a:gd name="T97" fmla="*/ 260 h 16058"/>
                <a:gd name="T98" fmla="*/ 11795 w 16094"/>
                <a:gd name="T99" fmla="*/ 0 h 16058"/>
                <a:gd name="T100" fmla="*/ 10660 w 16094"/>
                <a:gd name="T101" fmla="*/ 187 h 16058"/>
                <a:gd name="T102" fmla="*/ 9684 w 16094"/>
                <a:gd name="T103" fmla="*/ 727 h 16058"/>
                <a:gd name="T104" fmla="*/ 1704 w 16094"/>
                <a:gd name="T105" fmla="*/ 8728 h 16058"/>
                <a:gd name="T106" fmla="*/ 1279 w 16094"/>
                <a:gd name="T107" fmla="*/ 9454 h 16058"/>
                <a:gd name="T108" fmla="*/ 0 w 16094"/>
                <a:gd name="T109" fmla="*/ 14302 h 16058"/>
                <a:gd name="T110" fmla="*/ 402 w 16094"/>
                <a:gd name="T111" fmla="*/ 15419 h 16058"/>
                <a:gd name="T112" fmla="*/ 1407 w 16094"/>
                <a:gd name="T113" fmla="*/ 16022 h 16058"/>
                <a:gd name="T114" fmla="*/ 2275 w 16094"/>
                <a:gd name="T115" fmla="*/ 15980 h 16058"/>
                <a:gd name="T116" fmla="*/ 7227 w 16094"/>
                <a:gd name="T117" fmla="*/ 14541 h 16058"/>
                <a:gd name="T118" fmla="*/ 15901 w 16094"/>
                <a:gd name="T119" fmla="*/ 5421 h 16058"/>
                <a:gd name="T120" fmla="*/ 15857 w 16094"/>
                <a:gd name="T121" fmla="*/ 2953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94" h="16058">
                  <a:moveTo>
                    <a:pt x="14431" y="5907"/>
                  </a:moveTo>
                  <a:lnTo>
                    <a:pt x="13584" y="6759"/>
                  </a:lnTo>
                  <a:lnTo>
                    <a:pt x="13585" y="6717"/>
                  </a:lnTo>
                  <a:lnTo>
                    <a:pt x="13586" y="6675"/>
                  </a:lnTo>
                  <a:lnTo>
                    <a:pt x="13588" y="6633"/>
                  </a:lnTo>
                  <a:lnTo>
                    <a:pt x="13590" y="6591"/>
                  </a:lnTo>
                  <a:lnTo>
                    <a:pt x="13591" y="6549"/>
                  </a:lnTo>
                  <a:lnTo>
                    <a:pt x="13591" y="6507"/>
                  </a:lnTo>
                  <a:lnTo>
                    <a:pt x="13590" y="6464"/>
                  </a:lnTo>
                  <a:lnTo>
                    <a:pt x="13587" y="6420"/>
                  </a:lnTo>
                  <a:lnTo>
                    <a:pt x="13578" y="6330"/>
                  </a:lnTo>
                  <a:lnTo>
                    <a:pt x="13566" y="6240"/>
                  </a:lnTo>
                  <a:lnTo>
                    <a:pt x="13553" y="6148"/>
                  </a:lnTo>
                  <a:lnTo>
                    <a:pt x="13537" y="6059"/>
                  </a:lnTo>
                  <a:lnTo>
                    <a:pt x="13520" y="5969"/>
                  </a:lnTo>
                  <a:lnTo>
                    <a:pt x="13500" y="5879"/>
                  </a:lnTo>
                  <a:lnTo>
                    <a:pt x="13478" y="5790"/>
                  </a:lnTo>
                  <a:lnTo>
                    <a:pt x="13453" y="5702"/>
                  </a:lnTo>
                  <a:lnTo>
                    <a:pt x="13427" y="5613"/>
                  </a:lnTo>
                  <a:lnTo>
                    <a:pt x="13400" y="5525"/>
                  </a:lnTo>
                  <a:lnTo>
                    <a:pt x="13370" y="5439"/>
                  </a:lnTo>
                  <a:lnTo>
                    <a:pt x="13338" y="5351"/>
                  </a:lnTo>
                  <a:lnTo>
                    <a:pt x="13305" y="5265"/>
                  </a:lnTo>
                  <a:lnTo>
                    <a:pt x="13268" y="5180"/>
                  </a:lnTo>
                  <a:lnTo>
                    <a:pt x="13230" y="5094"/>
                  </a:lnTo>
                  <a:lnTo>
                    <a:pt x="13191" y="5010"/>
                  </a:lnTo>
                  <a:lnTo>
                    <a:pt x="13150" y="4927"/>
                  </a:lnTo>
                  <a:lnTo>
                    <a:pt x="13105" y="4843"/>
                  </a:lnTo>
                  <a:lnTo>
                    <a:pt x="13060" y="4761"/>
                  </a:lnTo>
                  <a:lnTo>
                    <a:pt x="13014" y="4680"/>
                  </a:lnTo>
                  <a:lnTo>
                    <a:pt x="12965" y="4600"/>
                  </a:lnTo>
                  <a:lnTo>
                    <a:pt x="12913" y="4520"/>
                  </a:lnTo>
                  <a:lnTo>
                    <a:pt x="12861" y="4441"/>
                  </a:lnTo>
                  <a:lnTo>
                    <a:pt x="12807" y="4364"/>
                  </a:lnTo>
                  <a:lnTo>
                    <a:pt x="12750" y="4286"/>
                  </a:lnTo>
                  <a:lnTo>
                    <a:pt x="12692" y="4210"/>
                  </a:lnTo>
                  <a:lnTo>
                    <a:pt x="12633" y="4136"/>
                  </a:lnTo>
                  <a:lnTo>
                    <a:pt x="12571" y="4062"/>
                  </a:lnTo>
                  <a:lnTo>
                    <a:pt x="12508" y="3989"/>
                  </a:lnTo>
                  <a:lnTo>
                    <a:pt x="12443" y="3917"/>
                  </a:lnTo>
                  <a:lnTo>
                    <a:pt x="12376" y="3847"/>
                  </a:lnTo>
                  <a:lnTo>
                    <a:pt x="12309" y="3778"/>
                  </a:lnTo>
                  <a:lnTo>
                    <a:pt x="12230" y="3701"/>
                  </a:lnTo>
                  <a:lnTo>
                    <a:pt x="12152" y="3628"/>
                  </a:lnTo>
                  <a:lnTo>
                    <a:pt x="12071" y="3557"/>
                  </a:lnTo>
                  <a:lnTo>
                    <a:pt x="11989" y="3487"/>
                  </a:lnTo>
                  <a:lnTo>
                    <a:pt x="11905" y="3419"/>
                  </a:lnTo>
                  <a:lnTo>
                    <a:pt x="11821" y="3354"/>
                  </a:lnTo>
                  <a:lnTo>
                    <a:pt x="11735" y="3292"/>
                  </a:lnTo>
                  <a:lnTo>
                    <a:pt x="11648" y="3231"/>
                  </a:lnTo>
                  <a:lnTo>
                    <a:pt x="11560" y="3172"/>
                  </a:lnTo>
                  <a:lnTo>
                    <a:pt x="11471" y="3116"/>
                  </a:lnTo>
                  <a:lnTo>
                    <a:pt x="11380" y="3062"/>
                  </a:lnTo>
                  <a:lnTo>
                    <a:pt x="11289" y="3010"/>
                  </a:lnTo>
                  <a:lnTo>
                    <a:pt x="11196" y="2961"/>
                  </a:lnTo>
                  <a:lnTo>
                    <a:pt x="11103" y="2914"/>
                  </a:lnTo>
                  <a:lnTo>
                    <a:pt x="11009" y="2868"/>
                  </a:lnTo>
                  <a:lnTo>
                    <a:pt x="10913" y="2826"/>
                  </a:lnTo>
                  <a:lnTo>
                    <a:pt x="10818" y="2786"/>
                  </a:lnTo>
                  <a:lnTo>
                    <a:pt x="10721" y="2749"/>
                  </a:lnTo>
                  <a:lnTo>
                    <a:pt x="10625" y="2714"/>
                  </a:lnTo>
                  <a:lnTo>
                    <a:pt x="10527" y="2681"/>
                  </a:lnTo>
                  <a:lnTo>
                    <a:pt x="10429" y="2651"/>
                  </a:lnTo>
                  <a:lnTo>
                    <a:pt x="10330" y="2622"/>
                  </a:lnTo>
                  <a:lnTo>
                    <a:pt x="10231" y="2597"/>
                  </a:lnTo>
                  <a:lnTo>
                    <a:pt x="10132" y="2574"/>
                  </a:lnTo>
                  <a:lnTo>
                    <a:pt x="10031" y="2554"/>
                  </a:lnTo>
                  <a:lnTo>
                    <a:pt x="9932" y="2537"/>
                  </a:lnTo>
                  <a:lnTo>
                    <a:pt x="9831" y="2522"/>
                  </a:lnTo>
                  <a:lnTo>
                    <a:pt x="9730" y="2510"/>
                  </a:lnTo>
                  <a:lnTo>
                    <a:pt x="9630" y="2500"/>
                  </a:lnTo>
                  <a:lnTo>
                    <a:pt x="9529" y="2493"/>
                  </a:lnTo>
                  <a:lnTo>
                    <a:pt x="9428" y="2489"/>
                  </a:lnTo>
                  <a:lnTo>
                    <a:pt x="9327" y="2487"/>
                  </a:lnTo>
                  <a:lnTo>
                    <a:pt x="10160" y="1649"/>
                  </a:lnTo>
                  <a:lnTo>
                    <a:pt x="10199" y="1611"/>
                  </a:lnTo>
                  <a:lnTo>
                    <a:pt x="10240" y="1574"/>
                  </a:lnTo>
                  <a:lnTo>
                    <a:pt x="10282" y="1538"/>
                  </a:lnTo>
                  <a:lnTo>
                    <a:pt x="10324" y="1502"/>
                  </a:lnTo>
                  <a:lnTo>
                    <a:pt x="10367" y="1468"/>
                  </a:lnTo>
                  <a:lnTo>
                    <a:pt x="10411" y="1435"/>
                  </a:lnTo>
                  <a:lnTo>
                    <a:pt x="10456" y="1404"/>
                  </a:lnTo>
                  <a:lnTo>
                    <a:pt x="10502" y="1373"/>
                  </a:lnTo>
                  <a:lnTo>
                    <a:pt x="10548" y="1344"/>
                  </a:lnTo>
                  <a:lnTo>
                    <a:pt x="10596" y="1316"/>
                  </a:lnTo>
                  <a:lnTo>
                    <a:pt x="10644" y="1289"/>
                  </a:lnTo>
                  <a:lnTo>
                    <a:pt x="10692" y="1263"/>
                  </a:lnTo>
                  <a:lnTo>
                    <a:pt x="10742" y="1237"/>
                  </a:lnTo>
                  <a:lnTo>
                    <a:pt x="10793" y="1214"/>
                  </a:lnTo>
                  <a:lnTo>
                    <a:pt x="10843" y="1192"/>
                  </a:lnTo>
                  <a:lnTo>
                    <a:pt x="10894" y="1171"/>
                  </a:lnTo>
                  <a:lnTo>
                    <a:pt x="10947" y="1151"/>
                  </a:lnTo>
                  <a:lnTo>
                    <a:pt x="11000" y="1132"/>
                  </a:lnTo>
                  <a:lnTo>
                    <a:pt x="11053" y="1115"/>
                  </a:lnTo>
                  <a:lnTo>
                    <a:pt x="11108" y="1099"/>
                  </a:lnTo>
                  <a:lnTo>
                    <a:pt x="11162" y="1084"/>
                  </a:lnTo>
                  <a:lnTo>
                    <a:pt x="11217" y="1070"/>
                  </a:lnTo>
                  <a:lnTo>
                    <a:pt x="11273" y="1058"/>
                  </a:lnTo>
                  <a:lnTo>
                    <a:pt x="11329" y="1046"/>
                  </a:lnTo>
                  <a:lnTo>
                    <a:pt x="11386" y="1037"/>
                  </a:lnTo>
                  <a:lnTo>
                    <a:pt x="11444" y="1028"/>
                  </a:lnTo>
                  <a:lnTo>
                    <a:pt x="11501" y="1021"/>
                  </a:lnTo>
                  <a:lnTo>
                    <a:pt x="11559" y="1015"/>
                  </a:lnTo>
                  <a:lnTo>
                    <a:pt x="11618" y="1010"/>
                  </a:lnTo>
                  <a:lnTo>
                    <a:pt x="11676" y="1007"/>
                  </a:lnTo>
                  <a:lnTo>
                    <a:pt x="11735" y="1005"/>
                  </a:lnTo>
                  <a:lnTo>
                    <a:pt x="11795" y="1004"/>
                  </a:lnTo>
                  <a:lnTo>
                    <a:pt x="11871" y="1005"/>
                  </a:lnTo>
                  <a:lnTo>
                    <a:pt x="11947" y="1008"/>
                  </a:lnTo>
                  <a:lnTo>
                    <a:pt x="12023" y="1014"/>
                  </a:lnTo>
                  <a:lnTo>
                    <a:pt x="12098" y="1021"/>
                  </a:lnTo>
                  <a:lnTo>
                    <a:pt x="12175" y="1030"/>
                  </a:lnTo>
                  <a:lnTo>
                    <a:pt x="12251" y="1042"/>
                  </a:lnTo>
                  <a:lnTo>
                    <a:pt x="12327" y="1055"/>
                  </a:lnTo>
                  <a:lnTo>
                    <a:pt x="12402" y="1071"/>
                  </a:lnTo>
                  <a:lnTo>
                    <a:pt x="12478" y="1088"/>
                  </a:lnTo>
                  <a:lnTo>
                    <a:pt x="12553" y="1108"/>
                  </a:lnTo>
                  <a:lnTo>
                    <a:pt x="12629" y="1129"/>
                  </a:lnTo>
                  <a:lnTo>
                    <a:pt x="12703" y="1153"/>
                  </a:lnTo>
                  <a:lnTo>
                    <a:pt x="12777" y="1178"/>
                  </a:lnTo>
                  <a:lnTo>
                    <a:pt x="12852" y="1205"/>
                  </a:lnTo>
                  <a:lnTo>
                    <a:pt x="12925" y="1234"/>
                  </a:lnTo>
                  <a:lnTo>
                    <a:pt x="12999" y="1266"/>
                  </a:lnTo>
                  <a:lnTo>
                    <a:pt x="13071" y="1299"/>
                  </a:lnTo>
                  <a:lnTo>
                    <a:pt x="13144" y="1334"/>
                  </a:lnTo>
                  <a:lnTo>
                    <a:pt x="13215" y="1370"/>
                  </a:lnTo>
                  <a:lnTo>
                    <a:pt x="13285" y="1408"/>
                  </a:lnTo>
                  <a:lnTo>
                    <a:pt x="13356" y="1448"/>
                  </a:lnTo>
                  <a:lnTo>
                    <a:pt x="13425" y="1490"/>
                  </a:lnTo>
                  <a:lnTo>
                    <a:pt x="13495" y="1535"/>
                  </a:lnTo>
                  <a:lnTo>
                    <a:pt x="13562" y="1580"/>
                  </a:lnTo>
                  <a:lnTo>
                    <a:pt x="13629" y="1627"/>
                  </a:lnTo>
                  <a:lnTo>
                    <a:pt x="13696" y="1676"/>
                  </a:lnTo>
                  <a:lnTo>
                    <a:pt x="13761" y="1727"/>
                  </a:lnTo>
                  <a:lnTo>
                    <a:pt x="13827" y="1779"/>
                  </a:lnTo>
                  <a:lnTo>
                    <a:pt x="13890" y="1834"/>
                  </a:lnTo>
                  <a:lnTo>
                    <a:pt x="13952" y="1889"/>
                  </a:lnTo>
                  <a:lnTo>
                    <a:pt x="14014" y="1946"/>
                  </a:lnTo>
                  <a:lnTo>
                    <a:pt x="14075" y="2005"/>
                  </a:lnTo>
                  <a:lnTo>
                    <a:pt x="14130" y="2061"/>
                  </a:lnTo>
                  <a:lnTo>
                    <a:pt x="14185" y="2119"/>
                  </a:lnTo>
                  <a:lnTo>
                    <a:pt x="14237" y="2177"/>
                  </a:lnTo>
                  <a:lnTo>
                    <a:pt x="14288" y="2235"/>
                  </a:lnTo>
                  <a:lnTo>
                    <a:pt x="14338" y="2295"/>
                  </a:lnTo>
                  <a:lnTo>
                    <a:pt x="14386" y="2356"/>
                  </a:lnTo>
                  <a:lnTo>
                    <a:pt x="14433" y="2417"/>
                  </a:lnTo>
                  <a:lnTo>
                    <a:pt x="14478" y="2478"/>
                  </a:lnTo>
                  <a:lnTo>
                    <a:pt x="14522" y="2540"/>
                  </a:lnTo>
                  <a:lnTo>
                    <a:pt x="14564" y="2603"/>
                  </a:lnTo>
                  <a:lnTo>
                    <a:pt x="14605" y="2667"/>
                  </a:lnTo>
                  <a:lnTo>
                    <a:pt x="14644" y="2731"/>
                  </a:lnTo>
                  <a:lnTo>
                    <a:pt x="14682" y="2796"/>
                  </a:lnTo>
                  <a:lnTo>
                    <a:pt x="14718" y="2861"/>
                  </a:lnTo>
                  <a:lnTo>
                    <a:pt x="14752" y="2927"/>
                  </a:lnTo>
                  <a:lnTo>
                    <a:pt x="14785" y="2993"/>
                  </a:lnTo>
                  <a:lnTo>
                    <a:pt x="14816" y="3060"/>
                  </a:lnTo>
                  <a:lnTo>
                    <a:pt x="14846" y="3126"/>
                  </a:lnTo>
                  <a:lnTo>
                    <a:pt x="14874" y="3195"/>
                  </a:lnTo>
                  <a:lnTo>
                    <a:pt x="14900" y="3262"/>
                  </a:lnTo>
                  <a:lnTo>
                    <a:pt x="14925" y="3330"/>
                  </a:lnTo>
                  <a:lnTo>
                    <a:pt x="14948" y="3398"/>
                  </a:lnTo>
                  <a:lnTo>
                    <a:pt x="14969" y="3468"/>
                  </a:lnTo>
                  <a:lnTo>
                    <a:pt x="14988" y="3537"/>
                  </a:lnTo>
                  <a:lnTo>
                    <a:pt x="15007" y="3606"/>
                  </a:lnTo>
                  <a:lnTo>
                    <a:pt x="15023" y="3675"/>
                  </a:lnTo>
                  <a:lnTo>
                    <a:pt x="15038" y="3746"/>
                  </a:lnTo>
                  <a:lnTo>
                    <a:pt x="15050" y="3816"/>
                  </a:lnTo>
                  <a:lnTo>
                    <a:pt x="15061" y="3885"/>
                  </a:lnTo>
                  <a:lnTo>
                    <a:pt x="15070" y="3955"/>
                  </a:lnTo>
                  <a:lnTo>
                    <a:pt x="15078" y="4026"/>
                  </a:lnTo>
                  <a:lnTo>
                    <a:pt x="15084" y="4097"/>
                  </a:lnTo>
                  <a:lnTo>
                    <a:pt x="15087" y="4162"/>
                  </a:lnTo>
                  <a:lnTo>
                    <a:pt x="15089" y="4227"/>
                  </a:lnTo>
                  <a:lnTo>
                    <a:pt x="15089" y="4292"/>
                  </a:lnTo>
                  <a:lnTo>
                    <a:pt x="15088" y="4357"/>
                  </a:lnTo>
                  <a:lnTo>
                    <a:pt x="15085" y="4420"/>
                  </a:lnTo>
                  <a:lnTo>
                    <a:pt x="15081" y="4484"/>
                  </a:lnTo>
                  <a:lnTo>
                    <a:pt x="15075" y="4546"/>
                  </a:lnTo>
                  <a:lnTo>
                    <a:pt x="15067" y="4610"/>
                  </a:lnTo>
                  <a:lnTo>
                    <a:pt x="15058" y="4672"/>
                  </a:lnTo>
                  <a:lnTo>
                    <a:pt x="15048" y="4733"/>
                  </a:lnTo>
                  <a:lnTo>
                    <a:pt x="15035" y="4794"/>
                  </a:lnTo>
                  <a:lnTo>
                    <a:pt x="15022" y="4855"/>
                  </a:lnTo>
                  <a:lnTo>
                    <a:pt x="15006" y="4914"/>
                  </a:lnTo>
                  <a:lnTo>
                    <a:pt x="14989" y="4973"/>
                  </a:lnTo>
                  <a:lnTo>
                    <a:pt x="14970" y="5032"/>
                  </a:lnTo>
                  <a:lnTo>
                    <a:pt x="14950" y="5089"/>
                  </a:lnTo>
                  <a:lnTo>
                    <a:pt x="14929" y="5147"/>
                  </a:lnTo>
                  <a:lnTo>
                    <a:pt x="14906" y="5203"/>
                  </a:lnTo>
                  <a:lnTo>
                    <a:pt x="14882" y="5259"/>
                  </a:lnTo>
                  <a:lnTo>
                    <a:pt x="14856" y="5314"/>
                  </a:lnTo>
                  <a:lnTo>
                    <a:pt x="14829" y="5368"/>
                  </a:lnTo>
                  <a:lnTo>
                    <a:pt x="14799" y="5422"/>
                  </a:lnTo>
                  <a:lnTo>
                    <a:pt x="14769" y="5474"/>
                  </a:lnTo>
                  <a:lnTo>
                    <a:pt x="14737" y="5526"/>
                  </a:lnTo>
                  <a:lnTo>
                    <a:pt x="14704" y="5577"/>
                  </a:lnTo>
                  <a:lnTo>
                    <a:pt x="14670" y="5627"/>
                  </a:lnTo>
                  <a:lnTo>
                    <a:pt x="14633" y="5675"/>
                  </a:lnTo>
                  <a:lnTo>
                    <a:pt x="14595" y="5724"/>
                  </a:lnTo>
                  <a:lnTo>
                    <a:pt x="14557" y="5772"/>
                  </a:lnTo>
                  <a:lnTo>
                    <a:pt x="14516" y="5818"/>
                  </a:lnTo>
                  <a:lnTo>
                    <a:pt x="14474" y="5863"/>
                  </a:lnTo>
                  <a:lnTo>
                    <a:pt x="14431" y="5907"/>
                  </a:lnTo>
                  <a:close/>
                  <a:moveTo>
                    <a:pt x="4463" y="14370"/>
                  </a:moveTo>
                  <a:lnTo>
                    <a:pt x="4461" y="14307"/>
                  </a:lnTo>
                  <a:lnTo>
                    <a:pt x="4458" y="14243"/>
                  </a:lnTo>
                  <a:lnTo>
                    <a:pt x="4453" y="14180"/>
                  </a:lnTo>
                  <a:lnTo>
                    <a:pt x="4446" y="14117"/>
                  </a:lnTo>
                  <a:lnTo>
                    <a:pt x="4438" y="14053"/>
                  </a:lnTo>
                  <a:lnTo>
                    <a:pt x="4429" y="13990"/>
                  </a:lnTo>
                  <a:lnTo>
                    <a:pt x="4417" y="13926"/>
                  </a:lnTo>
                  <a:lnTo>
                    <a:pt x="4405" y="13863"/>
                  </a:lnTo>
                  <a:lnTo>
                    <a:pt x="4391" y="13800"/>
                  </a:lnTo>
                  <a:lnTo>
                    <a:pt x="4375" y="13737"/>
                  </a:lnTo>
                  <a:lnTo>
                    <a:pt x="4357" y="13673"/>
                  </a:lnTo>
                  <a:lnTo>
                    <a:pt x="4338" y="13610"/>
                  </a:lnTo>
                  <a:lnTo>
                    <a:pt x="4317" y="13548"/>
                  </a:lnTo>
                  <a:lnTo>
                    <a:pt x="4295" y="13486"/>
                  </a:lnTo>
                  <a:lnTo>
                    <a:pt x="4271" y="13423"/>
                  </a:lnTo>
                  <a:lnTo>
                    <a:pt x="4246" y="13362"/>
                  </a:lnTo>
                  <a:lnTo>
                    <a:pt x="4219" y="13300"/>
                  </a:lnTo>
                  <a:lnTo>
                    <a:pt x="4191" y="13240"/>
                  </a:lnTo>
                  <a:lnTo>
                    <a:pt x="4161" y="13179"/>
                  </a:lnTo>
                  <a:lnTo>
                    <a:pt x="4128" y="13119"/>
                  </a:lnTo>
                  <a:lnTo>
                    <a:pt x="4095" y="13059"/>
                  </a:lnTo>
                  <a:lnTo>
                    <a:pt x="4060" y="13000"/>
                  </a:lnTo>
                  <a:lnTo>
                    <a:pt x="4024" y="12942"/>
                  </a:lnTo>
                  <a:lnTo>
                    <a:pt x="3986" y="12884"/>
                  </a:lnTo>
                  <a:lnTo>
                    <a:pt x="3946" y="12826"/>
                  </a:lnTo>
                  <a:lnTo>
                    <a:pt x="3905" y="12769"/>
                  </a:lnTo>
                  <a:lnTo>
                    <a:pt x="3862" y="12714"/>
                  </a:lnTo>
                  <a:lnTo>
                    <a:pt x="3818" y="12658"/>
                  </a:lnTo>
                  <a:lnTo>
                    <a:pt x="3771" y="12604"/>
                  </a:lnTo>
                  <a:lnTo>
                    <a:pt x="3723" y="12549"/>
                  </a:lnTo>
                  <a:lnTo>
                    <a:pt x="3674" y="12497"/>
                  </a:lnTo>
                  <a:lnTo>
                    <a:pt x="3622" y="12445"/>
                  </a:lnTo>
                  <a:lnTo>
                    <a:pt x="3573" y="12396"/>
                  </a:lnTo>
                  <a:lnTo>
                    <a:pt x="3522" y="12349"/>
                  </a:lnTo>
                  <a:lnTo>
                    <a:pt x="3470" y="12303"/>
                  </a:lnTo>
                  <a:lnTo>
                    <a:pt x="3418" y="12258"/>
                  </a:lnTo>
                  <a:lnTo>
                    <a:pt x="3366" y="12215"/>
                  </a:lnTo>
                  <a:lnTo>
                    <a:pt x="3312" y="12174"/>
                  </a:lnTo>
                  <a:lnTo>
                    <a:pt x="3257" y="12133"/>
                  </a:lnTo>
                  <a:lnTo>
                    <a:pt x="3202" y="12094"/>
                  </a:lnTo>
                  <a:lnTo>
                    <a:pt x="3146" y="12057"/>
                  </a:lnTo>
                  <a:lnTo>
                    <a:pt x="3088" y="12020"/>
                  </a:lnTo>
                  <a:lnTo>
                    <a:pt x="3031" y="11985"/>
                  </a:lnTo>
                  <a:lnTo>
                    <a:pt x="2974" y="11952"/>
                  </a:lnTo>
                  <a:lnTo>
                    <a:pt x="2914" y="11920"/>
                  </a:lnTo>
                  <a:lnTo>
                    <a:pt x="2855" y="11889"/>
                  </a:lnTo>
                  <a:lnTo>
                    <a:pt x="2796" y="11860"/>
                  </a:lnTo>
                  <a:lnTo>
                    <a:pt x="2735" y="11832"/>
                  </a:lnTo>
                  <a:lnTo>
                    <a:pt x="2675" y="11806"/>
                  </a:lnTo>
                  <a:lnTo>
                    <a:pt x="2613" y="11781"/>
                  </a:lnTo>
                  <a:lnTo>
                    <a:pt x="2552" y="11757"/>
                  </a:lnTo>
                  <a:lnTo>
                    <a:pt x="2490" y="11735"/>
                  </a:lnTo>
                  <a:lnTo>
                    <a:pt x="2427" y="11715"/>
                  </a:lnTo>
                  <a:lnTo>
                    <a:pt x="2365" y="11696"/>
                  </a:lnTo>
                  <a:lnTo>
                    <a:pt x="2303" y="11679"/>
                  </a:lnTo>
                  <a:lnTo>
                    <a:pt x="2239" y="11663"/>
                  </a:lnTo>
                  <a:lnTo>
                    <a:pt x="2176" y="11648"/>
                  </a:lnTo>
                  <a:lnTo>
                    <a:pt x="2112" y="11636"/>
                  </a:lnTo>
                  <a:lnTo>
                    <a:pt x="2048" y="11625"/>
                  </a:lnTo>
                  <a:lnTo>
                    <a:pt x="1985" y="11615"/>
                  </a:lnTo>
                  <a:lnTo>
                    <a:pt x="1920" y="11607"/>
                  </a:lnTo>
                  <a:lnTo>
                    <a:pt x="1857" y="11600"/>
                  </a:lnTo>
                  <a:lnTo>
                    <a:pt x="1793" y="11595"/>
                  </a:lnTo>
                  <a:lnTo>
                    <a:pt x="1728" y="11592"/>
                  </a:lnTo>
                  <a:lnTo>
                    <a:pt x="2229" y="9781"/>
                  </a:lnTo>
                  <a:lnTo>
                    <a:pt x="2236" y="9759"/>
                  </a:lnTo>
                  <a:lnTo>
                    <a:pt x="2244" y="9736"/>
                  </a:lnTo>
                  <a:lnTo>
                    <a:pt x="2253" y="9714"/>
                  </a:lnTo>
                  <a:lnTo>
                    <a:pt x="2263" y="9692"/>
                  </a:lnTo>
                  <a:lnTo>
                    <a:pt x="2273" y="9670"/>
                  </a:lnTo>
                  <a:lnTo>
                    <a:pt x="2284" y="9648"/>
                  </a:lnTo>
                  <a:lnTo>
                    <a:pt x="2296" y="9626"/>
                  </a:lnTo>
                  <a:lnTo>
                    <a:pt x="2308" y="9604"/>
                  </a:lnTo>
                  <a:lnTo>
                    <a:pt x="2321" y="9583"/>
                  </a:lnTo>
                  <a:lnTo>
                    <a:pt x="2335" y="9561"/>
                  </a:lnTo>
                  <a:lnTo>
                    <a:pt x="2349" y="9539"/>
                  </a:lnTo>
                  <a:lnTo>
                    <a:pt x="2363" y="9518"/>
                  </a:lnTo>
                  <a:lnTo>
                    <a:pt x="2378" y="9498"/>
                  </a:lnTo>
                  <a:lnTo>
                    <a:pt x="2393" y="9478"/>
                  </a:lnTo>
                  <a:lnTo>
                    <a:pt x="2409" y="9458"/>
                  </a:lnTo>
                  <a:lnTo>
                    <a:pt x="2426" y="9438"/>
                  </a:lnTo>
                  <a:lnTo>
                    <a:pt x="2522" y="9374"/>
                  </a:lnTo>
                  <a:lnTo>
                    <a:pt x="2621" y="9314"/>
                  </a:lnTo>
                  <a:lnTo>
                    <a:pt x="2723" y="9260"/>
                  </a:lnTo>
                  <a:lnTo>
                    <a:pt x="2828" y="9211"/>
                  </a:lnTo>
                  <a:lnTo>
                    <a:pt x="2934" y="9169"/>
                  </a:lnTo>
                  <a:lnTo>
                    <a:pt x="3044" y="9131"/>
                  </a:lnTo>
                  <a:lnTo>
                    <a:pt x="3156" y="9099"/>
                  </a:lnTo>
                  <a:lnTo>
                    <a:pt x="3268" y="9072"/>
                  </a:lnTo>
                  <a:lnTo>
                    <a:pt x="3383" y="9051"/>
                  </a:lnTo>
                  <a:lnTo>
                    <a:pt x="3500" y="9034"/>
                  </a:lnTo>
                  <a:lnTo>
                    <a:pt x="3617" y="9024"/>
                  </a:lnTo>
                  <a:lnTo>
                    <a:pt x="3736" y="9018"/>
                  </a:lnTo>
                  <a:lnTo>
                    <a:pt x="3857" y="9018"/>
                  </a:lnTo>
                  <a:lnTo>
                    <a:pt x="3976" y="9023"/>
                  </a:lnTo>
                  <a:lnTo>
                    <a:pt x="4098" y="9033"/>
                  </a:lnTo>
                  <a:lnTo>
                    <a:pt x="4220" y="9049"/>
                  </a:lnTo>
                  <a:lnTo>
                    <a:pt x="4342" y="9070"/>
                  </a:lnTo>
                  <a:lnTo>
                    <a:pt x="4463" y="9096"/>
                  </a:lnTo>
                  <a:lnTo>
                    <a:pt x="4584" y="9127"/>
                  </a:lnTo>
                  <a:lnTo>
                    <a:pt x="4706" y="9164"/>
                  </a:lnTo>
                  <a:lnTo>
                    <a:pt x="4826" y="9206"/>
                  </a:lnTo>
                  <a:lnTo>
                    <a:pt x="4946" y="9252"/>
                  </a:lnTo>
                  <a:lnTo>
                    <a:pt x="5065" y="9305"/>
                  </a:lnTo>
                  <a:lnTo>
                    <a:pt x="5184" y="9363"/>
                  </a:lnTo>
                  <a:lnTo>
                    <a:pt x="5300" y="9425"/>
                  </a:lnTo>
                  <a:lnTo>
                    <a:pt x="5415" y="9493"/>
                  </a:lnTo>
                  <a:lnTo>
                    <a:pt x="5529" y="9566"/>
                  </a:lnTo>
                  <a:lnTo>
                    <a:pt x="5640" y="9644"/>
                  </a:lnTo>
                  <a:lnTo>
                    <a:pt x="5750" y="9727"/>
                  </a:lnTo>
                  <a:lnTo>
                    <a:pt x="5857" y="9815"/>
                  </a:lnTo>
                  <a:lnTo>
                    <a:pt x="5962" y="9909"/>
                  </a:lnTo>
                  <a:lnTo>
                    <a:pt x="6065" y="10007"/>
                  </a:lnTo>
                  <a:lnTo>
                    <a:pt x="6168" y="10115"/>
                  </a:lnTo>
                  <a:lnTo>
                    <a:pt x="6267" y="10226"/>
                  </a:lnTo>
                  <a:lnTo>
                    <a:pt x="6360" y="10339"/>
                  </a:lnTo>
                  <a:lnTo>
                    <a:pt x="6447" y="10456"/>
                  </a:lnTo>
                  <a:lnTo>
                    <a:pt x="6529" y="10574"/>
                  </a:lnTo>
                  <a:lnTo>
                    <a:pt x="6604" y="10695"/>
                  </a:lnTo>
                  <a:lnTo>
                    <a:pt x="6673" y="10816"/>
                  </a:lnTo>
                  <a:lnTo>
                    <a:pt x="6738" y="10941"/>
                  </a:lnTo>
                  <a:lnTo>
                    <a:pt x="6796" y="11065"/>
                  </a:lnTo>
                  <a:lnTo>
                    <a:pt x="6848" y="11191"/>
                  </a:lnTo>
                  <a:lnTo>
                    <a:pt x="6895" y="11318"/>
                  </a:lnTo>
                  <a:lnTo>
                    <a:pt x="6936" y="11446"/>
                  </a:lnTo>
                  <a:lnTo>
                    <a:pt x="6971" y="11574"/>
                  </a:lnTo>
                  <a:lnTo>
                    <a:pt x="7000" y="11702"/>
                  </a:lnTo>
                  <a:lnTo>
                    <a:pt x="7023" y="11831"/>
                  </a:lnTo>
                  <a:lnTo>
                    <a:pt x="7041" y="11959"/>
                  </a:lnTo>
                  <a:lnTo>
                    <a:pt x="7052" y="12087"/>
                  </a:lnTo>
                  <a:lnTo>
                    <a:pt x="7058" y="12214"/>
                  </a:lnTo>
                  <a:lnTo>
                    <a:pt x="7057" y="12341"/>
                  </a:lnTo>
                  <a:lnTo>
                    <a:pt x="7051" y="12466"/>
                  </a:lnTo>
                  <a:lnTo>
                    <a:pt x="7039" y="12589"/>
                  </a:lnTo>
                  <a:lnTo>
                    <a:pt x="7019" y="12712"/>
                  </a:lnTo>
                  <a:lnTo>
                    <a:pt x="6995" y="12832"/>
                  </a:lnTo>
                  <a:lnTo>
                    <a:pt x="6965" y="12952"/>
                  </a:lnTo>
                  <a:lnTo>
                    <a:pt x="6929" y="13068"/>
                  </a:lnTo>
                  <a:lnTo>
                    <a:pt x="6886" y="13183"/>
                  </a:lnTo>
                  <a:lnTo>
                    <a:pt x="6837" y="13294"/>
                  </a:lnTo>
                  <a:lnTo>
                    <a:pt x="6783" y="13402"/>
                  </a:lnTo>
                  <a:lnTo>
                    <a:pt x="6722" y="13508"/>
                  </a:lnTo>
                  <a:lnTo>
                    <a:pt x="6655" y="13610"/>
                  </a:lnTo>
                  <a:lnTo>
                    <a:pt x="6582" y="13710"/>
                  </a:lnTo>
                  <a:lnTo>
                    <a:pt x="6502" y="13805"/>
                  </a:lnTo>
                  <a:lnTo>
                    <a:pt x="6481" y="13816"/>
                  </a:lnTo>
                  <a:lnTo>
                    <a:pt x="6459" y="13827"/>
                  </a:lnTo>
                  <a:lnTo>
                    <a:pt x="6437" y="13838"/>
                  </a:lnTo>
                  <a:lnTo>
                    <a:pt x="6415" y="13848"/>
                  </a:lnTo>
                  <a:lnTo>
                    <a:pt x="6392" y="13858"/>
                  </a:lnTo>
                  <a:lnTo>
                    <a:pt x="6369" y="13867"/>
                  </a:lnTo>
                  <a:lnTo>
                    <a:pt x="6345" y="13876"/>
                  </a:lnTo>
                  <a:lnTo>
                    <a:pt x="6322" y="13884"/>
                  </a:lnTo>
                  <a:lnTo>
                    <a:pt x="4463" y="14370"/>
                  </a:lnTo>
                  <a:close/>
                  <a:moveTo>
                    <a:pt x="2096" y="14991"/>
                  </a:moveTo>
                  <a:lnTo>
                    <a:pt x="2070" y="14997"/>
                  </a:lnTo>
                  <a:lnTo>
                    <a:pt x="2036" y="15005"/>
                  </a:lnTo>
                  <a:lnTo>
                    <a:pt x="1995" y="15014"/>
                  </a:lnTo>
                  <a:lnTo>
                    <a:pt x="1949" y="15024"/>
                  </a:lnTo>
                  <a:lnTo>
                    <a:pt x="1899" y="15034"/>
                  </a:lnTo>
                  <a:lnTo>
                    <a:pt x="1849" y="15043"/>
                  </a:lnTo>
                  <a:lnTo>
                    <a:pt x="1825" y="15046"/>
                  </a:lnTo>
                  <a:lnTo>
                    <a:pt x="1801" y="15050"/>
                  </a:lnTo>
                  <a:lnTo>
                    <a:pt x="1777" y="15052"/>
                  </a:lnTo>
                  <a:lnTo>
                    <a:pt x="1755" y="15054"/>
                  </a:lnTo>
                  <a:lnTo>
                    <a:pt x="1716" y="15053"/>
                  </a:lnTo>
                  <a:lnTo>
                    <a:pt x="1679" y="15049"/>
                  </a:lnTo>
                  <a:lnTo>
                    <a:pt x="1641" y="15044"/>
                  </a:lnTo>
                  <a:lnTo>
                    <a:pt x="1604" y="15037"/>
                  </a:lnTo>
                  <a:lnTo>
                    <a:pt x="1568" y="15029"/>
                  </a:lnTo>
                  <a:lnTo>
                    <a:pt x="1532" y="15018"/>
                  </a:lnTo>
                  <a:lnTo>
                    <a:pt x="1498" y="15006"/>
                  </a:lnTo>
                  <a:lnTo>
                    <a:pt x="1464" y="14993"/>
                  </a:lnTo>
                  <a:lnTo>
                    <a:pt x="1430" y="14978"/>
                  </a:lnTo>
                  <a:lnTo>
                    <a:pt x="1398" y="14961"/>
                  </a:lnTo>
                  <a:lnTo>
                    <a:pt x="1367" y="14943"/>
                  </a:lnTo>
                  <a:lnTo>
                    <a:pt x="1336" y="14923"/>
                  </a:lnTo>
                  <a:lnTo>
                    <a:pt x="1307" y="14902"/>
                  </a:lnTo>
                  <a:lnTo>
                    <a:pt x="1279" y="14880"/>
                  </a:lnTo>
                  <a:lnTo>
                    <a:pt x="1251" y="14856"/>
                  </a:lnTo>
                  <a:lnTo>
                    <a:pt x="1225" y="14832"/>
                  </a:lnTo>
                  <a:lnTo>
                    <a:pt x="1201" y="14804"/>
                  </a:lnTo>
                  <a:lnTo>
                    <a:pt x="1177" y="14777"/>
                  </a:lnTo>
                  <a:lnTo>
                    <a:pt x="1155" y="14749"/>
                  </a:lnTo>
                  <a:lnTo>
                    <a:pt x="1134" y="14720"/>
                  </a:lnTo>
                  <a:lnTo>
                    <a:pt x="1115" y="14689"/>
                  </a:lnTo>
                  <a:lnTo>
                    <a:pt x="1096" y="14658"/>
                  </a:lnTo>
                  <a:lnTo>
                    <a:pt x="1080" y="14626"/>
                  </a:lnTo>
                  <a:lnTo>
                    <a:pt x="1065" y="14593"/>
                  </a:lnTo>
                  <a:lnTo>
                    <a:pt x="1051" y="14559"/>
                  </a:lnTo>
                  <a:lnTo>
                    <a:pt x="1040" y="14524"/>
                  </a:lnTo>
                  <a:lnTo>
                    <a:pt x="1030" y="14488"/>
                  </a:lnTo>
                  <a:lnTo>
                    <a:pt x="1021" y="14452"/>
                  </a:lnTo>
                  <a:lnTo>
                    <a:pt x="1015" y="14415"/>
                  </a:lnTo>
                  <a:lnTo>
                    <a:pt x="1010" y="14378"/>
                  </a:lnTo>
                  <a:lnTo>
                    <a:pt x="1007" y="14340"/>
                  </a:lnTo>
                  <a:lnTo>
                    <a:pt x="1006" y="14302"/>
                  </a:lnTo>
                  <a:lnTo>
                    <a:pt x="1009" y="14268"/>
                  </a:lnTo>
                  <a:lnTo>
                    <a:pt x="1015" y="14229"/>
                  </a:lnTo>
                  <a:lnTo>
                    <a:pt x="1022" y="14189"/>
                  </a:lnTo>
                  <a:lnTo>
                    <a:pt x="1029" y="14149"/>
                  </a:lnTo>
                  <a:lnTo>
                    <a:pt x="1037" y="14110"/>
                  </a:lnTo>
                  <a:lnTo>
                    <a:pt x="1045" y="14074"/>
                  </a:lnTo>
                  <a:lnTo>
                    <a:pt x="1051" y="14043"/>
                  </a:lnTo>
                  <a:lnTo>
                    <a:pt x="1056" y="14020"/>
                  </a:lnTo>
                  <a:lnTo>
                    <a:pt x="1586" y="12106"/>
                  </a:lnTo>
                  <a:lnTo>
                    <a:pt x="1641" y="12105"/>
                  </a:lnTo>
                  <a:lnTo>
                    <a:pt x="1695" y="12105"/>
                  </a:lnTo>
                  <a:lnTo>
                    <a:pt x="1749" y="12107"/>
                  </a:lnTo>
                  <a:lnTo>
                    <a:pt x="1804" y="12111"/>
                  </a:lnTo>
                  <a:lnTo>
                    <a:pt x="1858" y="12116"/>
                  </a:lnTo>
                  <a:lnTo>
                    <a:pt x="1913" y="12122"/>
                  </a:lnTo>
                  <a:lnTo>
                    <a:pt x="1968" y="12130"/>
                  </a:lnTo>
                  <a:lnTo>
                    <a:pt x="2023" y="12139"/>
                  </a:lnTo>
                  <a:lnTo>
                    <a:pt x="2077" y="12149"/>
                  </a:lnTo>
                  <a:lnTo>
                    <a:pt x="2133" y="12161"/>
                  </a:lnTo>
                  <a:lnTo>
                    <a:pt x="2187" y="12175"/>
                  </a:lnTo>
                  <a:lnTo>
                    <a:pt x="2242" y="12190"/>
                  </a:lnTo>
                  <a:lnTo>
                    <a:pt x="2297" y="12206"/>
                  </a:lnTo>
                  <a:lnTo>
                    <a:pt x="2351" y="12224"/>
                  </a:lnTo>
                  <a:lnTo>
                    <a:pt x="2405" y="12243"/>
                  </a:lnTo>
                  <a:lnTo>
                    <a:pt x="2460" y="12264"/>
                  </a:lnTo>
                  <a:lnTo>
                    <a:pt x="2513" y="12286"/>
                  </a:lnTo>
                  <a:lnTo>
                    <a:pt x="2566" y="12309"/>
                  </a:lnTo>
                  <a:lnTo>
                    <a:pt x="2619" y="12335"/>
                  </a:lnTo>
                  <a:lnTo>
                    <a:pt x="2673" y="12362"/>
                  </a:lnTo>
                  <a:lnTo>
                    <a:pt x="2725" y="12390"/>
                  </a:lnTo>
                  <a:lnTo>
                    <a:pt x="2776" y="12420"/>
                  </a:lnTo>
                  <a:lnTo>
                    <a:pt x="2829" y="12451"/>
                  </a:lnTo>
                  <a:lnTo>
                    <a:pt x="2879" y="12483"/>
                  </a:lnTo>
                  <a:lnTo>
                    <a:pt x="2930" y="12517"/>
                  </a:lnTo>
                  <a:lnTo>
                    <a:pt x="2980" y="12553"/>
                  </a:lnTo>
                  <a:lnTo>
                    <a:pt x="3029" y="12590"/>
                  </a:lnTo>
                  <a:lnTo>
                    <a:pt x="3078" y="12629"/>
                  </a:lnTo>
                  <a:lnTo>
                    <a:pt x="3126" y="12669"/>
                  </a:lnTo>
                  <a:lnTo>
                    <a:pt x="3174" y="12711"/>
                  </a:lnTo>
                  <a:lnTo>
                    <a:pt x="3220" y="12754"/>
                  </a:lnTo>
                  <a:lnTo>
                    <a:pt x="3266" y="12799"/>
                  </a:lnTo>
                  <a:lnTo>
                    <a:pt x="3312" y="12845"/>
                  </a:lnTo>
                  <a:lnTo>
                    <a:pt x="3356" y="12893"/>
                  </a:lnTo>
                  <a:lnTo>
                    <a:pt x="3398" y="12941"/>
                  </a:lnTo>
                  <a:lnTo>
                    <a:pt x="3439" y="12990"/>
                  </a:lnTo>
                  <a:lnTo>
                    <a:pt x="3479" y="13039"/>
                  </a:lnTo>
                  <a:lnTo>
                    <a:pt x="3517" y="13089"/>
                  </a:lnTo>
                  <a:lnTo>
                    <a:pt x="3553" y="13139"/>
                  </a:lnTo>
                  <a:lnTo>
                    <a:pt x="3588" y="13191"/>
                  </a:lnTo>
                  <a:lnTo>
                    <a:pt x="3621" y="13243"/>
                  </a:lnTo>
                  <a:lnTo>
                    <a:pt x="3653" y="13295"/>
                  </a:lnTo>
                  <a:lnTo>
                    <a:pt x="3683" y="13348"/>
                  </a:lnTo>
                  <a:lnTo>
                    <a:pt x="3712" y="13401"/>
                  </a:lnTo>
                  <a:lnTo>
                    <a:pt x="3739" y="13455"/>
                  </a:lnTo>
                  <a:lnTo>
                    <a:pt x="3765" y="13509"/>
                  </a:lnTo>
                  <a:lnTo>
                    <a:pt x="3788" y="13563"/>
                  </a:lnTo>
                  <a:lnTo>
                    <a:pt x="3811" y="13617"/>
                  </a:lnTo>
                  <a:lnTo>
                    <a:pt x="3833" y="13671"/>
                  </a:lnTo>
                  <a:lnTo>
                    <a:pt x="3852" y="13727"/>
                  </a:lnTo>
                  <a:lnTo>
                    <a:pt x="3870" y="13782"/>
                  </a:lnTo>
                  <a:lnTo>
                    <a:pt x="3887" y="13837"/>
                  </a:lnTo>
                  <a:lnTo>
                    <a:pt x="3902" y="13892"/>
                  </a:lnTo>
                  <a:lnTo>
                    <a:pt x="3915" y="13948"/>
                  </a:lnTo>
                  <a:lnTo>
                    <a:pt x="3927" y="14004"/>
                  </a:lnTo>
                  <a:lnTo>
                    <a:pt x="3938" y="14060"/>
                  </a:lnTo>
                  <a:lnTo>
                    <a:pt x="3946" y="14115"/>
                  </a:lnTo>
                  <a:lnTo>
                    <a:pt x="3954" y="14170"/>
                  </a:lnTo>
                  <a:lnTo>
                    <a:pt x="3960" y="14225"/>
                  </a:lnTo>
                  <a:lnTo>
                    <a:pt x="3964" y="14282"/>
                  </a:lnTo>
                  <a:lnTo>
                    <a:pt x="3967" y="14337"/>
                  </a:lnTo>
                  <a:lnTo>
                    <a:pt x="3968" y="14391"/>
                  </a:lnTo>
                  <a:lnTo>
                    <a:pt x="3968" y="14446"/>
                  </a:lnTo>
                  <a:lnTo>
                    <a:pt x="3967" y="14500"/>
                  </a:lnTo>
                  <a:lnTo>
                    <a:pt x="2096" y="14991"/>
                  </a:lnTo>
                  <a:close/>
                  <a:moveTo>
                    <a:pt x="5275" y="8311"/>
                  </a:moveTo>
                  <a:lnTo>
                    <a:pt x="5187" y="8277"/>
                  </a:lnTo>
                  <a:lnTo>
                    <a:pt x="5099" y="8245"/>
                  </a:lnTo>
                  <a:lnTo>
                    <a:pt x="5011" y="8215"/>
                  </a:lnTo>
                  <a:lnTo>
                    <a:pt x="4921" y="8186"/>
                  </a:lnTo>
                  <a:lnTo>
                    <a:pt x="4877" y="8173"/>
                  </a:lnTo>
                  <a:lnTo>
                    <a:pt x="4833" y="8159"/>
                  </a:lnTo>
                  <a:lnTo>
                    <a:pt x="4787" y="8147"/>
                  </a:lnTo>
                  <a:lnTo>
                    <a:pt x="4742" y="8135"/>
                  </a:lnTo>
                  <a:lnTo>
                    <a:pt x="4698" y="8124"/>
                  </a:lnTo>
                  <a:lnTo>
                    <a:pt x="4652" y="8113"/>
                  </a:lnTo>
                  <a:lnTo>
                    <a:pt x="4607" y="8103"/>
                  </a:lnTo>
                  <a:lnTo>
                    <a:pt x="4562" y="8093"/>
                  </a:lnTo>
                  <a:lnTo>
                    <a:pt x="4517" y="8084"/>
                  </a:lnTo>
                  <a:lnTo>
                    <a:pt x="4471" y="8075"/>
                  </a:lnTo>
                  <a:lnTo>
                    <a:pt x="4426" y="8067"/>
                  </a:lnTo>
                  <a:lnTo>
                    <a:pt x="4380" y="8059"/>
                  </a:lnTo>
                  <a:lnTo>
                    <a:pt x="4335" y="8052"/>
                  </a:lnTo>
                  <a:lnTo>
                    <a:pt x="4289" y="8045"/>
                  </a:lnTo>
                  <a:lnTo>
                    <a:pt x="4243" y="8039"/>
                  </a:lnTo>
                  <a:lnTo>
                    <a:pt x="4198" y="8034"/>
                  </a:lnTo>
                  <a:lnTo>
                    <a:pt x="4153" y="8029"/>
                  </a:lnTo>
                  <a:lnTo>
                    <a:pt x="4106" y="8025"/>
                  </a:lnTo>
                  <a:lnTo>
                    <a:pt x="4061" y="8021"/>
                  </a:lnTo>
                  <a:lnTo>
                    <a:pt x="4015" y="8018"/>
                  </a:lnTo>
                  <a:lnTo>
                    <a:pt x="3969" y="8015"/>
                  </a:lnTo>
                  <a:lnTo>
                    <a:pt x="3923" y="8013"/>
                  </a:lnTo>
                  <a:lnTo>
                    <a:pt x="3878" y="8011"/>
                  </a:lnTo>
                  <a:lnTo>
                    <a:pt x="3832" y="8011"/>
                  </a:lnTo>
                  <a:lnTo>
                    <a:pt x="7706" y="4116"/>
                  </a:lnTo>
                  <a:lnTo>
                    <a:pt x="7763" y="4063"/>
                  </a:lnTo>
                  <a:lnTo>
                    <a:pt x="7820" y="4012"/>
                  </a:lnTo>
                  <a:lnTo>
                    <a:pt x="7880" y="3964"/>
                  </a:lnTo>
                  <a:lnTo>
                    <a:pt x="7941" y="3918"/>
                  </a:lnTo>
                  <a:lnTo>
                    <a:pt x="8003" y="3875"/>
                  </a:lnTo>
                  <a:lnTo>
                    <a:pt x="8067" y="3834"/>
                  </a:lnTo>
                  <a:lnTo>
                    <a:pt x="8131" y="3796"/>
                  </a:lnTo>
                  <a:lnTo>
                    <a:pt x="8197" y="3760"/>
                  </a:lnTo>
                  <a:lnTo>
                    <a:pt x="8265" y="3725"/>
                  </a:lnTo>
                  <a:lnTo>
                    <a:pt x="8333" y="3694"/>
                  </a:lnTo>
                  <a:lnTo>
                    <a:pt x="8403" y="3665"/>
                  </a:lnTo>
                  <a:lnTo>
                    <a:pt x="8473" y="3638"/>
                  </a:lnTo>
                  <a:lnTo>
                    <a:pt x="8544" y="3613"/>
                  </a:lnTo>
                  <a:lnTo>
                    <a:pt x="8616" y="3591"/>
                  </a:lnTo>
                  <a:lnTo>
                    <a:pt x="8689" y="3571"/>
                  </a:lnTo>
                  <a:lnTo>
                    <a:pt x="8764" y="3554"/>
                  </a:lnTo>
                  <a:lnTo>
                    <a:pt x="8838" y="3539"/>
                  </a:lnTo>
                  <a:lnTo>
                    <a:pt x="8914" y="3526"/>
                  </a:lnTo>
                  <a:lnTo>
                    <a:pt x="8989" y="3515"/>
                  </a:lnTo>
                  <a:lnTo>
                    <a:pt x="9067" y="3507"/>
                  </a:lnTo>
                  <a:lnTo>
                    <a:pt x="9143" y="3501"/>
                  </a:lnTo>
                  <a:lnTo>
                    <a:pt x="9220" y="3497"/>
                  </a:lnTo>
                  <a:lnTo>
                    <a:pt x="9299" y="3496"/>
                  </a:lnTo>
                  <a:lnTo>
                    <a:pt x="9377" y="3497"/>
                  </a:lnTo>
                  <a:lnTo>
                    <a:pt x="9457" y="3500"/>
                  </a:lnTo>
                  <a:lnTo>
                    <a:pt x="9535" y="3505"/>
                  </a:lnTo>
                  <a:lnTo>
                    <a:pt x="9615" y="3512"/>
                  </a:lnTo>
                  <a:lnTo>
                    <a:pt x="9694" y="3522"/>
                  </a:lnTo>
                  <a:lnTo>
                    <a:pt x="9775" y="3534"/>
                  </a:lnTo>
                  <a:lnTo>
                    <a:pt x="9854" y="3548"/>
                  </a:lnTo>
                  <a:lnTo>
                    <a:pt x="9934" y="3565"/>
                  </a:lnTo>
                  <a:lnTo>
                    <a:pt x="10014" y="3583"/>
                  </a:lnTo>
                  <a:lnTo>
                    <a:pt x="5275" y="8311"/>
                  </a:lnTo>
                  <a:close/>
                  <a:moveTo>
                    <a:pt x="7441" y="10165"/>
                  </a:moveTo>
                  <a:lnTo>
                    <a:pt x="7406" y="10107"/>
                  </a:lnTo>
                  <a:lnTo>
                    <a:pt x="7369" y="10049"/>
                  </a:lnTo>
                  <a:lnTo>
                    <a:pt x="7332" y="9992"/>
                  </a:lnTo>
                  <a:lnTo>
                    <a:pt x="7295" y="9936"/>
                  </a:lnTo>
                  <a:lnTo>
                    <a:pt x="7257" y="9880"/>
                  </a:lnTo>
                  <a:lnTo>
                    <a:pt x="7218" y="9824"/>
                  </a:lnTo>
                  <a:lnTo>
                    <a:pt x="7177" y="9768"/>
                  </a:lnTo>
                  <a:lnTo>
                    <a:pt x="7137" y="9714"/>
                  </a:lnTo>
                  <a:lnTo>
                    <a:pt x="7096" y="9660"/>
                  </a:lnTo>
                  <a:lnTo>
                    <a:pt x="7053" y="9606"/>
                  </a:lnTo>
                  <a:lnTo>
                    <a:pt x="7009" y="9553"/>
                  </a:lnTo>
                  <a:lnTo>
                    <a:pt x="6965" y="9500"/>
                  </a:lnTo>
                  <a:lnTo>
                    <a:pt x="6919" y="9448"/>
                  </a:lnTo>
                  <a:lnTo>
                    <a:pt x="6873" y="9397"/>
                  </a:lnTo>
                  <a:lnTo>
                    <a:pt x="6824" y="9347"/>
                  </a:lnTo>
                  <a:lnTo>
                    <a:pt x="6776" y="9297"/>
                  </a:lnTo>
                  <a:lnTo>
                    <a:pt x="6718" y="9240"/>
                  </a:lnTo>
                  <a:lnTo>
                    <a:pt x="6658" y="9185"/>
                  </a:lnTo>
                  <a:lnTo>
                    <a:pt x="6598" y="9131"/>
                  </a:lnTo>
                  <a:lnTo>
                    <a:pt x="6538" y="9079"/>
                  </a:lnTo>
                  <a:lnTo>
                    <a:pt x="6475" y="9029"/>
                  </a:lnTo>
                  <a:lnTo>
                    <a:pt x="6412" y="8978"/>
                  </a:lnTo>
                  <a:lnTo>
                    <a:pt x="6348" y="8930"/>
                  </a:lnTo>
                  <a:lnTo>
                    <a:pt x="6284" y="8884"/>
                  </a:lnTo>
                  <a:lnTo>
                    <a:pt x="6220" y="8838"/>
                  </a:lnTo>
                  <a:lnTo>
                    <a:pt x="6153" y="8794"/>
                  </a:lnTo>
                  <a:lnTo>
                    <a:pt x="6087" y="8750"/>
                  </a:lnTo>
                  <a:lnTo>
                    <a:pt x="6021" y="8707"/>
                  </a:lnTo>
                  <a:lnTo>
                    <a:pt x="5953" y="8666"/>
                  </a:lnTo>
                  <a:lnTo>
                    <a:pt x="5885" y="8626"/>
                  </a:lnTo>
                  <a:lnTo>
                    <a:pt x="5816" y="8587"/>
                  </a:lnTo>
                  <a:lnTo>
                    <a:pt x="5748" y="8549"/>
                  </a:lnTo>
                  <a:lnTo>
                    <a:pt x="10542" y="3766"/>
                  </a:lnTo>
                  <a:lnTo>
                    <a:pt x="10613" y="3798"/>
                  </a:lnTo>
                  <a:lnTo>
                    <a:pt x="10683" y="3831"/>
                  </a:lnTo>
                  <a:lnTo>
                    <a:pt x="10752" y="3866"/>
                  </a:lnTo>
                  <a:lnTo>
                    <a:pt x="10821" y="3903"/>
                  </a:lnTo>
                  <a:lnTo>
                    <a:pt x="10889" y="3942"/>
                  </a:lnTo>
                  <a:lnTo>
                    <a:pt x="10958" y="3983"/>
                  </a:lnTo>
                  <a:lnTo>
                    <a:pt x="11025" y="4026"/>
                  </a:lnTo>
                  <a:lnTo>
                    <a:pt x="11091" y="4070"/>
                  </a:lnTo>
                  <a:lnTo>
                    <a:pt x="11157" y="4115"/>
                  </a:lnTo>
                  <a:lnTo>
                    <a:pt x="11222" y="4163"/>
                  </a:lnTo>
                  <a:lnTo>
                    <a:pt x="11287" y="4212"/>
                  </a:lnTo>
                  <a:lnTo>
                    <a:pt x="11351" y="4263"/>
                  </a:lnTo>
                  <a:lnTo>
                    <a:pt x="11413" y="4317"/>
                  </a:lnTo>
                  <a:lnTo>
                    <a:pt x="11476" y="4372"/>
                  </a:lnTo>
                  <a:lnTo>
                    <a:pt x="11537" y="4428"/>
                  </a:lnTo>
                  <a:lnTo>
                    <a:pt x="11597" y="4487"/>
                  </a:lnTo>
                  <a:lnTo>
                    <a:pt x="11648" y="4537"/>
                  </a:lnTo>
                  <a:lnTo>
                    <a:pt x="11696" y="4590"/>
                  </a:lnTo>
                  <a:lnTo>
                    <a:pt x="11743" y="4642"/>
                  </a:lnTo>
                  <a:lnTo>
                    <a:pt x="11790" y="4696"/>
                  </a:lnTo>
                  <a:lnTo>
                    <a:pt x="11835" y="4749"/>
                  </a:lnTo>
                  <a:lnTo>
                    <a:pt x="11878" y="4803"/>
                  </a:lnTo>
                  <a:lnTo>
                    <a:pt x="11919" y="4859"/>
                  </a:lnTo>
                  <a:lnTo>
                    <a:pt x="11961" y="4915"/>
                  </a:lnTo>
                  <a:lnTo>
                    <a:pt x="12000" y="4970"/>
                  </a:lnTo>
                  <a:lnTo>
                    <a:pt x="12038" y="5027"/>
                  </a:lnTo>
                  <a:lnTo>
                    <a:pt x="12075" y="5084"/>
                  </a:lnTo>
                  <a:lnTo>
                    <a:pt x="12110" y="5142"/>
                  </a:lnTo>
                  <a:lnTo>
                    <a:pt x="12145" y="5200"/>
                  </a:lnTo>
                  <a:lnTo>
                    <a:pt x="12178" y="5258"/>
                  </a:lnTo>
                  <a:lnTo>
                    <a:pt x="12210" y="5316"/>
                  </a:lnTo>
                  <a:lnTo>
                    <a:pt x="12241" y="5375"/>
                  </a:lnTo>
                  <a:lnTo>
                    <a:pt x="7441" y="10165"/>
                  </a:lnTo>
                  <a:close/>
                  <a:moveTo>
                    <a:pt x="8055" y="11941"/>
                  </a:moveTo>
                  <a:lnTo>
                    <a:pt x="8045" y="11856"/>
                  </a:lnTo>
                  <a:lnTo>
                    <a:pt x="8035" y="11772"/>
                  </a:lnTo>
                  <a:lnTo>
                    <a:pt x="8022" y="11687"/>
                  </a:lnTo>
                  <a:lnTo>
                    <a:pt x="8008" y="11603"/>
                  </a:lnTo>
                  <a:lnTo>
                    <a:pt x="7991" y="11519"/>
                  </a:lnTo>
                  <a:lnTo>
                    <a:pt x="7973" y="11435"/>
                  </a:lnTo>
                  <a:lnTo>
                    <a:pt x="7953" y="11352"/>
                  </a:lnTo>
                  <a:lnTo>
                    <a:pt x="7931" y="11270"/>
                  </a:lnTo>
                  <a:lnTo>
                    <a:pt x="7907" y="11187"/>
                  </a:lnTo>
                  <a:lnTo>
                    <a:pt x="7882" y="11105"/>
                  </a:lnTo>
                  <a:lnTo>
                    <a:pt x="7854" y="11024"/>
                  </a:lnTo>
                  <a:lnTo>
                    <a:pt x="7825" y="10943"/>
                  </a:lnTo>
                  <a:lnTo>
                    <a:pt x="7795" y="10861"/>
                  </a:lnTo>
                  <a:lnTo>
                    <a:pt x="7763" y="10781"/>
                  </a:lnTo>
                  <a:lnTo>
                    <a:pt x="7729" y="10702"/>
                  </a:lnTo>
                  <a:lnTo>
                    <a:pt x="7693" y="10622"/>
                  </a:lnTo>
                  <a:lnTo>
                    <a:pt x="12448" y="5878"/>
                  </a:lnTo>
                  <a:lnTo>
                    <a:pt x="12475" y="5965"/>
                  </a:lnTo>
                  <a:lnTo>
                    <a:pt x="12499" y="6051"/>
                  </a:lnTo>
                  <a:lnTo>
                    <a:pt x="12519" y="6137"/>
                  </a:lnTo>
                  <a:lnTo>
                    <a:pt x="12537" y="6223"/>
                  </a:lnTo>
                  <a:lnTo>
                    <a:pt x="12553" y="6310"/>
                  </a:lnTo>
                  <a:lnTo>
                    <a:pt x="12566" y="6396"/>
                  </a:lnTo>
                  <a:lnTo>
                    <a:pt x="12576" y="6482"/>
                  </a:lnTo>
                  <a:lnTo>
                    <a:pt x="12583" y="6568"/>
                  </a:lnTo>
                  <a:lnTo>
                    <a:pt x="12588" y="6654"/>
                  </a:lnTo>
                  <a:lnTo>
                    <a:pt x="12591" y="6739"/>
                  </a:lnTo>
                  <a:lnTo>
                    <a:pt x="12591" y="6824"/>
                  </a:lnTo>
                  <a:lnTo>
                    <a:pt x="12588" y="6908"/>
                  </a:lnTo>
                  <a:lnTo>
                    <a:pt x="12582" y="6992"/>
                  </a:lnTo>
                  <a:lnTo>
                    <a:pt x="12574" y="7075"/>
                  </a:lnTo>
                  <a:lnTo>
                    <a:pt x="12563" y="7158"/>
                  </a:lnTo>
                  <a:lnTo>
                    <a:pt x="12549" y="7239"/>
                  </a:lnTo>
                  <a:lnTo>
                    <a:pt x="12533" y="7320"/>
                  </a:lnTo>
                  <a:lnTo>
                    <a:pt x="12513" y="7400"/>
                  </a:lnTo>
                  <a:lnTo>
                    <a:pt x="12492" y="7479"/>
                  </a:lnTo>
                  <a:lnTo>
                    <a:pt x="12467" y="7557"/>
                  </a:lnTo>
                  <a:lnTo>
                    <a:pt x="12439" y="7635"/>
                  </a:lnTo>
                  <a:lnTo>
                    <a:pt x="12409" y="7710"/>
                  </a:lnTo>
                  <a:lnTo>
                    <a:pt x="12376" y="7784"/>
                  </a:lnTo>
                  <a:lnTo>
                    <a:pt x="12340" y="7857"/>
                  </a:lnTo>
                  <a:lnTo>
                    <a:pt x="12302" y="7930"/>
                  </a:lnTo>
                  <a:lnTo>
                    <a:pt x="12260" y="8000"/>
                  </a:lnTo>
                  <a:lnTo>
                    <a:pt x="12216" y="8069"/>
                  </a:lnTo>
                  <a:lnTo>
                    <a:pt x="12169" y="8136"/>
                  </a:lnTo>
                  <a:lnTo>
                    <a:pt x="12120" y="8203"/>
                  </a:lnTo>
                  <a:lnTo>
                    <a:pt x="12066" y="8267"/>
                  </a:lnTo>
                  <a:lnTo>
                    <a:pt x="12011" y="8329"/>
                  </a:lnTo>
                  <a:lnTo>
                    <a:pt x="11953" y="8389"/>
                  </a:lnTo>
                  <a:lnTo>
                    <a:pt x="11947" y="8394"/>
                  </a:lnTo>
                  <a:lnTo>
                    <a:pt x="11940" y="8400"/>
                  </a:lnTo>
                  <a:lnTo>
                    <a:pt x="11948" y="8406"/>
                  </a:lnTo>
                  <a:lnTo>
                    <a:pt x="8060" y="12314"/>
                  </a:lnTo>
                  <a:lnTo>
                    <a:pt x="8061" y="12268"/>
                  </a:lnTo>
                  <a:lnTo>
                    <a:pt x="8061" y="12222"/>
                  </a:lnTo>
                  <a:lnTo>
                    <a:pt x="8062" y="12175"/>
                  </a:lnTo>
                  <a:lnTo>
                    <a:pt x="8062" y="12129"/>
                  </a:lnTo>
                  <a:lnTo>
                    <a:pt x="8062" y="12082"/>
                  </a:lnTo>
                  <a:lnTo>
                    <a:pt x="8061" y="12035"/>
                  </a:lnTo>
                  <a:lnTo>
                    <a:pt x="8059" y="11988"/>
                  </a:lnTo>
                  <a:lnTo>
                    <a:pt x="8055" y="11941"/>
                  </a:lnTo>
                  <a:close/>
                  <a:moveTo>
                    <a:pt x="14785" y="1295"/>
                  </a:moveTo>
                  <a:lnTo>
                    <a:pt x="14707" y="1218"/>
                  </a:lnTo>
                  <a:lnTo>
                    <a:pt x="14626" y="1144"/>
                  </a:lnTo>
                  <a:lnTo>
                    <a:pt x="14546" y="1072"/>
                  </a:lnTo>
                  <a:lnTo>
                    <a:pt x="14463" y="1003"/>
                  </a:lnTo>
                  <a:lnTo>
                    <a:pt x="14379" y="934"/>
                  </a:lnTo>
                  <a:lnTo>
                    <a:pt x="14294" y="869"/>
                  </a:lnTo>
                  <a:lnTo>
                    <a:pt x="14208" y="806"/>
                  </a:lnTo>
                  <a:lnTo>
                    <a:pt x="14119" y="745"/>
                  </a:lnTo>
                  <a:lnTo>
                    <a:pt x="14031" y="685"/>
                  </a:lnTo>
                  <a:lnTo>
                    <a:pt x="13941" y="629"/>
                  </a:lnTo>
                  <a:lnTo>
                    <a:pt x="13851" y="575"/>
                  </a:lnTo>
                  <a:lnTo>
                    <a:pt x="13758" y="523"/>
                  </a:lnTo>
                  <a:lnTo>
                    <a:pt x="13666" y="473"/>
                  </a:lnTo>
                  <a:lnTo>
                    <a:pt x="13572" y="426"/>
                  </a:lnTo>
                  <a:lnTo>
                    <a:pt x="13478" y="380"/>
                  </a:lnTo>
                  <a:lnTo>
                    <a:pt x="13382" y="338"/>
                  </a:lnTo>
                  <a:lnTo>
                    <a:pt x="13286" y="298"/>
                  </a:lnTo>
                  <a:lnTo>
                    <a:pt x="13190" y="260"/>
                  </a:lnTo>
                  <a:lnTo>
                    <a:pt x="13092" y="225"/>
                  </a:lnTo>
                  <a:lnTo>
                    <a:pt x="12995" y="193"/>
                  </a:lnTo>
                  <a:lnTo>
                    <a:pt x="12896" y="162"/>
                  </a:lnTo>
                  <a:lnTo>
                    <a:pt x="12798" y="134"/>
                  </a:lnTo>
                  <a:lnTo>
                    <a:pt x="12698" y="109"/>
                  </a:lnTo>
                  <a:lnTo>
                    <a:pt x="12598" y="86"/>
                  </a:lnTo>
                  <a:lnTo>
                    <a:pt x="12499" y="66"/>
                  </a:lnTo>
                  <a:lnTo>
                    <a:pt x="12398" y="49"/>
                  </a:lnTo>
                  <a:lnTo>
                    <a:pt x="12299" y="34"/>
                  </a:lnTo>
                  <a:lnTo>
                    <a:pt x="12198" y="22"/>
                  </a:lnTo>
                  <a:lnTo>
                    <a:pt x="12097" y="12"/>
                  </a:lnTo>
                  <a:lnTo>
                    <a:pt x="11996" y="5"/>
                  </a:lnTo>
                  <a:lnTo>
                    <a:pt x="11895" y="1"/>
                  </a:lnTo>
                  <a:lnTo>
                    <a:pt x="11795" y="0"/>
                  </a:lnTo>
                  <a:lnTo>
                    <a:pt x="11710" y="1"/>
                  </a:lnTo>
                  <a:lnTo>
                    <a:pt x="11626" y="4"/>
                  </a:lnTo>
                  <a:lnTo>
                    <a:pt x="11542" y="9"/>
                  </a:lnTo>
                  <a:lnTo>
                    <a:pt x="11459" y="16"/>
                  </a:lnTo>
                  <a:lnTo>
                    <a:pt x="11376" y="24"/>
                  </a:lnTo>
                  <a:lnTo>
                    <a:pt x="11294" y="35"/>
                  </a:lnTo>
                  <a:lnTo>
                    <a:pt x="11212" y="47"/>
                  </a:lnTo>
                  <a:lnTo>
                    <a:pt x="11131" y="62"/>
                  </a:lnTo>
                  <a:lnTo>
                    <a:pt x="11051" y="78"/>
                  </a:lnTo>
                  <a:lnTo>
                    <a:pt x="10971" y="96"/>
                  </a:lnTo>
                  <a:lnTo>
                    <a:pt x="10892" y="116"/>
                  </a:lnTo>
                  <a:lnTo>
                    <a:pt x="10814" y="139"/>
                  </a:lnTo>
                  <a:lnTo>
                    <a:pt x="10736" y="162"/>
                  </a:lnTo>
                  <a:lnTo>
                    <a:pt x="10660" y="187"/>
                  </a:lnTo>
                  <a:lnTo>
                    <a:pt x="10584" y="215"/>
                  </a:lnTo>
                  <a:lnTo>
                    <a:pt x="10509" y="243"/>
                  </a:lnTo>
                  <a:lnTo>
                    <a:pt x="10435" y="274"/>
                  </a:lnTo>
                  <a:lnTo>
                    <a:pt x="10361" y="307"/>
                  </a:lnTo>
                  <a:lnTo>
                    <a:pt x="10289" y="341"/>
                  </a:lnTo>
                  <a:lnTo>
                    <a:pt x="10217" y="377"/>
                  </a:lnTo>
                  <a:lnTo>
                    <a:pt x="10147" y="416"/>
                  </a:lnTo>
                  <a:lnTo>
                    <a:pt x="10078" y="455"/>
                  </a:lnTo>
                  <a:lnTo>
                    <a:pt x="10010" y="496"/>
                  </a:lnTo>
                  <a:lnTo>
                    <a:pt x="9943" y="539"/>
                  </a:lnTo>
                  <a:lnTo>
                    <a:pt x="9876" y="583"/>
                  </a:lnTo>
                  <a:lnTo>
                    <a:pt x="9811" y="629"/>
                  </a:lnTo>
                  <a:lnTo>
                    <a:pt x="9748" y="677"/>
                  </a:lnTo>
                  <a:lnTo>
                    <a:pt x="9684" y="727"/>
                  </a:lnTo>
                  <a:lnTo>
                    <a:pt x="9623" y="778"/>
                  </a:lnTo>
                  <a:lnTo>
                    <a:pt x="9562" y="831"/>
                  </a:lnTo>
                  <a:lnTo>
                    <a:pt x="9503" y="885"/>
                  </a:lnTo>
                  <a:lnTo>
                    <a:pt x="9446" y="941"/>
                  </a:lnTo>
                  <a:lnTo>
                    <a:pt x="6997" y="3403"/>
                  </a:lnTo>
                  <a:lnTo>
                    <a:pt x="6986" y="3412"/>
                  </a:lnTo>
                  <a:lnTo>
                    <a:pt x="6974" y="3422"/>
                  </a:lnTo>
                  <a:lnTo>
                    <a:pt x="6969" y="3428"/>
                  </a:lnTo>
                  <a:lnTo>
                    <a:pt x="6964" y="3435"/>
                  </a:lnTo>
                  <a:lnTo>
                    <a:pt x="6965" y="3436"/>
                  </a:lnTo>
                  <a:lnTo>
                    <a:pt x="1769" y="8659"/>
                  </a:lnTo>
                  <a:lnTo>
                    <a:pt x="1747" y="8681"/>
                  </a:lnTo>
                  <a:lnTo>
                    <a:pt x="1725" y="8704"/>
                  </a:lnTo>
                  <a:lnTo>
                    <a:pt x="1704" y="8728"/>
                  </a:lnTo>
                  <a:lnTo>
                    <a:pt x="1683" y="8751"/>
                  </a:lnTo>
                  <a:lnTo>
                    <a:pt x="1642" y="8799"/>
                  </a:lnTo>
                  <a:lnTo>
                    <a:pt x="1602" y="8847"/>
                  </a:lnTo>
                  <a:lnTo>
                    <a:pt x="1564" y="8897"/>
                  </a:lnTo>
                  <a:lnTo>
                    <a:pt x="1528" y="8949"/>
                  </a:lnTo>
                  <a:lnTo>
                    <a:pt x="1494" y="9002"/>
                  </a:lnTo>
                  <a:lnTo>
                    <a:pt x="1461" y="9055"/>
                  </a:lnTo>
                  <a:lnTo>
                    <a:pt x="1429" y="9109"/>
                  </a:lnTo>
                  <a:lnTo>
                    <a:pt x="1400" y="9165"/>
                  </a:lnTo>
                  <a:lnTo>
                    <a:pt x="1372" y="9221"/>
                  </a:lnTo>
                  <a:lnTo>
                    <a:pt x="1347" y="9279"/>
                  </a:lnTo>
                  <a:lnTo>
                    <a:pt x="1322" y="9336"/>
                  </a:lnTo>
                  <a:lnTo>
                    <a:pt x="1300" y="9395"/>
                  </a:lnTo>
                  <a:lnTo>
                    <a:pt x="1279" y="9454"/>
                  </a:lnTo>
                  <a:lnTo>
                    <a:pt x="1260" y="9514"/>
                  </a:lnTo>
                  <a:lnTo>
                    <a:pt x="78" y="13784"/>
                  </a:lnTo>
                  <a:lnTo>
                    <a:pt x="74" y="13803"/>
                  </a:lnTo>
                  <a:lnTo>
                    <a:pt x="65" y="13846"/>
                  </a:lnTo>
                  <a:lnTo>
                    <a:pt x="53" y="13908"/>
                  </a:lnTo>
                  <a:lnTo>
                    <a:pt x="38" y="13984"/>
                  </a:lnTo>
                  <a:lnTo>
                    <a:pt x="31" y="14025"/>
                  </a:lnTo>
                  <a:lnTo>
                    <a:pt x="24" y="14066"/>
                  </a:lnTo>
                  <a:lnTo>
                    <a:pt x="18" y="14109"/>
                  </a:lnTo>
                  <a:lnTo>
                    <a:pt x="12" y="14151"/>
                  </a:lnTo>
                  <a:lnTo>
                    <a:pt x="7" y="14192"/>
                  </a:lnTo>
                  <a:lnTo>
                    <a:pt x="3" y="14231"/>
                  </a:lnTo>
                  <a:lnTo>
                    <a:pt x="1" y="14268"/>
                  </a:lnTo>
                  <a:lnTo>
                    <a:pt x="0" y="14302"/>
                  </a:lnTo>
                  <a:lnTo>
                    <a:pt x="2" y="14392"/>
                  </a:lnTo>
                  <a:lnTo>
                    <a:pt x="9" y="14481"/>
                  </a:lnTo>
                  <a:lnTo>
                    <a:pt x="20" y="14569"/>
                  </a:lnTo>
                  <a:lnTo>
                    <a:pt x="36" y="14656"/>
                  </a:lnTo>
                  <a:lnTo>
                    <a:pt x="55" y="14740"/>
                  </a:lnTo>
                  <a:lnTo>
                    <a:pt x="79" y="14824"/>
                  </a:lnTo>
                  <a:lnTo>
                    <a:pt x="107" y="14906"/>
                  </a:lnTo>
                  <a:lnTo>
                    <a:pt x="139" y="14985"/>
                  </a:lnTo>
                  <a:lnTo>
                    <a:pt x="174" y="15063"/>
                  </a:lnTo>
                  <a:lnTo>
                    <a:pt x="212" y="15139"/>
                  </a:lnTo>
                  <a:lnTo>
                    <a:pt x="256" y="15212"/>
                  </a:lnTo>
                  <a:lnTo>
                    <a:pt x="301" y="15283"/>
                  </a:lnTo>
                  <a:lnTo>
                    <a:pt x="350" y="15352"/>
                  </a:lnTo>
                  <a:lnTo>
                    <a:pt x="402" y="15419"/>
                  </a:lnTo>
                  <a:lnTo>
                    <a:pt x="458" y="15483"/>
                  </a:lnTo>
                  <a:lnTo>
                    <a:pt x="516" y="15543"/>
                  </a:lnTo>
                  <a:lnTo>
                    <a:pt x="577" y="15601"/>
                  </a:lnTo>
                  <a:lnTo>
                    <a:pt x="642" y="15657"/>
                  </a:lnTo>
                  <a:lnTo>
                    <a:pt x="708" y="15709"/>
                  </a:lnTo>
                  <a:lnTo>
                    <a:pt x="778" y="15758"/>
                  </a:lnTo>
                  <a:lnTo>
                    <a:pt x="849" y="15804"/>
                  </a:lnTo>
                  <a:lnTo>
                    <a:pt x="922" y="15846"/>
                  </a:lnTo>
                  <a:lnTo>
                    <a:pt x="999" y="15884"/>
                  </a:lnTo>
                  <a:lnTo>
                    <a:pt x="1076" y="15919"/>
                  </a:lnTo>
                  <a:lnTo>
                    <a:pt x="1157" y="15952"/>
                  </a:lnTo>
                  <a:lnTo>
                    <a:pt x="1238" y="15979"/>
                  </a:lnTo>
                  <a:lnTo>
                    <a:pt x="1323" y="16003"/>
                  </a:lnTo>
                  <a:lnTo>
                    <a:pt x="1407" y="16022"/>
                  </a:lnTo>
                  <a:lnTo>
                    <a:pt x="1495" y="16038"/>
                  </a:lnTo>
                  <a:lnTo>
                    <a:pt x="1582" y="16049"/>
                  </a:lnTo>
                  <a:lnTo>
                    <a:pt x="1672" y="16056"/>
                  </a:lnTo>
                  <a:lnTo>
                    <a:pt x="1763" y="16058"/>
                  </a:lnTo>
                  <a:lnTo>
                    <a:pt x="1801" y="16057"/>
                  </a:lnTo>
                  <a:lnTo>
                    <a:pt x="1843" y="16054"/>
                  </a:lnTo>
                  <a:lnTo>
                    <a:pt x="1887" y="16049"/>
                  </a:lnTo>
                  <a:lnTo>
                    <a:pt x="1933" y="16044"/>
                  </a:lnTo>
                  <a:lnTo>
                    <a:pt x="1981" y="16037"/>
                  </a:lnTo>
                  <a:lnTo>
                    <a:pt x="2028" y="16029"/>
                  </a:lnTo>
                  <a:lnTo>
                    <a:pt x="2075" y="16020"/>
                  </a:lnTo>
                  <a:lnTo>
                    <a:pt x="2122" y="16012"/>
                  </a:lnTo>
                  <a:lnTo>
                    <a:pt x="2205" y="15995"/>
                  </a:lnTo>
                  <a:lnTo>
                    <a:pt x="2275" y="15980"/>
                  </a:lnTo>
                  <a:lnTo>
                    <a:pt x="2324" y="15969"/>
                  </a:lnTo>
                  <a:lnTo>
                    <a:pt x="2345" y="15964"/>
                  </a:lnTo>
                  <a:lnTo>
                    <a:pt x="6609" y="14846"/>
                  </a:lnTo>
                  <a:lnTo>
                    <a:pt x="6669" y="14827"/>
                  </a:lnTo>
                  <a:lnTo>
                    <a:pt x="6729" y="14805"/>
                  </a:lnTo>
                  <a:lnTo>
                    <a:pt x="6788" y="14783"/>
                  </a:lnTo>
                  <a:lnTo>
                    <a:pt x="6845" y="14759"/>
                  </a:lnTo>
                  <a:lnTo>
                    <a:pt x="6903" y="14733"/>
                  </a:lnTo>
                  <a:lnTo>
                    <a:pt x="6960" y="14705"/>
                  </a:lnTo>
                  <a:lnTo>
                    <a:pt x="7015" y="14675"/>
                  </a:lnTo>
                  <a:lnTo>
                    <a:pt x="7070" y="14644"/>
                  </a:lnTo>
                  <a:lnTo>
                    <a:pt x="7123" y="14612"/>
                  </a:lnTo>
                  <a:lnTo>
                    <a:pt x="7175" y="14577"/>
                  </a:lnTo>
                  <a:lnTo>
                    <a:pt x="7227" y="14541"/>
                  </a:lnTo>
                  <a:lnTo>
                    <a:pt x="7277" y="14502"/>
                  </a:lnTo>
                  <a:lnTo>
                    <a:pt x="7326" y="14463"/>
                  </a:lnTo>
                  <a:lnTo>
                    <a:pt x="7375" y="14422"/>
                  </a:lnTo>
                  <a:lnTo>
                    <a:pt x="7421" y="14380"/>
                  </a:lnTo>
                  <a:lnTo>
                    <a:pt x="7466" y="14336"/>
                  </a:lnTo>
                  <a:lnTo>
                    <a:pt x="15143" y="6617"/>
                  </a:lnTo>
                  <a:lnTo>
                    <a:pt x="15270" y="6483"/>
                  </a:lnTo>
                  <a:lnTo>
                    <a:pt x="15387" y="6344"/>
                  </a:lnTo>
                  <a:lnTo>
                    <a:pt x="15495" y="6200"/>
                  </a:lnTo>
                  <a:lnTo>
                    <a:pt x="15594" y="6053"/>
                  </a:lnTo>
                  <a:lnTo>
                    <a:pt x="15685" y="5900"/>
                  </a:lnTo>
                  <a:lnTo>
                    <a:pt x="15766" y="5744"/>
                  </a:lnTo>
                  <a:lnTo>
                    <a:pt x="15837" y="5584"/>
                  </a:lnTo>
                  <a:lnTo>
                    <a:pt x="15901" y="5421"/>
                  </a:lnTo>
                  <a:lnTo>
                    <a:pt x="15955" y="5254"/>
                  </a:lnTo>
                  <a:lnTo>
                    <a:pt x="16000" y="5084"/>
                  </a:lnTo>
                  <a:lnTo>
                    <a:pt x="16037" y="4913"/>
                  </a:lnTo>
                  <a:lnTo>
                    <a:pt x="16065" y="4739"/>
                  </a:lnTo>
                  <a:lnTo>
                    <a:pt x="16083" y="4563"/>
                  </a:lnTo>
                  <a:lnTo>
                    <a:pt x="16093" y="4387"/>
                  </a:lnTo>
                  <a:lnTo>
                    <a:pt x="16094" y="4208"/>
                  </a:lnTo>
                  <a:lnTo>
                    <a:pt x="16087" y="4030"/>
                  </a:lnTo>
                  <a:lnTo>
                    <a:pt x="16070" y="3850"/>
                  </a:lnTo>
                  <a:lnTo>
                    <a:pt x="16045" y="3669"/>
                  </a:lnTo>
                  <a:lnTo>
                    <a:pt x="16011" y="3490"/>
                  </a:lnTo>
                  <a:lnTo>
                    <a:pt x="15968" y="3310"/>
                  </a:lnTo>
                  <a:lnTo>
                    <a:pt x="15917" y="3131"/>
                  </a:lnTo>
                  <a:lnTo>
                    <a:pt x="15857" y="2953"/>
                  </a:lnTo>
                  <a:lnTo>
                    <a:pt x="15788" y="2776"/>
                  </a:lnTo>
                  <a:lnTo>
                    <a:pt x="15711" y="2601"/>
                  </a:lnTo>
                  <a:lnTo>
                    <a:pt x="15625" y="2428"/>
                  </a:lnTo>
                  <a:lnTo>
                    <a:pt x="15531" y="2257"/>
                  </a:lnTo>
                  <a:lnTo>
                    <a:pt x="15428" y="2089"/>
                  </a:lnTo>
                  <a:lnTo>
                    <a:pt x="15316" y="1923"/>
                  </a:lnTo>
                  <a:lnTo>
                    <a:pt x="15196" y="1760"/>
                  </a:lnTo>
                  <a:lnTo>
                    <a:pt x="15067" y="1602"/>
                  </a:lnTo>
                  <a:lnTo>
                    <a:pt x="14930" y="1446"/>
                  </a:lnTo>
                  <a:lnTo>
                    <a:pt x="14785" y="1295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1" name="íş1iḍe"/>
            <p:cNvSpPr/>
            <p:nvPr/>
          </p:nvSpPr>
          <p:spPr>
            <a:xfrm>
              <a:off x="9145851" y="1475651"/>
              <a:ext cx="736265" cy="736265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32" name="íṣḻíḑe"/>
            <p:cNvSpPr/>
            <p:nvPr/>
          </p:nvSpPr>
          <p:spPr bwMode="auto">
            <a:xfrm>
              <a:off x="9292696" y="1662033"/>
              <a:ext cx="367439" cy="367440"/>
            </a:xfrm>
            <a:custGeom>
              <a:avLst/>
              <a:gdLst>
                <a:gd name="T0" fmla="*/ 8330 w 16095"/>
                <a:gd name="T1" fmla="*/ 13155 h 16095"/>
                <a:gd name="T2" fmla="*/ 8153 w 16095"/>
                <a:gd name="T3" fmla="*/ 13120 h 16095"/>
                <a:gd name="T4" fmla="*/ 5125 w 16095"/>
                <a:gd name="T5" fmla="*/ 12104 h 16095"/>
                <a:gd name="T6" fmla="*/ 5125 w 16095"/>
                <a:gd name="T7" fmla="*/ 12104 h 16095"/>
                <a:gd name="T8" fmla="*/ 4694 w 16095"/>
                <a:gd name="T9" fmla="*/ 11707 h 16095"/>
                <a:gd name="T10" fmla="*/ 1577 w 16095"/>
                <a:gd name="T11" fmla="*/ 10451 h 16095"/>
                <a:gd name="T12" fmla="*/ 15800 w 16095"/>
                <a:gd name="T13" fmla="*/ 45 h 16095"/>
                <a:gd name="T14" fmla="*/ 15716 w 16095"/>
                <a:gd name="T15" fmla="*/ 15 h 16095"/>
                <a:gd name="T16" fmla="*/ 15627 w 16095"/>
                <a:gd name="T17" fmla="*/ 1 h 16095"/>
                <a:gd name="T18" fmla="*/ 15537 w 16095"/>
                <a:gd name="T19" fmla="*/ 3 h 16095"/>
                <a:gd name="T20" fmla="*/ 15448 w 16095"/>
                <a:gd name="T21" fmla="*/ 21 h 16095"/>
                <a:gd name="T22" fmla="*/ 15362 w 16095"/>
                <a:gd name="T23" fmla="*/ 55 h 16095"/>
                <a:gd name="T24" fmla="*/ 210 w 16095"/>
                <a:gd name="T25" fmla="*/ 10154 h 16095"/>
                <a:gd name="T26" fmla="*/ 145 w 16095"/>
                <a:gd name="T27" fmla="*/ 10209 h 16095"/>
                <a:gd name="T28" fmla="*/ 91 w 16095"/>
                <a:gd name="T29" fmla="*/ 10275 h 16095"/>
                <a:gd name="T30" fmla="*/ 48 w 16095"/>
                <a:gd name="T31" fmla="*/ 10348 h 16095"/>
                <a:gd name="T32" fmla="*/ 18 w 16095"/>
                <a:gd name="T33" fmla="*/ 10428 h 16095"/>
                <a:gd name="T34" fmla="*/ 3 w 16095"/>
                <a:gd name="T35" fmla="*/ 10511 h 16095"/>
                <a:gd name="T36" fmla="*/ 1 w 16095"/>
                <a:gd name="T37" fmla="*/ 10597 h 16095"/>
                <a:gd name="T38" fmla="*/ 15 w 16095"/>
                <a:gd name="T39" fmla="*/ 10682 h 16095"/>
                <a:gd name="T40" fmla="*/ 42 w 16095"/>
                <a:gd name="T41" fmla="*/ 10764 h 16095"/>
                <a:gd name="T42" fmla="*/ 82 w 16095"/>
                <a:gd name="T43" fmla="*/ 10838 h 16095"/>
                <a:gd name="T44" fmla="*/ 134 w 16095"/>
                <a:gd name="T45" fmla="*/ 10904 h 16095"/>
                <a:gd name="T46" fmla="*/ 197 w 16095"/>
                <a:gd name="T47" fmla="*/ 10961 h 16095"/>
                <a:gd name="T48" fmla="*/ 269 w 16095"/>
                <a:gd name="T49" fmla="*/ 11007 h 16095"/>
                <a:gd name="T50" fmla="*/ 6102 w 16095"/>
                <a:gd name="T51" fmla="*/ 15842 h 16095"/>
                <a:gd name="T52" fmla="*/ 6148 w 16095"/>
                <a:gd name="T53" fmla="*/ 15910 h 16095"/>
                <a:gd name="T54" fmla="*/ 6206 w 16095"/>
                <a:gd name="T55" fmla="*/ 15968 h 16095"/>
                <a:gd name="T56" fmla="*/ 6270 w 16095"/>
                <a:gd name="T57" fmla="*/ 16018 h 16095"/>
                <a:gd name="T58" fmla="*/ 6341 w 16095"/>
                <a:gd name="T59" fmla="*/ 16055 h 16095"/>
                <a:gd name="T60" fmla="*/ 6419 w 16095"/>
                <a:gd name="T61" fmla="*/ 16081 h 16095"/>
                <a:gd name="T62" fmla="*/ 6499 w 16095"/>
                <a:gd name="T63" fmla="*/ 16093 h 16095"/>
                <a:gd name="T64" fmla="*/ 6572 w 16095"/>
                <a:gd name="T65" fmla="*/ 16094 h 16095"/>
                <a:gd name="T66" fmla="*/ 6652 w 16095"/>
                <a:gd name="T67" fmla="*/ 16082 h 16095"/>
                <a:gd name="T68" fmla="*/ 6729 w 16095"/>
                <a:gd name="T69" fmla="*/ 16058 h 16095"/>
                <a:gd name="T70" fmla="*/ 6800 w 16095"/>
                <a:gd name="T71" fmla="*/ 16022 h 16095"/>
                <a:gd name="T72" fmla="*/ 6866 w 16095"/>
                <a:gd name="T73" fmla="*/ 15974 h 16095"/>
                <a:gd name="T74" fmla="*/ 6922 w 16095"/>
                <a:gd name="T75" fmla="*/ 15917 h 16095"/>
                <a:gd name="T76" fmla="*/ 6970 w 16095"/>
                <a:gd name="T77" fmla="*/ 15851 h 16095"/>
                <a:gd name="T78" fmla="*/ 12958 w 16095"/>
                <a:gd name="T79" fmla="*/ 16081 h 16095"/>
                <a:gd name="T80" fmla="*/ 13077 w 16095"/>
                <a:gd name="T81" fmla="*/ 16095 h 16095"/>
                <a:gd name="T82" fmla="*/ 13157 w 16095"/>
                <a:gd name="T83" fmla="*/ 16089 h 16095"/>
                <a:gd name="T84" fmla="*/ 13234 w 16095"/>
                <a:gd name="T85" fmla="*/ 16070 h 16095"/>
                <a:gd name="T86" fmla="*/ 13309 w 16095"/>
                <a:gd name="T87" fmla="*/ 16038 h 16095"/>
                <a:gd name="T88" fmla="*/ 13415 w 16095"/>
                <a:gd name="T89" fmla="*/ 15964 h 16095"/>
                <a:gd name="T90" fmla="*/ 13504 w 16095"/>
                <a:gd name="T91" fmla="*/ 15858 h 16095"/>
                <a:gd name="T92" fmla="*/ 13561 w 16095"/>
                <a:gd name="T93" fmla="*/ 15730 h 16095"/>
                <a:gd name="T94" fmla="*/ 16093 w 16095"/>
                <a:gd name="T95" fmla="*/ 548 h 16095"/>
                <a:gd name="T96" fmla="*/ 16093 w 16095"/>
                <a:gd name="T97" fmla="*/ 457 h 16095"/>
                <a:gd name="T98" fmla="*/ 16076 w 16095"/>
                <a:gd name="T99" fmla="*/ 367 h 16095"/>
                <a:gd name="T100" fmla="*/ 16045 w 16095"/>
                <a:gd name="T101" fmla="*/ 284 h 16095"/>
                <a:gd name="T102" fmla="*/ 15997 w 16095"/>
                <a:gd name="T103" fmla="*/ 206 h 16095"/>
                <a:gd name="T104" fmla="*/ 15938 w 16095"/>
                <a:gd name="T105" fmla="*/ 138 h 16095"/>
                <a:gd name="T106" fmla="*/ 15865 w 16095"/>
                <a:gd name="T107" fmla="*/ 8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95" h="16095">
                  <a:moveTo>
                    <a:pt x="12684" y="14892"/>
                  </a:moveTo>
                  <a:lnTo>
                    <a:pt x="8388" y="13174"/>
                  </a:lnTo>
                  <a:lnTo>
                    <a:pt x="8368" y="13167"/>
                  </a:lnTo>
                  <a:lnTo>
                    <a:pt x="8349" y="13161"/>
                  </a:lnTo>
                  <a:lnTo>
                    <a:pt x="8330" y="13155"/>
                  </a:lnTo>
                  <a:lnTo>
                    <a:pt x="8310" y="13149"/>
                  </a:lnTo>
                  <a:lnTo>
                    <a:pt x="8271" y="13140"/>
                  </a:lnTo>
                  <a:lnTo>
                    <a:pt x="8232" y="13132"/>
                  </a:lnTo>
                  <a:lnTo>
                    <a:pt x="8192" y="13125"/>
                  </a:lnTo>
                  <a:lnTo>
                    <a:pt x="8153" y="13120"/>
                  </a:lnTo>
                  <a:lnTo>
                    <a:pt x="8114" y="13117"/>
                  </a:lnTo>
                  <a:lnTo>
                    <a:pt x="8074" y="13114"/>
                  </a:lnTo>
                  <a:lnTo>
                    <a:pt x="14689" y="2860"/>
                  </a:lnTo>
                  <a:lnTo>
                    <a:pt x="12684" y="14892"/>
                  </a:lnTo>
                  <a:close/>
                  <a:moveTo>
                    <a:pt x="5125" y="12104"/>
                  </a:moveTo>
                  <a:lnTo>
                    <a:pt x="5123" y="12102"/>
                  </a:lnTo>
                  <a:lnTo>
                    <a:pt x="5121" y="12099"/>
                  </a:lnTo>
                  <a:lnTo>
                    <a:pt x="14648" y="1902"/>
                  </a:lnTo>
                  <a:lnTo>
                    <a:pt x="6527" y="14558"/>
                  </a:lnTo>
                  <a:lnTo>
                    <a:pt x="5125" y="12104"/>
                  </a:lnTo>
                  <a:close/>
                  <a:moveTo>
                    <a:pt x="1577" y="10451"/>
                  </a:moveTo>
                  <a:lnTo>
                    <a:pt x="13234" y="2679"/>
                  </a:lnTo>
                  <a:lnTo>
                    <a:pt x="4759" y="11751"/>
                  </a:lnTo>
                  <a:lnTo>
                    <a:pt x="4726" y="11729"/>
                  </a:lnTo>
                  <a:lnTo>
                    <a:pt x="4694" y="11707"/>
                  </a:lnTo>
                  <a:lnTo>
                    <a:pt x="4678" y="11697"/>
                  </a:lnTo>
                  <a:lnTo>
                    <a:pt x="4661" y="11687"/>
                  </a:lnTo>
                  <a:lnTo>
                    <a:pt x="4643" y="11677"/>
                  </a:lnTo>
                  <a:lnTo>
                    <a:pt x="4625" y="11669"/>
                  </a:lnTo>
                  <a:lnTo>
                    <a:pt x="1577" y="10451"/>
                  </a:lnTo>
                  <a:close/>
                  <a:moveTo>
                    <a:pt x="15865" y="80"/>
                  </a:moveTo>
                  <a:lnTo>
                    <a:pt x="15850" y="70"/>
                  </a:lnTo>
                  <a:lnTo>
                    <a:pt x="15833" y="61"/>
                  </a:lnTo>
                  <a:lnTo>
                    <a:pt x="15817" y="53"/>
                  </a:lnTo>
                  <a:lnTo>
                    <a:pt x="15800" y="45"/>
                  </a:lnTo>
                  <a:lnTo>
                    <a:pt x="15784" y="38"/>
                  </a:lnTo>
                  <a:lnTo>
                    <a:pt x="15767" y="31"/>
                  </a:lnTo>
                  <a:lnTo>
                    <a:pt x="15750" y="25"/>
                  </a:lnTo>
                  <a:lnTo>
                    <a:pt x="15733" y="20"/>
                  </a:lnTo>
                  <a:lnTo>
                    <a:pt x="15716" y="15"/>
                  </a:lnTo>
                  <a:lnTo>
                    <a:pt x="15698" y="11"/>
                  </a:lnTo>
                  <a:lnTo>
                    <a:pt x="15681" y="8"/>
                  </a:lnTo>
                  <a:lnTo>
                    <a:pt x="15662" y="5"/>
                  </a:lnTo>
                  <a:lnTo>
                    <a:pt x="15645" y="3"/>
                  </a:lnTo>
                  <a:lnTo>
                    <a:pt x="15627" y="1"/>
                  </a:lnTo>
                  <a:lnTo>
                    <a:pt x="15609" y="0"/>
                  </a:lnTo>
                  <a:lnTo>
                    <a:pt x="15592" y="0"/>
                  </a:lnTo>
                  <a:lnTo>
                    <a:pt x="15574" y="0"/>
                  </a:lnTo>
                  <a:lnTo>
                    <a:pt x="15556" y="1"/>
                  </a:lnTo>
                  <a:lnTo>
                    <a:pt x="15537" y="3"/>
                  </a:lnTo>
                  <a:lnTo>
                    <a:pt x="15520" y="5"/>
                  </a:lnTo>
                  <a:lnTo>
                    <a:pt x="15501" y="8"/>
                  </a:lnTo>
                  <a:lnTo>
                    <a:pt x="15483" y="12"/>
                  </a:lnTo>
                  <a:lnTo>
                    <a:pt x="15465" y="16"/>
                  </a:lnTo>
                  <a:lnTo>
                    <a:pt x="15448" y="21"/>
                  </a:lnTo>
                  <a:lnTo>
                    <a:pt x="15430" y="26"/>
                  </a:lnTo>
                  <a:lnTo>
                    <a:pt x="15413" y="32"/>
                  </a:lnTo>
                  <a:lnTo>
                    <a:pt x="15396" y="39"/>
                  </a:lnTo>
                  <a:lnTo>
                    <a:pt x="15379" y="47"/>
                  </a:lnTo>
                  <a:lnTo>
                    <a:pt x="15362" y="55"/>
                  </a:lnTo>
                  <a:lnTo>
                    <a:pt x="15346" y="64"/>
                  </a:lnTo>
                  <a:lnTo>
                    <a:pt x="15329" y="74"/>
                  </a:lnTo>
                  <a:lnTo>
                    <a:pt x="15313" y="84"/>
                  </a:lnTo>
                  <a:lnTo>
                    <a:pt x="224" y="10144"/>
                  </a:lnTo>
                  <a:lnTo>
                    <a:pt x="210" y="10154"/>
                  </a:lnTo>
                  <a:lnTo>
                    <a:pt x="196" y="10164"/>
                  </a:lnTo>
                  <a:lnTo>
                    <a:pt x="182" y="10175"/>
                  </a:lnTo>
                  <a:lnTo>
                    <a:pt x="169" y="10186"/>
                  </a:lnTo>
                  <a:lnTo>
                    <a:pt x="157" y="10197"/>
                  </a:lnTo>
                  <a:lnTo>
                    <a:pt x="145" y="10209"/>
                  </a:lnTo>
                  <a:lnTo>
                    <a:pt x="133" y="10222"/>
                  </a:lnTo>
                  <a:lnTo>
                    <a:pt x="122" y="10234"/>
                  </a:lnTo>
                  <a:lnTo>
                    <a:pt x="111" y="10247"/>
                  </a:lnTo>
                  <a:lnTo>
                    <a:pt x="100" y="10262"/>
                  </a:lnTo>
                  <a:lnTo>
                    <a:pt x="91" y="10275"/>
                  </a:lnTo>
                  <a:lnTo>
                    <a:pt x="80" y="10289"/>
                  </a:lnTo>
                  <a:lnTo>
                    <a:pt x="71" y="10304"/>
                  </a:lnTo>
                  <a:lnTo>
                    <a:pt x="63" y="10318"/>
                  </a:lnTo>
                  <a:lnTo>
                    <a:pt x="55" y="10333"/>
                  </a:lnTo>
                  <a:lnTo>
                    <a:pt x="48" y="10348"/>
                  </a:lnTo>
                  <a:lnTo>
                    <a:pt x="41" y="10363"/>
                  </a:lnTo>
                  <a:lnTo>
                    <a:pt x="34" y="10379"/>
                  </a:lnTo>
                  <a:lnTo>
                    <a:pt x="29" y="10395"/>
                  </a:lnTo>
                  <a:lnTo>
                    <a:pt x="23" y="10411"/>
                  </a:lnTo>
                  <a:lnTo>
                    <a:pt x="18" y="10428"/>
                  </a:lnTo>
                  <a:lnTo>
                    <a:pt x="14" y="10444"/>
                  </a:lnTo>
                  <a:lnTo>
                    <a:pt x="10" y="10460"/>
                  </a:lnTo>
                  <a:lnTo>
                    <a:pt x="7" y="10477"/>
                  </a:lnTo>
                  <a:lnTo>
                    <a:pt x="5" y="10494"/>
                  </a:lnTo>
                  <a:lnTo>
                    <a:pt x="3" y="10511"/>
                  </a:lnTo>
                  <a:lnTo>
                    <a:pt x="1" y="10528"/>
                  </a:lnTo>
                  <a:lnTo>
                    <a:pt x="0" y="10545"/>
                  </a:lnTo>
                  <a:lnTo>
                    <a:pt x="0" y="10562"/>
                  </a:lnTo>
                  <a:lnTo>
                    <a:pt x="0" y="10579"/>
                  </a:lnTo>
                  <a:lnTo>
                    <a:pt x="1" y="10597"/>
                  </a:lnTo>
                  <a:lnTo>
                    <a:pt x="3" y="10614"/>
                  </a:lnTo>
                  <a:lnTo>
                    <a:pt x="5" y="10632"/>
                  </a:lnTo>
                  <a:lnTo>
                    <a:pt x="8" y="10649"/>
                  </a:lnTo>
                  <a:lnTo>
                    <a:pt x="11" y="10666"/>
                  </a:lnTo>
                  <a:lnTo>
                    <a:pt x="15" y="10682"/>
                  </a:lnTo>
                  <a:lnTo>
                    <a:pt x="19" y="10699"/>
                  </a:lnTo>
                  <a:lnTo>
                    <a:pt x="24" y="10715"/>
                  </a:lnTo>
                  <a:lnTo>
                    <a:pt x="29" y="10731"/>
                  </a:lnTo>
                  <a:lnTo>
                    <a:pt x="35" y="10747"/>
                  </a:lnTo>
                  <a:lnTo>
                    <a:pt x="42" y="10764"/>
                  </a:lnTo>
                  <a:lnTo>
                    <a:pt x="49" y="10779"/>
                  </a:lnTo>
                  <a:lnTo>
                    <a:pt x="56" y="10794"/>
                  </a:lnTo>
                  <a:lnTo>
                    <a:pt x="64" y="10809"/>
                  </a:lnTo>
                  <a:lnTo>
                    <a:pt x="73" y="10824"/>
                  </a:lnTo>
                  <a:lnTo>
                    <a:pt x="82" y="10838"/>
                  </a:lnTo>
                  <a:lnTo>
                    <a:pt x="92" y="10852"/>
                  </a:lnTo>
                  <a:lnTo>
                    <a:pt x="102" y="10865"/>
                  </a:lnTo>
                  <a:lnTo>
                    <a:pt x="112" y="10878"/>
                  </a:lnTo>
                  <a:lnTo>
                    <a:pt x="123" y="10891"/>
                  </a:lnTo>
                  <a:lnTo>
                    <a:pt x="134" y="10904"/>
                  </a:lnTo>
                  <a:lnTo>
                    <a:pt x="146" y="10916"/>
                  </a:lnTo>
                  <a:lnTo>
                    <a:pt x="158" y="10929"/>
                  </a:lnTo>
                  <a:lnTo>
                    <a:pt x="171" y="10940"/>
                  </a:lnTo>
                  <a:lnTo>
                    <a:pt x="183" y="10951"/>
                  </a:lnTo>
                  <a:lnTo>
                    <a:pt x="197" y="10961"/>
                  </a:lnTo>
                  <a:lnTo>
                    <a:pt x="210" y="10972"/>
                  </a:lnTo>
                  <a:lnTo>
                    <a:pt x="224" y="10981"/>
                  </a:lnTo>
                  <a:lnTo>
                    <a:pt x="239" y="10990"/>
                  </a:lnTo>
                  <a:lnTo>
                    <a:pt x="253" y="10999"/>
                  </a:lnTo>
                  <a:lnTo>
                    <a:pt x="269" y="11007"/>
                  </a:lnTo>
                  <a:lnTo>
                    <a:pt x="285" y="11015"/>
                  </a:lnTo>
                  <a:lnTo>
                    <a:pt x="300" y="11022"/>
                  </a:lnTo>
                  <a:lnTo>
                    <a:pt x="316" y="11029"/>
                  </a:lnTo>
                  <a:lnTo>
                    <a:pt x="4251" y="12603"/>
                  </a:lnTo>
                  <a:lnTo>
                    <a:pt x="6102" y="15842"/>
                  </a:lnTo>
                  <a:lnTo>
                    <a:pt x="6110" y="15856"/>
                  </a:lnTo>
                  <a:lnTo>
                    <a:pt x="6119" y="15870"/>
                  </a:lnTo>
                  <a:lnTo>
                    <a:pt x="6128" y="15884"/>
                  </a:lnTo>
                  <a:lnTo>
                    <a:pt x="6138" y="15897"/>
                  </a:lnTo>
                  <a:lnTo>
                    <a:pt x="6148" y="15910"/>
                  </a:lnTo>
                  <a:lnTo>
                    <a:pt x="6159" y="15922"/>
                  </a:lnTo>
                  <a:lnTo>
                    <a:pt x="6170" y="15934"/>
                  </a:lnTo>
                  <a:lnTo>
                    <a:pt x="6181" y="15946"/>
                  </a:lnTo>
                  <a:lnTo>
                    <a:pt x="6194" y="15957"/>
                  </a:lnTo>
                  <a:lnTo>
                    <a:pt x="6206" y="15968"/>
                  </a:lnTo>
                  <a:lnTo>
                    <a:pt x="6218" y="15979"/>
                  </a:lnTo>
                  <a:lnTo>
                    <a:pt x="6230" y="15989"/>
                  </a:lnTo>
                  <a:lnTo>
                    <a:pt x="6243" y="15999"/>
                  </a:lnTo>
                  <a:lnTo>
                    <a:pt x="6257" y="16008"/>
                  </a:lnTo>
                  <a:lnTo>
                    <a:pt x="6270" y="16018"/>
                  </a:lnTo>
                  <a:lnTo>
                    <a:pt x="6284" y="16026"/>
                  </a:lnTo>
                  <a:lnTo>
                    <a:pt x="6298" y="16034"/>
                  </a:lnTo>
                  <a:lnTo>
                    <a:pt x="6312" y="16041"/>
                  </a:lnTo>
                  <a:lnTo>
                    <a:pt x="6326" y="16048"/>
                  </a:lnTo>
                  <a:lnTo>
                    <a:pt x="6341" y="16055"/>
                  </a:lnTo>
                  <a:lnTo>
                    <a:pt x="6357" y="16061"/>
                  </a:lnTo>
                  <a:lnTo>
                    <a:pt x="6372" y="16067"/>
                  </a:lnTo>
                  <a:lnTo>
                    <a:pt x="6388" y="16072"/>
                  </a:lnTo>
                  <a:lnTo>
                    <a:pt x="6403" y="16076"/>
                  </a:lnTo>
                  <a:lnTo>
                    <a:pt x="6419" y="16081"/>
                  </a:lnTo>
                  <a:lnTo>
                    <a:pt x="6435" y="16084"/>
                  </a:lnTo>
                  <a:lnTo>
                    <a:pt x="6451" y="16087"/>
                  </a:lnTo>
                  <a:lnTo>
                    <a:pt x="6467" y="16090"/>
                  </a:lnTo>
                  <a:lnTo>
                    <a:pt x="6483" y="16092"/>
                  </a:lnTo>
                  <a:lnTo>
                    <a:pt x="6499" y="16093"/>
                  </a:lnTo>
                  <a:lnTo>
                    <a:pt x="6516" y="16094"/>
                  </a:lnTo>
                  <a:lnTo>
                    <a:pt x="6533" y="16095"/>
                  </a:lnTo>
                  <a:lnTo>
                    <a:pt x="6539" y="16095"/>
                  </a:lnTo>
                  <a:lnTo>
                    <a:pt x="6555" y="16095"/>
                  </a:lnTo>
                  <a:lnTo>
                    <a:pt x="6572" y="16094"/>
                  </a:lnTo>
                  <a:lnTo>
                    <a:pt x="6588" y="16093"/>
                  </a:lnTo>
                  <a:lnTo>
                    <a:pt x="6604" y="16091"/>
                  </a:lnTo>
                  <a:lnTo>
                    <a:pt x="6620" y="16088"/>
                  </a:lnTo>
                  <a:lnTo>
                    <a:pt x="6636" y="16085"/>
                  </a:lnTo>
                  <a:lnTo>
                    <a:pt x="6652" y="16082"/>
                  </a:lnTo>
                  <a:lnTo>
                    <a:pt x="6667" y="16078"/>
                  </a:lnTo>
                  <a:lnTo>
                    <a:pt x="6683" y="16074"/>
                  </a:lnTo>
                  <a:lnTo>
                    <a:pt x="6699" y="16069"/>
                  </a:lnTo>
                  <a:lnTo>
                    <a:pt x="6714" y="16063"/>
                  </a:lnTo>
                  <a:lnTo>
                    <a:pt x="6729" y="16058"/>
                  </a:lnTo>
                  <a:lnTo>
                    <a:pt x="6743" y="16051"/>
                  </a:lnTo>
                  <a:lnTo>
                    <a:pt x="6758" y="16045"/>
                  </a:lnTo>
                  <a:lnTo>
                    <a:pt x="6772" y="16037"/>
                  </a:lnTo>
                  <a:lnTo>
                    <a:pt x="6786" y="16030"/>
                  </a:lnTo>
                  <a:lnTo>
                    <a:pt x="6800" y="16022"/>
                  </a:lnTo>
                  <a:lnTo>
                    <a:pt x="6813" y="16013"/>
                  </a:lnTo>
                  <a:lnTo>
                    <a:pt x="6827" y="16003"/>
                  </a:lnTo>
                  <a:lnTo>
                    <a:pt x="6840" y="15994"/>
                  </a:lnTo>
                  <a:lnTo>
                    <a:pt x="6852" y="15984"/>
                  </a:lnTo>
                  <a:lnTo>
                    <a:pt x="6866" y="15974"/>
                  </a:lnTo>
                  <a:lnTo>
                    <a:pt x="6878" y="15963"/>
                  </a:lnTo>
                  <a:lnTo>
                    <a:pt x="6889" y="15952"/>
                  </a:lnTo>
                  <a:lnTo>
                    <a:pt x="6901" y="15941"/>
                  </a:lnTo>
                  <a:lnTo>
                    <a:pt x="6912" y="15929"/>
                  </a:lnTo>
                  <a:lnTo>
                    <a:pt x="6922" y="15917"/>
                  </a:lnTo>
                  <a:lnTo>
                    <a:pt x="6933" y="15904"/>
                  </a:lnTo>
                  <a:lnTo>
                    <a:pt x="6943" y="15891"/>
                  </a:lnTo>
                  <a:lnTo>
                    <a:pt x="6952" y="15878"/>
                  </a:lnTo>
                  <a:lnTo>
                    <a:pt x="6961" y="15864"/>
                  </a:lnTo>
                  <a:lnTo>
                    <a:pt x="6970" y="15851"/>
                  </a:lnTo>
                  <a:lnTo>
                    <a:pt x="8014" y="14108"/>
                  </a:lnTo>
                  <a:lnTo>
                    <a:pt x="12890" y="16059"/>
                  </a:lnTo>
                  <a:lnTo>
                    <a:pt x="12913" y="16067"/>
                  </a:lnTo>
                  <a:lnTo>
                    <a:pt x="12936" y="16074"/>
                  </a:lnTo>
                  <a:lnTo>
                    <a:pt x="12958" y="16081"/>
                  </a:lnTo>
                  <a:lnTo>
                    <a:pt x="12983" y="16086"/>
                  </a:lnTo>
                  <a:lnTo>
                    <a:pt x="13006" y="16090"/>
                  </a:lnTo>
                  <a:lnTo>
                    <a:pt x="13030" y="16093"/>
                  </a:lnTo>
                  <a:lnTo>
                    <a:pt x="13053" y="16094"/>
                  </a:lnTo>
                  <a:lnTo>
                    <a:pt x="13077" y="16095"/>
                  </a:lnTo>
                  <a:lnTo>
                    <a:pt x="13093" y="16095"/>
                  </a:lnTo>
                  <a:lnTo>
                    <a:pt x="13109" y="16094"/>
                  </a:lnTo>
                  <a:lnTo>
                    <a:pt x="13124" y="16093"/>
                  </a:lnTo>
                  <a:lnTo>
                    <a:pt x="13141" y="16091"/>
                  </a:lnTo>
                  <a:lnTo>
                    <a:pt x="13157" y="16089"/>
                  </a:lnTo>
                  <a:lnTo>
                    <a:pt x="13173" y="16086"/>
                  </a:lnTo>
                  <a:lnTo>
                    <a:pt x="13188" y="16083"/>
                  </a:lnTo>
                  <a:lnTo>
                    <a:pt x="13204" y="16079"/>
                  </a:lnTo>
                  <a:lnTo>
                    <a:pt x="13219" y="16075"/>
                  </a:lnTo>
                  <a:lnTo>
                    <a:pt x="13234" y="16070"/>
                  </a:lnTo>
                  <a:lnTo>
                    <a:pt x="13250" y="16064"/>
                  </a:lnTo>
                  <a:lnTo>
                    <a:pt x="13265" y="16059"/>
                  </a:lnTo>
                  <a:lnTo>
                    <a:pt x="13279" y="16052"/>
                  </a:lnTo>
                  <a:lnTo>
                    <a:pt x="13294" y="16046"/>
                  </a:lnTo>
                  <a:lnTo>
                    <a:pt x="13309" y="16038"/>
                  </a:lnTo>
                  <a:lnTo>
                    <a:pt x="13324" y="16031"/>
                  </a:lnTo>
                  <a:lnTo>
                    <a:pt x="13348" y="16016"/>
                  </a:lnTo>
                  <a:lnTo>
                    <a:pt x="13371" y="15999"/>
                  </a:lnTo>
                  <a:lnTo>
                    <a:pt x="13394" y="15982"/>
                  </a:lnTo>
                  <a:lnTo>
                    <a:pt x="13415" y="15964"/>
                  </a:lnTo>
                  <a:lnTo>
                    <a:pt x="13435" y="15945"/>
                  </a:lnTo>
                  <a:lnTo>
                    <a:pt x="13454" y="15924"/>
                  </a:lnTo>
                  <a:lnTo>
                    <a:pt x="13473" y="15903"/>
                  </a:lnTo>
                  <a:lnTo>
                    <a:pt x="13489" y="15881"/>
                  </a:lnTo>
                  <a:lnTo>
                    <a:pt x="13504" y="15858"/>
                  </a:lnTo>
                  <a:lnTo>
                    <a:pt x="13518" y="15833"/>
                  </a:lnTo>
                  <a:lnTo>
                    <a:pt x="13531" y="15808"/>
                  </a:lnTo>
                  <a:lnTo>
                    <a:pt x="13542" y="15783"/>
                  </a:lnTo>
                  <a:lnTo>
                    <a:pt x="13552" y="15757"/>
                  </a:lnTo>
                  <a:lnTo>
                    <a:pt x="13561" y="15730"/>
                  </a:lnTo>
                  <a:lnTo>
                    <a:pt x="13568" y="15703"/>
                  </a:lnTo>
                  <a:lnTo>
                    <a:pt x="13573" y="15675"/>
                  </a:lnTo>
                  <a:lnTo>
                    <a:pt x="16088" y="585"/>
                  </a:lnTo>
                  <a:lnTo>
                    <a:pt x="16091" y="567"/>
                  </a:lnTo>
                  <a:lnTo>
                    <a:pt x="16093" y="548"/>
                  </a:lnTo>
                  <a:lnTo>
                    <a:pt x="16094" y="530"/>
                  </a:lnTo>
                  <a:lnTo>
                    <a:pt x="16095" y="512"/>
                  </a:lnTo>
                  <a:lnTo>
                    <a:pt x="16095" y="493"/>
                  </a:lnTo>
                  <a:lnTo>
                    <a:pt x="16094" y="475"/>
                  </a:lnTo>
                  <a:lnTo>
                    <a:pt x="16093" y="457"/>
                  </a:lnTo>
                  <a:lnTo>
                    <a:pt x="16091" y="439"/>
                  </a:lnTo>
                  <a:lnTo>
                    <a:pt x="16088" y="420"/>
                  </a:lnTo>
                  <a:lnTo>
                    <a:pt x="16085" y="402"/>
                  </a:lnTo>
                  <a:lnTo>
                    <a:pt x="16081" y="385"/>
                  </a:lnTo>
                  <a:lnTo>
                    <a:pt x="16076" y="367"/>
                  </a:lnTo>
                  <a:lnTo>
                    <a:pt x="16071" y="350"/>
                  </a:lnTo>
                  <a:lnTo>
                    <a:pt x="16066" y="333"/>
                  </a:lnTo>
                  <a:lnTo>
                    <a:pt x="16059" y="317"/>
                  </a:lnTo>
                  <a:lnTo>
                    <a:pt x="16052" y="300"/>
                  </a:lnTo>
                  <a:lnTo>
                    <a:pt x="16045" y="284"/>
                  </a:lnTo>
                  <a:lnTo>
                    <a:pt x="16037" y="268"/>
                  </a:lnTo>
                  <a:lnTo>
                    <a:pt x="16028" y="251"/>
                  </a:lnTo>
                  <a:lnTo>
                    <a:pt x="16019" y="236"/>
                  </a:lnTo>
                  <a:lnTo>
                    <a:pt x="16008" y="221"/>
                  </a:lnTo>
                  <a:lnTo>
                    <a:pt x="15997" y="206"/>
                  </a:lnTo>
                  <a:lnTo>
                    <a:pt x="15987" y="192"/>
                  </a:lnTo>
                  <a:lnTo>
                    <a:pt x="15975" y="178"/>
                  </a:lnTo>
                  <a:lnTo>
                    <a:pt x="15963" y="164"/>
                  </a:lnTo>
                  <a:lnTo>
                    <a:pt x="15951" y="151"/>
                  </a:lnTo>
                  <a:lnTo>
                    <a:pt x="15938" y="138"/>
                  </a:lnTo>
                  <a:lnTo>
                    <a:pt x="15924" y="126"/>
                  </a:lnTo>
                  <a:lnTo>
                    <a:pt x="15910" y="114"/>
                  </a:lnTo>
                  <a:lnTo>
                    <a:pt x="15896" y="102"/>
                  </a:lnTo>
                  <a:lnTo>
                    <a:pt x="15881" y="92"/>
                  </a:lnTo>
                  <a:lnTo>
                    <a:pt x="15865" y="80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:blinds/>
      </p:transition>
    </mc:Choice>
    <mc:Fallback>
      <p:transition spd="slow" advTm="25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肆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7d373f0-680a-4d5a-9dc5-ab78fe333a1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97947" y="2651427"/>
            <a:ext cx="9996106" cy="3237358"/>
            <a:chOff x="1099372" y="2636912"/>
            <a:chExt cx="9996106" cy="3237358"/>
          </a:xfrm>
        </p:grpSpPr>
        <p:sp>
          <p:nvSpPr>
            <p:cNvPr id="4" name="iṩḷiďè"/>
            <p:cNvSpPr/>
            <p:nvPr/>
          </p:nvSpPr>
          <p:spPr bwMode="auto">
            <a:xfrm rot="18900000">
              <a:off x="1451438" y="2636912"/>
              <a:ext cx="1323185" cy="1323184"/>
            </a:xfrm>
            <a:custGeom>
              <a:avLst/>
              <a:gdLst>
                <a:gd name="connsiteX0" fmla="*/ 1129410 w 1323185"/>
                <a:gd name="connsiteY0" fmla="*/ 193774 h 1323184"/>
                <a:gd name="connsiteX1" fmla="*/ 1162336 w 1323185"/>
                <a:gd name="connsiteY1" fmla="*/ 273265 h 1323184"/>
                <a:gd name="connsiteX2" fmla="*/ 1162336 w 1323185"/>
                <a:gd name="connsiteY2" fmla="*/ 454178 h 1323184"/>
                <a:gd name="connsiteX3" fmla="*/ 1290259 w 1323185"/>
                <a:gd name="connsiteY3" fmla="*/ 582101 h 1323184"/>
                <a:gd name="connsiteX4" fmla="*/ 1290259 w 1323185"/>
                <a:gd name="connsiteY4" fmla="*/ 741083 h 1323184"/>
                <a:gd name="connsiteX5" fmla="*/ 1162336 w 1323185"/>
                <a:gd name="connsiteY5" fmla="*/ 869006 h 1323184"/>
                <a:gd name="connsiteX6" fmla="*/ 1162336 w 1323185"/>
                <a:gd name="connsiteY6" fmla="*/ 1049917 h 1323184"/>
                <a:gd name="connsiteX7" fmla="*/ 1049919 w 1323185"/>
                <a:gd name="connsiteY7" fmla="*/ 1162334 h 1323184"/>
                <a:gd name="connsiteX8" fmla="*/ 869008 w 1323185"/>
                <a:gd name="connsiteY8" fmla="*/ 1162334 h 1323184"/>
                <a:gd name="connsiteX9" fmla="*/ 741083 w 1323185"/>
                <a:gd name="connsiteY9" fmla="*/ 1290258 h 1323184"/>
                <a:gd name="connsiteX10" fmla="*/ 582101 w 1323185"/>
                <a:gd name="connsiteY10" fmla="*/ 1290258 h 1323184"/>
                <a:gd name="connsiteX11" fmla="*/ 454177 w 1323185"/>
                <a:gd name="connsiteY11" fmla="*/ 1162334 h 1323184"/>
                <a:gd name="connsiteX12" fmla="*/ 273267 w 1323185"/>
                <a:gd name="connsiteY12" fmla="*/ 1162334 h 1323184"/>
                <a:gd name="connsiteX13" fmla="*/ 160850 w 1323185"/>
                <a:gd name="connsiteY13" fmla="*/ 1049917 h 1323184"/>
                <a:gd name="connsiteX14" fmla="*/ 160850 w 1323185"/>
                <a:gd name="connsiteY14" fmla="*/ 869007 h 1323184"/>
                <a:gd name="connsiteX15" fmla="*/ 32926 w 1323185"/>
                <a:gd name="connsiteY15" fmla="*/ 741083 h 1323184"/>
                <a:gd name="connsiteX16" fmla="*/ 32926 w 1323185"/>
                <a:gd name="connsiteY16" fmla="*/ 582101 h 1323184"/>
                <a:gd name="connsiteX17" fmla="*/ 160850 w 1323185"/>
                <a:gd name="connsiteY17" fmla="*/ 454176 h 1323184"/>
                <a:gd name="connsiteX18" fmla="*/ 160850 w 1323185"/>
                <a:gd name="connsiteY18" fmla="*/ 273265 h 1323184"/>
                <a:gd name="connsiteX19" fmla="*/ 273267 w 1323185"/>
                <a:gd name="connsiteY19" fmla="*/ 160848 h 1323184"/>
                <a:gd name="connsiteX20" fmla="*/ 454178 w 1323185"/>
                <a:gd name="connsiteY20" fmla="*/ 160848 h 1323184"/>
                <a:gd name="connsiteX21" fmla="*/ 582101 w 1323185"/>
                <a:gd name="connsiteY21" fmla="*/ 32925 h 1323184"/>
                <a:gd name="connsiteX22" fmla="*/ 741083 w 1323185"/>
                <a:gd name="connsiteY22" fmla="*/ 32925 h 1323184"/>
                <a:gd name="connsiteX23" fmla="*/ 869006 w 1323185"/>
                <a:gd name="connsiteY23" fmla="*/ 160848 h 1323184"/>
                <a:gd name="connsiteX24" fmla="*/ 1049919 w 1323185"/>
                <a:gd name="connsiteY24" fmla="*/ 160848 h 1323184"/>
                <a:gd name="connsiteX25" fmla="*/ 1129410 w 1323185"/>
                <a:gd name="connsiteY25" fmla="*/ 193774 h 13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3185" h="1323184">
                  <a:moveTo>
                    <a:pt x="1129410" y="193774"/>
                  </a:moveTo>
                  <a:cubicBezTo>
                    <a:pt x="1149753" y="214118"/>
                    <a:pt x="1162336" y="242222"/>
                    <a:pt x="1162336" y="273265"/>
                  </a:cubicBezTo>
                  <a:lnTo>
                    <a:pt x="1162336" y="454178"/>
                  </a:lnTo>
                  <a:lnTo>
                    <a:pt x="1290259" y="582101"/>
                  </a:lnTo>
                  <a:cubicBezTo>
                    <a:pt x="1334161" y="626002"/>
                    <a:pt x="1334161" y="697181"/>
                    <a:pt x="1290259" y="741083"/>
                  </a:cubicBezTo>
                  <a:lnTo>
                    <a:pt x="1162336" y="869006"/>
                  </a:lnTo>
                  <a:lnTo>
                    <a:pt x="1162336" y="1049917"/>
                  </a:lnTo>
                  <a:cubicBezTo>
                    <a:pt x="1162336" y="1112003"/>
                    <a:pt x="1112005" y="1162334"/>
                    <a:pt x="1049919" y="1162334"/>
                  </a:cubicBezTo>
                  <a:lnTo>
                    <a:pt x="869008" y="1162334"/>
                  </a:lnTo>
                  <a:lnTo>
                    <a:pt x="741083" y="1290258"/>
                  </a:lnTo>
                  <a:cubicBezTo>
                    <a:pt x="697182" y="1334160"/>
                    <a:pt x="626003" y="1334160"/>
                    <a:pt x="582101" y="1290258"/>
                  </a:cubicBezTo>
                  <a:lnTo>
                    <a:pt x="454177" y="1162334"/>
                  </a:lnTo>
                  <a:lnTo>
                    <a:pt x="273267" y="1162334"/>
                  </a:lnTo>
                  <a:cubicBezTo>
                    <a:pt x="211181" y="1162334"/>
                    <a:pt x="160850" y="1112003"/>
                    <a:pt x="160850" y="1049917"/>
                  </a:cubicBezTo>
                  <a:lnTo>
                    <a:pt x="160850" y="869007"/>
                  </a:lnTo>
                  <a:lnTo>
                    <a:pt x="32926" y="741083"/>
                  </a:lnTo>
                  <a:cubicBezTo>
                    <a:pt x="-10976" y="697181"/>
                    <a:pt x="-10976" y="626002"/>
                    <a:pt x="32926" y="582101"/>
                  </a:cubicBezTo>
                  <a:lnTo>
                    <a:pt x="160850" y="454176"/>
                  </a:lnTo>
                  <a:lnTo>
                    <a:pt x="160850" y="273265"/>
                  </a:lnTo>
                  <a:cubicBezTo>
                    <a:pt x="160850" y="211179"/>
                    <a:pt x="211181" y="160848"/>
                    <a:pt x="273267" y="160848"/>
                  </a:cubicBezTo>
                  <a:lnTo>
                    <a:pt x="454178" y="160848"/>
                  </a:lnTo>
                  <a:lnTo>
                    <a:pt x="582101" y="32925"/>
                  </a:lnTo>
                  <a:cubicBezTo>
                    <a:pt x="626003" y="-10976"/>
                    <a:pt x="697182" y="-10976"/>
                    <a:pt x="741083" y="32925"/>
                  </a:cubicBezTo>
                  <a:lnTo>
                    <a:pt x="869006" y="160848"/>
                  </a:lnTo>
                  <a:lnTo>
                    <a:pt x="1049919" y="160848"/>
                  </a:lnTo>
                  <a:cubicBezTo>
                    <a:pt x="1080962" y="160848"/>
                    <a:pt x="1109066" y="173431"/>
                    <a:pt x="1129410" y="193774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5" name="í$ľïďè"/>
            <p:cNvGrpSpPr/>
            <p:nvPr/>
          </p:nvGrpSpPr>
          <p:grpSpPr>
            <a:xfrm>
              <a:off x="1099372" y="4225753"/>
              <a:ext cx="2027315" cy="1648517"/>
              <a:chOff x="1055441" y="4225753"/>
              <a:chExt cx="2027315" cy="1648517"/>
            </a:xfrm>
          </p:grpSpPr>
          <p:sp>
            <p:nvSpPr>
              <p:cNvPr id="27" name="ïŝlîḓè"/>
              <p:cNvSpPr txBox="1"/>
              <p:nvPr/>
            </p:nvSpPr>
            <p:spPr bwMode="auto">
              <a:xfrm>
                <a:off x="1055441" y="4225753"/>
                <a:ext cx="2027315" cy="34073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6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8" name="ïSľíďé"/>
              <p:cNvSpPr txBox="1"/>
              <p:nvPr/>
            </p:nvSpPr>
            <p:spPr bwMode="auto">
              <a:xfrm>
                <a:off x="1055441" y="4566488"/>
                <a:ext cx="2027315" cy="130778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此部分内容作为文字排版占位显示 </a:t>
                </a:r>
                <a:b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</p:grpSp>
        <p:sp>
          <p:nvSpPr>
            <p:cNvPr id="6" name="iśľíḍe"/>
            <p:cNvSpPr/>
            <p:nvPr/>
          </p:nvSpPr>
          <p:spPr bwMode="auto">
            <a:xfrm>
              <a:off x="1808395" y="2985654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íṧḻiḋê"/>
            <p:cNvSpPr/>
            <p:nvPr/>
          </p:nvSpPr>
          <p:spPr bwMode="auto">
            <a:xfrm rot="18900000">
              <a:off x="3458899" y="2636913"/>
              <a:ext cx="1323185" cy="1323184"/>
            </a:xfrm>
            <a:custGeom>
              <a:avLst/>
              <a:gdLst>
                <a:gd name="connsiteX0" fmla="*/ 1129410 w 1323185"/>
                <a:gd name="connsiteY0" fmla="*/ 193774 h 1323184"/>
                <a:gd name="connsiteX1" fmla="*/ 1162336 w 1323185"/>
                <a:gd name="connsiteY1" fmla="*/ 273265 h 1323184"/>
                <a:gd name="connsiteX2" fmla="*/ 1162336 w 1323185"/>
                <a:gd name="connsiteY2" fmla="*/ 454178 h 1323184"/>
                <a:gd name="connsiteX3" fmla="*/ 1290259 w 1323185"/>
                <a:gd name="connsiteY3" fmla="*/ 582101 h 1323184"/>
                <a:gd name="connsiteX4" fmla="*/ 1290259 w 1323185"/>
                <a:gd name="connsiteY4" fmla="*/ 741083 h 1323184"/>
                <a:gd name="connsiteX5" fmla="*/ 1162336 w 1323185"/>
                <a:gd name="connsiteY5" fmla="*/ 869006 h 1323184"/>
                <a:gd name="connsiteX6" fmla="*/ 1162336 w 1323185"/>
                <a:gd name="connsiteY6" fmla="*/ 1049917 h 1323184"/>
                <a:gd name="connsiteX7" fmla="*/ 1049919 w 1323185"/>
                <a:gd name="connsiteY7" fmla="*/ 1162334 h 1323184"/>
                <a:gd name="connsiteX8" fmla="*/ 869008 w 1323185"/>
                <a:gd name="connsiteY8" fmla="*/ 1162334 h 1323184"/>
                <a:gd name="connsiteX9" fmla="*/ 741083 w 1323185"/>
                <a:gd name="connsiteY9" fmla="*/ 1290258 h 1323184"/>
                <a:gd name="connsiteX10" fmla="*/ 582101 w 1323185"/>
                <a:gd name="connsiteY10" fmla="*/ 1290258 h 1323184"/>
                <a:gd name="connsiteX11" fmla="*/ 454177 w 1323185"/>
                <a:gd name="connsiteY11" fmla="*/ 1162334 h 1323184"/>
                <a:gd name="connsiteX12" fmla="*/ 273267 w 1323185"/>
                <a:gd name="connsiteY12" fmla="*/ 1162334 h 1323184"/>
                <a:gd name="connsiteX13" fmla="*/ 160850 w 1323185"/>
                <a:gd name="connsiteY13" fmla="*/ 1049917 h 1323184"/>
                <a:gd name="connsiteX14" fmla="*/ 160850 w 1323185"/>
                <a:gd name="connsiteY14" fmla="*/ 869007 h 1323184"/>
                <a:gd name="connsiteX15" fmla="*/ 32926 w 1323185"/>
                <a:gd name="connsiteY15" fmla="*/ 741083 h 1323184"/>
                <a:gd name="connsiteX16" fmla="*/ 32926 w 1323185"/>
                <a:gd name="connsiteY16" fmla="*/ 582101 h 1323184"/>
                <a:gd name="connsiteX17" fmla="*/ 160850 w 1323185"/>
                <a:gd name="connsiteY17" fmla="*/ 454176 h 1323184"/>
                <a:gd name="connsiteX18" fmla="*/ 160850 w 1323185"/>
                <a:gd name="connsiteY18" fmla="*/ 273265 h 1323184"/>
                <a:gd name="connsiteX19" fmla="*/ 273267 w 1323185"/>
                <a:gd name="connsiteY19" fmla="*/ 160848 h 1323184"/>
                <a:gd name="connsiteX20" fmla="*/ 454178 w 1323185"/>
                <a:gd name="connsiteY20" fmla="*/ 160848 h 1323184"/>
                <a:gd name="connsiteX21" fmla="*/ 582101 w 1323185"/>
                <a:gd name="connsiteY21" fmla="*/ 32925 h 1323184"/>
                <a:gd name="connsiteX22" fmla="*/ 741083 w 1323185"/>
                <a:gd name="connsiteY22" fmla="*/ 32925 h 1323184"/>
                <a:gd name="connsiteX23" fmla="*/ 869006 w 1323185"/>
                <a:gd name="connsiteY23" fmla="*/ 160848 h 1323184"/>
                <a:gd name="connsiteX24" fmla="*/ 1049919 w 1323185"/>
                <a:gd name="connsiteY24" fmla="*/ 160848 h 1323184"/>
                <a:gd name="connsiteX25" fmla="*/ 1129410 w 1323185"/>
                <a:gd name="connsiteY25" fmla="*/ 193774 h 13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3185" h="1323184">
                  <a:moveTo>
                    <a:pt x="1129410" y="193774"/>
                  </a:moveTo>
                  <a:cubicBezTo>
                    <a:pt x="1149753" y="214118"/>
                    <a:pt x="1162336" y="242222"/>
                    <a:pt x="1162336" y="273265"/>
                  </a:cubicBezTo>
                  <a:lnTo>
                    <a:pt x="1162336" y="454178"/>
                  </a:lnTo>
                  <a:lnTo>
                    <a:pt x="1290259" y="582101"/>
                  </a:lnTo>
                  <a:cubicBezTo>
                    <a:pt x="1334161" y="626002"/>
                    <a:pt x="1334161" y="697181"/>
                    <a:pt x="1290259" y="741083"/>
                  </a:cubicBezTo>
                  <a:lnTo>
                    <a:pt x="1162336" y="869006"/>
                  </a:lnTo>
                  <a:lnTo>
                    <a:pt x="1162336" y="1049917"/>
                  </a:lnTo>
                  <a:cubicBezTo>
                    <a:pt x="1162336" y="1112003"/>
                    <a:pt x="1112005" y="1162334"/>
                    <a:pt x="1049919" y="1162334"/>
                  </a:cubicBezTo>
                  <a:lnTo>
                    <a:pt x="869008" y="1162334"/>
                  </a:lnTo>
                  <a:lnTo>
                    <a:pt x="741083" y="1290258"/>
                  </a:lnTo>
                  <a:cubicBezTo>
                    <a:pt x="697182" y="1334160"/>
                    <a:pt x="626003" y="1334160"/>
                    <a:pt x="582101" y="1290258"/>
                  </a:cubicBezTo>
                  <a:lnTo>
                    <a:pt x="454177" y="1162334"/>
                  </a:lnTo>
                  <a:lnTo>
                    <a:pt x="273267" y="1162334"/>
                  </a:lnTo>
                  <a:cubicBezTo>
                    <a:pt x="211181" y="1162334"/>
                    <a:pt x="160850" y="1112003"/>
                    <a:pt x="160850" y="1049917"/>
                  </a:cubicBezTo>
                  <a:lnTo>
                    <a:pt x="160850" y="869007"/>
                  </a:lnTo>
                  <a:lnTo>
                    <a:pt x="32926" y="741083"/>
                  </a:lnTo>
                  <a:cubicBezTo>
                    <a:pt x="-10976" y="697181"/>
                    <a:pt x="-10976" y="626002"/>
                    <a:pt x="32926" y="582101"/>
                  </a:cubicBezTo>
                  <a:lnTo>
                    <a:pt x="160850" y="454176"/>
                  </a:lnTo>
                  <a:lnTo>
                    <a:pt x="160850" y="273265"/>
                  </a:lnTo>
                  <a:cubicBezTo>
                    <a:pt x="160850" y="211179"/>
                    <a:pt x="211181" y="160848"/>
                    <a:pt x="273267" y="160848"/>
                  </a:cubicBezTo>
                  <a:lnTo>
                    <a:pt x="454178" y="160848"/>
                  </a:lnTo>
                  <a:lnTo>
                    <a:pt x="582101" y="32925"/>
                  </a:lnTo>
                  <a:cubicBezTo>
                    <a:pt x="626003" y="-10976"/>
                    <a:pt x="697182" y="-10976"/>
                    <a:pt x="741083" y="32925"/>
                  </a:cubicBezTo>
                  <a:lnTo>
                    <a:pt x="869006" y="160848"/>
                  </a:lnTo>
                  <a:lnTo>
                    <a:pt x="1049919" y="160848"/>
                  </a:lnTo>
                  <a:cubicBezTo>
                    <a:pt x="1080962" y="160848"/>
                    <a:pt x="1109066" y="173431"/>
                    <a:pt x="1129410" y="193774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îs1îḍê"/>
            <p:cNvSpPr/>
            <p:nvPr/>
          </p:nvSpPr>
          <p:spPr bwMode="auto">
            <a:xfrm>
              <a:off x="3812982" y="2985654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9" name="îṩļîḑè"/>
            <p:cNvGrpSpPr/>
            <p:nvPr/>
          </p:nvGrpSpPr>
          <p:grpSpPr>
            <a:xfrm>
              <a:off x="3091570" y="4225753"/>
              <a:ext cx="2027315" cy="1648517"/>
              <a:chOff x="3062516" y="4225753"/>
              <a:chExt cx="2027315" cy="1648517"/>
            </a:xfrm>
          </p:grpSpPr>
          <p:sp>
            <p:nvSpPr>
              <p:cNvPr id="25" name="ïSļîḓe"/>
              <p:cNvSpPr txBox="1"/>
              <p:nvPr/>
            </p:nvSpPr>
            <p:spPr bwMode="auto">
              <a:xfrm>
                <a:off x="3062516" y="4225753"/>
                <a:ext cx="2027315" cy="34073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6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6" name="iṣḷïḋe"/>
              <p:cNvSpPr txBox="1"/>
              <p:nvPr/>
            </p:nvSpPr>
            <p:spPr bwMode="auto">
              <a:xfrm>
                <a:off x="3062516" y="4566488"/>
                <a:ext cx="2027315" cy="130778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此部分内容作为文字排版占位显示 </a:t>
                </a:r>
                <a:b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</p:grpSp>
        <p:sp>
          <p:nvSpPr>
            <p:cNvPr id="10" name="iŝḻíḓe"/>
            <p:cNvSpPr/>
            <p:nvPr/>
          </p:nvSpPr>
          <p:spPr bwMode="auto">
            <a:xfrm rot="18900000">
              <a:off x="5476467" y="2636913"/>
              <a:ext cx="1323185" cy="1323184"/>
            </a:xfrm>
            <a:custGeom>
              <a:avLst/>
              <a:gdLst>
                <a:gd name="connsiteX0" fmla="*/ 1129410 w 1323185"/>
                <a:gd name="connsiteY0" fmla="*/ 193774 h 1323184"/>
                <a:gd name="connsiteX1" fmla="*/ 1162336 w 1323185"/>
                <a:gd name="connsiteY1" fmla="*/ 273265 h 1323184"/>
                <a:gd name="connsiteX2" fmla="*/ 1162336 w 1323185"/>
                <a:gd name="connsiteY2" fmla="*/ 454178 h 1323184"/>
                <a:gd name="connsiteX3" fmla="*/ 1290259 w 1323185"/>
                <a:gd name="connsiteY3" fmla="*/ 582101 h 1323184"/>
                <a:gd name="connsiteX4" fmla="*/ 1290259 w 1323185"/>
                <a:gd name="connsiteY4" fmla="*/ 741083 h 1323184"/>
                <a:gd name="connsiteX5" fmla="*/ 1162336 w 1323185"/>
                <a:gd name="connsiteY5" fmla="*/ 869006 h 1323184"/>
                <a:gd name="connsiteX6" fmla="*/ 1162336 w 1323185"/>
                <a:gd name="connsiteY6" fmla="*/ 1049917 h 1323184"/>
                <a:gd name="connsiteX7" fmla="*/ 1049919 w 1323185"/>
                <a:gd name="connsiteY7" fmla="*/ 1162334 h 1323184"/>
                <a:gd name="connsiteX8" fmla="*/ 869008 w 1323185"/>
                <a:gd name="connsiteY8" fmla="*/ 1162334 h 1323184"/>
                <a:gd name="connsiteX9" fmla="*/ 741083 w 1323185"/>
                <a:gd name="connsiteY9" fmla="*/ 1290258 h 1323184"/>
                <a:gd name="connsiteX10" fmla="*/ 582101 w 1323185"/>
                <a:gd name="connsiteY10" fmla="*/ 1290258 h 1323184"/>
                <a:gd name="connsiteX11" fmla="*/ 454177 w 1323185"/>
                <a:gd name="connsiteY11" fmla="*/ 1162334 h 1323184"/>
                <a:gd name="connsiteX12" fmla="*/ 273267 w 1323185"/>
                <a:gd name="connsiteY12" fmla="*/ 1162334 h 1323184"/>
                <a:gd name="connsiteX13" fmla="*/ 160850 w 1323185"/>
                <a:gd name="connsiteY13" fmla="*/ 1049917 h 1323184"/>
                <a:gd name="connsiteX14" fmla="*/ 160850 w 1323185"/>
                <a:gd name="connsiteY14" fmla="*/ 869007 h 1323184"/>
                <a:gd name="connsiteX15" fmla="*/ 32926 w 1323185"/>
                <a:gd name="connsiteY15" fmla="*/ 741083 h 1323184"/>
                <a:gd name="connsiteX16" fmla="*/ 32926 w 1323185"/>
                <a:gd name="connsiteY16" fmla="*/ 582101 h 1323184"/>
                <a:gd name="connsiteX17" fmla="*/ 160850 w 1323185"/>
                <a:gd name="connsiteY17" fmla="*/ 454176 h 1323184"/>
                <a:gd name="connsiteX18" fmla="*/ 160850 w 1323185"/>
                <a:gd name="connsiteY18" fmla="*/ 273265 h 1323184"/>
                <a:gd name="connsiteX19" fmla="*/ 273267 w 1323185"/>
                <a:gd name="connsiteY19" fmla="*/ 160848 h 1323184"/>
                <a:gd name="connsiteX20" fmla="*/ 454178 w 1323185"/>
                <a:gd name="connsiteY20" fmla="*/ 160848 h 1323184"/>
                <a:gd name="connsiteX21" fmla="*/ 582101 w 1323185"/>
                <a:gd name="connsiteY21" fmla="*/ 32925 h 1323184"/>
                <a:gd name="connsiteX22" fmla="*/ 741083 w 1323185"/>
                <a:gd name="connsiteY22" fmla="*/ 32925 h 1323184"/>
                <a:gd name="connsiteX23" fmla="*/ 869006 w 1323185"/>
                <a:gd name="connsiteY23" fmla="*/ 160848 h 1323184"/>
                <a:gd name="connsiteX24" fmla="*/ 1049919 w 1323185"/>
                <a:gd name="connsiteY24" fmla="*/ 160848 h 1323184"/>
                <a:gd name="connsiteX25" fmla="*/ 1129410 w 1323185"/>
                <a:gd name="connsiteY25" fmla="*/ 193774 h 13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3185" h="1323184">
                  <a:moveTo>
                    <a:pt x="1129410" y="193774"/>
                  </a:moveTo>
                  <a:cubicBezTo>
                    <a:pt x="1149753" y="214118"/>
                    <a:pt x="1162336" y="242222"/>
                    <a:pt x="1162336" y="273265"/>
                  </a:cubicBezTo>
                  <a:lnTo>
                    <a:pt x="1162336" y="454178"/>
                  </a:lnTo>
                  <a:lnTo>
                    <a:pt x="1290259" y="582101"/>
                  </a:lnTo>
                  <a:cubicBezTo>
                    <a:pt x="1334161" y="626002"/>
                    <a:pt x="1334161" y="697181"/>
                    <a:pt x="1290259" y="741083"/>
                  </a:cubicBezTo>
                  <a:lnTo>
                    <a:pt x="1162336" y="869006"/>
                  </a:lnTo>
                  <a:lnTo>
                    <a:pt x="1162336" y="1049917"/>
                  </a:lnTo>
                  <a:cubicBezTo>
                    <a:pt x="1162336" y="1112003"/>
                    <a:pt x="1112005" y="1162334"/>
                    <a:pt x="1049919" y="1162334"/>
                  </a:cubicBezTo>
                  <a:lnTo>
                    <a:pt x="869008" y="1162334"/>
                  </a:lnTo>
                  <a:lnTo>
                    <a:pt x="741083" y="1290258"/>
                  </a:lnTo>
                  <a:cubicBezTo>
                    <a:pt x="697182" y="1334160"/>
                    <a:pt x="626003" y="1334160"/>
                    <a:pt x="582101" y="1290258"/>
                  </a:cubicBezTo>
                  <a:lnTo>
                    <a:pt x="454177" y="1162334"/>
                  </a:lnTo>
                  <a:lnTo>
                    <a:pt x="273267" y="1162334"/>
                  </a:lnTo>
                  <a:cubicBezTo>
                    <a:pt x="211181" y="1162334"/>
                    <a:pt x="160850" y="1112003"/>
                    <a:pt x="160850" y="1049917"/>
                  </a:cubicBezTo>
                  <a:lnTo>
                    <a:pt x="160850" y="869007"/>
                  </a:lnTo>
                  <a:lnTo>
                    <a:pt x="32926" y="741083"/>
                  </a:lnTo>
                  <a:cubicBezTo>
                    <a:pt x="-10976" y="697181"/>
                    <a:pt x="-10976" y="626002"/>
                    <a:pt x="32926" y="582101"/>
                  </a:cubicBezTo>
                  <a:lnTo>
                    <a:pt x="160850" y="454176"/>
                  </a:lnTo>
                  <a:lnTo>
                    <a:pt x="160850" y="273265"/>
                  </a:lnTo>
                  <a:cubicBezTo>
                    <a:pt x="160850" y="211179"/>
                    <a:pt x="211181" y="160848"/>
                    <a:pt x="273267" y="160848"/>
                  </a:cubicBezTo>
                  <a:lnTo>
                    <a:pt x="454178" y="160848"/>
                  </a:lnTo>
                  <a:lnTo>
                    <a:pt x="582101" y="32925"/>
                  </a:lnTo>
                  <a:cubicBezTo>
                    <a:pt x="626003" y="-10976"/>
                    <a:pt x="697182" y="-10976"/>
                    <a:pt x="741083" y="32925"/>
                  </a:cubicBezTo>
                  <a:lnTo>
                    <a:pt x="869006" y="160848"/>
                  </a:lnTo>
                  <a:lnTo>
                    <a:pt x="1049919" y="160848"/>
                  </a:lnTo>
                  <a:cubicBezTo>
                    <a:pt x="1080962" y="160848"/>
                    <a:pt x="1109066" y="173431"/>
                    <a:pt x="1129410" y="193774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ïŝ1îḓe"/>
            <p:cNvSpPr/>
            <p:nvPr/>
          </p:nvSpPr>
          <p:spPr bwMode="auto">
            <a:xfrm>
              <a:off x="5812365" y="2985654"/>
              <a:ext cx="633204" cy="6332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2" name="íśḻîḋè"/>
            <p:cNvGrpSpPr/>
            <p:nvPr/>
          </p:nvGrpSpPr>
          <p:grpSpPr>
            <a:xfrm>
              <a:off x="5083768" y="4225753"/>
              <a:ext cx="2027315" cy="1648517"/>
              <a:chOff x="5069591" y="4225753"/>
              <a:chExt cx="2027315" cy="1648517"/>
            </a:xfrm>
          </p:grpSpPr>
          <p:sp>
            <p:nvSpPr>
              <p:cNvPr id="23" name="îŝļíḋé"/>
              <p:cNvSpPr txBox="1"/>
              <p:nvPr/>
            </p:nvSpPr>
            <p:spPr bwMode="auto">
              <a:xfrm>
                <a:off x="5069591" y="4225753"/>
                <a:ext cx="2027315" cy="34073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6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4" name="isļîḓê"/>
              <p:cNvSpPr txBox="1"/>
              <p:nvPr/>
            </p:nvSpPr>
            <p:spPr bwMode="auto">
              <a:xfrm>
                <a:off x="5069591" y="4566488"/>
                <a:ext cx="2027315" cy="130778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此部分内容作为文字排版占位显示 </a:t>
                </a:r>
                <a:b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</p:grpSp>
        <p:sp>
          <p:nvSpPr>
            <p:cNvPr id="13" name="iṣļídé"/>
            <p:cNvSpPr/>
            <p:nvPr/>
          </p:nvSpPr>
          <p:spPr bwMode="auto">
            <a:xfrm rot="18900000">
              <a:off x="7460651" y="2636913"/>
              <a:ext cx="1323185" cy="1323184"/>
            </a:xfrm>
            <a:custGeom>
              <a:avLst/>
              <a:gdLst>
                <a:gd name="connsiteX0" fmla="*/ 1129410 w 1323185"/>
                <a:gd name="connsiteY0" fmla="*/ 193774 h 1323184"/>
                <a:gd name="connsiteX1" fmla="*/ 1162336 w 1323185"/>
                <a:gd name="connsiteY1" fmla="*/ 273265 h 1323184"/>
                <a:gd name="connsiteX2" fmla="*/ 1162336 w 1323185"/>
                <a:gd name="connsiteY2" fmla="*/ 454178 h 1323184"/>
                <a:gd name="connsiteX3" fmla="*/ 1290259 w 1323185"/>
                <a:gd name="connsiteY3" fmla="*/ 582101 h 1323184"/>
                <a:gd name="connsiteX4" fmla="*/ 1290259 w 1323185"/>
                <a:gd name="connsiteY4" fmla="*/ 741083 h 1323184"/>
                <a:gd name="connsiteX5" fmla="*/ 1162336 w 1323185"/>
                <a:gd name="connsiteY5" fmla="*/ 869006 h 1323184"/>
                <a:gd name="connsiteX6" fmla="*/ 1162336 w 1323185"/>
                <a:gd name="connsiteY6" fmla="*/ 1049917 h 1323184"/>
                <a:gd name="connsiteX7" fmla="*/ 1049919 w 1323185"/>
                <a:gd name="connsiteY7" fmla="*/ 1162334 h 1323184"/>
                <a:gd name="connsiteX8" fmla="*/ 869008 w 1323185"/>
                <a:gd name="connsiteY8" fmla="*/ 1162334 h 1323184"/>
                <a:gd name="connsiteX9" fmla="*/ 741083 w 1323185"/>
                <a:gd name="connsiteY9" fmla="*/ 1290258 h 1323184"/>
                <a:gd name="connsiteX10" fmla="*/ 582101 w 1323185"/>
                <a:gd name="connsiteY10" fmla="*/ 1290258 h 1323184"/>
                <a:gd name="connsiteX11" fmla="*/ 454177 w 1323185"/>
                <a:gd name="connsiteY11" fmla="*/ 1162334 h 1323184"/>
                <a:gd name="connsiteX12" fmla="*/ 273267 w 1323185"/>
                <a:gd name="connsiteY12" fmla="*/ 1162334 h 1323184"/>
                <a:gd name="connsiteX13" fmla="*/ 160850 w 1323185"/>
                <a:gd name="connsiteY13" fmla="*/ 1049917 h 1323184"/>
                <a:gd name="connsiteX14" fmla="*/ 160850 w 1323185"/>
                <a:gd name="connsiteY14" fmla="*/ 869007 h 1323184"/>
                <a:gd name="connsiteX15" fmla="*/ 32926 w 1323185"/>
                <a:gd name="connsiteY15" fmla="*/ 741083 h 1323184"/>
                <a:gd name="connsiteX16" fmla="*/ 32926 w 1323185"/>
                <a:gd name="connsiteY16" fmla="*/ 582101 h 1323184"/>
                <a:gd name="connsiteX17" fmla="*/ 160850 w 1323185"/>
                <a:gd name="connsiteY17" fmla="*/ 454176 h 1323184"/>
                <a:gd name="connsiteX18" fmla="*/ 160850 w 1323185"/>
                <a:gd name="connsiteY18" fmla="*/ 273265 h 1323184"/>
                <a:gd name="connsiteX19" fmla="*/ 273267 w 1323185"/>
                <a:gd name="connsiteY19" fmla="*/ 160848 h 1323184"/>
                <a:gd name="connsiteX20" fmla="*/ 454178 w 1323185"/>
                <a:gd name="connsiteY20" fmla="*/ 160848 h 1323184"/>
                <a:gd name="connsiteX21" fmla="*/ 582101 w 1323185"/>
                <a:gd name="connsiteY21" fmla="*/ 32925 h 1323184"/>
                <a:gd name="connsiteX22" fmla="*/ 741083 w 1323185"/>
                <a:gd name="connsiteY22" fmla="*/ 32925 h 1323184"/>
                <a:gd name="connsiteX23" fmla="*/ 869006 w 1323185"/>
                <a:gd name="connsiteY23" fmla="*/ 160848 h 1323184"/>
                <a:gd name="connsiteX24" fmla="*/ 1049919 w 1323185"/>
                <a:gd name="connsiteY24" fmla="*/ 160848 h 1323184"/>
                <a:gd name="connsiteX25" fmla="*/ 1129410 w 1323185"/>
                <a:gd name="connsiteY25" fmla="*/ 193774 h 13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3185" h="1323184">
                  <a:moveTo>
                    <a:pt x="1129410" y="193774"/>
                  </a:moveTo>
                  <a:cubicBezTo>
                    <a:pt x="1149753" y="214118"/>
                    <a:pt x="1162336" y="242222"/>
                    <a:pt x="1162336" y="273265"/>
                  </a:cubicBezTo>
                  <a:lnTo>
                    <a:pt x="1162336" y="454178"/>
                  </a:lnTo>
                  <a:lnTo>
                    <a:pt x="1290259" y="582101"/>
                  </a:lnTo>
                  <a:cubicBezTo>
                    <a:pt x="1334161" y="626002"/>
                    <a:pt x="1334161" y="697181"/>
                    <a:pt x="1290259" y="741083"/>
                  </a:cubicBezTo>
                  <a:lnTo>
                    <a:pt x="1162336" y="869006"/>
                  </a:lnTo>
                  <a:lnTo>
                    <a:pt x="1162336" y="1049917"/>
                  </a:lnTo>
                  <a:cubicBezTo>
                    <a:pt x="1162336" y="1112003"/>
                    <a:pt x="1112005" y="1162334"/>
                    <a:pt x="1049919" y="1162334"/>
                  </a:cubicBezTo>
                  <a:lnTo>
                    <a:pt x="869008" y="1162334"/>
                  </a:lnTo>
                  <a:lnTo>
                    <a:pt x="741083" y="1290258"/>
                  </a:lnTo>
                  <a:cubicBezTo>
                    <a:pt x="697182" y="1334160"/>
                    <a:pt x="626003" y="1334160"/>
                    <a:pt x="582101" y="1290258"/>
                  </a:cubicBezTo>
                  <a:lnTo>
                    <a:pt x="454177" y="1162334"/>
                  </a:lnTo>
                  <a:lnTo>
                    <a:pt x="273267" y="1162334"/>
                  </a:lnTo>
                  <a:cubicBezTo>
                    <a:pt x="211181" y="1162334"/>
                    <a:pt x="160850" y="1112003"/>
                    <a:pt x="160850" y="1049917"/>
                  </a:cubicBezTo>
                  <a:lnTo>
                    <a:pt x="160850" y="869007"/>
                  </a:lnTo>
                  <a:lnTo>
                    <a:pt x="32926" y="741083"/>
                  </a:lnTo>
                  <a:cubicBezTo>
                    <a:pt x="-10976" y="697181"/>
                    <a:pt x="-10976" y="626002"/>
                    <a:pt x="32926" y="582101"/>
                  </a:cubicBezTo>
                  <a:lnTo>
                    <a:pt x="160850" y="454176"/>
                  </a:lnTo>
                  <a:lnTo>
                    <a:pt x="160850" y="273265"/>
                  </a:lnTo>
                  <a:cubicBezTo>
                    <a:pt x="160850" y="211179"/>
                    <a:pt x="211181" y="160848"/>
                    <a:pt x="273267" y="160848"/>
                  </a:cubicBezTo>
                  <a:lnTo>
                    <a:pt x="454178" y="160848"/>
                  </a:lnTo>
                  <a:lnTo>
                    <a:pt x="582101" y="32925"/>
                  </a:lnTo>
                  <a:cubicBezTo>
                    <a:pt x="626003" y="-10976"/>
                    <a:pt x="697182" y="-10976"/>
                    <a:pt x="741083" y="32925"/>
                  </a:cubicBezTo>
                  <a:lnTo>
                    <a:pt x="869006" y="160848"/>
                  </a:lnTo>
                  <a:lnTo>
                    <a:pt x="1049919" y="160848"/>
                  </a:lnTo>
                  <a:cubicBezTo>
                    <a:pt x="1080962" y="160848"/>
                    <a:pt x="1109066" y="173431"/>
                    <a:pt x="1129410" y="193774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4" name="íṥļîďè"/>
            <p:cNvSpPr/>
            <p:nvPr/>
          </p:nvSpPr>
          <p:spPr bwMode="auto">
            <a:xfrm>
              <a:off x="7794467" y="3008335"/>
              <a:ext cx="633204" cy="63320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5" name="íŝḷiḑe"/>
            <p:cNvGrpSpPr/>
            <p:nvPr/>
          </p:nvGrpSpPr>
          <p:grpSpPr>
            <a:xfrm>
              <a:off x="7075966" y="4225753"/>
              <a:ext cx="2027315" cy="1648517"/>
              <a:chOff x="7076666" y="4225753"/>
              <a:chExt cx="2027315" cy="1648517"/>
            </a:xfrm>
          </p:grpSpPr>
          <p:sp>
            <p:nvSpPr>
              <p:cNvPr id="21" name="ïSliḓê"/>
              <p:cNvSpPr txBox="1"/>
              <p:nvPr/>
            </p:nvSpPr>
            <p:spPr bwMode="auto">
              <a:xfrm>
                <a:off x="7076666" y="4225753"/>
                <a:ext cx="2027315" cy="34073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6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2" name="îślîdê"/>
              <p:cNvSpPr txBox="1"/>
              <p:nvPr/>
            </p:nvSpPr>
            <p:spPr bwMode="auto">
              <a:xfrm>
                <a:off x="7076666" y="4566488"/>
                <a:ext cx="2027315" cy="130778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此部分内容作为文字排版占位显示 </a:t>
                </a:r>
                <a:b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</p:grpSp>
        <p:sp>
          <p:nvSpPr>
            <p:cNvPr id="16" name="îṧľiḓe"/>
            <p:cNvSpPr/>
            <p:nvPr/>
          </p:nvSpPr>
          <p:spPr bwMode="auto">
            <a:xfrm>
              <a:off x="9420229" y="2636914"/>
              <a:ext cx="1323184" cy="1323185"/>
            </a:xfrm>
            <a:custGeom>
              <a:avLst/>
              <a:gdLst>
                <a:gd name="connsiteX0" fmla="*/ 661592 w 1323184"/>
                <a:gd name="connsiteY0" fmla="*/ 0 h 1323185"/>
                <a:gd name="connsiteX1" fmla="*/ 741083 w 1323184"/>
                <a:gd name="connsiteY1" fmla="*/ 32926 h 1323185"/>
                <a:gd name="connsiteX2" fmla="*/ 869008 w 1323184"/>
                <a:gd name="connsiteY2" fmla="*/ 160851 h 1323185"/>
                <a:gd name="connsiteX3" fmla="*/ 1049918 w 1323184"/>
                <a:gd name="connsiteY3" fmla="*/ 160851 h 1323185"/>
                <a:gd name="connsiteX4" fmla="*/ 1162335 w 1323184"/>
                <a:gd name="connsiteY4" fmla="*/ 273268 h 1323185"/>
                <a:gd name="connsiteX5" fmla="*/ 1162335 w 1323184"/>
                <a:gd name="connsiteY5" fmla="*/ 454179 h 1323185"/>
                <a:gd name="connsiteX6" fmla="*/ 1290259 w 1323184"/>
                <a:gd name="connsiteY6" fmla="*/ 582102 h 1323185"/>
                <a:gd name="connsiteX7" fmla="*/ 1290259 w 1323184"/>
                <a:gd name="connsiteY7" fmla="*/ 741084 h 1323185"/>
                <a:gd name="connsiteX8" fmla="*/ 1162335 w 1323184"/>
                <a:gd name="connsiteY8" fmla="*/ 869007 h 1323185"/>
                <a:gd name="connsiteX9" fmla="*/ 1162335 w 1323184"/>
                <a:gd name="connsiteY9" fmla="*/ 1049920 h 1323185"/>
                <a:gd name="connsiteX10" fmla="*/ 1049918 w 1323184"/>
                <a:gd name="connsiteY10" fmla="*/ 1162337 h 1323185"/>
                <a:gd name="connsiteX11" fmla="*/ 869006 w 1323184"/>
                <a:gd name="connsiteY11" fmla="*/ 1162337 h 1323185"/>
                <a:gd name="connsiteX12" fmla="*/ 741083 w 1323184"/>
                <a:gd name="connsiteY12" fmla="*/ 1290260 h 1323185"/>
                <a:gd name="connsiteX13" fmla="*/ 582101 w 1323184"/>
                <a:gd name="connsiteY13" fmla="*/ 1290260 h 1323185"/>
                <a:gd name="connsiteX14" fmla="*/ 454179 w 1323184"/>
                <a:gd name="connsiteY14" fmla="*/ 1162337 h 1323185"/>
                <a:gd name="connsiteX15" fmla="*/ 273266 w 1323184"/>
                <a:gd name="connsiteY15" fmla="*/ 1162337 h 1323185"/>
                <a:gd name="connsiteX16" fmla="*/ 160849 w 1323184"/>
                <a:gd name="connsiteY16" fmla="*/ 1049920 h 1323185"/>
                <a:gd name="connsiteX17" fmla="*/ 160849 w 1323184"/>
                <a:gd name="connsiteY17" fmla="*/ 869007 h 1323185"/>
                <a:gd name="connsiteX18" fmla="*/ 32925 w 1323184"/>
                <a:gd name="connsiteY18" fmla="*/ 741084 h 1323185"/>
                <a:gd name="connsiteX19" fmla="*/ 32925 w 1323184"/>
                <a:gd name="connsiteY19" fmla="*/ 582102 h 1323185"/>
                <a:gd name="connsiteX20" fmla="*/ 160849 w 1323184"/>
                <a:gd name="connsiteY20" fmla="*/ 454179 h 1323185"/>
                <a:gd name="connsiteX21" fmla="*/ 160849 w 1323184"/>
                <a:gd name="connsiteY21" fmla="*/ 273268 h 1323185"/>
                <a:gd name="connsiteX22" fmla="*/ 273266 w 1323184"/>
                <a:gd name="connsiteY22" fmla="*/ 160851 h 1323185"/>
                <a:gd name="connsiteX23" fmla="*/ 454177 w 1323184"/>
                <a:gd name="connsiteY23" fmla="*/ 160851 h 1323185"/>
                <a:gd name="connsiteX24" fmla="*/ 582101 w 1323184"/>
                <a:gd name="connsiteY24" fmla="*/ 32926 h 1323185"/>
                <a:gd name="connsiteX25" fmla="*/ 661592 w 1323184"/>
                <a:gd name="connsiteY25" fmla="*/ 0 h 132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23184" h="1323185">
                  <a:moveTo>
                    <a:pt x="661592" y="0"/>
                  </a:moveTo>
                  <a:cubicBezTo>
                    <a:pt x="690362" y="0"/>
                    <a:pt x="719133" y="10976"/>
                    <a:pt x="741083" y="32926"/>
                  </a:cubicBezTo>
                  <a:lnTo>
                    <a:pt x="869008" y="160851"/>
                  </a:lnTo>
                  <a:lnTo>
                    <a:pt x="1049918" y="160851"/>
                  </a:lnTo>
                  <a:cubicBezTo>
                    <a:pt x="1112004" y="160851"/>
                    <a:pt x="1162335" y="211182"/>
                    <a:pt x="1162335" y="273268"/>
                  </a:cubicBezTo>
                  <a:lnTo>
                    <a:pt x="1162335" y="454179"/>
                  </a:lnTo>
                  <a:lnTo>
                    <a:pt x="1290259" y="582102"/>
                  </a:lnTo>
                  <a:cubicBezTo>
                    <a:pt x="1334160" y="626004"/>
                    <a:pt x="1334160" y="697183"/>
                    <a:pt x="1290259" y="741084"/>
                  </a:cubicBezTo>
                  <a:lnTo>
                    <a:pt x="1162335" y="869007"/>
                  </a:lnTo>
                  <a:lnTo>
                    <a:pt x="1162335" y="1049920"/>
                  </a:lnTo>
                  <a:cubicBezTo>
                    <a:pt x="1162335" y="1112006"/>
                    <a:pt x="1112004" y="1162337"/>
                    <a:pt x="1049918" y="1162337"/>
                  </a:cubicBezTo>
                  <a:lnTo>
                    <a:pt x="869006" y="1162337"/>
                  </a:lnTo>
                  <a:lnTo>
                    <a:pt x="741083" y="1290260"/>
                  </a:lnTo>
                  <a:cubicBezTo>
                    <a:pt x="697182" y="1334161"/>
                    <a:pt x="626003" y="1334161"/>
                    <a:pt x="582101" y="1290260"/>
                  </a:cubicBezTo>
                  <a:lnTo>
                    <a:pt x="454179" y="1162337"/>
                  </a:lnTo>
                  <a:lnTo>
                    <a:pt x="273266" y="1162337"/>
                  </a:lnTo>
                  <a:cubicBezTo>
                    <a:pt x="211180" y="1162337"/>
                    <a:pt x="160849" y="1112006"/>
                    <a:pt x="160849" y="1049920"/>
                  </a:cubicBezTo>
                  <a:lnTo>
                    <a:pt x="160849" y="869007"/>
                  </a:lnTo>
                  <a:lnTo>
                    <a:pt x="32925" y="741084"/>
                  </a:lnTo>
                  <a:cubicBezTo>
                    <a:pt x="-10976" y="697183"/>
                    <a:pt x="-10976" y="626004"/>
                    <a:pt x="32925" y="582102"/>
                  </a:cubicBezTo>
                  <a:lnTo>
                    <a:pt x="160849" y="454179"/>
                  </a:lnTo>
                  <a:lnTo>
                    <a:pt x="160849" y="273268"/>
                  </a:lnTo>
                  <a:cubicBezTo>
                    <a:pt x="160849" y="211182"/>
                    <a:pt x="211180" y="160851"/>
                    <a:pt x="273266" y="160851"/>
                  </a:cubicBezTo>
                  <a:lnTo>
                    <a:pt x="454177" y="160851"/>
                  </a:lnTo>
                  <a:lnTo>
                    <a:pt x="582101" y="32926"/>
                  </a:lnTo>
                  <a:cubicBezTo>
                    <a:pt x="604052" y="10976"/>
                    <a:pt x="632822" y="0"/>
                    <a:pt x="661592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7" name="îṣ1iḍe"/>
            <p:cNvSpPr/>
            <p:nvPr/>
          </p:nvSpPr>
          <p:spPr bwMode="auto">
            <a:xfrm>
              <a:off x="9765219" y="3008335"/>
              <a:ext cx="633204" cy="63320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A8190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18" name="íṡlidè"/>
            <p:cNvGrpSpPr/>
            <p:nvPr/>
          </p:nvGrpSpPr>
          <p:grpSpPr>
            <a:xfrm>
              <a:off x="9068163" y="4225753"/>
              <a:ext cx="2027315" cy="1648517"/>
              <a:chOff x="9083741" y="4225753"/>
              <a:chExt cx="2027315" cy="1648517"/>
            </a:xfrm>
          </p:grpSpPr>
          <p:sp>
            <p:nvSpPr>
              <p:cNvPr id="19" name="íṥļíde"/>
              <p:cNvSpPr txBox="1"/>
              <p:nvPr/>
            </p:nvSpPr>
            <p:spPr bwMode="auto">
              <a:xfrm>
                <a:off x="9083741" y="4225753"/>
                <a:ext cx="2027315" cy="34073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600" b="1">
                    <a:solidFill>
                      <a:srgbClr val="E8D13B"/>
                    </a:solidFill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  <p:sp>
            <p:nvSpPr>
              <p:cNvPr id="20" name="íṧḷiḑe"/>
              <p:cNvSpPr txBox="1"/>
              <p:nvPr/>
            </p:nvSpPr>
            <p:spPr bwMode="auto">
              <a:xfrm>
                <a:off x="9083741" y="4566488"/>
                <a:ext cx="2027315" cy="130778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此部分内容作为文字排版占位显示 </a:t>
                </a:r>
                <a:b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</a:br>
                <a:r>
                  <a:rPr lang="zh-CN" altLang="en-US" sz="900" b="1">
                    <a:solidFill>
                      <a:srgbClr val="E8D13B"/>
                    </a:solidFill>
                    <a:effectLst/>
                    <a:latin typeface="+mn-ea"/>
                  </a:rPr>
                  <a:t>（建议使用主题字体）</a:t>
                </a:r>
                <a:endParaRPr lang="zh-CN" altLang="en-US" sz="900" b="1">
                  <a:solidFill>
                    <a:srgbClr val="E8D13B"/>
                  </a:solidFill>
                  <a:effectLst/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b0a5b55-51ad-41fe-97b5-602f94063d2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49320" y="2017277"/>
            <a:ext cx="8693361" cy="3782567"/>
            <a:chOff x="726410" y="1123953"/>
            <a:chExt cx="10746463" cy="4675892"/>
          </a:xfrm>
        </p:grpSpPr>
        <p:sp>
          <p:nvSpPr>
            <p:cNvPr id="4" name="íṧļíḓé"/>
            <p:cNvSpPr/>
            <p:nvPr/>
          </p:nvSpPr>
          <p:spPr>
            <a:xfrm>
              <a:off x="726410" y="1123953"/>
              <a:ext cx="3395361" cy="380365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5" name="íṥḻîḑê"/>
            <p:cNvSpPr/>
            <p:nvPr/>
          </p:nvSpPr>
          <p:spPr>
            <a:xfrm>
              <a:off x="4401962" y="1123954"/>
              <a:ext cx="3395361" cy="380365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ïŝḻiḓé"/>
            <p:cNvSpPr/>
            <p:nvPr/>
          </p:nvSpPr>
          <p:spPr>
            <a:xfrm>
              <a:off x="8077512" y="1123954"/>
              <a:ext cx="3395361" cy="380365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7" name="ïSlïḋé"/>
            <p:cNvSpPr txBox="1"/>
            <p:nvPr/>
          </p:nvSpPr>
          <p:spPr>
            <a:xfrm>
              <a:off x="803421" y="4980194"/>
              <a:ext cx="3318351" cy="338554"/>
            </a:xfrm>
            <a:prstGeom prst="rect">
              <a:avLst/>
            </a:prstGeom>
          </p:spPr>
          <p:txBody>
            <a:bodyPr vert="horz" wrap="none" lIns="0">
              <a:normAutofit fontScale="850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8" name="îś1îďè"/>
            <p:cNvSpPr txBox="1"/>
            <p:nvPr/>
          </p:nvSpPr>
          <p:spPr>
            <a:xfrm>
              <a:off x="803421" y="5318751"/>
              <a:ext cx="3318351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9" name="íşlíḓê"/>
            <p:cNvSpPr txBox="1"/>
            <p:nvPr/>
          </p:nvSpPr>
          <p:spPr>
            <a:xfrm>
              <a:off x="4401962" y="4980194"/>
              <a:ext cx="3395361" cy="338554"/>
            </a:xfrm>
            <a:prstGeom prst="rect">
              <a:avLst/>
            </a:prstGeom>
          </p:spPr>
          <p:txBody>
            <a:bodyPr vert="horz" wrap="none" lIns="0">
              <a:normAutofit fontScale="850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0" name="îŝ1ïdé"/>
            <p:cNvSpPr txBox="1"/>
            <p:nvPr/>
          </p:nvSpPr>
          <p:spPr>
            <a:xfrm>
              <a:off x="4401962" y="5318751"/>
              <a:ext cx="3395361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1" name="îSḻîďè"/>
            <p:cNvSpPr txBox="1"/>
            <p:nvPr/>
          </p:nvSpPr>
          <p:spPr>
            <a:xfrm>
              <a:off x="8077512" y="4980194"/>
              <a:ext cx="3395361" cy="338554"/>
            </a:xfrm>
            <a:prstGeom prst="rect">
              <a:avLst/>
            </a:prstGeom>
          </p:spPr>
          <p:txBody>
            <a:bodyPr vert="horz" wrap="none" lIns="0">
              <a:normAutofit fontScale="850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rgbClr val="E8D13B"/>
                  </a:solidFill>
                  <a:latin typeface="+mn-ea"/>
                </a:rPr>
                <a:t>标题文本预设</a:t>
              </a:r>
              <a:endParaRPr lang="zh-CN" altLang="en-US" sz="1600" b="1" kern="900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12" name="îṩḷïḑè"/>
            <p:cNvSpPr txBox="1"/>
            <p:nvPr/>
          </p:nvSpPr>
          <p:spPr>
            <a:xfrm>
              <a:off x="8077512" y="5318751"/>
              <a:ext cx="3395361" cy="481094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>
                  <a:solidFill>
                    <a:srgbClr val="E8D13B"/>
                  </a:solidFill>
                  <a:latin typeface="+mn-ea"/>
                </a:rPr>
              </a:br>
              <a:r>
                <a:rPr lang="zh-CN" altLang="en-US" sz="1100" b="1">
                  <a:solidFill>
                    <a:srgbClr val="E8D13B"/>
                  </a:solidFill>
                  <a:latin typeface="+mn-ea"/>
                </a:rPr>
                <a:t>（建议使用主题字体）</a:t>
              </a:r>
              <a:endParaRPr lang="zh-CN" altLang="en-US" sz="1100" b="1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deb5781-242e-497a-b1e3-6604abf21fb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7915" y="2206220"/>
            <a:ext cx="9756171" cy="3153745"/>
            <a:chOff x="1260633" y="2119135"/>
            <a:chExt cx="9756171" cy="3153745"/>
          </a:xfrm>
        </p:grpSpPr>
        <p:grpSp>
          <p:nvGrpSpPr>
            <p:cNvPr id="4" name="íṣļïḍê"/>
            <p:cNvGrpSpPr/>
            <p:nvPr/>
          </p:nvGrpSpPr>
          <p:grpSpPr>
            <a:xfrm>
              <a:off x="3848101" y="2174463"/>
              <a:ext cx="4495801" cy="2470974"/>
              <a:chOff x="3392487" y="1924050"/>
              <a:chExt cx="5407026" cy="2971800"/>
            </a:xfrm>
          </p:grpSpPr>
          <p:sp>
            <p:nvSpPr>
              <p:cNvPr id="25" name="i$ḻíďé"/>
              <p:cNvSpPr/>
              <p:nvPr/>
            </p:nvSpPr>
            <p:spPr>
              <a:xfrm>
                <a:off x="5828675" y="1924050"/>
                <a:ext cx="2970838" cy="2971800"/>
              </a:xfrm>
              <a:custGeom>
                <a:avLst/>
                <a:gdLst>
                  <a:gd name="connsiteX0" fmla="*/ 1484938 w 2970838"/>
                  <a:gd name="connsiteY0" fmla="*/ 0 h 2971800"/>
                  <a:gd name="connsiteX1" fmla="*/ 2970838 w 2970838"/>
                  <a:gd name="connsiteY1" fmla="*/ 1485900 h 2971800"/>
                  <a:gd name="connsiteX2" fmla="*/ 1484938 w 2970838"/>
                  <a:gd name="connsiteY2" fmla="*/ 2971800 h 2971800"/>
                  <a:gd name="connsiteX3" fmla="*/ 6710 w 2970838"/>
                  <a:gd name="connsiteY3" fmla="*/ 1637825 h 2971800"/>
                  <a:gd name="connsiteX4" fmla="*/ 0 w 2970838"/>
                  <a:gd name="connsiteY4" fmla="*/ 1504951 h 2971800"/>
                  <a:gd name="connsiteX5" fmla="*/ 533765 w 2970838"/>
                  <a:gd name="connsiteY5" fmla="*/ 1504951 h 2971800"/>
                  <a:gd name="connsiteX6" fmla="*/ 537719 w 2970838"/>
                  <a:gd name="connsiteY6" fmla="*/ 1583250 h 2971800"/>
                  <a:gd name="connsiteX7" fmla="*/ 1484938 w 2970838"/>
                  <a:gd name="connsiteY7" fmla="*/ 2438035 h 2971800"/>
                  <a:gd name="connsiteX8" fmla="*/ 2437073 w 2970838"/>
                  <a:gd name="connsiteY8" fmla="*/ 1485900 h 2971800"/>
                  <a:gd name="connsiteX9" fmla="*/ 1484938 w 2970838"/>
                  <a:gd name="connsiteY9" fmla="*/ 533765 h 2971800"/>
                  <a:gd name="connsiteX10" fmla="*/ 811677 w 2970838"/>
                  <a:gd name="connsiteY10" fmla="*/ 812639 h 2971800"/>
                  <a:gd name="connsiteX11" fmla="*/ 745820 w 2970838"/>
                  <a:gd name="connsiteY11" fmla="*/ 892459 h 2971800"/>
                  <a:gd name="connsiteX12" fmla="*/ 366414 w 2970838"/>
                  <a:gd name="connsiteY12" fmla="*/ 509846 h 2971800"/>
                  <a:gd name="connsiteX13" fmla="*/ 434248 w 2970838"/>
                  <a:gd name="connsiteY13" fmla="*/ 435210 h 2971800"/>
                  <a:gd name="connsiteX14" fmla="*/ 1484938 w 2970838"/>
                  <a:gd name="connsiteY14" fmla="*/ 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70838" h="2971800">
                    <a:moveTo>
                      <a:pt x="1484938" y="0"/>
                    </a:moveTo>
                    <a:cubicBezTo>
                      <a:pt x="2305578" y="0"/>
                      <a:pt x="2970838" y="665260"/>
                      <a:pt x="2970838" y="1485900"/>
                    </a:cubicBezTo>
                    <a:cubicBezTo>
                      <a:pt x="2970838" y="2306540"/>
                      <a:pt x="2305578" y="2971800"/>
                      <a:pt x="1484938" y="2971800"/>
                    </a:cubicBezTo>
                    <a:cubicBezTo>
                      <a:pt x="715588" y="2971800"/>
                      <a:pt x="82803" y="2387099"/>
                      <a:pt x="6710" y="1637825"/>
                    </a:cubicBezTo>
                    <a:lnTo>
                      <a:pt x="0" y="1504951"/>
                    </a:lnTo>
                    <a:lnTo>
                      <a:pt x="533765" y="1504951"/>
                    </a:lnTo>
                    <a:lnTo>
                      <a:pt x="537719" y="1583250"/>
                    </a:lnTo>
                    <a:cubicBezTo>
                      <a:pt x="586478" y="2063371"/>
                      <a:pt x="991954" y="2438035"/>
                      <a:pt x="1484938" y="2438035"/>
                    </a:cubicBezTo>
                    <a:cubicBezTo>
                      <a:pt x="2010788" y="2438035"/>
                      <a:pt x="2437073" y="2011750"/>
                      <a:pt x="2437073" y="1485900"/>
                    </a:cubicBezTo>
                    <a:cubicBezTo>
                      <a:pt x="2437073" y="960050"/>
                      <a:pt x="2010788" y="533765"/>
                      <a:pt x="1484938" y="533765"/>
                    </a:cubicBezTo>
                    <a:cubicBezTo>
                      <a:pt x="1222013" y="533765"/>
                      <a:pt x="983979" y="640336"/>
                      <a:pt x="811677" y="812639"/>
                    </a:cubicBezTo>
                    <a:lnTo>
                      <a:pt x="745820" y="892459"/>
                    </a:lnTo>
                    <a:lnTo>
                      <a:pt x="366414" y="509846"/>
                    </a:lnTo>
                    <a:lnTo>
                      <a:pt x="434248" y="435210"/>
                    </a:lnTo>
                    <a:cubicBezTo>
                      <a:pt x="703143" y="166315"/>
                      <a:pt x="1074618" y="0"/>
                      <a:pt x="14849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6" name="íṡ1îḓè"/>
              <p:cNvSpPr/>
              <p:nvPr/>
            </p:nvSpPr>
            <p:spPr>
              <a:xfrm flipV="1">
                <a:off x="3392487" y="1924050"/>
                <a:ext cx="2971800" cy="2971800"/>
              </a:xfrm>
              <a:custGeom>
                <a:avLst/>
                <a:gdLst>
                  <a:gd name="connsiteX0" fmla="*/ 1485900 w 2971800"/>
                  <a:gd name="connsiteY0" fmla="*/ 2971800 h 2971800"/>
                  <a:gd name="connsiteX1" fmla="*/ 2971800 w 2971800"/>
                  <a:gd name="connsiteY1" fmla="*/ 1485900 h 2971800"/>
                  <a:gd name="connsiteX2" fmla="*/ 2970838 w 2971800"/>
                  <a:gd name="connsiteY2" fmla="*/ 1466849 h 2971800"/>
                  <a:gd name="connsiteX3" fmla="*/ 2437073 w 2971800"/>
                  <a:gd name="connsiteY3" fmla="*/ 1466849 h 2971800"/>
                  <a:gd name="connsiteX4" fmla="*/ 2438035 w 2971800"/>
                  <a:gd name="connsiteY4" fmla="*/ 1485900 h 2971800"/>
                  <a:gd name="connsiteX5" fmla="*/ 1485900 w 2971800"/>
                  <a:gd name="connsiteY5" fmla="*/ 2438035 h 2971800"/>
                  <a:gd name="connsiteX6" fmla="*/ 533765 w 2971800"/>
                  <a:gd name="connsiteY6" fmla="*/ 1485900 h 2971800"/>
                  <a:gd name="connsiteX7" fmla="*/ 1485900 w 2971800"/>
                  <a:gd name="connsiteY7" fmla="*/ 533765 h 2971800"/>
                  <a:gd name="connsiteX8" fmla="*/ 2159161 w 2971800"/>
                  <a:gd name="connsiteY8" fmla="*/ 812639 h 2971800"/>
                  <a:gd name="connsiteX9" fmla="*/ 2207859 w 2971800"/>
                  <a:gd name="connsiteY9" fmla="*/ 871662 h 2971800"/>
                  <a:gd name="connsiteX10" fmla="*/ 2586355 w 2971800"/>
                  <a:gd name="connsiteY10" fmla="*/ 489966 h 2971800"/>
                  <a:gd name="connsiteX11" fmla="*/ 2536590 w 2971800"/>
                  <a:gd name="connsiteY11" fmla="*/ 435210 h 2971800"/>
                  <a:gd name="connsiteX12" fmla="*/ 1485900 w 2971800"/>
                  <a:gd name="connsiteY12" fmla="*/ 0 h 2971800"/>
                  <a:gd name="connsiteX13" fmla="*/ 0 w 2971800"/>
                  <a:gd name="connsiteY13" fmla="*/ 1485900 h 2971800"/>
                  <a:gd name="connsiteX14" fmla="*/ 1485900 w 2971800"/>
                  <a:gd name="connsiteY14" fmla="*/ 297180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71800" h="2971800">
                    <a:moveTo>
                      <a:pt x="1485900" y="2971800"/>
                    </a:moveTo>
                    <a:cubicBezTo>
                      <a:pt x="2306540" y="2971800"/>
                      <a:pt x="2971800" y="2306540"/>
                      <a:pt x="2971800" y="1485900"/>
                    </a:cubicBezTo>
                    <a:lnTo>
                      <a:pt x="2970838" y="1466849"/>
                    </a:lnTo>
                    <a:lnTo>
                      <a:pt x="2437073" y="1466849"/>
                    </a:lnTo>
                    <a:lnTo>
                      <a:pt x="2438035" y="1485900"/>
                    </a:lnTo>
                    <a:cubicBezTo>
                      <a:pt x="2438035" y="2011750"/>
                      <a:pt x="2011750" y="2438035"/>
                      <a:pt x="1485900" y="2438035"/>
                    </a:cubicBezTo>
                    <a:cubicBezTo>
                      <a:pt x="960050" y="2438035"/>
                      <a:pt x="533765" y="2011750"/>
                      <a:pt x="533765" y="1485900"/>
                    </a:cubicBezTo>
                    <a:cubicBezTo>
                      <a:pt x="533765" y="960050"/>
                      <a:pt x="960050" y="533765"/>
                      <a:pt x="1485900" y="533765"/>
                    </a:cubicBezTo>
                    <a:cubicBezTo>
                      <a:pt x="1748825" y="533765"/>
                      <a:pt x="1986859" y="640336"/>
                      <a:pt x="2159161" y="812639"/>
                    </a:cubicBezTo>
                    <a:lnTo>
                      <a:pt x="2207859" y="871662"/>
                    </a:lnTo>
                    <a:lnTo>
                      <a:pt x="2586355" y="489966"/>
                    </a:lnTo>
                    <a:lnTo>
                      <a:pt x="2536590" y="435210"/>
                    </a:lnTo>
                    <a:cubicBezTo>
                      <a:pt x="2267695" y="166315"/>
                      <a:pt x="1896220" y="0"/>
                      <a:pt x="1485900" y="0"/>
                    </a:cubicBezTo>
                    <a:cubicBezTo>
                      <a:pt x="665260" y="0"/>
                      <a:pt x="0" y="665260"/>
                      <a:pt x="0" y="1485900"/>
                    </a:cubicBezTo>
                    <a:cubicBezTo>
                      <a:pt x="0" y="2306540"/>
                      <a:pt x="665260" y="2971800"/>
                      <a:pt x="1485900" y="2971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sp>
          <p:nvSpPr>
            <p:cNvPr id="5" name="ïṩlïḋè"/>
            <p:cNvSpPr/>
            <p:nvPr/>
          </p:nvSpPr>
          <p:spPr bwMode="auto">
            <a:xfrm>
              <a:off x="4834672" y="3068564"/>
              <a:ext cx="497831" cy="627444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sp>
          <p:nvSpPr>
            <p:cNvPr id="6" name="ïṧ1idè"/>
            <p:cNvSpPr/>
            <p:nvPr/>
          </p:nvSpPr>
          <p:spPr bwMode="auto">
            <a:xfrm>
              <a:off x="6860297" y="3068564"/>
              <a:ext cx="547317" cy="521130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E8D13B"/>
                </a:solidFill>
                <a:latin typeface="+mn-ea"/>
              </a:endParaRPr>
            </a:p>
          </p:txBody>
        </p:sp>
        <p:grpSp>
          <p:nvGrpSpPr>
            <p:cNvPr id="7" name="ïşlîde"/>
            <p:cNvGrpSpPr/>
            <p:nvPr/>
          </p:nvGrpSpPr>
          <p:grpSpPr>
            <a:xfrm>
              <a:off x="8559475" y="2119135"/>
              <a:ext cx="2457329" cy="835777"/>
              <a:chOff x="9029821" y="3139323"/>
              <a:chExt cx="2457329" cy="835777"/>
            </a:xfrm>
          </p:grpSpPr>
          <p:sp>
            <p:nvSpPr>
              <p:cNvPr id="23" name="iṥ1îḋ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4" name="ï$ḷîḓ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8" name="ïṥḻíḑe"/>
            <p:cNvGrpSpPr/>
            <p:nvPr/>
          </p:nvGrpSpPr>
          <p:grpSpPr>
            <a:xfrm>
              <a:off x="1260633" y="2119135"/>
              <a:ext cx="2407615" cy="835777"/>
              <a:chOff x="609599" y="3139323"/>
              <a:chExt cx="2407615" cy="835777"/>
            </a:xfrm>
          </p:grpSpPr>
          <p:sp>
            <p:nvSpPr>
              <p:cNvPr id="21" name="íşḻîď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2" name="ïṩļïd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9" name="iSļïḓè"/>
            <p:cNvGrpSpPr/>
            <p:nvPr/>
          </p:nvGrpSpPr>
          <p:grpSpPr>
            <a:xfrm>
              <a:off x="8559475" y="3278119"/>
              <a:ext cx="2457329" cy="835777"/>
              <a:chOff x="9029821" y="3139323"/>
              <a:chExt cx="2457329" cy="835777"/>
            </a:xfrm>
          </p:grpSpPr>
          <p:sp>
            <p:nvSpPr>
              <p:cNvPr id="19" name="îṧ1íḋ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0" name="is1íḋ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0" name="îŝļiďé"/>
            <p:cNvGrpSpPr/>
            <p:nvPr/>
          </p:nvGrpSpPr>
          <p:grpSpPr>
            <a:xfrm>
              <a:off x="1260633" y="3278119"/>
              <a:ext cx="2407615" cy="835777"/>
              <a:chOff x="609599" y="3139323"/>
              <a:chExt cx="2407615" cy="835777"/>
            </a:xfrm>
          </p:grpSpPr>
          <p:sp>
            <p:nvSpPr>
              <p:cNvPr id="17" name="íŝlíḓ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8" name="î$ḷîḑ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1" name="îṧ1îdé"/>
            <p:cNvGrpSpPr/>
            <p:nvPr/>
          </p:nvGrpSpPr>
          <p:grpSpPr>
            <a:xfrm>
              <a:off x="8559475" y="4437103"/>
              <a:ext cx="2457329" cy="835777"/>
              <a:chOff x="9029821" y="3139323"/>
              <a:chExt cx="2457329" cy="835777"/>
            </a:xfrm>
          </p:grpSpPr>
          <p:sp>
            <p:nvSpPr>
              <p:cNvPr id="15" name="í$ḻîd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6" name="ï$ľíd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12" name="işḷíḍe"/>
            <p:cNvGrpSpPr/>
            <p:nvPr/>
          </p:nvGrpSpPr>
          <p:grpSpPr>
            <a:xfrm>
              <a:off x="1260633" y="4437103"/>
              <a:ext cx="2407615" cy="835777"/>
              <a:chOff x="609599" y="3139323"/>
              <a:chExt cx="2407615" cy="835777"/>
            </a:xfrm>
          </p:grpSpPr>
          <p:sp>
            <p:nvSpPr>
              <p:cNvPr id="13" name="îśḻïḑ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4" name="îšļîḋ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 dir="vert"/>
      </p:transition>
    </mc:Choice>
    <mc:Fallback>
      <p:transition spd="slow" advTm="2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43b511-1c3b-456c-9f8e-c26080efd34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27840" y="1770742"/>
            <a:ext cx="9536321" cy="3844329"/>
            <a:chOff x="1095633" y="1628800"/>
            <a:chExt cx="9888428" cy="3986272"/>
          </a:xfrm>
        </p:grpSpPr>
        <p:grpSp>
          <p:nvGrpSpPr>
            <p:cNvPr id="4" name="i$1îdê"/>
            <p:cNvGrpSpPr/>
            <p:nvPr/>
          </p:nvGrpSpPr>
          <p:grpSpPr>
            <a:xfrm>
              <a:off x="4031526" y="1628800"/>
              <a:ext cx="4128948" cy="3986272"/>
              <a:chOff x="4031526" y="1829045"/>
              <a:chExt cx="4128948" cy="3986272"/>
            </a:xfrm>
          </p:grpSpPr>
          <p:sp>
            <p:nvSpPr>
              <p:cNvPr id="17" name="iṣlíḓé"/>
              <p:cNvSpPr/>
              <p:nvPr/>
            </p:nvSpPr>
            <p:spPr>
              <a:xfrm>
                <a:off x="4349194" y="2115618"/>
                <a:ext cx="3493613" cy="3493613"/>
              </a:xfrm>
              <a:prstGeom prst="donut">
                <a:avLst>
                  <a:gd name="adj" fmla="val 2714"/>
                </a:avLst>
              </a:prstGeom>
              <a:solidFill>
                <a:srgbClr val="E8D13B"/>
              </a:solidFill>
              <a:ln w="3175">
                <a:solidFill>
                  <a:srgbClr val="E8D1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8" name="îṣḷîḑê"/>
              <p:cNvSpPr/>
              <p:nvPr/>
            </p:nvSpPr>
            <p:spPr>
              <a:xfrm rot="18900000">
                <a:off x="4031527" y="1829045"/>
                <a:ext cx="1768367" cy="1768367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9" name="îšḻiďê"/>
              <p:cNvSpPr/>
              <p:nvPr/>
            </p:nvSpPr>
            <p:spPr>
              <a:xfrm rot="18900000">
                <a:off x="6392107" y="1829045"/>
                <a:ext cx="1768367" cy="1768367"/>
              </a:xfrm>
              <a:prstGeom prst="ellipse">
                <a:avLst/>
              </a:pr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0" name="íšļíḑê"/>
              <p:cNvSpPr/>
              <p:nvPr/>
            </p:nvSpPr>
            <p:spPr>
              <a:xfrm rot="18900000">
                <a:off x="4031526" y="4046949"/>
                <a:ext cx="1768367" cy="1768367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1" name="í$ļiḑé"/>
              <p:cNvSpPr/>
              <p:nvPr/>
            </p:nvSpPr>
            <p:spPr>
              <a:xfrm rot="18900000">
                <a:off x="6392107" y="4046950"/>
                <a:ext cx="1768367" cy="1768367"/>
              </a:xfrm>
              <a:prstGeom prst="ellipse">
                <a:avLst/>
              </a:prstGeom>
              <a:solidFill>
                <a:schemeClr val="accent4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2" name="iṡlíḍê"/>
              <p:cNvSpPr/>
              <p:nvPr/>
            </p:nvSpPr>
            <p:spPr bwMode="auto">
              <a:xfrm>
                <a:off x="6959688" y="2367970"/>
                <a:ext cx="633204" cy="633204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24 w 236"/>
                  <a:gd name="T11" fmla="*/ 56 h 236"/>
                  <a:gd name="T12" fmla="*/ 144 w 236"/>
                  <a:gd name="T13" fmla="*/ 46 h 236"/>
                  <a:gd name="T14" fmla="*/ 137 w 236"/>
                  <a:gd name="T15" fmla="*/ 67 h 236"/>
                  <a:gd name="T16" fmla="*/ 117 w 236"/>
                  <a:gd name="T17" fmla="*/ 77 h 236"/>
                  <a:gd name="T18" fmla="*/ 124 w 236"/>
                  <a:gd name="T19" fmla="*/ 56 h 236"/>
                  <a:gd name="T20" fmla="*/ 162 w 236"/>
                  <a:gd name="T21" fmla="*/ 164 h 236"/>
                  <a:gd name="T22" fmla="*/ 142 w 236"/>
                  <a:gd name="T23" fmla="*/ 181 h 236"/>
                  <a:gd name="T24" fmla="*/ 119 w 236"/>
                  <a:gd name="T25" fmla="*/ 175 h 236"/>
                  <a:gd name="T26" fmla="*/ 97 w 236"/>
                  <a:gd name="T27" fmla="*/ 181 h 236"/>
                  <a:gd name="T28" fmla="*/ 76 w 236"/>
                  <a:gd name="T29" fmla="*/ 164 h 236"/>
                  <a:gd name="T30" fmla="*/ 67 w 236"/>
                  <a:gd name="T31" fmla="*/ 96 h 236"/>
                  <a:gd name="T32" fmla="*/ 95 w 236"/>
                  <a:gd name="T33" fmla="*/ 79 h 236"/>
                  <a:gd name="T34" fmla="*/ 118 w 236"/>
                  <a:gd name="T35" fmla="*/ 85 h 236"/>
                  <a:gd name="T36" fmla="*/ 143 w 236"/>
                  <a:gd name="T37" fmla="*/ 79 h 236"/>
                  <a:gd name="T38" fmla="*/ 168 w 236"/>
                  <a:gd name="T39" fmla="*/ 92 h 236"/>
                  <a:gd name="T40" fmla="*/ 154 w 236"/>
                  <a:gd name="T41" fmla="*/ 118 h 236"/>
                  <a:gd name="T42" fmla="*/ 172 w 236"/>
                  <a:gd name="T43" fmla="*/ 145 h 236"/>
                  <a:gd name="T44" fmla="*/ 162 w 236"/>
                  <a:gd name="T45" fmla="*/ 16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4" y="56"/>
                    </a:moveTo>
                    <a:cubicBezTo>
                      <a:pt x="129" y="50"/>
                      <a:pt x="137" y="46"/>
                      <a:pt x="144" y="46"/>
                    </a:cubicBezTo>
                    <a:cubicBezTo>
                      <a:pt x="144" y="54"/>
                      <a:pt x="141" y="62"/>
                      <a:pt x="137" y="67"/>
                    </a:cubicBezTo>
                    <a:cubicBezTo>
                      <a:pt x="132" y="73"/>
                      <a:pt x="124" y="78"/>
                      <a:pt x="117" y="77"/>
                    </a:cubicBezTo>
                    <a:cubicBezTo>
                      <a:pt x="115" y="69"/>
                      <a:pt x="119" y="61"/>
                      <a:pt x="124" y="56"/>
                    </a:cubicBezTo>
                    <a:close/>
                    <a:moveTo>
                      <a:pt x="162" y="164"/>
                    </a:moveTo>
                    <a:cubicBezTo>
                      <a:pt x="157" y="172"/>
                      <a:pt x="151" y="180"/>
                      <a:pt x="142" y="181"/>
                    </a:cubicBezTo>
                    <a:cubicBezTo>
                      <a:pt x="133" y="181"/>
                      <a:pt x="130" y="175"/>
                      <a:pt x="119" y="175"/>
                    </a:cubicBezTo>
                    <a:cubicBezTo>
                      <a:pt x="109" y="175"/>
                      <a:pt x="106" y="180"/>
                      <a:pt x="97" y="181"/>
                    </a:cubicBezTo>
                    <a:cubicBezTo>
                      <a:pt x="88" y="181"/>
                      <a:pt x="82" y="172"/>
                      <a:pt x="76" y="164"/>
                    </a:cubicBezTo>
                    <a:cubicBezTo>
                      <a:pt x="64" y="147"/>
                      <a:pt x="55" y="116"/>
                      <a:pt x="67" y="96"/>
                    </a:cubicBezTo>
                    <a:cubicBezTo>
                      <a:pt x="73" y="85"/>
                      <a:pt x="84" y="79"/>
                      <a:pt x="95" y="79"/>
                    </a:cubicBezTo>
                    <a:cubicBezTo>
                      <a:pt x="104" y="79"/>
                      <a:pt x="112" y="85"/>
                      <a:pt x="118" y="85"/>
                    </a:cubicBezTo>
                    <a:cubicBezTo>
                      <a:pt x="123" y="85"/>
                      <a:pt x="133" y="77"/>
                      <a:pt x="143" y="79"/>
                    </a:cubicBezTo>
                    <a:cubicBezTo>
                      <a:pt x="148" y="79"/>
                      <a:pt x="160" y="80"/>
                      <a:pt x="168" y="92"/>
                    </a:cubicBezTo>
                    <a:cubicBezTo>
                      <a:pt x="167" y="92"/>
                      <a:pt x="153" y="100"/>
                      <a:pt x="154" y="118"/>
                    </a:cubicBezTo>
                    <a:cubicBezTo>
                      <a:pt x="154" y="138"/>
                      <a:pt x="171" y="145"/>
                      <a:pt x="172" y="145"/>
                    </a:cubicBezTo>
                    <a:cubicBezTo>
                      <a:pt x="171" y="145"/>
                      <a:pt x="169" y="155"/>
                      <a:pt x="162" y="164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3" name="iSľíďé"/>
              <p:cNvSpPr/>
              <p:nvPr/>
            </p:nvSpPr>
            <p:spPr bwMode="auto">
              <a:xfrm>
                <a:off x="6959689" y="4604289"/>
                <a:ext cx="633204" cy="633204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4" name="îṧ1ïḑé"/>
              <p:cNvSpPr/>
              <p:nvPr/>
            </p:nvSpPr>
            <p:spPr bwMode="auto">
              <a:xfrm>
                <a:off x="4607307" y="2367970"/>
                <a:ext cx="633204" cy="633204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25" name="isľíďè"/>
              <p:cNvSpPr/>
              <p:nvPr/>
            </p:nvSpPr>
            <p:spPr bwMode="auto">
              <a:xfrm>
                <a:off x="4599107" y="4610102"/>
                <a:ext cx="633204" cy="633204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rgbClr val="A8190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5" name="íŝḻiḓe"/>
            <p:cNvGrpSpPr/>
            <p:nvPr/>
          </p:nvGrpSpPr>
          <p:grpSpPr>
            <a:xfrm>
              <a:off x="1095633" y="1980249"/>
              <a:ext cx="2935893" cy="1006991"/>
              <a:chOff x="8328246" y="2276873"/>
              <a:chExt cx="2198694" cy="1006991"/>
            </a:xfrm>
          </p:grpSpPr>
          <p:sp>
            <p:nvSpPr>
              <p:cNvPr id="15" name="îŝ1íḓé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6" name="ïṩ1iḍe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5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6" name="işļîdé"/>
            <p:cNvGrpSpPr/>
            <p:nvPr/>
          </p:nvGrpSpPr>
          <p:grpSpPr>
            <a:xfrm>
              <a:off x="8160474" y="1980249"/>
              <a:ext cx="2823587" cy="1006991"/>
              <a:chOff x="1197898" y="2503545"/>
              <a:chExt cx="2198693" cy="1006991"/>
            </a:xfrm>
          </p:grpSpPr>
          <p:sp>
            <p:nvSpPr>
              <p:cNvPr id="13" name="îśļidê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4" name="íšḻiďê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5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7" name="îṥļïdè"/>
            <p:cNvGrpSpPr/>
            <p:nvPr/>
          </p:nvGrpSpPr>
          <p:grpSpPr>
            <a:xfrm>
              <a:off x="1095633" y="4321507"/>
              <a:ext cx="2935893" cy="1006991"/>
              <a:chOff x="8328246" y="2276873"/>
              <a:chExt cx="2198694" cy="1006991"/>
            </a:xfrm>
          </p:grpSpPr>
          <p:sp>
            <p:nvSpPr>
              <p:cNvPr id="11" name="îŝļïďé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2" name="išļiḑé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5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  <p:grpSp>
          <p:nvGrpSpPr>
            <p:cNvPr id="8" name="îṥľíḑè"/>
            <p:cNvGrpSpPr/>
            <p:nvPr/>
          </p:nvGrpSpPr>
          <p:grpSpPr>
            <a:xfrm>
              <a:off x="8160474" y="4321507"/>
              <a:ext cx="2823587" cy="1006991"/>
              <a:chOff x="1197898" y="2503545"/>
              <a:chExt cx="2198693" cy="1006991"/>
            </a:xfrm>
          </p:grpSpPr>
          <p:sp>
            <p:nvSpPr>
              <p:cNvPr id="9" name="ïṣlïḍè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rgbClr val="E8D13B"/>
                    </a:solidFill>
                    <a:latin typeface="+mn-ea"/>
                  </a:rPr>
                  <a:t>标题文本预设</a:t>
                </a:r>
                <a:endParaRPr lang="zh-CN" altLang="en-US" sz="1600" b="1">
                  <a:solidFill>
                    <a:srgbClr val="E8D13B"/>
                  </a:solidFill>
                  <a:latin typeface="+mn-ea"/>
                </a:endParaRPr>
              </a:p>
            </p:txBody>
          </p:sp>
          <p:sp>
            <p:nvSpPr>
              <p:cNvPr id="10" name="îṡľïḋè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</a:br>
                <a:r>
                  <a:rPr lang="zh-CN" altLang="en-US" sz="1050" b="1">
                    <a:solidFill>
                      <a:srgbClr val="E8D13B"/>
                    </a:solidFill>
                    <a:latin typeface="+mn-ea"/>
                  </a:rPr>
                  <a:t>（建议使用主题字体）</a:t>
                </a:r>
                <a:endParaRPr lang="zh-CN" altLang="en-US" sz="1050" b="1">
                  <a:solidFill>
                    <a:srgbClr val="E8D13B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dir="r"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6" b="100000" l="9949" r="100000">
                        <a14:foregroundMark x1="57804" y1="11133" x2="63122" y2="56836"/>
                        <a14:foregroundMark x1="51458" y1="40039" x2="88508" y2="19727"/>
                        <a14:foregroundMark x1="62093" y1="19336" x2="75986" y2="23438"/>
                        <a14:foregroundMark x1="58834" y1="20508" x2="83190" y2="42969"/>
                        <a14:foregroundMark x1="67067" y1="25000" x2="85763" y2="32031"/>
                        <a14:foregroundMark x1="39623" y1="41406" x2="49571" y2="71094"/>
                        <a14:foregroundMark x1="34305" y1="49023" x2="36707" y2="87305"/>
                        <a14:foregroundMark x1="44597" y1="52344" x2="52144" y2="78320"/>
                        <a14:foregroundMark x1="33962" y1="75977" x2="34648" y2="90430"/>
                        <a14:foregroundMark x1="32762" y1="87695" x2="41852" y2="95508"/>
                        <a14:foregroundMark x1="36364" y1="90625" x2="37564" y2="98633"/>
                        <a14:foregroundMark x1="32419" y1="55078" x2="33791" y2="61133"/>
                        <a14:foregroundMark x1="55060" y1="10547" x2="56775" y2="16797"/>
                        <a14:foregroundMark x1="52830" y1="11719" x2="57118" y2="23828"/>
                        <a14:foregroundMark x1="32419" y1="59570" x2="32419" y2="84180"/>
                        <a14:backgroundMark x1="27787" y1="59375" x2="27616" y2="83594"/>
                        <a14:backgroundMark x1="28473" y1="67188" x2="29160" y2="75000"/>
                        <a14:backgroundMark x1="28816" y1="70313" x2="27787" y2="78516"/>
                        <a14:backgroundMark x1="29674" y1="70703" x2="28816" y2="78906"/>
                        <a14:backgroundMark x1="24871" y1="68555" x2="25043" y2="79688"/>
                        <a14:backgroundMark x1="26415" y1="65039" x2="27787" y2="81055"/>
                        <a14:backgroundMark x1="26930" y1="73047" x2="26758" y2="87891"/>
                        <a14:backgroundMark x1="23671" y1="71875" x2="24528" y2="84961"/>
                        <a14:backgroundMark x1="22985" y1="60352" x2="25214" y2="82422"/>
                        <a14:backgroundMark x1="24528" y1="61719" x2="29160" y2="58594"/>
                        <a14:backgroundMark x1="28816" y1="57422" x2="25729" y2="57227"/>
                        <a14:backgroundMark x1="10635" y1="47070" x2="14923" y2="50977"/>
                        <a14:backgroundMark x1="29160" y1="57227" x2="28816" y2="66016"/>
                        <a14:backgroundMark x1="28988" y1="57617" x2="29160" y2="68750"/>
                        <a14:backgroundMark x1="29846" y1="56836" x2="28816" y2="69336"/>
                        <a14:backgroundMark x1="29503" y1="69141" x2="29503" y2="78125"/>
                      </a14:backgroundRemoval>
                    </a14:imgEffect>
                    <a14:imgEffect>
                      <a14:brightnessContrast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1" y="-194131"/>
            <a:ext cx="8251114" cy="72462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6" y="3011108"/>
            <a:ext cx="3907953" cy="38468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087186" y="3836452"/>
            <a:ext cx="490619" cy="2473752"/>
            <a:chOff x="2087186" y="4213824"/>
            <a:chExt cx="490619" cy="2473752"/>
          </a:xfrm>
        </p:grpSpPr>
        <p:sp>
          <p:nvSpPr>
            <p:cNvPr id="13" name="椭圆 12"/>
            <p:cNvSpPr/>
            <p:nvPr/>
          </p:nvSpPr>
          <p:spPr>
            <a:xfrm>
              <a:off x="2087186" y="4213824"/>
              <a:ext cx="490619" cy="490619"/>
            </a:xfrm>
            <a:prstGeom prst="ellipse">
              <a:avLst/>
            </a:prstGeom>
            <a:solidFill>
              <a:srgbClr val="E8D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家</a:t>
              </a:r>
              <a:endParaRPr lang="zh-CN" altLang="en-US" sz="2400" dirty="0">
                <a:solidFill>
                  <a:srgbClr val="A6170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087186" y="4874868"/>
              <a:ext cx="490619" cy="490619"/>
            </a:xfrm>
            <a:prstGeom prst="ellipse">
              <a:avLst/>
            </a:prstGeom>
            <a:solidFill>
              <a:srgbClr val="E8D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庭</a:t>
              </a:r>
              <a:endParaRPr lang="zh-CN" altLang="en-US" sz="2400" dirty="0">
                <a:solidFill>
                  <a:srgbClr val="A6170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087186" y="5535912"/>
              <a:ext cx="490619" cy="490619"/>
            </a:xfrm>
            <a:prstGeom prst="ellipse">
              <a:avLst/>
            </a:prstGeom>
            <a:solidFill>
              <a:srgbClr val="E8D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和</a:t>
              </a:r>
              <a:endParaRPr lang="zh-CN" altLang="en-US" sz="2400" dirty="0">
                <a:solidFill>
                  <a:srgbClr val="A6170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087186" y="6196957"/>
              <a:ext cx="490619" cy="490619"/>
            </a:xfrm>
            <a:prstGeom prst="ellipse">
              <a:avLst/>
            </a:prstGeom>
            <a:solidFill>
              <a:srgbClr val="E8D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A6170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睦</a:t>
              </a:r>
              <a:endParaRPr lang="zh-CN" altLang="en-US" sz="2400" dirty="0">
                <a:solidFill>
                  <a:srgbClr val="A6170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500">
        <p15:prstTrans prst="origami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LIDE.DIAGRAM" val="e6d4fcd7-55c2-4b36-8732-a1e2a01e046c"/>
</p:tagLst>
</file>

<file path=ppt/tags/tag2.xml><?xml version="1.0" encoding="utf-8"?>
<p:tagLst xmlns:p="http://schemas.openxmlformats.org/presentationml/2006/main">
  <p:tag name="ISLIDE.DIAGRAM" val="c63ea809-46b7-4c98-a150-1d1834c6ee79"/>
</p:tagLst>
</file>

<file path=ppt/tags/tag3.xml><?xml version="1.0" encoding="utf-8"?>
<p:tagLst xmlns:p="http://schemas.openxmlformats.org/presentationml/2006/main">
  <p:tag name="ISLIDE.DIAGRAM" val="de653d42-90bd-4dc3-86af-469061653972"/>
</p:tagLst>
</file>

<file path=ppt/tags/tag4.xml><?xml version="1.0" encoding="utf-8"?>
<p:tagLst xmlns:p="http://schemas.openxmlformats.org/presentationml/2006/main">
  <p:tag name="ISLIDE.DIAGRAM" val="4647b9c8-731f-4518-8d9b-cf7e5c3771b4"/>
</p:tagLst>
</file>

<file path=ppt/tags/tag5.xml><?xml version="1.0" encoding="utf-8"?>
<p:tagLst xmlns:p="http://schemas.openxmlformats.org/presentationml/2006/main">
  <p:tag name="ISLIDE.DIAGRAM" val="7aa7ecb6-6f13-4406-a070-9bb1197a6387"/>
</p:tagLst>
</file>

<file path=ppt/tags/tag6.xml><?xml version="1.0" encoding="utf-8"?>
<p:tagLst xmlns:p="http://schemas.openxmlformats.org/presentationml/2006/main">
  <p:tag name="ISLIDE.DIAGRAM" val="0e247652-1251-4baf-99a9-bba7de2ba453"/>
</p:tagLst>
</file>

<file path=ppt/tags/tag7.xml><?xml version="1.0" encoding="utf-8"?>
<p:tagLst xmlns:p="http://schemas.openxmlformats.org/presentationml/2006/main">
  <p:tag name="ISLIDE.DIAGRAM" val="79d6e3e0-b714-4232-9aa4-7628fb56cf0b"/>
</p:tagLst>
</file>

<file path=ppt/tags/tag8.xml><?xml version="1.0" encoding="utf-8"?>
<p:tagLst xmlns:p="http://schemas.openxmlformats.org/presentationml/2006/main">
  <p:tag name="ISLIDE.DIAGRAM" val="db4ede8a-f272-44bb-aa83-7978b52d11c6"/>
</p:tagLst>
</file>

<file path=ppt/tags/tag9.xml><?xml version="1.0" encoding="utf-8"?>
<p:tagLst xmlns:p="http://schemas.openxmlformats.org/presentationml/2006/main">
  <p:tag name="ISLIDE.DIAGRAM" val="6f181a3f-f5eb-40e8-8fa3-38aab5c978d8"/>
</p:tagLst>
</file>

<file path=ppt/tags/tag10.xml><?xml version="1.0" encoding="utf-8"?>
<p:tagLst xmlns:p="http://schemas.openxmlformats.org/presentationml/2006/main">
  <p:tag name="ISLIDE.DIAGRAM" val="21cd2846-cdbd-4f8f-a21a-7355b98fdcf1"/>
</p:tagLst>
</file>

<file path=ppt/tags/tag11.xml><?xml version="1.0" encoding="utf-8"?>
<p:tagLst xmlns:p="http://schemas.openxmlformats.org/presentationml/2006/main">
  <p:tag name="ISLIDE.DIAGRAM" val="f8716b86-d699-43e0-9669-d93b8d4ba0c9"/>
</p:tagLst>
</file>

<file path=ppt/tags/tag12.xml><?xml version="1.0" encoding="utf-8"?>
<p:tagLst xmlns:p="http://schemas.openxmlformats.org/presentationml/2006/main">
  <p:tag name="ISLIDE.DIAGRAM" val="6ff82e31-656f-48ea-8a90-6b4c208b73be"/>
</p:tagLst>
</file>

<file path=ppt/tags/tag13.xml><?xml version="1.0" encoding="utf-8"?>
<p:tagLst xmlns:p="http://schemas.openxmlformats.org/presentationml/2006/main">
  <p:tag name="ISLIDE.DIAGRAM" val="cd2e235b-0f3d-4d45-8cb4-83e916649175"/>
</p:tagLst>
</file>

<file path=ppt/tags/tag14.xml><?xml version="1.0" encoding="utf-8"?>
<p:tagLst xmlns:p="http://schemas.openxmlformats.org/presentationml/2006/main">
  <p:tag name="ISLIDE.DIAGRAM" val="96a6210b-b192-488c-858e-481f2856d036"/>
</p:tagLst>
</file>

<file path=ppt/tags/tag15.xml><?xml version="1.0" encoding="utf-8"?>
<p:tagLst xmlns:p="http://schemas.openxmlformats.org/presentationml/2006/main">
  <p:tag name="ISLIDE.DIAGRAM" val="17d373f0-680a-4d5a-9dc5-ab78fe333a1c"/>
</p:tagLst>
</file>

<file path=ppt/tags/tag16.xml><?xml version="1.0" encoding="utf-8"?>
<p:tagLst xmlns:p="http://schemas.openxmlformats.org/presentationml/2006/main">
  <p:tag name="ISLIDE.DIAGRAM" val="7b0a5b55-51ad-41fe-97b5-602f94063d22"/>
</p:tagLst>
</file>

<file path=ppt/tags/tag17.xml><?xml version="1.0" encoding="utf-8"?>
<p:tagLst xmlns:p="http://schemas.openxmlformats.org/presentationml/2006/main">
  <p:tag name="ISLIDE.DIAGRAM" val="ddeb5781-242e-497a-b1e3-6604abf21fb0"/>
</p:tagLst>
</file>

<file path=ppt/tags/tag18.xml><?xml version="1.0" encoding="utf-8"?>
<p:tagLst xmlns:p="http://schemas.openxmlformats.org/presentationml/2006/main">
  <p:tag name="ISLIDE.DIAGRAM" val="7743b511-1c3b-456c-9f8e-c26080efd340"/>
</p:tagLst>
</file>

<file path=ppt/theme/theme1.xml><?xml version="1.0" encoding="utf-8"?>
<a:theme xmlns:a="http://schemas.openxmlformats.org/drawingml/2006/main" name="Office Theme">
  <a:themeElements>
    <a:clrScheme name="自定义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D13B"/>
      </a:accent1>
      <a:accent2>
        <a:srgbClr val="E8D13B"/>
      </a:accent2>
      <a:accent3>
        <a:srgbClr val="E8D13B"/>
      </a:accent3>
      <a:accent4>
        <a:srgbClr val="E8D13B"/>
      </a:accent4>
      <a:accent5>
        <a:srgbClr val="E8D13B"/>
      </a:accent5>
      <a:accent6>
        <a:srgbClr val="E8D13B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3078</Words>
  <Application>WPS 演示</Application>
  <PresentationFormat>宽屏</PresentationFormat>
  <Paragraphs>444</Paragraphs>
  <Slides>25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方正隶变_GBK</vt:lpstr>
      <vt:lpstr>隶书</vt:lpstr>
      <vt:lpstr>Arial Unicode MS</vt:lpstr>
      <vt:lpstr>等线 Light</vt:lpstr>
      <vt:lpstr>Segoe Print</vt:lpstr>
      <vt:lpstr>Calibri Light</vt:lpstr>
      <vt:lpstr>等线</vt:lpstr>
      <vt:lpstr>Calibri</vt:lpstr>
      <vt:lpstr>Malgun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1209</dc:title>
  <dc:creator>WIN7</dc:creator>
  <cp:lastModifiedBy>守护灬星之痕</cp:lastModifiedBy>
  <cp:revision>37</cp:revision>
  <dcterms:created xsi:type="dcterms:W3CDTF">2017-08-18T03:02:00Z</dcterms:created>
  <dcterms:modified xsi:type="dcterms:W3CDTF">2018-02-11T02:18:05Z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