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71" r:id="rId9"/>
    <p:sldId id="262" r:id="rId10"/>
    <p:sldId id="263" r:id="rId11"/>
    <p:sldId id="264" r:id="rId12"/>
    <p:sldId id="272" r:id="rId13"/>
    <p:sldId id="265" r:id="rId14"/>
    <p:sldId id="266" r:id="rId15"/>
    <p:sldId id="267" r:id="rId16"/>
    <p:sldId id="273" r:id="rId17"/>
    <p:sldId id="268" r:id="rId18"/>
    <p:sldId id="269" r:id="rId19"/>
    <p:sldId id="270" r:id="rId20"/>
    <p:sldId id="27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0000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>
            <a:alphaModFix amt="6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15" name="图片 14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图片 9" descr="fe8c4f9323e45c4dd4d3b176b7bb9c58"/>
          <p:cNvPicPr>
            <a:picLocks noChangeAspect="1"/>
          </p:cNvPicPr>
          <p:nvPr/>
        </p:nvPicPr>
        <p:blipFill>
          <a:blip r:embed="rId2">
            <a:lum bright="-6000"/>
          </a:blip>
          <a:srcRect t="61208"/>
          <a:stretch>
            <a:fillRect/>
          </a:stretch>
        </p:blipFill>
        <p:spPr>
          <a:xfrm>
            <a:off x="635" y="2130425"/>
            <a:ext cx="12190730" cy="472884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410710" y="1789430"/>
            <a:ext cx="490855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(P)" panose="040B0C00000000000000" charset="-122"/>
                <a:ea typeface="华康海报体W12(P)" panose="040B0C00000000000000" charset="-122"/>
              </a:rPr>
              <a:t>猜灯谜</a:t>
            </a:r>
            <a:endParaRPr lang="zh-CN" altLang="en-US" sz="115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pic>
        <p:nvPicPr>
          <p:cNvPr id="20" name="图片 19" descr="c9be83a61ad3e94f4d5e1a44d1308f4e"/>
          <p:cNvPicPr>
            <a:picLocks noChangeAspect="1"/>
          </p:cNvPicPr>
          <p:nvPr/>
        </p:nvPicPr>
        <p:blipFill>
          <a:blip r:embed="rId3">
            <a:lum bright="-12000" contrast="6000"/>
          </a:blip>
          <a:stretch>
            <a:fillRect/>
          </a:stretch>
        </p:blipFill>
        <p:spPr>
          <a:xfrm>
            <a:off x="2645410" y="442595"/>
            <a:ext cx="4394200" cy="20935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文本框 20"/>
          <p:cNvSpPr txBox="1"/>
          <p:nvPr/>
        </p:nvSpPr>
        <p:spPr>
          <a:xfrm>
            <a:off x="5721985" y="1581150"/>
            <a:ext cx="31737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High quality PPT production, </a:t>
            </a:r>
            <a:endParaRPr lang="zh-CN" altLang="en-US"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ctr"/>
            <a:r>
              <a:rPr lang="en-US" altLang="zh-CN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dabao</a:t>
            </a:r>
            <a:r>
              <a:rPr lang="zh-CN" altLang="en-US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devotion and dedicati</a:t>
            </a:r>
            <a:r>
              <a:rPr lang="en-US" altLang="zh-CN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on</a:t>
            </a:r>
            <a:r>
              <a:rPr lang="zh-CN" altLang="en-US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on</a:t>
            </a:r>
            <a:endParaRPr lang="zh-CN" altLang="en-US"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94755" y="1197610"/>
            <a:ext cx="2028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B60000"/>
                </a:solidFill>
                <a:latin typeface="雅坊美工12" panose="02010609000101010101" charset="0"/>
                <a:ea typeface="雅坊美工12" panose="02010609000101010101" charset="0"/>
              </a:rPr>
              <a:t>2018</a:t>
            </a:r>
            <a:endParaRPr lang="en-US" altLang="zh-CN" sz="3200">
              <a:solidFill>
                <a:srgbClr val="B60000"/>
              </a:solidFill>
              <a:latin typeface="雅坊美工12" panose="02010609000101010101" charset="0"/>
              <a:ea typeface="雅坊美工12" panose="02010609000101010101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文本框 10"/>
          <p:cNvSpPr txBox="1"/>
          <p:nvPr/>
        </p:nvSpPr>
        <p:spPr>
          <a:xfrm>
            <a:off x="2381885" y="1356360"/>
            <a:ext cx="27470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目录</a:t>
            </a:r>
            <a:endParaRPr lang="zh-CN" altLang="en-US" sz="80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67331" y="2485390"/>
            <a:ext cx="15341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dist"/>
            <a:r>
              <a:rPr lang="en-US" altLang="zh-CN" sz="2400" dirty="0">
                <a:solidFill>
                  <a:srgbClr val="B60000"/>
                </a:solidFill>
                <a:latin typeface="雅坊美工12" panose="02010609000101010101" charset="0"/>
                <a:ea typeface="雅坊美工12" panose="02010609000101010101" charset="0"/>
                <a:sym typeface="+mn-ea"/>
              </a:rPr>
              <a:t>CONTENT</a:t>
            </a:r>
            <a:endParaRPr lang="en-US" altLang="zh-CN" sz="2400" dirty="0">
              <a:solidFill>
                <a:srgbClr val="B60000"/>
              </a:solidFill>
              <a:latin typeface="雅坊美工12" panose="02010609000101010101" charset="0"/>
              <a:ea typeface="雅坊美工12" panose="02010609000101010101" charset="0"/>
              <a:sym typeface="+mn-ea"/>
            </a:endParaRPr>
          </a:p>
        </p:txBody>
      </p:sp>
      <p:pic>
        <p:nvPicPr>
          <p:cNvPr id="20" name="图片 19" descr="c9be83a61ad3e94f4d5e1a44d1308f4e"/>
          <p:cNvPicPr>
            <a:picLocks noChangeAspect="1"/>
          </p:cNvPicPr>
          <p:nvPr/>
        </p:nvPicPr>
        <p:blipFill>
          <a:blip r:embed="rId2">
            <a:lum bright="-18000" contrast="12000"/>
          </a:blip>
          <a:stretch>
            <a:fillRect/>
          </a:stretch>
        </p:blipFill>
        <p:spPr>
          <a:xfrm>
            <a:off x="1369060" y="490855"/>
            <a:ext cx="2932430" cy="1397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组合 17"/>
          <p:cNvGrpSpPr/>
          <p:nvPr/>
        </p:nvGrpSpPr>
        <p:grpSpPr>
          <a:xfrm>
            <a:off x="5238115" y="1718310"/>
            <a:ext cx="4564380" cy="1089660"/>
            <a:chOff x="7559" y="2705"/>
            <a:chExt cx="7188" cy="1716"/>
          </a:xfrm>
        </p:grpSpPr>
        <p:sp>
          <p:nvSpPr>
            <p:cNvPr id="13" name="菱形 12"/>
            <p:cNvSpPr/>
            <p:nvPr/>
          </p:nvSpPr>
          <p:spPr>
            <a:xfrm>
              <a:off x="7559" y="2705"/>
              <a:ext cx="1717" cy="1717"/>
            </a:xfrm>
            <a:prstGeom prst="diamond">
              <a:avLst/>
            </a:prstGeom>
            <a:solidFill>
              <a:srgbClr val="B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>
                  <a:latin typeface="微软雅黑" panose="020B0503020204020204" charset="-122"/>
                  <a:ea typeface="微软雅黑" panose="020B0503020204020204" charset="-122"/>
                </a:rPr>
                <a:t>壹</a:t>
              </a:r>
              <a:endParaRPr lang="zh-CN" altLang="en-US" sz="4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423" y="2910"/>
              <a:ext cx="532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  <a:endParaRPr lang="zh-CN" altLang="en-US" sz="28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2000" spc="3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TITLE HERE</a:t>
              </a:r>
              <a:endParaRPr lang="en-US" altLang="zh-CN" sz="2000" spc="3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092325" y="2995295"/>
            <a:ext cx="4564380" cy="1089660"/>
            <a:chOff x="7559" y="2705"/>
            <a:chExt cx="7188" cy="1716"/>
          </a:xfrm>
        </p:grpSpPr>
        <p:sp>
          <p:nvSpPr>
            <p:cNvPr id="21" name="菱形 20"/>
            <p:cNvSpPr/>
            <p:nvPr/>
          </p:nvSpPr>
          <p:spPr>
            <a:xfrm>
              <a:off x="7559" y="2705"/>
              <a:ext cx="1717" cy="1717"/>
            </a:xfrm>
            <a:prstGeom prst="diamond">
              <a:avLst/>
            </a:prstGeom>
            <a:solidFill>
              <a:srgbClr val="B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>
                  <a:latin typeface="微软雅黑" panose="020B0503020204020204" charset="-122"/>
                  <a:ea typeface="微软雅黑" panose="020B0503020204020204" charset="-122"/>
                </a:rPr>
                <a:t>贰</a:t>
              </a:r>
              <a:endParaRPr lang="zh-CN" altLang="en-US" sz="4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23" y="2910"/>
              <a:ext cx="532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  <a:endParaRPr lang="zh-CN" altLang="en-US" sz="28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2000" spc="3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TITLE HERE</a:t>
              </a:r>
              <a:endParaRPr lang="en-US" altLang="zh-CN" sz="2000" spc="3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40910" y="4168140"/>
            <a:ext cx="4564380" cy="1089660"/>
            <a:chOff x="7559" y="2705"/>
            <a:chExt cx="7188" cy="1716"/>
          </a:xfrm>
        </p:grpSpPr>
        <p:sp>
          <p:nvSpPr>
            <p:cNvPr id="30" name="菱形 29"/>
            <p:cNvSpPr/>
            <p:nvPr/>
          </p:nvSpPr>
          <p:spPr>
            <a:xfrm>
              <a:off x="7559" y="2705"/>
              <a:ext cx="1717" cy="1717"/>
            </a:xfrm>
            <a:prstGeom prst="diamond">
              <a:avLst/>
            </a:prstGeom>
            <a:solidFill>
              <a:srgbClr val="B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>
                  <a:latin typeface="微软雅黑" panose="020B0503020204020204" charset="-122"/>
                  <a:ea typeface="微软雅黑" panose="020B0503020204020204" charset="-122"/>
                </a:rPr>
                <a:t>叁</a:t>
              </a:r>
              <a:endParaRPr lang="zh-CN" altLang="en-US" sz="4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423" y="2910"/>
              <a:ext cx="532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  <a:endParaRPr lang="zh-CN" altLang="en-US" sz="28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2000" spc="3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TITLE HERE</a:t>
              </a:r>
              <a:endParaRPr lang="en-US" altLang="zh-CN" sz="2000" spc="3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880225" y="5340985"/>
            <a:ext cx="4564380" cy="1089660"/>
            <a:chOff x="7559" y="2705"/>
            <a:chExt cx="7188" cy="1716"/>
          </a:xfrm>
        </p:grpSpPr>
        <p:sp>
          <p:nvSpPr>
            <p:cNvPr id="33" name="菱形 32"/>
            <p:cNvSpPr/>
            <p:nvPr/>
          </p:nvSpPr>
          <p:spPr>
            <a:xfrm>
              <a:off x="7559" y="2705"/>
              <a:ext cx="1717" cy="1717"/>
            </a:xfrm>
            <a:prstGeom prst="diamond">
              <a:avLst/>
            </a:prstGeom>
            <a:solidFill>
              <a:srgbClr val="B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>
                  <a:latin typeface="微软雅黑" panose="020B0503020204020204" charset="-122"/>
                  <a:ea typeface="微软雅黑" panose="020B0503020204020204" charset="-122"/>
                </a:rPr>
                <a:t>肆</a:t>
              </a:r>
              <a:endParaRPr lang="zh-CN" altLang="en-US" sz="4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423" y="2910"/>
              <a:ext cx="532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  <a:endParaRPr lang="zh-CN" altLang="en-US" sz="28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2000" spc="3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TITLE HERE</a:t>
              </a:r>
              <a:endParaRPr lang="en-US" altLang="zh-CN" sz="2000" spc="3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4a890a362e2c871a6f6bf5894f7e2c5"/>
          <p:cNvPicPr>
            <a:picLocks noChangeAspect="1"/>
          </p:cNvPicPr>
          <p:nvPr/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2962275" y="2290445"/>
            <a:ext cx="6266815" cy="22764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1315" y="2290445"/>
            <a:ext cx="38487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</a:t>
            </a:r>
            <a:r>
              <a:rPr lang="zh-CN" altLang="en-US" sz="138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壹</a:t>
            </a:r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章</a:t>
            </a:r>
            <a:endParaRPr lang="zh-CN" altLang="en-US" sz="60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组合 11"/>
          <p:cNvGrpSpPr/>
          <p:nvPr/>
        </p:nvGrpSpPr>
        <p:grpSpPr>
          <a:xfrm>
            <a:off x="3986530" y="-710565"/>
            <a:ext cx="4218940" cy="6981190"/>
            <a:chOff x="6005" y="-1074"/>
            <a:chExt cx="6644" cy="10994"/>
          </a:xfrm>
        </p:grpSpPr>
        <p:pic>
          <p:nvPicPr>
            <p:cNvPr id="2" name="图片 1" descr="e7b0291702be908a153ff6e8ada3b94c"/>
            <p:cNvPicPr>
              <a:picLocks noChangeAspect="1"/>
            </p:cNvPicPr>
            <p:nvPr/>
          </p:nvPicPr>
          <p:blipFill>
            <a:blip r:embed="rId2">
              <a:lum bright="-6000" contrast="6000"/>
            </a:blip>
            <a:stretch>
              <a:fillRect/>
            </a:stretch>
          </p:blipFill>
          <p:spPr>
            <a:xfrm>
              <a:off x="6005" y="-1074"/>
              <a:ext cx="6644" cy="10994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8698" y="3025"/>
              <a:ext cx="1257" cy="340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4000">
                  <a:solidFill>
                    <a:schemeClr val="bg1"/>
                  </a:solidFill>
                  <a:latin typeface="华康海报体W12(P)" panose="040B0C00000000000000" charset="-122"/>
                  <a:ea typeface="华康海报体W12(P)" panose="040B0C00000000000000" charset="-122"/>
                </a:rPr>
                <a:t>第一题</a:t>
              </a:r>
              <a:endParaRPr lang="zh-CN" altLang="en-US" sz="4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02830" y="3010535"/>
            <a:ext cx="3973830" cy="1351280"/>
            <a:chOff x="5297" y="2847"/>
            <a:chExt cx="6258" cy="2128"/>
          </a:xfrm>
        </p:grpSpPr>
        <p:sp>
          <p:nvSpPr>
            <p:cNvPr id="4" name="文本框 3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97" y="2847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21055" y="3012440"/>
            <a:ext cx="3973830" cy="1320800"/>
            <a:chOff x="5297" y="2895"/>
            <a:chExt cx="6258" cy="2080"/>
          </a:xfrm>
        </p:grpSpPr>
        <p:sp>
          <p:nvSpPr>
            <p:cNvPr id="7" name="文本框 6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86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e0e73fc617c4ede1ffb1822c06e7c3ce"/>
          <p:cNvPicPr>
            <a:picLocks noChangeAspect="1"/>
          </p:cNvPicPr>
          <p:nvPr/>
        </p:nvPicPr>
        <p:blipFill>
          <a:blip r:embed="rId2">
            <a:lum bright="-12000" contrast="12000"/>
          </a:blip>
          <a:srcRect l="-14"/>
          <a:stretch>
            <a:fillRect/>
          </a:stretch>
        </p:blipFill>
        <p:spPr>
          <a:xfrm>
            <a:off x="-31115" y="-1189990"/>
            <a:ext cx="4598035" cy="80981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55520" y="4312920"/>
            <a:ext cx="18592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44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  <a:sym typeface="+mn-ea"/>
              </a:rPr>
              <a:t>第二题</a:t>
            </a:r>
            <a:endParaRPr lang="zh-CN" altLang="en-US" sz="44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87695" y="1421765"/>
            <a:ext cx="647700" cy="64770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>
                <a:latin typeface="雅坊美工12" panose="02010609000101010101" charset="0"/>
                <a:ea typeface="雅坊美工12" panose="02010609000101010101" charset="0"/>
              </a:rPr>
              <a:t>1</a:t>
            </a:r>
            <a:endParaRPr lang="en-US" altLang="zh-CN" sz="6000">
              <a:latin typeface="雅坊美工12" panose="02010609000101010101" charset="0"/>
              <a:ea typeface="雅坊美工12" panose="02010609000101010101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87695" y="3241675"/>
            <a:ext cx="647700" cy="64770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>
                <a:latin typeface="雅坊美工12" panose="02010609000101010101" charset="0"/>
                <a:ea typeface="雅坊美工12" panose="02010609000101010101" charset="0"/>
              </a:rPr>
              <a:t>2</a:t>
            </a:r>
            <a:endParaRPr lang="en-US" altLang="zh-CN" sz="6000">
              <a:latin typeface="雅坊美工12" panose="02010609000101010101" charset="0"/>
              <a:ea typeface="雅坊美工12" panose="02010609000101010101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87695" y="5128895"/>
            <a:ext cx="647700" cy="64770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000">
                <a:latin typeface="雅坊美工12" panose="02010609000101010101" charset="0"/>
                <a:ea typeface="雅坊美工12" panose="02010609000101010101" charset="0"/>
              </a:rPr>
              <a:t>3</a:t>
            </a:r>
            <a:endParaRPr lang="en-US" altLang="zh-CN" sz="60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480175" y="1226820"/>
            <a:ext cx="3973830" cy="1351280"/>
            <a:chOff x="5297" y="2847"/>
            <a:chExt cx="6258" cy="2128"/>
          </a:xfrm>
        </p:grpSpPr>
        <p:sp>
          <p:nvSpPr>
            <p:cNvPr id="24" name="文本框 23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297" y="2847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80175" y="2988945"/>
            <a:ext cx="3973830" cy="1351280"/>
            <a:chOff x="5297" y="2847"/>
            <a:chExt cx="6258" cy="2128"/>
          </a:xfrm>
        </p:grpSpPr>
        <p:sp>
          <p:nvSpPr>
            <p:cNvPr id="27" name="文本框 26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297" y="2847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80175" y="4912360"/>
            <a:ext cx="3973830" cy="1351280"/>
            <a:chOff x="5297" y="2847"/>
            <a:chExt cx="6258" cy="2128"/>
          </a:xfrm>
        </p:grpSpPr>
        <p:sp>
          <p:nvSpPr>
            <p:cNvPr id="30" name="文本框 29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297" y="2847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a4383dae49708a540ec55010b92ecf25"/>
          <p:cNvPicPr>
            <a:picLocks noChangeAspect="1"/>
          </p:cNvPicPr>
          <p:nvPr/>
        </p:nvPicPr>
        <p:blipFill>
          <a:blip r:embed="rId2">
            <a:lum bright="-18000" contrast="12000"/>
          </a:blip>
          <a:stretch>
            <a:fillRect/>
          </a:stretch>
        </p:blipFill>
        <p:spPr>
          <a:xfrm>
            <a:off x="7012940" y="-548640"/>
            <a:ext cx="3985895" cy="71158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905115" y="3147695"/>
            <a:ext cx="798195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第三题</a:t>
            </a:r>
            <a:endParaRPr lang="zh-CN" altLang="en-US" sz="40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741160" y="1180465"/>
            <a:ext cx="857885" cy="857885"/>
          </a:xfrm>
          <a:prstGeom prst="ellips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>
                <a:latin typeface="雅坊美工12" panose="02010609000101010101" charset="0"/>
                <a:ea typeface="雅坊美工12" panose="02010609000101010101" charset="0"/>
              </a:rPr>
              <a:t>1</a:t>
            </a:r>
            <a:endParaRPr lang="en-US" altLang="zh-CN" sz="7200">
              <a:latin typeface="雅坊美工12" panose="02010609000101010101" charset="0"/>
              <a:ea typeface="雅坊美工12" panose="02010609000101010101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499100" y="3147695"/>
            <a:ext cx="857885" cy="857885"/>
          </a:xfrm>
          <a:prstGeom prst="ellips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>
                <a:latin typeface="雅坊美工12" panose="02010609000101010101" charset="0"/>
                <a:ea typeface="雅坊美工12" panose="02010609000101010101" charset="0"/>
              </a:rPr>
              <a:t>2</a:t>
            </a:r>
            <a:endParaRPr lang="en-US" altLang="zh-CN" sz="7200">
              <a:latin typeface="雅坊美工12" panose="02010609000101010101" charset="0"/>
              <a:ea typeface="雅坊美工12" panose="02010609000101010101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106545" y="5059680"/>
            <a:ext cx="857885" cy="857885"/>
          </a:xfrm>
          <a:prstGeom prst="ellips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>
                <a:latin typeface="雅坊美工12" panose="02010609000101010101" charset="0"/>
                <a:ea typeface="雅坊美工12" panose="02010609000101010101" charset="0"/>
              </a:rPr>
              <a:t>3</a:t>
            </a:r>
            <a:endParaRPr lang="en-US" altLang="zh-CN" sz="72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649220" y="994410"/>
            <a:ext cx="3973830" cy="1320800"/>
            <a:chOff x="5297" y="2895"/>
            <a:chExt cx="6258" cy="2080"/>
          </a:xfrm>
        </p:grpSpPr>
        <p:sp>
          <p:nvSpPr>
            <p:cNvPr id="19" name="文本框 18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6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4920" y="3054985"/>
            <a:ext cx="3973830" cy="1320800"/>
            <a:chOff x="5297" y="2895"/>
            <a:chExt cx="6258" cy="2080"/>
          </a:xfrm>
        </p:grpSpPr>
        <p:sp>
          <p:nvSpPr>
            <p:cNvPr id="22" name="文本框 21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86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-251460" y="4873625"/>
            <a:ext cx="3973830" cy="1320800"/>
            <a:chOff x="5297" y="2895"/>
            <a:chExt cx="6258" cy="2080"/>
          </a:xfrm>
        </p:grpSpPr>
        <p:sp>
          <p:nvSpPr>
            <p:cNvPr id="25" name="文本框 24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86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4a890a362e2c871a6f6bf5894f7e2c5"/>
          <p:cNvPicPr>
            <a:picLocks noChangeAspect="1"/>
          </p:cNvPicPr>
          <p:nvPr/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2962275" y="2290445"/>
            <a:ext cx="6266815" cy="22764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1315" y="2290445"/>
            <a:ext cx="38487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</a:t>
            </a:r>
            <a:r>
              <a:rPr lang="zh-CN" altLang="en-US" sz="138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贰</a:t>
            </a:r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章</a:t>
            </a:r>
            <a:endParaRPr lang="zh-CN" altLang="en-US" sz="60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3409090a7952d5bd46dcfd5f32f098f"/>
          <p:cNvPicPr>
            <a:picLocks noChangeAspect="1"/>
          </p:cNvPicPr>
          <p:nvPr/>
        </p:nvPicPr>
        <p:blipFill>
          <a:blip r:embed="rId2"/>
          <a:srcRect l="53382" t="3011" b="73605"/>
          <a:stretch>
            <a:fillRect/>
          </a:stretch>
        </p:blipFill>
        <p:spPr>
          <a:xfrm>
            <a:off x="842010" y="3298190"/>
            <a:ext cx="3952240" cy="335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68015" y="3451225"/>
            <a:ext cx="859790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第四题</a:t>
            </a:r>
            <a:endParaRPr lang="zh-CN" altLang="en-US" sz="44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9745" y="1694180"/>
            <a:ext cx="895350" cy="895350"/>
          </a:xfrm>
          <a:prstGeom prst="rect">
            <a:avLst/>
          </a:prstGeom>
          <a:noFill/>
          <a:ln>
            <a:solidFill>
              <a:srgbClr val="B6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87390" y="1884680"/>
            <a:ext cx="895350" cy="89535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>
                <a:latin typeface="雅坊美工12" panose="02010609000101010101" charset="0"/>
                <a:ea typeface="雅坊美工12" panose="02010609000101010101" charset="0"/>
              </a:rPr>
              <a:t>1</a:t>
            </a:r>
            <a:endParaRPr lang="en-US" altLang="zh-CN" sz="6600">
              <a:latin typeface="雅坊美工12" panose="02010609000101010101" charset="0"/>
              <a:ea typeface="雅坊美工12" panose="02010609000101010101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4030" y="4284980"/>
            <a:ext cx="895350" cy="895350"/>
          </a:xfrm>
          <a:prstGeom prst="rect">
            <a:avLst/>
          </a:prstGeom>
          <a:noFill/>
          <a:ln>
            <a:solidFill>
              <a:srgbClr val="B6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87390" y="4475480"/>
            <a:ext cx="895350" cy="89535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>
                <a:latin typeface="雅坊美工12" panose="02010609000101010101" charset="0"/>
                <a:ea typeface="雅坊美工12" panose="02010609000101010101" charset="0"/>
              </a:rPr>
              <a:t>3</a:t>
            </a:r>
            <a:endParaRPr lang="en-US" altLang="zh-CN" sz="66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813550" y="1884680"/>
            <a:ext cx="2671445" cy="1720850"/>
            <a:chOff x="5297" y="2895"/>
            <a:chExt cx="4207" cy="2710"/>
          </a:xfrm>
        </p:grpSpPr>
        <p:sp>
          <p:nvSpPr>
            <p:cNvPr id="32" name="文本框 31"/>
            <p:cNvSpPr txBox="1"/>
            <p:nvPr/>
          </p:nvSpPr>
          <p:spPr>
            <a:xfrm>
              <a:off x="5297" y="3523"/>
              <a:ext cx="4207" cy="2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813550" y="4475480"/>
            <a:ext cx="2671445" cy="1720850"/>
            <a:chOff x="5297" y="2895"/>
            <a:chExt cx="4207" cy="2710"/>
          </a:xfrm>
        </p:grpSpPr>
        <p:sp>
          <p:nvSpPr>
            <p:cNvPr id="35" name="文本框 34"/>
            <p:cNvSpPr txBox="1"/>
            <p:nvPr/>
          </p:nvSpPr>
          <p:spPr>
            <a:xfrm>
              <a:off x="5297" y="3523"/>
              <a:ext cx="4207" cy="2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3409090a7952d5bd46dcfd5f32f098f"/>
          <p:cNvPicPr>
            <a:picLocks noChangeAspect="1"/>
          </p:cNvPicPr>
          <p:nvPr/>
        </p:nvPicPr>
        <p:blipFill>
          <a:blip r:embed="rId2"/>
          <a:srcRect l="48439" t="27249" r="4943" b="49367"/>
          <a:stretch>
            <a:fillRect/>
          </a:stretch>
        </p:blipFill>
        <p:spPr>
          <a:xfrm flipH="1">
            <a:off x="8242935" y="3514725"/>
            <a:ext cx="3952240" cy="335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632315" y="2181225"/>
            <a:ext cx="859790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第五题</a:t>
            </a:r>
            <a:endParaRPr lang="zh-CN" altLang="en-US" sz="44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4552315" y="1322705"/>
            <a:ext cx="1313180" cy="1313180"/>
          </a:xfrm>
          <a:prstGeom prst="diamond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8000">
                <a:latin typeface="雅坊美工12" panose="02010609000101010101" charset="0"/>
                <a:ea typeface="雅坊美工12" panose="02010609000101010101" charset="0"/>
              </a:rPr>
              <a:t>1</a:t>
            </a:r>
            <a:endParaRPr lang="en-US" altLang="zh-CN" sz="80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931535" y="1322705"/>
            <a:ext cx="2671445" cy="1720850"/>
            <a:chOff x="5297" y="2895"/>
            <a:chExt cx="4207" cy="2710"/>
          </a:xfrm>
        </p:grpSpPr>
        <p:sp>
          <p:nvSpPr>
            <p:cNvPr id="32" name="文本框 31"/>
            <p:cNvSpPr txBox="1"/>
            <p:nvPr/>
          </p:nvSpPr>
          <p:spPr>
            <a:xfrm>
              <a:off x="5297" y="3523"/>
              <a:ext cx="4207" cy="2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5" name="菱形 4"/>
          <p:cNvSpPr/>
          <p:nvPr/>
        </p:nvSpPr>
        <p:spPr>
          <a:xfrm>
            <a:off x="2590165" y="4084955"/>
            <a:ext cx="1313180" cy="1313180"/>
          </a:xfrm>
          <a:prstGeom prst="diamond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8000">
                <a:latin typeface="雅坊美工12" panose="02010609000101010101" charset="0"/>
                <a:ea typeface="雅坊美工12" panose="02010609000101010101" charset="0"/>
              </a:rPr>
              <a:t>2</a:t>
            </a:r>
            <a:endParaRPr lang="en-US" altLang="zh-CN" sz="80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69385" y="4084955"/>
            <a:ext cx="2671445" cy="1720850"/>
            <a:chOff x="5297" y="2895"/>
            <a:chExt cx="4207" cy="2710"/>
          </a:xfrm>
        </p:grpSpPr>
        <p:sp>
          <p:nvSpPr>
            <p:cNvPr id="9" name="文本框 8"/>
            <p:cNvSpPr txBox="1"/>
            <p:nvPr/>
          </p:nvSpPr>
          <p:spPr>
            <a:xfrm>
              <a:off x="5297" y="3523"/>
              <a:ext cx="4207" cy="2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3409090a7952d5bd46dcfd5f32f098f"/>
          <p:cNvPicPr>
            <a:picLocks noChangeAspect="1"/>
          </p:cNvPicPr>
          <p:nvPr/>
        </p:nvPicPr>
        <p:blipFill>
          <a:blip r:embed="rId2"/>
          <a:srcRect l="5326" t="71694" r="25533" b="3559"/>
          <a:stretch>
            <a:fillRect/>
          </a:stretch>
        </p:blipFill>
        <p:spPr>
          <a:xfrm flipH="1">
            <a:off x="19685" y="3154680"/>
            <a:ext cx="5861685" cy="35515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27295" y="5178425"/>
            <a:ext cx="2240280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54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  <a:sym typeface="+mn-ea"/>
              </a:rPr>
              <a:t>第六题</a:t>
            </a:r>
            <a:endParaRPr lang="zh-CN" altLang="en-US" sz="54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  <a:sym typeface="+mn-ea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4679950" y="3858260"/>
            <a:ext cx="762000" cy="762000"/>
          </a:xfrm>
          <a:prstGeom prst="triangl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4695825" y="2313940"/>
            <a:ext cx="762000" cy="762000"/>
          </a:xfrm>
          <a:prstGeom prst="triangl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4695825" y="769620"/>
            <a:ext cx="762000" cy="762000"/>
          </a:xfrm>
          <a:prstGeom prst="triangl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560695" y="597535"/>
            <a:ext cx="3955415" cy="1413510"/>
            <a:chOff x="5297" y="2895"/>
            <a:chExt cx="6229" cy="2226"/>
          </a:xfrm>
        </p:grpSpPr>
        <p:sp>
          <p:nvSpPr>
            <p:cNvPr id="32" name="文本框 31"/>
            <p:cNvSpPr txBox="1"/>
            <p:nvPr/>
          </p:nvSpPr>
          <p:spPr>
            <a:xfrm>
              <a:off x="5297" y="3523"/>
              <a:ext cx="6229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60695" y="2141855"/>
            <a:ext cx="3955415" cy="1413510"/>
            <a:chOff x="5297" y="2895"/>
            <a:chExt cx="6229" cy="2226"/>
          </a:xfrm>
        </p:grpSpPr>
        <p:sp>
          <p:nvSpPr>
            <p:cNvPr id="18" name="文本框 17"/>
            <p:cNvSpPr txBox="1"/>
            <p:nvPr/>
          </p:nvSpPr>
          <p:spPr>
            <a:xfrm>
              <a:off x="5297" y="3523"/>
              <a:ext cx="6229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60695" y="3686175"/>
            <a:ext cx="3955415" cy="1413510"/>
            <a:chOff x="5297" y="2895"/>
            <a:chExt cx="6229" cy="2226"/>
          </a:xfrm>
        </p:grpSpPr>
        <p:sp>
          <p:nvSpPr>
            <p:cNvPr id="21" name="文本框 20"/>
            <p:cNvSpPr txBox="1"/>
            <p:nvPr/>
          </p:nvSpPr>
          <p:spPr>
            <a:xfrm>
              <a:off x="5297" y="3523"/>
              <a:ext cx="6229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4a890a362e2c871a6f6bf5894f7e2c5"/>
          <p:cNvPicPr>
            <a:picLocks noChangeAspect="1"/>
          </p:cNvPicPr>
          <p:nvPr/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2962275" y="2290445"/>
            <a:ext cx="6266815" cy="22764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1315" y="2290445"/>
            <a:ext cx="38487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</a:t>
            </a:r>
            <a:r>
              <a:rPr lang="zh-CN" altLang="en-US" sz="138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叁</a:t>
            </a:r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章</a:t>
            </a:r>
            <a:endParaRPr lang="zh-CN" altLang="en-US" sz="60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2134235" y="928370"/>
            <a:ext cx="8284210" cy="5036820"/>
          </a:xfrm>
          <a:prstGeom prst="roundRect">
            <a:avLst/>
          </a:prstGeom>
          <a:noFill/>
          <a:ln>
            <a:solidFill>
              <a:srgbClr val="B6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42b9ed3cbff720748f66151b29d67d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090" y="3462020"/>
            <a:ext cx="4106545" cy="37731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594090" y="3567430"/>
            <a:ext cx="859790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第七题</a:t>
            </a:r>
            <a:endParaRPr lang="zh-CN" altLang="en-US" sz="44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56730" y="1268730"/>
            <a:ext cx="1386840" cy="4373880"/>
            <a:chOff x="7344" y="3665"/>
            <a:chExt cx="2184" cy="6888"/>
          </a:xfrm>
        </p:grpSpPr>
        <p:sp>
          <p:nvSpPr>
            <p:cNvPr id="5" name="文本框 4"/>
            <p:cNvSpPr txBox="1"/>
            <p:nvPr/>
          </p:nvSpPr>
          <p:spPr>
            <a:xfrm>
              <a:off x="7344" y="3665"/>
              <a:ext cx="1596" cy="688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804" y="3665"/>
              <a:ext cx="724" cy="345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69890" y="1268095"/>
            <a:ext cx="1386840" cy="4373880"/>
            <a:chOff x="7344" y="3665"/>
            <a:chExt cx="2184" cy="6888"/>
          </a:xfrm>
        </p:grpSpPr>
        <p:sp>
          <p:nvSpPr>
            <p:cNvPr id="15" name="文本框 14"/>
            <p:cNvSpPr txBox="1"/>
            <p:nvPr/>
          </p:nvSpPr>
          <p:spPr>
            <a:xfrm>
              <a:off x="7344" y="3665"/>
              <a:ext cx="1596" cy="688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804" y="3665"/>
              <a:ext cx="724" cy="345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83050" y="1268730"/>
            <a:ext cx="1386840" cy="4462780"/>
            <a:chOff x="7344" y="3665"/>
            <a:chExt cx="2184" cy="7028"/>
          </a:xfrm>
        </p:grpSpPr>
        <p:sp>
          <p:nvSpPr>
            <p:cNvPr id="18" name="文本框 17"/>
            <p:cNvSpPr txBox="1"/>
            <p:nvPr/>
          </p:nvSpPr>
          <p:spPr>
            <a:xfrm>
              <a:off x="7344" y="3665"/>
              <a:ext cx="1596" cy="702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804" y="3665"/>
              <a:ext cx="724" cy="345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96210" y="1268095"/>
            <a:ext cx="1386840" cy="4373880"/>
            <a:chOff x="7344" y="3665"/>
            <a:chExt cx="2184" cy="6888"/>
          </a:xfrm>
        </p:grpSpPr>
        <p:sp>
          <p:nvSpPr>
            <p:cNvPr id="21" name="文本框 20"/>
            <p:cNvSpPr txBox="1"/>
            <p:nvPr/>
          </p:nvSpPr>
          <p:spPr>
            <a:xfrm>
              <a:off x="7344" y="3665"/>
              <a:ext cx="1596" cy="688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804" y="3665"/>
              <a:ext cx="724" cy="345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圆角矩形 8"/>
          <p:cNvSpPr/>
          <p:nvPr/>
        </p:nvSpPr>
        <p:spPr>
          <a:xfrm>
            <a:off x="2134235" y="928370"/>
            <a:ext cx="8284210" cy="5036820"/>
          </a:xfrm>
          <a:prstGeom prst="roundRect">
            <a:avLst/>
          </a:prstGeom>
          <a:noFill/>
          <a:ln>
            <a:solidFill>
              <a:srgbClr val="B6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86a29b9fada9da972901b27ae8981d68"/>
          <p:cNvPicPr>
            <a:picLocks noChangeAspect="1"/>
          </p:cNvPicPr>
          <p:nvPr/>
        </p:nvPicPr>
        <p:blipFill>
          <a:blip r:embed="rId2">
            <a:lum contrast="12000"/>
          </a:blip>
          <a:stretch>
            <a:fillRect/>
          </a:stretch>
        </p:blipFill>
        <p:spPr>
          <a:xfrm flipH="1">
            <a:off x="272415" y="3767455"/>
            <a:ext cx="3743960" cy="31877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83230" y="3667760"/>
            <a:ext cx="859790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第八题</a:t>
            </a:r>
            <a:endParaRPr lang="zh-CN" altLang="en-US" sz="44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464050" y="1174750"/>
            <a:ext cx="3955415" cy="1413510"/>
            <a:chOff x="5297" y="2895"/>
            <a:chExt cx="6229" cy="2226"/>
          </a:xfrm>
        </p:grpSpPr>
        <p:sp>
          <p:nvSpPr>
            <p:cNvPr id="32" name="文本框 31"/>
            <p:cNvSpPr txBox="1"/>
            <p:nvPr/>
          </p:nvSpPr>
          <p:spPr>
            <a:xfrm>
              <a:off x="5297" y="3523"/>
              <a:ext cx="6229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64050" y="2894330"/>
            <a:ext cx="3955415" cy="1413510"/>
            <a:chOff x="5297" y="2895"/>
            <a:chExt cx="6229" cy="2226"/>
          </a:xfrm>
        </p:grpSpPr>
        <p:sp>
          <p:nvSpPr>
            <p:cNvPr id="16" name="文本框 15"/>
            <p:cNvSpPr txBox="1"/>
            <p:nvPr/>
          </p:nvSpPr>
          <p:spPr>
            <a:xfrm>
              <a:off x="5297" y="3523"/>
              <a:ext cx="6229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64050" y="4610100"/>
            <a:ext cx="3955415" cy="1413510"/>
            <a:chOff x="5297" y="2895"/>
            <a:chExt cx="6229" cy="2226"/>
          </a:xfrm>
        </p:grpSpPr>
        <p:sp>
          <p:nvSpPr>
            <p:cNvPr id="20" name="文本框 19"/>
            <p:cNvSpPr txBox="1"/>
            <p:nvPr/>
          </p:nvSpPr>
          <p:spPr>
            <a:xfrm>
              <a:off x="5297" y="3523"/>
              <a:ext cx="6229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20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20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9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" name="圆角矩形 2"/>
          <p:cNvSpPr/>
          <p:nvPr/>
        </p:nvSpPr>
        <p:spPr>
          <a:xfrm>
            <a:off x="2134235" y="928370"/>
            <a:ext cx="8284210" cy="5036820"/>
          </a:xfrm>
          <a:prstGeom prst="roundRect">
            <a:avLst/>
          </a:prstGeom>
          <a:noFill/>
          <a:ln>
            <a:solidFill>
              <a:srgbClr val="B6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42b9ed3cbff720748f66151b29d67d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090" y="3462020"/>
            <a:ext cx="4106545" cy="3773170"/>
          </a:xfrm>
          <a:prstGeom prst="rect">
            <a:avLst/>
          </a:prstGeom>
        </p:spPr>
      </p:pic>
      <p:pic>
        <p:nvPicPr>
          <p:cNvPr id="13" name="图片 12" descr="86a29b9fada9da972901b27ae8981d68"/>
          <p:cNvPicPr>
            <a:picLocks noChangeAspect="1"/>
          </p:cNvPicPr>
          <p:nvPr/>
        </p:nvPicPr>
        <p:blipFill>
          <a:blip r:embed="rId3">
            <a:lum contrast="12000"/>
          </a:blip>
          <a:stretch>
            <a:fillRect/>
          </a:stretch>
        </p:blipFill>
        <p:spPr>
          <a:xfrm flipH="1">
            <a:off x="272415" y="3767455"/>
            <a:ext cx="3743960" cy="3187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27600" y="4858385"/>
            <a:ext cx="269748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6600">
                <a:solidFill>
                  <a:srgbClr val="B60000"/>
                </a:solidFill>
                <a:latin typeface="华康海报体W12(P)" panose="040B0C00000000000000" charset="-122"/>
                <a:ea typeface="华康海报体W12(P)" panose="040B0C00000000000000" charset="-122"/>
                <a:sym typeface="+mn-ea"/>
              </a:rPr>
              <a:t>第八题</a:t>
            </a:r>
            <a:endParaRPr lang="zh-CN" altLang="en-US" sz="6600">
              <a:solidFill>
                <a:srgbClr val="B60000"/>
              </a:solidFill>
              <a:latin typeface="华康海报体W12(P)" panose="040B0C00000000000000" charset="-122"/>
              <a:ea typeface="华康海报体W12(P)" panose="040B0C00000000000000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32760" y="1576705"/>
            <a:ext cx="459740" cy="45974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>
                <a:latin typeface="雅坊美工12" panose="02010609000101010101" charset="0"/>
                <a:ea typeface="雅坊美工12" panose="02010609000101010101" charset="0"/>
              </a:rPr>
              <a:t>1</a:t>
            </a:r>
            <a:endParaRPr lang="en-US" altLang="zh-CN" sz="44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73780" y="1330960"/>
            <a:ext cx="2963545" cy="1198245"/>
            <a:chOff x="4592" y="2943"/>
            <a:chExt cx="4667" cy="1887"/>
          </a:xfrm>
        </p:grpSpPr>
        <p:sp>
          <p:nvSpPr>
            <p:cNvPr id="24" name="文本框 23"/>
            <p:cNvSpPr txBox="1"/>
            <p:nvPr/>
          </p:nvSpPr>
          <p:spPr>
            <a:xfrm>
              <a:off x="4592" y="3523"/>
              <a:ext cx="4667" cy="13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16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16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92" y="2943"/>
              <a:ext cx="244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032760" y="3216275"/>
            <a:ext cx="459740" cy="45974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>
                <a:latin typeface="雅坊美工12" panose="02010609000101010101" charset="0"/>
                <a:ea typeface="雅坊美工12" panose="02010609000101010101" charset="0"/>
              </a:rPr>
              <a:t>2</a:t>
            </a:r>
            <a:endParaRPr lang="en-US" altLang="zh-CN" sz="44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73780" y="2970530"/>
            <a:ext cx="2963545" cy="1198245"/>
            <a:chOff x="4592" y="2943"/>
            <a:chExt cx="4667" cy="1887"/>
          </a:xfrm>
        </p:grpSpPr>
        <p:sp>
          <p:nvSpPr>
            <p:cNvPr id="12" name="文本框 11"/>
            <p:cNvSpPr txBox="1"/>
            <p:nvPr/>
          </p:nvSpPr>
          <p:spPr>
            <a:xfrm>
              <a:off x="4592" y="3523"/>
              <a:ext cx="4667" cy="13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16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16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592" y="2943"/>
              <a:ext cx="244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409690" y="1576705"/>
            <a:ext cx="459740" cy="45974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>
                <a:latin typeface="雅坊美工12" panose="02010609000101010101" charset="0"/>
                <a:ea typeface="雅坊美工12" panose="02010609000101010101" charset="0"/>
              </a:rPr>
              <a:t>3</a:t>
            </a:r>
            <a:endParaRPr lang="en-US" altLang="zh-CN" sz="44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950710" y="1330960"/>
            <a:ext cx="2963545" cy="1198245"/>
            <a:chOff x="4592" y="2943"/>
            <a:chExt cx="4667" cy="1887"/>
          </a:xfrm>
        </p:grpSpPr>
        <p:sp>
          <p:nvSpPr>
            <p:cNvPr id="17" name="文本框 16"/>
            <p:cNvSpPr txBox="1"/>
            <p:nvPr/>
          </p:nvSpPr>
          <p:spPr>
            <a:xfrm>
              <a:off x="4592" y="3523"/>
              <a:ext cx="4667" cy="13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16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16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592" y="2943"/>
              <a:ext cx="244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6409690" y="3216275"/>
            <a:ext cx="459740" cy="459740"/>
          </a:xfrm>
          <a:prstGeom prst="rect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>
                <a:latin typeface="雅坊美工12" panose="02010609000101010101" charset="0"/>
                <a:ea typeface="雅坊美工12" panose="02010609000101010101" charset="0"/>
              </a:rPr>
              <a:t>4</a:t>
            </a:r>
            <a:endParaRPr lang="en-US" altLang="zh-CN" sz="44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50710" y="2970530"/>
            <a:ext cx="2963545" cy="1198245"/>
            <a:chOff x="4592" y="2943"/>
            <a:chExt cx="4667" cy="1887"/>
          </a:xfrm>
        </p:grpSpPr>
        <p:sp>
          <p:nvSpPr>
            <p:cNvPr id="21" name="文本框 20"/>
            <p:cNvSpPr txBox="1"/>
            <p:nvPr/>
          </p:nvSpPr>
          <p:spPr>
            <a:xfrm>
              <a:off x="4592" y="3523"/>
              <a:ext cx="4667" cy="13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sz="1600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sz="1600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592" y="2943"/>
              <a:ext cx="244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74a890a362e2c871a6f6bf5894f7e2c5"/>
          <p:cNvPicPr>
            <a:picLocks noChangeAspect="1"/>
          </p:cNvPicPr>
          <p:nvPr/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2962275" y="2290445"/>
            <a:ext cx="6266815" cy="22764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71315" y="2290445"/>
            <a:ext cx="38487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</a:t>
            </a:r>
            <a:r>
              <a:rPr lang="zh-CN" altLang="en-US" sz="138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肆</a:t>
            </a:r>
            <a:r>
              <a:rPr lang="zh-CN" altLang="en-US" sz="60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章</a:t>
            </a:r>
            <a:endParaRPr lang="zh-CN" altLang="en-US" sz="60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35b811dc1744385e35f31ede172191be"/>
          <p:cNvPicPr>
            <a:picLocks noChangeAspect="1"/>
          </p:cNvPicPr>
          <p:nvPr/>
        </p:nvPicPr>
        <p:blipFill>
          <a:blip r:embed="rId2">
            <a:lum bright="-6000" contrast="6000"/>
          </a:blip>
          <a:stretch>
            <a:fillRect/>
          </a:stretch>
        </p:blipFill>
        <p:spPr>
          <a:xfrm>
            <a:off x="5543550" y="-385445"/>
            <a:ext cx="1104900" cy="38760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666105" y="709295"/>
            <a:ext cx="859790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第九题</a:t>
            </a:r>
            <a:endParaRPr lang="zh-CN" altLang="en-US" sz="44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143115" y="2837815"/>
            <a:ext cx="3973830" cy="1351280"/>
            <a:chOff x="5297" y="2847"/>
            <a:chExt cx="6258" cy="2128"/>
          </a:xfrm>
        </p:grpSpPr>
        <p:sp>
          <p:nvSpPr>
            <p:cNvPr id="4" name="文本框 3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97" y="2847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43115" y="4529455"/>
            <a:ext cx="3973830" cy="1351280"/>
            <a:chOff x="5297" y="2847"/>
            <a:chExt cx="6258" cy="2128"/>
          </a:xfrm>
        </p:grpSpPr>
        <p:sp>
          <p:nvSpPr>
            <p:cNvPr id="5" name="文本框 4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297" y="2847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37590" y="2868295"/>
            <a:ext cx="3973830" cy="1320800"/>
            <a:chOff x="5297" y="2895"/>
            <a:chExt cx="6258" cy="2080"/>
          </a:xfrm>
        </p:grpSpPr>
        <p:sp>
          <p:nvSpPr>
            <p:cNvPr id="13" name="文本框 12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86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37590" y="4559935"/>
            <a:ext cx="3973830" cy="1320800"/>
            <a:chOff x="5297" y="2895"/>
            <a:chExt cx="6258" cy="2080"/>
          </a:xfrm>
        </p:grpSpPr>
        <p:sp>
          <p:nvSpPr>
            <p:cNvPr id="16" name="文本框 15"/>
            <p:cNvSpPr txBox="1"/>
            <p:nvPr/>
          </p:nvSpPr>
          <p:spPr>
            <a:xfrm>
              <a:off x="5297" y="3523"/>
              <a:ext cx="6258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867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35b811dc1744385e35f31ede172191be"/>
          <p:cNvPicPr>
            <a:picLocks noChangeAspect="1"/>
          </p:cNvPicPr>
          <p:nvPr/>
        </p:nvPicPr>
        <p:blipFill>
          <a:blip r:embed="rId2">
            <a:lum bright="-6000" contrast="6000"/>
          </a:blip>
          <a:stretch>
            <a:fillRect/>
          </a:stretch>
        </p:blipFill>
        <p:spPr>
          <a:xfrm>
            <a:off x="5543550" y="-385445"/>
            <a:ext cx="1104900" cy="38760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666105" y="709295"/>
            <a:ext cx="859790" cy="2164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第十题</a:t>
            </a:r>
            <a:endParaRPr lang="zh-CN" altLang="en-US" sz="44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44015" y="4588510"/>
            <a:ext cx="8649335" cy="1782445"/>
            <a:chOff x="6252" y="5604"/>
            <a:chExt cx="13621" cy="2807"/>
          </a:xfrm>
        </p:grpSpPr>
        <p:sp>
          <p:nvSpPr>
            <p:cNvPr id="13" name="文本框 12"/>
            <p:cNvSpPr txBox="1"/>
            <p:nvPr/>
          </p:nvSpPr>
          <p:spPr>
            <a:xfrm>
              <a:off x="6252" y="6523"/>
              <a:ext cx="13621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pPr algn="ct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pPr algn="ctr"/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199" y="5604"/>
              <a:ext cx="412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 sz="32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32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35b811dc1744385e35f31ede172191be"/>
          <p:cNvPicPr>
            <a:picLocks noChangeAspect="1"/>
          </p:cNvPicPr>
          <p:nvPr/>
        </p:nvPicPr>
        <p:blipFill>
          <a:blip r:embed="rId2">
            <a:lum bright="-6000" contrast="6000"/>
          </a:blip>
          <a:stretch>
            <a:fillRect/>
          </a:stretch>
        </p:blipFill>
        <p:spPr>
          <a:xfrm>
            <a:off x="5543550" y="-385445"/>
            <a:ext cx="1104900" cy="38760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666105" y="709295"/>
            <a:ext cx="859790" cy="29571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>
                <a:solidFill>
                  <a:schemeClr val="bg1"/>
                </a:solidFill>
                <a:latin typeface="华康海报体W12(P)" panose="040B0C00000000000000" charset="-122"/>
                <a:ea typeface="华康海报体W12(P)" panose="040B0C00000000000000" charset="-122"/>
              </a:rPr>
              <a:t>第十一题</a:t>
            </a:r>
            <a:endParaRPr lang="zh-CN" altLang="en-US" sz="4400">
              <a:solidFill>
                <a:schemeClr val="bg1"/>
              </a:solidFill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802255" y="2031365"/>
            <a:ext cx="857885" cy="857885"/>
          </a:xfrm>
          <a:prstGeom prst="ellips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>
                <a:latin typeface="雅坊美工12" panose="02010609000101010101" charset="0"/>
                <a:ea typeface="雅坊美工12" panose="02010609000101010101" charset="0"/>
              </a:rPr>
              <a:t>1</a:t>
            </a:r>
            <a:endParaRPr lang="en-US" altLang="zh-CN" sz="7200">
              <a:latin typeface="雅坊美工12" panose="02010609000101010101" charset="0"/>
              <a:ea typeface="雅坊美工12" panose="02010609000101010101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862060" y="2031365"/>
            <a:ext cx="857885" cy="857885"/>
          </a:xfrm>
          <a:prstGeom prst="ellipse">
            <a:avLst/>
          </a:prstGeom>
          <a:solidFill>
            <a:srgbClr val="B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>
                <a:latin typeface="雅坊美工12" panose="02010609000101010101" charset="0"/>
                <a:ea typeface="雅坊美工12" panose="02010609000101010101" charset="0"/>
              </a:rPr>
              <a:t>2</a:t>
            </a:r>
            <a:endParaRPr lang="en-US" altLang="zh-CN" sz="7200">
              <a:latin typeface="雅坊美工12" panose="02010609000101010101" charset="0"/>
              <a:ea typeface="雅坊美工12" panose="02010609000101010101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004175" y="3401695"/>
            <a:ext cx="2573020" cy="2983230"/>
            <a:chOff x="5671" y="2895"/>
            <a:chExt cx="4052" cy="4698"/>
          </a:xfrm>
        </p:grpSpPr>
        <p:sp>
          <p:nvSpPr>
            <p:cNvPr id="21" name="文本框 20"/>
            <p:cNvSpPr txBox="1"/>
            <p:nvPr/>
          </p:nvSpPr>
          <p:spPr>
            <a:xfrm>
              <a:off x="5671" y="3523"/>
              <a:ext cx="4052" cy="40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54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45005" y="3401695"/>
            <a:ext cx="2573020" cy="2983230"/>
            <a:chOff x="5671" y="2895"/>
            <a:chExt cx="4052" cy="4698"/>
          </a:xfrm>
        </p:grpSpPr>
        <p:sp>
          <p:nvSpPr>
            <p:cNvPr id="24" name="文本框 23"/>
            <p:cNvSpPr txBox="1"/>
            <p:nvPr/>
          </p:nvSpPr>
          <p:spPr>
            <a:xfrm>
              <a:off x="5671" y="3523"/>
              <a:ext cx="4052" cy="40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dirty="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管理资源吧PPT致力于专业工作汇报、商务演示、课件演示等PPT模板免费下载。管理资源吧PPT致力于专业工作汇报、商务演示、课件演示等PPT模板免费下载。</a:t>
              </a:r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en-US" altLang="zh-CN" dirty="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354" y="2895"/>
              <a:ext cx="2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000">
                  <a:solidFill>
                    <a:srgbClr val="B6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在此输入内容</a:t>
              </a:r>
              <a:endParaRPr lang="zh-CN" altLang="en-US" sz="2000">
                <a:solidFill>
                  <a:srgbClr val="B6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30480" y="-26670"/>
            <a:ext cx="12312650" cy="4110990"/>
            <a:chOff x="-48" y="-42"/>
            <a:chExt cx="19390" cy="6474"/>
          </a:xfrm>
        </p:grpSpPr>
        <p:pic>
          <p:nvPicPr>
            <p:cNvPr id="6" name="图片 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组合 13"/>
          <p:cNvGrpSpPr/>
          <p:nvPr/>
        </p:nvGrpSpPr>
        <p:grpSpPr>
          <a:xfrm>
            <a:off x="96520" y="100330"/>
            <a:ext cx="12312650" cy="4110990"/>
            <a:chOff x="-48" y="-42"/>
            <a:chExt cx="19390" cy="6474"/>
          </a:xfrm>
        </p:grpSpPr>
        <p:pic>
          <p:nvPicPr>
            <p:cNvPr id="15" name="图片 14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t="8171" r="46099" b="28923"/>
            <a:stretch>
              <a:fillRect/>
            </a:stretch>
          </p:blipFill>
          <p:spPr>
            <a:xfrm>
              <a:off x="-48" y="-42"/>
              <a:ext cx="554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 descr="qerydth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68367" t="8171" r="-1282" b="28923"/>
            <a:stretch>
              <a:fillRect/>
            </a:stretch>
          </p:blipFill>
          <p:spPr>
            <a:xfrm>
              <a:off x="15954" y="-42"/>
              <a:ext cx="3388" cy="64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图片 1" descr="fe8c4f9323e45c4dd4d3b176b7bb9c58"/>
          <p:cNvPicPr>
            <a:picLocks noChangeAspect="1"/>
          </p:cNvPicPr>
          <p:nvPr/>
        </p:nvPicPr>
        <p:blipFill>
          <a:blip r:embed="rId2">
            <a:lum bright="-6000"/>
          </a:blip>
          <a:srcRect t="61208"/>
          <a:stretch>
            <a:fillRect/>
          </a:stretch>
        </p:blipFill>
        <p:spPr>
          <a:xfrm>
            <a:off x="635" y="2130425"/>
            <a:ext cx="12190730" cy="472884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396105" y="1882775"/>
            <a:ext cx="561530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tabLst>
                <a:tab pos="537210" algn="l"/>
              </a:tabLst>
            </a:pPr>
            <a:r>
              <a:rPr lang="zh-CN" altLang="en-US" sz="8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(P)" panose="040B0C00000000000000" charset="-122"/>
                <a:ea typeface="华康海报体W12(P)" panose="040B0C00000000000000" charset="-122"/>
              </a:rPr>
              <a:t>谢谢观看</a:t>
            </a:r>
            <a:endParaRPr lang="zh-CN" altLang="en-US" sz="88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(P)" panose="040B0C00000000000000" charset="-122"/>
              <a:ea typeface="华康海报体W12(P)" panose="040B0C00000000000000" charset="-122"/>
            </a:endParaRPr>
          </a:p>
        </p:txBody>
      </p:sp>
      <p:pic>
        <p:nvPicPr>
          <p:cNvPr id="20" name="图片 19" descr="c9be83a61ad3e94f4d5e1a44d1308f4e"/>
          <p:cNvPicPr>
            <a:picLocks noChangeAspect="1"/>
          </p:cNvPicPr>
          <p:nvPr/>
        </p:nvPicPr>
        <p:blipFill>
          <a:blip r:embed="rId3">
            <a:lum bright="-12000" contrast="6000"/>
          </a:blip>
          <a:stretch>
            <a:fillRect/>
          </a:stretch>
        </p:blipFill>
        <p:spPr>
          <a:xfrm>
            <a:off x="2645410" y="442595"/>
            <a:ext cx="4394200" cy="20935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文本框 20"/>
          <p:cNvSpPr txBox="1"/>
          <p:nvPr/>
        </p:nvSpPr>
        <p:spPr>
          <a:xfrm>
            <a:off x="5721985" y="1581150"/>
            <a:ext cx="31737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High quality PPT production, </a:t>
            </a:r>
            <a:endParaRPr lang="zh-CN" altLang="en-US"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ctr"/>
            <a:r>
              <a:rPr lang="en-US" altLang="zh-CN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dabao</a:t>
            </a:r>
            <a:r>
              <a:rPr lang="zh-CN" altLang="en-US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devotion and dedicati</a:t>
            </a:r>
            <a:r>
              <a:rPr lang="en-US" altLang="zh-CN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on</a:t>
            </a:r>
            <a:r>
              <a:rPr lang="zh-CN" altLang="en-US"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on</a:t>
            </a:r>
            <a:endParaRPr lang="zh-CN" altLang="en-US"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94755" y="1197610"/>
            <a:ext cx="2028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B60000"/>
                </a:solidFill>
                <a:latin typeface="雅坊美工12" panose="02010609000101010101" charset="0"/>
                <a:ea typeface="雅坊美工12" panose="02010609000101010101" charset="0"/>
              </a:rPr>
              <a:t>2018</a:t>
            </a:r>
            <a:endParaRPr lang="en-US" altLang="zh-CN" sz="3200">
              <a:solidFill>
                <a:srgbClr val="B60000"/>
              </a:solidFill>
              <a:latin typeface="雅坊美工12" panose="02010609000101010101" charset="0"/>
              <a:ea typeface="雅坊美工12" panose="02010609000101010101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1881</Words>
  <Application>WPS 演示</Application>
  <PresentationFormat>宽屏</PresentationFormat>
  <Paragraphs>242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华康海报体W12(P)</vt:lpstr>
      <vt:lpstr>微软雅黑</vt:lpstr>
      <vt:lpstr>雅坊美工12</vt:lpstr>
      <vt:lpstr>Segoe Print</vt:lpstr>
      <vt:lpstr>Arial Unicode MS</vt:lpstr>
      <vt:lpstr>Calibri Light</vt:lpstr>
      <vt:lpstr>Calibri</vt:lpstr>
      <vt:lpstr>方正姚体</vt:lpstr>
      <vt:lpstr>方正康体_GBK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龙雨鑫</dc:creator>
  <cp:lastModifiedBy>守护灬星之痕</cp:lastModifiedBy>
  <cp:revision>7</cp:revision>
  <dcterms:created xsi:type="dcterms:W3CDTF">2015-05-05T08:02:00Z</dcterms:created>
  <dcterms:modified xsi:type="dcterms:W3CDTF">2018-02-28T09:02:35Z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