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37" r:id="rId3"/>
    <p:sldId id="290" r:id="rId5"/>
    <p:sldId id="313" r:id="rId6"/>
    <p:sldId id="306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51" r:id="rId20"/>
    <p:sldId id="352" r:id="rId21"/>
    <p:sldId id="259" r:id="rId22"/>
  </p:sldIdLst>
  <p:sldSz cx="9144000" cy="5143500" type="screen16x9"/>
  <p:notesSz cx="6858000" cy="9144000"/>
  <p:defaultTextStyle>
    <a:defPPr>
      <a:defRPr lang="zh-CN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  <a:srgbClr val="FFF189"/>
    <a:srgbClr val="FFEC6A"/>
    <a:srgbClr val="FDFAEC"/>
    <a:srgbClr val="F8EFDF"/>
    <a:srgbClr val="D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49" d="100"/>
          <a:sy n="149" d="100"/>
        </p:scale>
        <p:origin x="54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5" d="100"/>
        <a:sy n="9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CF1251B7-B37F-4A5D-B817-E5BED3708BDE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45351F9E-C897-474C-9D98-73417ED4BCC4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51F9E-C897-474C-9D98-73417ED4B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51F9E-C897-474C-9D98-73417ED4B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51F9E-C897-474C-9D98-73417ED4B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51F9E-C897-474C-9D98-73417ED4B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51F9E-C897-474C-9D98-73417ED4B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51F9E-C897-474C-9D98-73417ED4B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51F9E-C897-474C-9D98-73417ED4B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51F9E-C897-474C-9D98-73417ED4B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51F9E-C897-474C-9D98-73417ED4B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51F9E-C897-474C-9D98-73417ED4B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51F9E-C897-474C-9D98-73417ED4B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51F9E-C897-474C-9D98-73417ED4B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51F9E-C897-474C-9D98-73417ED4B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51F9E-C897-474C-9D98-73417ED4B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51F9E-C897-474C-9D98-73417ED4B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51F9E-C897-474C-9D98-73417ED4B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51F9E-C897-474C-9D98-73417ED4B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51F9E-C897-474C-9D98-73417ED4B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51F9E-C897-474C-9D98-73417ED4B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容与标题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 userDrawn="1"/>
        </p:nvSpPr>
        <p:spPr bwMode="auto">
          <a:xfrm>
            <a:off x="0" y="454025"/>
            <a:ext cx="9144000" cy="45847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pic>
        <p:nvPicPr>
          <p:cNvPr id="3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54025"/>
            <a:ext cx="9144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4849813"/>
            <a:ext cx="91440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内容与标题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 userDrawn="1"/>
        </p:nvSpPr>
        <p:spPr bwMode="auto">
          <a:xfrm>
            <a:off x="0" y="179388"/>
            <a:ext cx="9144000" cy="480536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pic>
        <p:nvPicPr>
          <p:cNvPr id="3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179388"/>
            <a:ext cx="914400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4794250"/>
            <a:ext cx="91440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内容与标题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 userDrawn="1"/>
        </p:nvSpPr>
        <p:spPr bwMode="auto">
          <a:xfrm>
            <a:off x="0" y="179388"/>
            <a:ext cx="9144000" cy="496411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pic>
        <p:nvPicPr>
          <p:cNvPr id="3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179388"/>
            <a:ext cx="914400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2367C74-5D26-41E4-AFE5-62D37A3196C4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DDAFA29-B8D7-46A6-B2AD-2EAFFBBAA964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Lao UI" panose="020B0502040204020203" pitchFamily="34" charset="0"/>
          <a:ea typeface="微软雅黑" panose="020B0503020204020204" pitchFamily="34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Lao UI" panose="020B0502040204020203" pitchFamily="34" charset="0"/>
          <a:ea typeface="微软雅黑" panose="020B0503020204020204" pitchFamily="34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Lao UI" panose="020B0502040204020203" pitchFamily="34" charset="0"/>
          <a:ea typeface="微软雅黑" panose="020B0503020204020204" pitchFamily="34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Lao UI" panose="020B0502040204020203" pitchFamily="34" charset="0"/>
          <a:ea typeface="微软雅黑" panose="020B0503020204020204" pitchFamily="34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Lao UI" panose="020B0502040204020203" pitchFamily="34" charset="0"/>
          <a:ea typeface="微软雅黑" panose="020B0503020204020204" pitchFamily="34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Lao UI" panose="020B0502040204020203" pitchFamily="34" charset="0"/>
          <a:ea typeface="微软雅黑" panose="020B0503020204020204" pitchFamily="34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Lao UI" panose="020B0502040204020203" pitchFamily="34" charset="0"/>
          <a:ea typeface="微软雅黑" panose="020B0503020204020204" pitchFamily="34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Lao UI" panose="020B0502040204020203" pitchFamily="34" charset="0"/>
          <a:ea typeface="微软雅黑" panose="020B0503020204020204" pitchFamily="34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0" Type="http://schemas.openxmlformats.org/officeDocument/2006/relationships/notesSlide" Target="../notesSlides/notesSlide19.xml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287" y="2979792"/>
            <a:ext cx="2561359" cy="2561359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752014" y="690937"/>
            <a:ext cx="5376081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8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闹元宵</a:t>
            </a:r>
            <a:endParaRPr lang="zh-CN" altLang="en-US" sz="88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1691923" y="2059666"/>
            <a:ext cx="5360085" cy="55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200" spc="3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元宵节主题班会习俗介绍</a:t>
            </a:r>
            <a:endParaRPr lang="en-US" altLang="zh-CN" sz="2200" spc="3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21" name="文本框 28"/>
          <p:cNvSpPr txBox="1">
            <a:spLocks noChangeArrowheads="1"/>
          </p:cNvSpPr>
          <p:nvPr/>
        </p:nvSpPr>
        <p:spPr bwMode="auto">
          <a:xfrm>
            <a:off x="4028476" y="3106106"/>
            <a:ext cx="20637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20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五年级一班</a:t>
            </a:r>
            <a:endParaRPr lang="zh-CN" altLang="en-US" sz="20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22" name="文本框 29"/>
          <p:cNvSpPr txBox="1">
            <a:spLocks noChangeArrowheads="1"/>
          </p:cNvSpPr>
          <p:nvPr/>
        </p:nvSpPr>
        <p:spPr bwMode="auto">
          <a:xfrm>
            <a:off x="2740360" y="3106106"/>
            <a:ext cx="1760537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20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Tmm</a:t>
            </a:r>
            <a:r>
              <a:rPr lang="zh-CN" altLang="en-US" sz="20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老师</a:t>
            </a:r>
            <a:endParaRPr lang="zh-CN" altLang="en-US" sz="20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74296" y="0"/>
            <a:ext cx="2769704" cy="20217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407278" y="0"/>
            <a:ext cx="3170488" cy="4766231"/>
            <a:chOff x="678944" y="0"/>
            <a:chExt cx="3170488" cy="4766231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2238612" y="0"/>
              <a:ext cx="0" cy="68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944" y="664342"/>
              <a:ext cx="3170488" cy="4101889"/>
            </a:xfrm>
            <a:prstGeom prst="rect">
              <a:avLst/>
            </a:prstGeom>
          </p:spPr>
        </p:pic>
      </p:grpSp>
      <p:sp>
        <p:nvSpPr>
          <p:cNvPr id="27" name="文本框 26"/>
          <p:cNvSpPr txBox="1"/>
          <p:nvPr/>
        </p:nvSpPr>
        <p:spPr>
          <a:xfrm>
            <a:off x="5133585" y="1023777"/>
            <a:ext cx="36075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元宵节起源</a:t>
            </a:r>
            <a:endParaRPr lang="zh-CN" altLang="en-US" sz="36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133585" y="1961830"/>
            <a:ext cx="36075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元宵节习俗</a:t>
            </a:r>
            <a:endParaRPr lang="zh-CN" altLang="en-US" sz="36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133585" y="2899883"/>
            <a:ext cx="36075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元宵节诗词</a:t>
            </a:r>
            <a:endParaRPr lang="zh-CN" altLang="en-US" sz="36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133585" y="3837935"/>
            <a:ext cx="36075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元宵节猜灯谜</a:t>
            </a:r>
            <a:endParaRPr lang="zh-CN" altLang="en-US" sz="36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08995" y="1762885"/>
            <a:ext cx="23551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目录</a:t>
            </a:r>
            <a:endParaRPr lang="zh-CN" altLang="en-US" sz="80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753" y="958071"/>
            <a:ext cx="820711" cy="77774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753" y="1873941"/>
            <a:ext cx="820711" cy="77774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753" y="2789811"/>
            <a:ext cx="820711" cy="77774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753" y="3705680"/>
            <a:ext cx="820711" cy="777742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1413060"/>
            <a:ext cx="9163050" cy="2311661"/>
            <a:chOff x="-12700" y="1464914"/>
            <a:chExt cx="9163050" cy="2311661"/>
          </a:xfrm>
        </p:grpSpPr>
        <p:sp>
          <p:nvSpPr>
            <p:cNvPr id="2" name="矩形 1"/>
            <p:cNvSpPr/>
            <p:nvPr/>
          </p:nvSpPr>
          <p:spPr>
            <a:xfrm>
              <a:off x="0" y="1468439"/>
              <a:ext cx="9144000" cy="22914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0" y="1464914"/>
              <a:ext cx="91440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700" y="3592425"/>
              <a:ext cx="9144000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组合 11"/>
          <p:cNvGrpSpPr/>
          <p:nvPr/>
        </p:nvGrpSpPr>
        <p:grpSpPr>
          <a:xfrm>
            <a:off x="678944" y="0"/>
            <a:ext cx="3170488" cy="4766231"/>
            <a:chOff x="678944" y="0"/>
            <a:chExt cx="3170488" cy="4766231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2238612" y="0"/>
              <a:ext cx="0" cy="68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944" y="664342"/>
              <a:ext cx="3170488" cy="4101889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4128166" y="1991229"/>
            <a:ext cx="4737100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dirty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元宵节起源</a:t>
            </a:r>
            <a:endParaRPr lang="zh-CN" altLang="en-US" sz="60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84957" y="1654545"/>
            <a:ext cx="17584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 smtClean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壹</a:t>
            </a:r>
            <a:endParaRPr lang="zh-CN" altLang="en-US" sz="96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7" name="文本框 48"/>
          <p:cNvSpPr txBox="1">
            <a:spLocks noChangeArrowheads="1"/>
          </p:cNvSpPr>
          <p:nvPr/>
        </p:nvSpPr>
        <p:spPr bwMode="auto">
          <a:xfrm>
            <a:off x="563563" y="10849"/>
            <a:ext cx="21993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元宵节起源</a:t>
            </a:r>
            <a:endParaRPr lang="zh-CN" altLang="en-US" sz="24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54" name="Freeform 13"/>
          <p:cNvSpPr/>
          <p:nvPr/>
        </p:nvSpPr>
        <p:spPr bwMode="auto">
          <a:xfrm flipH="1">
            <a:off x="103188" y="104775"/>
            <a:ext cx="412750" cy="255588"/>
          </a:xfrm>
          <a:custGeom>
            <a:avLst/>
            <a:gdLst>
              <a:gd name="T0" fmla="*/ 143 w 261"/>
              <a:gd name="T1" fmla="*/ 16 h 160"/>
              <a:gd name="T2" fmla="*/ 149 w 261"/>
              <a:gd name="T3" fmla="*/ 44 h 160"/>
              <a:gd name="T4" fmla="*/ 144 w 261"/>
              <a:gd name="T5" fmla="*/ 34 h 160"/>
              <a:gd name="T6" fmla="*/ 179 w 261"/>
              <a:gd name="T7" fmla="*/ 39 h 160"/>
              <a:gd name="T8" fmla="*/ 225 w 261"/>
              <a:gd name="T9" fmla="*/ 91 h 160"/>
              <a:gd name="T10" fmla="*/ 174 w 261"/>
              <a:gd name="T11" fmla="*/ 102 h 160"/>
              <a:gd name="T12" fmla="*/ 185 w 261"/>
              <a:gd name="T13" fmla="*/ 81 h 160"/>
              <a:gd name="T14" fmla="*/ 171 w 261"/>
              <a:gd name="T15" fmla="*/ 103 h 160"/>
              <a:gd name="T16" fmla="*/ 239 w 261"/>
              <a:gd name="T17" fmla="*/ 0 h 160"/>
              <a:gd name="T18" fmla="*/ 216 w 261"/>
              <a:gd name="T19" fmla="*/ 124 h 160"/>
              <a:gd name="T20" fmla="*/ 154 w 261"/>
              <a:gd name="T21" fmla="*/ 73 h 160"/>
              <a:gd name="T22" fmla="*/ 99 w 261"/>
              <a:gd name="T23" fmla="*/ 73 h 160"/>
              <a:gd name="T24" fmla="*/ 90 w 261"/>
              <a:gd name="T25" fmla="*/ 118 h 160"/>
              <a:gd name="T26" fmla="*/ 112 w 261"/>
              <a:gd name="T27" fmla="*/ 127 h 160"/>
              <a:gd name="T28" fmla="*/ 220 w 261"/>
              <a:gd name="T29" fmla="*/ 136 h 160"/>
              <a:gd name="T30" fmla="*/ 114 w 261"/>
              <a:gd name="T31" fmla="*/ 122 h 160"/>
              <a:gd name="T32" fmla="*/ 87 w 261"/>
              <a:gd name="T33" fmla="*/ 98 h 160"/>
              <a:gd name="T34" fmla="*/ 80 w 261"/>
              <a:gd name="T35" fmla="*/ 115 h 160"/>
              <a:gd name="T36" fmla="*/ 100 w 261"/>
              <a:gd name="T37" fmla="*/ 77 h 160"/>
              <a:gd name="T38" fmla="*/ 160 w 261"/>
              <a:gd name="T39" fmla="*/ 103 h 160"/>
              <a:gd name="T40" fmla="*/ 149 w 261"/>
              <a:gd name="T41" fmla="*/ 95 h 160"/>
              <a:gd name="T42" fmla="*/ 201 w 261"/>
              <a:gd name="T43" fmla="*/ 135 h 160"/>
              <a:gd name="T44" fmla="*/ 246 w 261"/>
              <a:gd name="T45" fmla="*/ 37 h 160"/>
              <a:gd name="T46" fmla="*/ 252 w 261"/>
              <a:gd name="T47" fmla="*/ 114 h 160"/>
              <a:gd name="T48" fmla="*/ 186 w 261"/>
              <a:gd name="T49" fmla="*/ 153 h 160"/>
              <a:gd name="T50" fmla="*/ 52 w 261"/>
              <a:gd name="T51" fmla="*/ 95 h 160"/>
              <a:gd name="T52" fmla="*/ 30 w 261"/>
              <a:gd name="T53" fmla="*/ 90 h 160"/>
              <a:gd name="T54" fmla="*/ 47 w 261"/>
              <a:gd name="T55" fmla="*/ 92 h 160"/>
              <a:gd name="T56" fmla="*/ 12 w 261"/>
              <a:gd name="T57" fmla="*/ 110 h 160"/>
              <a:gd name="T58" fmla="*/ 3 w 261"/>
              <a:gd name="T59" fmla="*/ 60 h 160"/>
              <a:gd name="T60" fmla="*/ 52 w 261"/>
              <a:gd name="T61" fmla="*/ 33 h 160"/>
              <a:gd name="T62" fmla="*/ 85 w 261"/>
              <a:gd name="T63" fmla="*/ 46 h 160"/>
              <a:gd name="T64" fmla="*/ 67 w 261"/>
              <a:gd name="T65" fmla="*/ 38 h 160"/>
              <a:gd name="T66" fmla="*/ 59 w 261"/>
              <a:gd name="T67" fmla="*/ 27 h 160"/>
              <a:gd name="T68" fmla="*/ 97 w 261"/>
              <a:gd name="T69" fmla="*/ 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61" h="160">
                <a:moveTo>
                  <a:pt x="115" y="4"/>
                </a:moveTo>
                <a:cubicBezTo>
                  <a:pt x="133" y="2"/>
                  <a:pt x="135" y="14"/>
                  <a:pt x="143" y="16"/>
                </a:cubicBezTo>
                <a:cubicBezTo>
                  <a:pt x="152" y="18"/>
                  <a:pt x="160" y="12"/>
                  <a:pt x="168" y="18"/>
                </a:cubicBezTo>
                <a:cubicBezTo>
                  <a:pt x="190" y="33"/>
                  <a:pt x="157" y="59"/>
                  <a:pt x="149" y="44"/>
                </a:cubicBezTo>
                <a:cubicBezTo>
                  <a:pt x="142" y="31"/>
                  <a:pt x="157" y="35"/>
                  <a:pt x="156" y="34"/>
                </a:cubicBezTo>
                <a:cubicBezTo>
                  <a:pt x="153" y="31"/>
                  <a:pt x="146" y="30"/>
                  <a:pt x="144" y="34"/>
                </a:cubicBezTo>
                <a:cubicBezTo>
                  <a:pt x="141" y="42"/>
                  <a:pt x="144" y="48"/>
                  <a:pt x="149" y="50"/>
                </a:cubicBezTo>
                <a:cubicBezTo>
                  <a:pt x="165" y="57"/>
                  <a:pt x="173" y="43"/>
                  <a:pt x="179" y="39"/>
                </a:cubicBezTo>
                <a:cubicBezTo>
                  <a:pt x="188" y="34"/>
                  <a:pt x="206" y="42"/>
                  <a:pt x="210" y="45"/>
                </a:cubicBezTo>
                <a:cubicBezTo>
                  <a:pt x="228" y="58"/>
                  <a:pt x="228" y="82"/>
                  <a:pt x="225" y="91"/>
                </a:cubicBezTo>
                <a:cubicBezTo>
                  <a:pt x="222" y="104"/>
                  <a:pt x="209" y="112"/>
                  <a:pt x="197" y="113"/>
                </a:cubicBezTo>
                <a:cubicBezTo>
                  <a:pt x="189" y="114"/>
                  <a:pt x="177" y="109"/>
                  <a:pt x="174" y="102"/>
                </a:cubicBezTo>
                <a:cubicBezTo>
                  <a:pt x="166" y="82"/>
                  <a:pt x="192" y="78"/>
                  <a:pt x="183" y="94"/>
                </a:cubicBezTo>
                <a:cubicBezTo>
                  <a:pt x="189" y="92"/>
                  <a:pt x="189" y="83"/>
                  <a:pt x="185" y="81"/>
                </a:cubicBezTo>
                <a:cubicBezTo>
                  <a:pt x="181" y="80"/>
                  <a:pt x="174" y="80"/>
                  <a:pt x="171" y="84"/>
                </a:cubicBezTo>
                <a:cubicBezTo>
                  <a:pt x="169" y="87"/>
                  <a:pt x="168" y="97"/>
                  <a:pt x="171" y="103"/>
                </a:cubicBezTo>
                <a:cubicBezTo>
                  <a:pt x="175" y="115"/>
                  <a:pt x="195" y="121"/>
                  <a:pt x="210" y="115"/>
                </a:cubicBezTo>
                <a:cubicBezTo>
                  <a:pt x="252" y="98"/>
                  <a:pt x="226" y="40"/>
                  <a:pt x="239" y="0"/>
                </a:cubicBezTo>
                <a:cubicBezTo>
                  <a:pt x="239" y="0"/>
                  <a:pt x="242" y="33"/>
                  <a:pt x="244" y="48"/>
                </a:cubicBezTo>
                <a:cubicBezTo>
                  <a:pt x="247" y="80"/>
                  <a:pt x="249" y="109"/>
                  <a:pt x="216" y="124"/>
                </a:cubicBezTo>
                <a:cubicBezTo>
                  <a:pt x="191" y="136"/>
                  <a:pt x="168" y="134"/>
                  <a:pt x="144" y="118"/>
                </a:cubicBezTo>
                <a:cubicBezTo>
                  <a:pt x="170" y="118"/>
                  <a:pt x="171" y="84"/>
                  <a:pt x="154" y="73"/>
                </a:cubicBezTo>
                <a:cubicBezTo>
                  <a:pt x="147" y="69"/>
                  <a:pt x="137" y="68"/>
                  <a:pt x="132" y="71"/>
                </a:cubicBezTo>
                <a:cubicBezTo>
                  <a:pt x="123" y="64"/>
                  <a:pt x="105" y="63"/>
                  <a:pt x="99" y="73"/>
                </a:cubicBezTo>
                <a:cubicBezTo>
                  <a:pt x="94" y="71"/>
                  <a:pt x="81" y="74"/>
                  <a:pt x="76" y="78"/>
                </a:cubicBezTo>
                <a:cubicBezTo>
                  <a:pt x="63" y="92"/>
                  <a:pt x="66" y="129"/>
                  <a:pt x="90" y="118"/>
                </a:cubicBezTo>
                <a:cubicBezTo>
                  <a:pt x="98" y="114"/>
                  <a:pt x="97" y="111"/>
                  <a:pt x="99" y="105"/>
                </a:cubicBezTo>
                <a:cubicBezTo>
                  <a:pt x="103" y="115"/>
                  <a:pt x="109" y="123"/>
                  <a:pt x="112" y="127"/>
                </a:cubicBezTo>
                <a:cubicBezTo>
                  <a:pt x="119" y="136"/>
                  <a:pt x="127" y="140"/>
                  <a:pt x="140" y="143"/>
                </a:cubicBezTo>
                <a:cubicBezTo>
                  <a:pt x="162" y="149"/>
                  <a:pt x="204" y="147"/>
                  <a:pt x="220" y="136"/>
                </a:cubicBezTo>
                <a:cubicBezTo>
                  <a:pt x="196" y="141"/>
                  <a:pt x="167" y="145"/>
                  <a:pt x="141" y="139"/>
                </a:cubicBezTo>
                <a:cubicBezTo>
                  <a:pt x="129" y="137"/>
                  <a:pt x="118" y="127"/>
                  <a:pt x="114" y="122"/>
                </a:cubicBezTo>
                <a:cubicBezTo>
                  <a:pt x="112" y="119"/>
                  <a:pt x="108" y="111"/>
                  <a:pt x="105" y="105"/>
                </a:cubicBezTo>
                <a:cubicBezTo>
                  <a:pt x="100" y="96"/>
                  <a:pt x="93" y="96"/>
                  <a:pt x="87" y="98"/>
                </a:cubicBezTo>
                <a:cubicBezTo>
                  <a:pt x="92" y="100"/>
                  <a:pt x="97" y="104"/>
                  <a:pt x="93" y="110"/>
                </a:cubicBezTo>
                <a:cubicBezTo>
                  <a:pt x="91" y="114"/>
                  <a:pt x="86" y="118"/>
                  <a:pt x="80" y="115"/>
                </a:cubicBezTo>
                <a:cubicBezTo>
                  <a:pt x="71" y="112"/>
                  <a:pt x="72" y="99"/>
                  <a:pt x="74" y="91"/>
                </a:cubicBezTo>
                <a:cubicBezTo>
                  <a:pt x="78" y="78"/>
                  <a:pt x="92" y="74"/>
                  <a:pt x="100" y="77"/>
                </a:cubicBezTo>
                <a:cubicBezTo>
                  <a:pt x="108" y="67"/>
                  <a:pt x="122" y="67"/>
                  <a:pt x="130" y="74"/>
                </a:cubicBezTo>
                <a:cubicBezTo>
                  <a:pt x="150" y="71"/>
                  <a:pt x="166" y="81"/>
                  <a:pt x="160" y="103"/>
                </a:cubicBezTo>
                <a:cubicBezTo>
                  <a:pt x="157" y="117"/>
                  <a:pt x="137" y="118"/>
                  <a:pt x="137" y="103"/>
                </a:cubicBezTo>
                <a:cubicBezTo>
                  <a:pt x="139" y="100"/>
                  <a:pt x="144" y="96"/>
                  <a:pt x="149" y="95"/>
                </a:cubicBezTo>
                <a:cubicBezTo>
                  <a:pt x="126" y="91"/>
                  <a:pt x="132" y="115"/>
                  <a:pt x="142" y="123"/>
                </a:cubicBezTo>
                <a:cubicBezTo>
                  <a:pt x="155" y="133"/>
                  <a:pt x="178" y="139"/>
                  <a:pt x="201" y="135"/>
                </a:cubicBezTo>
                <a:cubicBezTo>
                  <a:pt x="211" y="133"/>
                  <a:pt x="222" y="128"/>
                  <a:pt x="232" y="120"/>
                </a:cubicBezTo>
                <a:cubicBezTo>
                  <a:pt x="254" y="102"/>
                  <a:pt x="252" y="78"/>
                  <a:pt x="246" y="37"/>
                </a:cubicBezTo>
                <a:cubicBezTo>
                  <a:pt x="248" y="40"/>
                  <a:pt x="253" y="58"/>
                  <a:pt x="254" y="62"/>
                </a:cubicBezTo>
                <a:cubicBezTo>
                  <a:pt x="255" y="71"/>
                  <a:pt x="261" y="93"/>
                  <a:pt x="252" y="114"/>
                </a:cubicBezTo>
                <a:cubicBezTo>
                  <a:pt x="246" y="126"/>
                  <a:pt x="237" y="134"/>
                  <a:pt x="226" y="142"/>
                </a:cubicBezTo>
                <a:cubicBezTo>
                  <a:pt x="220" y="146"/>
                  <a:pt x="205" y="150"/>
                  <a:pt x="186" y="153"/>
                </a:cubicBezTo>
                <a:cubicBezTo>
                  <a:pt x="147" y="160"/>
                  <a:pt x="113" y="153"/>
                  <a:pt x="83" y="135"/>
                </a:cubicBezTo>
                <a:cubicBezTo>
                  <a:pt x="69" y="126"/>
                  <a:pt x="54" y="112"/>
                  <a:pt x="52" y="95"/>
                </a:cubicBezTo>
                <a:cubicBezTo>
                  <a:pt x="52" y="89"/>
                  <a:pt x="45" y="83"/>
                  <a:pt x="40" y="84"/>
                </a:cubicBezTo>
                <a:cubicBezTo>
                  <a:pt x="37" y="84"/>
                  <a:pt x="32" y="86"/>
                  <a:pt x="30" y="90"/>
                </a:cubicBezTo>
                <a:cubicBezTo>
                  <a:pt x="28" y="96"/>
                  <a:pt x="32" y="102"/>
                  <a:pt x="32" y="102"/>
                </a:cubicBezTo>
                <a:cubicBezTo>
                  <a:pt x="33" y="89"/>
                  <a:pt x="40" y="87"/>
                  <a:pt x="47" y="92"/>
                </a:cubicBezTo>
                <a:cubicBezTo>
                  <a:pt x="50" y="97"/>
                  <a:pt x="49" y="106"/>
                  <a:pt x="49" y="106"/>
                </a:cubicBezTo>
                <a:cubicBezTo>
                  <a:pt x="43" y="119"/>
                  <a:pt x="24" y="121"/>
                  <a:pt x="12" y="110"/>
                </a:cubicBezTo>
                <a:cubicBezTo>
                  <a:pt x="2" y="101"/>
                  <a:pt x="5" y="88"/>
                  <a:pt x="10" y="81"/>
                </a:cubicBezTo>
                <a:cubicBezTo>
                  <a:pt x="5" y="77"/>
                  <a:pt x="0" y="69"/>
                  <a:pt x="3" y="60"/>
                </a:cubicBezTo>
                <a:cubicBezTo>
                  <a:pt x="4" y="53"/>
                  <a:pt x="13" y="48"/>
                  <a:pt x="21" y="47"/>
                </a:cubicBezTo>
                <a:cubicBezTo>
                  <a:pt x="25" y="30"/>
                  <a:pt x="42" y="30"/>
                  <a:pt x="52" y="33"/>
                </a:cubicBezTo>
                <a:cubicBezTo>
                  <a:pt x="50" y="48"/>
                  <a:pt x="53" y="61"/>
                  <a:pt x="68" y="61"/>
                </a:cubicBezTo>
                <a:cubicBezTo>
                  <a:pt x="78" y="61"/>
                  <a:pt x="84" y="55"/>
                  <a:pt x="85" y="46"/>
                </a:cubicBezTo>
                <a:cubicBezTo>
                  <a:pt x="85" y="36"/>
                  <a:pt x="77" y="33"/>
                  <a:pt x="73" y="33"/>
                </a:cubicBezTo>
                <a:cubicBezTo>
                  <a:pt x="70" y="33"/>
                  <a:pt x="67" y="36"/>
                  <a:pt x="67" y="38"/>
                </a:cubicBezTo>
                <a:cubicBezTo>
                  <a:pt x="81" y="33"/>
                  <a:pt x="86" y="49"/>
                  <a:pt x="75" y="55"/>
                </a:cubicBezTo>
                <a:cubicBezTo>
                  <a:pt x="60" y="64"/>
                  <a:pt x="50" y="43"/>
                  <a:pt x="59" y="27"/>
                </a:cubicBezTo>
                <a:cubicBezTo>
                  <a:pt x="61" y="23"/>
                  <a:pt x="67" y="19"/>
                  <a:pt x="73" y="17"/>
                </a:cubicBezTo>
                <a:cubicBezTo>
                  <a:pt x="78" y="15"/>
                  <a:pt x="88" y="14"/>
                  <a:pt x="97" y="18"/>
                </a:cubicBezTo>
                <a:cubicBezTo>
                  <a:pt x="101" y="12"/>
                  <a:pt x="107" y="5"/>
                  <a:pt x="11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pic>
        <p:nvPicPr>
          <p:cNvPr id="19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563" y="1840575"/>
            <a:ext cx="2600327" cy="183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9"/>
          <p:cNvSpPr txBox="1"/>
          <p:nvPr/>
        </p:nvSpPr>
        <p:spPr>
          <a:xfrm>
            <a:off x="3385957" y="841471"/>
            <a:ext cx="5489479" cy="3938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latin typeface="华康少女文字W5(P)" panose="040F0500000000000000" pitchFamily="82" charset="-122"/>
                <a:ea typeface="华康少女文字W5(P)" panose="040F0500000000000000" pitchFamily="82" charset="-122"/>
                <a:cs typeface="Lao UI" panose="020B0502040204020203" pitchFamily="34" charset="0"/>
              </a:rPr>
              <a:t>元宵节，又称上元节、小正月、元夕或灯节，是春节之后的第一个重要节日，是中国亦是汉字文化圈的地区和海外华人的传统节日之一。正月是农历的元月，古人称夜为“宵”，所以把一年中第一个月圆之夜正月十五称为元宵节</a:t>
            </a:r>
            <a:r>
              <a:rPr lang="zh-CN" altLang="en-US" sz="1600" dirty="0" smtClean="0">
                <a:latin typeface="华康少女文字W5(P)" panose="040F0500000000000000" pitchFamily="82" charset="-122"/>
                <a:ea typeface="华康少女文字W5(P)" panose="040F0500000000000000" pitchFamily="82" charset="-122"/>
                <a:cs typeface="Lao UI" panose="020B0502040204020203" pitchFamily="34" charset="0"/>
              </a:rPr>
              <a:t>。</a:t>
            </a:r>
            <a:endParaRPr lang="en-US" altLang="zh-CN" sz="1600" dirty="0" smtClean="0">
              <a:latin typeface="华康少女文字W5(P)" panose="040F0500000000000000" pitchFamily="82" charset="-122"/>
              <a:ea typeface="华康少女文字W5(P)" panose="040F0500000000000000" pitchFamily="82" charset="-122"/>
              <a:cs typeface="Lao UI" panose="020B0502040204020203" pitchFamily="34" charset="0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华康少女文字W5(P)" panose="040F0500000000000000" pitchFamily="82" charset="-122"/>
              <a:ea typeface="华康少女文字W5(P)" panose="040F0500000000000000" pitchFamily="82" charset="-122"/>
              <a:cs typeface="Lao UI" panose="020B0502040204020203" pitchFamily="34" charset="0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latin typeface="华康少女文字W5(P)" panose="040F0500000000000000" pitchFamily="82" charset="-122"/>
                <a:ea typeface="华康少女文字W5(P)" panose="040F0500000000000000" pitchFamily="82" charset="-122"/>
                <a:cs typeface="Lao UI" panose="020B0502040204020203" pitchFamily="34" charset="0"/>
              </a:rPr>
              <a:t>中国</a:t>
            </a:r>
            <a:r>
              <a:rPr lang="zh-CN" altLang="en-US" sz="1600" dirty="0">
                <a:latin typeface="华康少女文字W5(P)" panose="040F0500000000000000" pitchFamily="82" charset="-122"/>
                <a:ea typeface="华康少女文字W5(P)" panose="040F0500000000000000" pitchFamily="82" charset="-122"/>
                <a:cs typeface="Lao UI" panose="020B0502040204020203" pitchFamily="34" charset="0"/>
              </a:rPr>
              <a:t>古俗中，上元节（天官节、元宵节）</a:t>
            </a:r>
            <a:r>
              <a:rPr lang="en-US" altLang="zh-CN" sz="1600" dirty="0">
                <a:latin typeface="华康少女文字W5(P)" panose="040F0500000000000000" pitchFamily="82" charset="-122"/>
                <a:ea typeface="华康少女文字W5(P)" panose="040F0500000000000000" pitchFamily="82" charset="-122"/>
                <a:cs typeface="Lao UI" panose="020B0502040204020203" pitchFamily="34" charset="0"/>
              </a:rPr>
              <a:t>﹑</a:t>
            </a:r>
            <a:r>
              <a:rPr lang="zh-CN" altLang="en-US" sz="1600" dirty="0">
                <a:latin typeface="华康少女文字W5(P)" panose="040F0500000000000000" pitchFamily="82" charset="-122"/>
                <a:ea typeface="华康少女文字W5(P)" panose="040F0500000000000000" pitchFamily="82" charset="-122"/>
                <a:cs typeface="Lao UI" panose="020B0502040204020203" pitchFamily="34" charset="0"/>
              </a:rPr>
              <a:t>中元节（地官节、盂兰盆节）</a:t>
            </a:r>
            <a:r>
              <a:rPr lang="en-US" altLang="zh-CN" sz="1600" dirty="0">
                <a:latin typeface="华康少女文字W5(P)" panose="040F0500000000000000" pitchFamily="82" charset="-122"/>
                <a:ea typeface="华康少女文字W5(P)" panose="040F0500000000000000" pitchFamily="82" charset="-122"/>
                <a:cs typeface="Lao UI" panose="020B0502040204020203" pitchFamily="34" charset="0"/>
              </a:rPr>
              <a:t>﹑</a:t>
            </a:r>
            <a:r>
              <a:rPr lang="zh-CN" altLang="en-US" sz="1600" dirty="0">
                <a:latin typeface="华康少女文字W5(P)" panose="040F0500000000000000" pitchFamily="82" charset="-122"/>
                <a:ea typeface="华康少女文字W5(P)" panose="040F0500000000000000" pitchFamily="82" charset="-122"/>
                <a:cs typeface="Lao UI" panose="020B0502040204020203" pitchFamily="34" charset="0"/>
              </a:rPr>
              <a:t>下元节（水官节）合称三元。元宵节始于</a:t>
            </a:r>
            <a:r>
              <a:rPr lang="en-US" altLang="zh-CN" sz="1600" dirty="0">
                <a:latin typeface="华康少女文字W5(P)" panose="040F0500000000000000" pitchFamily="82" charset="-122"/>
                <a:ea typeface="华康少女文字W5(P)" panose="040F0500000000000000" pitchFamily="82" charset="-122"/>
                <a:cs typeface="Lao UI" panose="020B0502040204020203" pitchFamily="34" charset="0"/>
              </a:rPr>
              <a:t>2000</a:t>
            </a:r>
            <a:r>
              <a:rPr lang="zh-CN" altLang="en-US" sz="1600" dirty="0">
                <a:latin typeface="华康少女文字W5(P)" panose="040F0500000000000000" pitchFamily="82" charset="-122"/>
                <a:ea typeface="华康少女文字W5(P)" panose="040F0500000000000000" pitchFamily="82" charset="-122"/>
                <a:cs typeface="Lao UI" panose="020B0502040204020203" pitchFamily="34" charset="0"/>
              </a:rPr>
              <a:t>多年前的秦朝。汉文帝时下令将正月十五定为元宵节。汉武帝时，“太一神”祭祀活动定在</a:t>
            </a:r>
            <a:r>
              <a:rPr lang="zh-CN" altLang="en-US" sz="1600" dirty="0" smtClean="0">
                <a:latin typeface="华康少女文字W5(P)" panose="040F0500000000000000" pitchFamily="82" charset="-122"/>
                <a:ea typeface="华康少女文字W5(P)" panose="040F0500000000000000" pitchFamily="82" charset="-122"/>
                <a:cs typeface="Lao UI" panose="020B0502040204020203" pitchFamily="34" charset="0"/>
              </a:rPr>
              <a:t>正月十五。</a:t>
            </a:r>
            <a:r>
              <a:rPr lang="zh-CN" altLang="en-US" sz="1600" dirty="0">
                <a:latin typeface="华康少女文字W5(P)" panose="040F0500000000000000" pitchFamily="82" charset="-122"/>
                <a:ea typeface="华康少女文字W5(P)" panose="040F0500000000000000" pitchFamily="82" charset="-122"/>
                <a:cs typeface="Lao UI" panose="020B0502040204020203" pitchFamily="34" charset="0"/>
              </a:rPr>
              <a:t>司马迁创建“太初历”时，就已将元宵节确定为重大节日</a:t>
            </a:r>
            <a:r>
              <a:rPr lang="zh-CN" altLang="en-US" sz="1600" dirty="0" smtClean="0">
                <a:latin typeface="华康少女文字W5(P)" panose="040F0500000000000000" pitchFamily="82" charset="-122"/>
                <a:ea typeface="华康少女文字W5(P)" panose="040F0500000000000000" pitchFamily="82" charset="-122"/>
                <a:cs typeface="Lao UI" panose="020B0502040204020203" pitchFamily="34" charset="0"/>
              </a:rPr>
              <a:t>。</a:t>
            </a:r>
            <a:endParaRPr lang="en-US" altLang="zh-CN" sz="1600" dirty="0" smtClean="0">
              <a:latin typeface="华康少女文字W5(P)" panose="040F0500000000000000" pitchFamily="82" charset="-122"/>
              <a:ea typeface="华康少女文字W5(P)" panose="040F0500000000000000" pitchFamily="82" charset="-122"/>
              <a:cs typeface="Lao UI" panose="020B0502040204020203" pitchFamily="34" charset="0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华康少女文字W5(P)" panose="040F0500000000000000" pitchFamily="82" charset="-122"/>
              <a:ea typeface="华康少女文字W5(P)" panose="040F0500000000000000" pitchFamily="82" charset="-122"/>
              <a:cs typeface="Lao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1413060"/>
            <a:ext cx="9163050" cy="2311661"/>
            <a:chOff x="-12700" y="1464914"/>
            <a:chExt cx="9163050" cy="2311661"/>
          </a:xfrm>
        </p:grpSpPr>
        <p:sp>
          <p:nvSpPr>
            <p:cNvPr id="2" name="矩形 1"/>
            <p:cNvSpPr/>
            <p:nvPr/>
          </p:nvSpPr>
          <p:spPr>
            <a:xfrm>
              <a:off x="0" y="1468439"/>
              <a:ext cx="9144000" cy="22914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0" y="1464914"/>
              <a:ext cx="91440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700" y="3592425"/>
              <a:ext cx="9144000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组合 11"/>
          <p:cNvGrpSpPr/>
          <p:nvPr/>
        </p:nvGrpSpPr>
        <p:grpSpPr>
          <a:xfrm>
            <a:off x="678944" y="0"/>
            <a:ext cx="3170488" cy="4766231"/>
            <a:chOff x="678944" y="0"/>
            <a:chExt cx="3170488" cy="4766231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2238612" y="0"/>
              <a:ext cx="0" cy="68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944" y="664342"/>
              <a:ext cx="3170488" cy="4101889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4128166" y="1991229"/>
            <a:ext cx="4737100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dirty="0" smtClean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元宵节习俗</a:t>
            </a:r>
            <a:endParaRPr lang="zh-CN" altLang="en-US" sz="60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84957" y="1654545"/>
            <a:ext cx="17584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贰</a:t>
            </a:r>
            <a:endParaRPr lang="zh-CN" altLang="en-US" sz="96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7" name="文本框 48"/>
          <p:cNvSpPr txBox="1">
            <a:spLocks noChangeArrowheads="1"/>
          </p:cNvSpPr>
          <p:nvPr/>
        </p:nvSpPr>
        <p:spPr bwMode="auto">
          <a:xfrm>
            <a:off x="563563" y="10849"/>
            <a:ext cx="21993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</a:t>
            </a:r>
            <a:r>
              <a:rPr lang="zh-CN" altLang="en-US" sz="2400" dirty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习俗</a:t>
            </a:r>
            <a:endParaRPr lang="zh-CN" altLang="en-US" sz="24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54" name="Freeform 13"/>
          <p:cNvSpPr/>
          <p:nvPr/>
        </p:nvSpPr>
        <p:spPr bwMode="auto">
          <a:xfrm flipH="1">
            <a:off x="103188" y="104775"/>
            <a:ext cx="412750" cy="255588"/>
          </a:xfrm>
          <a:custGeom>
            <a:avLst/>
            <a:gdLst>
              <a:gd name="T0" fmla="*/ 143 w 261"/>
              <a:gd name="T1" fmla="*/ 16 h 160"/>
              <a:gd name="T2" fmla="*/ 149 w 261"/>
              <a:gd name="T3" fmla="*/ 44 h 160"/>
              <a:gd name="T4" fmla="*/ 144 w 261"/>
              <a:gd name="T5" fmla="*/ 34 h 160"/>
              <a:gd name="T6" fmla="*/ 179 w 261"/>
              <a:gd name="T7" fmla="*/ 39 h 160"/>
              <a:gd name="T8" fmla="*/ 225 w 261"/>
              <a:gd name="T9" fmla="*/ 91 h 160"/>
              <a:gd name="T10" fmla="*/ 174 w 261"/>
              <a:gd name="T11" fmla="*/ 102 h 160"/>
              <a:gd name="T12" fmla="*/ 185 w 261"/>
              <a:gd name="T13" fmla="*/ 81 h 160"/>
              <a:gd name="T14" fmla="*/ 171 w 261"/>
              <a:gd name="T15" fmla="*/ 103 h 160"/>
              <a:gd name="T16" fmla="*/ 239 w 261"/>
              <a:gd name="T17" fmla="*/ 0 h 160"/>
              <a:gd name="T18" fmla="*/ 216 w 261"/>
              <a:gd name="T19" fmla="*/ 124 h 160"/>
              <a:gd name="T20" fmla="*/ 154 w 261"/>
              <a:gd name="T21" fmla="*/ 73 h 160"/>
              <a:gd name="T22" fmla="*/ 99 w 261"/>
              <a:gd name="T23" fmla="*/ 73 h 160"/>
              <a:gd name="T24" fmla="*/ 90 w 261"/>
              <a:gd name="T25" fmla="*/ 118 h 160"/>
              <a:gd name="T26" fmla="*/ 112 w 261"/>
              <a:gd name="T27" fmla="*/ 127 h 160"/>
              <a:gd name="T28" fmla="*/ 220 w 261"/>
              <a:gd name="T29" fmla="*/ 136 h 160"/>
              <a:gd name="T30" fmla="*/ 114 w 261"/>
              <a:gd name="T31" fmla="*/ 122 h 160"/>
              <a:gd name="T32" fmla="*/ 87 w 261"/>
              <a:gd name="T33" fmla="*/ 98 h 160"/>
              <a:gd name="T34" fmla="*/ 80 w 261"/>
              <a:gd name="T35" fmla="*/ 115 h 160"/>
              <a:gd name="T36" fmla="*/ 100 w 261"/>
              <a:gd name="T37" fmla="*/ 77 h 160"/>
              <a:gd name="T38" fmla="*/ 160 w 261"/>
              <a:gd name="T39" fmla="*/ 103 h 160"/>
              <a:gd name="T40" fmla="*/ 149 w 261"/>
              <a:gd name="T41" fmla="*/ 95 h 160"/>
              <a:gd name="T42" fmla="*/ 201 w 261"/>
              <a:gd name="T43" fmla="*/ 135 h 160"/>
              <a:gd name="T44" fmla="*/ 246 w 261"/>
              <a:gd name="T45" fmla="*/ 37 h 160"/>
              <a:gd name="T46" fmla="*/ 252 w 261"/>
              <a:gd name="T47" fmla="*/ 114 h 160"/>
              <a:gd name="T48" fmla="*/ 186 w 261"/>
              <a:gd name="T49" fmla="*/ 153 h 160"/>
              <a:gd name="T50" fmla="*/ 52 w 261"/>
              <a:gd name="T51" fmla="*/ 95 h 160"/>
              <a:gd name="T52" fmla="*/ 30 w 261"/>
              <a:gd name="T53" fmla="*/ 90 h 160"/>
              <a:gd name="T54" fmla="*/ 47 w 261"/>
              <a:gd name="T55" fmla="*/ 92 h 160"/>
              <a:gd name="T56" fmla="*/ 12 w 261"/>
              <a:gd name="T57" fmla="*/ 110 h 160"/>
              <a:gd name="T58" fmla="*/ 3 w 261"/>
              <a:gd name="T59" fmla="*/ 60 h 160"/>
              <a:gd name="T60" fmla="*/ 52 w 261"/>
              <a:gd name="T61" fmla="*/ 33 h 160"/>
              <a:gd name="T62" fmla="*/ 85 w 261"/>
              <a:gd name="T63" fmla="*/ 46 h 160"/>
              <a:gd name="T64" fmla="*/ 67 w 261"/>
              <a:gd name="T65" fmla="*/ 38 h 160"/>
              <a:gd name="T66" fmla="*/ 59 w 261"/>
              <a:gd name="T67" fmla="*/ 27 h 160"/>
              <a:gd name="T68" fmla="*/ 97 w 261"/>
              <a:gd name="T69" fmla="*/ 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61" h="160">
                <a:moveTo>
                  <a:pt x="115" y="4"/>
                </a:moveTo>
                <a:cubicBezTo>
                  <a:pt x="133" y="2"/>
                  <a:pt x="135" y="14"/>
                  <a:pt x="143" y="16"/>
                </a:cubicBezTo>
                <a:cubicBezTo>
                  <a:pt x="152" y="18"/>
                  <a:pt x="160" y="12"/>
                  <a:pt x="168" y="18"/>
                </a:cubicBezTo>
                <a:cubicBezTo>
                  <a:pt x="190" y="33"/>
                  <a:pt x="157" y="59"/>
                  <a:pt x="149" y="44"/>
                </a:cubicBezTo>
                <a:cubicBezTo>
                  <a:pt x="142" y="31"/>
                  <a:pt x="157" y="35"/>
                  <a:pt x="156" y="34"/>
                </a:cubicBezTo>
                <a:cubicBezTo>
                  <a:pt x="153" y="31"/>
                  <a:pt x="146" y="30"/>
                  <a:pt x="144" y="34"/>
                </a:cubicBezTo>
                <a:cubicBezTo>
                  <a:pt x="141" y="42"/>
                  <a:pt x="144" y="48"/>
                  <a:pt x="149" y="50"/>
                </a:cubicBezTo>
                <a:cubicBezTo>
                  <a:pt x="165" y="57"/>
                  <a:pt x="173" y="43"/>
                  <a:pt x="179" y="39"/>
                </a:cubicBezTo>
                <a:cubicBezTo>
                  <a:pt x="188" y="34"/>
                  <a:pt x="206" y="42"/>
                  <a:pt x="210" y="45"/>
                </a:cubicBezTo>
                <a:cubicBezTo>
                  <a:pt x="228" y="58"/>
                  <a:pt x="228" y="82"/>
                  <a:pt x="225" y="91"/>
                </a:cubicBezTo>
                <a:cubicBezTo>
                  <a:pt x="222" y="104"/>
                  <a:pt x="209" y="112"/>
                  <a:pt x="197" y="113"/>
                </a:cubicBezTo>
                <a:cubicBezTo>
                  <a:pt x="189" y="114"/>
                  <a:pt x="177" y="109"/>
                  <a:pt x="174" y="102"/>
                </a:cubicBezTo>
                <a:cubicBezTo>
                  <a:pt x="166" y="82"/>
                  <a:pt x="192" y="78"/>
                  <a:pt x="183" y="94"/>
                </a:cubicBezTo>
                <a:cubicBezTo>
                  <a:pt x="189" y="92"/>
                  <a:pt x="189" y="83"/>
                  <a:pt x="185" y="81"/>
                </a:cubicBezTo>
                <a:cubicBezTo>
                  <a:pt x="181" y="80"/>
                  <a:pt x="174" y="80"/>
                  <a:pt x="171" y="84"/>
                </a:cubicBezTo>
                <a:cubicBezTo>
                  <a:pt x="169" y="87"/>
                  <a:pt x="168" y="97"/>
                  <a:pt x="171" y="103"/>
                </a:cubicBezTo>
                <a:cubicBezTo>
                  <a:pt x="175" y="115"/>
                  <a:pt x="195" y="121"/>
                  <a:pt x="210" y="115"/>
                </a:cubicBezTo>
                <a:cubicBezTo>
                  <a:pt x="252" y="98"/>
                  <a:pt x="226" y="40"/>
                  <a:pt x="239" y="0"/>
                </a:cubicBezTo>
                <a:cubicBezTo>
                  <a:pt x="239" y="0"/>
                  <a:pt x="242" y="33"/>
                  <a:pt x="244" y="48"/>
                </a:cubicBezTo>
                <a:cubicBezTo>
                  <a:pt x="247" y="80"/>
                  <a:pt x="249" y="109"/>
                  <a:pt x="216" y="124"/>
                </a:cubicBezTo>
                <a:cubicBezTo>
                  <a:pt x="191" y="136"/>
                  <a:pt x="168" y="134"/>
                  <a:pt x="144" y="118"/>
                </a:cubicBezTo>
                <a:cubicBezTo>
                  <a:pt x="170" y="118"/>
                  <a:pt x="171" y="84"/>
                  <a:pt x="154" y="73"/>
                </a:cubicBezTo>
                <a:cubicBezTo>
                  <a:pt x="147" y="69"/>
                  <a:pt x="137" y="68"/>
                  <a:pt x="132" y="71"/>
                </a:cubicBezTo>
                <a:cubicBezTo>
                  <a:pt x="123" y="64"/>
                  <a:pt x="105" y="63"/>
                  <a:pt x="99" y="73"/>
                </a:cubicBezTo>
                <a:cubicBezTo>
                  <a:pt x="94" y="71"/>
                  <a:pt x="81" y="74"/>
                  <a:pt x="76" y="78"/>
                </a:cubicBezTo>
                <a:cubicBezTo>
                  <a:pt x="63" y="92"/>
                  <a:pt x="66" y="129"/>
                  <a:pt x="90" y="118"/>
                </a:cubicBezTo>
                <a:cubicBezTo>
                  <a:pt x="98" y="114"/>
                  <a:pt x="97" y="111"/>
                  <a:pt x="99" y="105"/>
                </a:cubicBezTo>
                <a:cubicBezTo>
                  <a:pt x="103" y="115"/>
                  <a:pt x="109" y="123"/>
                  <a:pt x="112" y="127"/>
                </a:cubicBezTo>
                <a:cubicBezTo>
                  <a:pt x="119" y="136"/>
                  <a:pt x="127" y="140"/>
                  <a:pt x="140" y="143"/>
                </a:cubicBezTo>
                <a:cubicBezTo>
                  <a:pt x="162" y="149"/>
                  <a:pt x="204" y="147"/>
                  <a:pt x="220" y="136"/>
                </a:cubicBezTo>
                <a:cubicBezTo>
                  <a:pt x="196" y="141"/>
                  <a:pt x="167" y="145"/>
                  <a:pt x="141" y="139"/>
                </a:cubicBezTo>
                <a:cubicBezTo>
                  <a:pt x="129" y="137"/>
                  <a:pt x="118" y="127"/>
                  <a:pt x="114" y="122"/>
                </a:cubicBezTo>
                <a:cubicBezTo>
                  <a:pt x="112" y="119"/>
                  <a:pt x="108" y="111"/>
                  <a:pt x="105" y="105"/>
                </a:cubicBezTo>
                <a:cubicBezTo>
                  <a:pt x="100" y="96"/>
                  <a:pt x="93" y="96"/>
                  <a:pt x="87" y="98"/>
                </a:cubicBezTo>
                <a:cubicBezTo>
                  <a:pt x="92" y="100"/>
                  <a:pt x="97" y="104"/>
                  <a:pt x="93" y="110"/>
                </a:cubicBezTo>
                <a:cubicBezTo>
                  <a:pt x="91" y="114"/>
                  <a:pt x="86" y="118"/>
                  <a:pt x="80" y="115"/>
                </a:cubicBezTo>
                <a:cubicBezTo>
                  <a:pt x="71" y="112"/>
                  <a:pt x="72" y="99"/>
                  <a:pt x="74" y="91"/>
                </a:cubicBezTo>
                <a:cubicBezTo>
                  <a:pt x="78" y="78"/>
                  <a:pt x="92" y="74"/>
                  <a:pt x="100" y="77"/>
                </a:cubicBezTo>
                <a:cubicBezTo>
                  <a:pt x="108" y="67"/>
                  <a:pt x="122" y="67"/>
                  <a:pt x="130" y="74"/>
                </a:cubicBezTo>
                <a:cubicBezTo>
                  <a:pt x="150" y="71"/>
                  <a:pt x="166" y="81"/>
                  <a:pt x="160" y="103"/>
                </a:cubicBezTo>
                <a:cubicBezTo>
                  <a:pt x="157" y="117"/>
                  <a:pt x="137" y="118"/>
                  <a:pt x="137" y="103"/>
                </a:cubicBezTo>
                <a:cubicBezTo>
                  <a:pt x="139" y="100"/>
                  <a:pt x="144" y="96"/>
                  <a:pt x="149" y="95"/>
                </a:cubicBezTo>
                <a:cubicBezTo>
                  <a:pt x="126" y="91"/>
                  <a:pt x="132" y="115"/>
                  <a:pt x="142" y="123"/>
                </a:cubicBezTo>
                <a:cubicBezTo>
                  <a:pt x="155" y="133"/>
                  <a:pt x="178" y="139"/>
                  <a:pt x="201" y="135"/>
                </a:cubicBezTo>
                <a:cubicBezTo>
                  <a:pt x="211" y="133"/>
                  <a:pt x="222" y="128"/>
                  <a:pt x="232" y="120"/>
                </a:cubicBezTo>
                <a:cubicBezTo>
                  <a:pt x="254" y="102"/>
                  <a:pt x="252" y="78"/>
                  <a:pt x="246" y="37"/>
                </a:cubicBezTo>
                <a:cubicBezTo>
                  <a:pt x="248" y="40"/>
                  <a:pt x="253" y="58"/>
                  <a:pt x="254" y="62"/>
                </a:cubicBezTo>
                <a:cubicBezTo>
                  <a:pt x="255" y="71"/>
                  <a:pt x="261" y="93"/>
                  <a:pt x="252" y="114"/>
                </a:cubicBezTo>
                <a:cubicBezTo>
                  <a:pt x="246" y="126"/>
                  <a:pt x="237" y="134"/>
                  <a:pt x="226" y="142"/>
                </a:cubicBezTo>
                <a:cubicBezTo>
                  <a:pt x="220" y="146"/>
                  <a:pt x="205" y="150"/>
                  <a:pt x="186" y="153"/>
                </a:cubicBezTo>
                <a:cubicBezTo>
                  <a:pt x="147" y="160"/>
                  <a:pt x="113" y="153"/>
                  <a:pt x="83" y="135"/>
                </a:cubicBezTo>
                <a:cubicBezTo>
                  <a:pt x="69" y="126"/>
                  <a:pt x="54" y="112"/>
                  <a:pt x="52" y="95"/>
                </a:cubicBezTo>
                <a:cubicBezTo>
                  <a:pt x="52" y="89"/>
                  <a:pt x="45" y="83"/>
                  <a:pt x="40" y="84"/>
                </a:cubicBezTo>
                <a:cubicBezTo>
                  <a:pt x="37" y="84"/>
                  <a:pt x="32" y="86"/>
                  <a:pt x="30" y="90"/>
                </a:cubicBezTo>
                <a:cubicBezTo>
                  <a:pt x="28" y="96"/>
                  <a:pt x="32" y="102"/>
                  <a:pt x="32" y="102"/>
                </a:cubicBezTo>
                <a:cubicBezTo>
                  <a:pt x="33" y="89"/>
                  <a:pt x="40" y="87"/>
                  <a:pt x="47" y="92"/>
                </a:cubicBezTo>
                <a:cubicBezTo>
                  <a:pt x="50" y="97"/>
                  <a:pt x="49" y="106"/>
                  <a:pt x="49" y="106"/>
                </a:cubicBezTo>
                <a:cubicBezTo>
                  <a:pt x="43" y="119"/>
                  <a:pt x="24" y="121"/>
                  <a:pt x="12" y="110"/>
                </a:cubicBezTo>
                <a:cubicBezTo>
                  <a:pt x="2" y="101"/>
                  <a:pt x="5" y="88"/>
                  <a:pt x="10" y="81"/>
                </a:cubicBezTo>
                <a:cubicBezTo>
                  <a:pt x="5" y="77"/>
                  <a:pt x="0" y="69"/>
                  <a:pt x="3" y="60"/>
                </a:cubicBezTo>
                <a:cubicBezTo>
                  <a:pt x="4" y="53"/>
                  <a:pt x="13" y="48"/>
                  <a:pt x="21" y="47"/>
                </a:cubicBezTo>
                <a:cubicBezTo>
                  <a:pt x="25" y="30"/>
                  <a:pt x="42" y="30"/>
                  <a:pt x="52" y="33"/>
                </a:cubicBezTo>
                <a:cubicBezTo>
                  <a:pt x="50" y="48"/>
                  <a:pt x="53" y="61"/>
                  <a:pt x="68" y="61"/>
                </a:cubicBezTo>
                <a:cubicBezTo>
                  <a:pt x="78" y="61"/>
                  <a:pt x="84" y="55"/>
                  <a:pt x="85" y="46"/>
                </a:cubicBezTo>
                <a:cubicBezTo>
                  <a:pt x="85" y="36"/>
                  <a:pt x="77" y="33"/>
                  <a:pt x="73" y="33"/>
                </a:cubicBezTo>
                <a:cubicBezTo>
                  <a:pt x="70" y="33"/>
                  <a:pt x="67" y="36"/>
                  <a:pt x="67" y="38"/>
                </a:cubicBezTo>
                <a:cubicBezTo>
                  <a:pt x="81" y="33"/>
                  <a:pt x="86" y="49"/>
                  <a:pt x="75" y="55"/>
                </a:cubicBezTo>
                <a:cubicBezTo>
                  <a:pt x="60" y="64"/>
                  <a:pt x="50" y="43"/>
                  <a:pt x="59" y="27"/>
                </a:cubicBezTo>
                <a:cubicBezTo>
                  <a:pt x="61" y="23"/>
                  <a:pt x="67" y="19"/>
                  <a:pt x="73" y="17"/>
                </a:cubicBezTo>
                <a:cubicBezTo>
                  <a:pt x="78" y="15"/>
                  <a:pt x="88" y="14"/>
                  <a:pt x="97" y="18"/>
                </a:cubicBezTo>
                <a:cubicBezTo>
                  <a:pt x="101" y="12"/>
                  <a:pt x="107" y="5"/>
                  <a:pt x="11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29119" y="1414899"/>
            <a:ext cx="4551824" cy="29292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元宵节是春节之后的第一个重要节日。中国国土之大，历史悠久，所以关于元宵节的习俗在全国各地也不相同</a:t>
            </a:r>
            <a:r>
              <a:rPr lang="zh-CN" altLang="en-US" sz="16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。    </a:t>
            </a:r>
            <a:endParaRPr lang="zh-CN" altLang="en-US" sz="16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元宵节的习俗有很多，除了吃汤外，还有猜灯谜、放天灯、放烟花、拜晚年、听香、赏花灯、踩高跷、舞龙、舞狮子、送孩儿灯、捏生肖、偷菜等。</a:t>
            </a:r>
            <a:endParaRPr lang="zh-CN" altLang="en-US" sz="16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63" y="1237784"/>
            <a:ext cx="1787378" cy="198725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998" y="2879530"/>
            <a:ext cx="1998697" cy="19986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7" name="文本框 48"/>
          <p:cNvSpPr txBox="1">
            <a:spLocks noChangeArrowheads="1"/>
          </p:cNvSpPr>
          <p:nvPr/>
        </p:nvSpPr>
        <p:spPr bwMode="auto">
          <a:xfrm>
            <a:off x="563563" y="10849"/>
            <a:ext cx="21993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元宵节习俗一</a:t>
            </a:r>
            <a:endParaRPr lang="zh-CN" altLang="en-US" sz="24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54" name="Freeform 13"/>
          <p:cNvSpPr/>
          <p:nvPr/>
        </p:nvSpPr>
        <p:spPr bwMode="auto">
          <a:xfrm flipH="1">
            <a:off x="103188" y="104775"/>
            <a:ext cx="412750" cy="255588"/>
          </a:xfrm>
          <a:custGeom>
            <a:avLst/>
            <a:gdLst>
              <a:gd name="T0" fmla="*/ 143 w 261"/>
              <a:gd name="T1" fmla="*/ 16 h 160"/>
              <a:gd name="T2" fmla="*/ 149 w 261"/>
              <a:gd name="T3" fmla="*/ 44 h 160"/>
              <a:gd name="T4" fmla="*/ 144 w 261"/>
              <a:gd name="T5" fmla="*/ 34 h 160"/>
              <a:gd name="T6" fmla="*/ 179 w 261"/>
              <a:gd name="T7" fmla="*/ 39 h 160"/>
              <a:gd name="T8" fmla="*/ 225 w 261"/>
              <a:gd name="T9" fmla="*/ 91 h 160"/>
              <a:gd name="T10" fmla="*/ 174 w 261"/>
              <a:gd name="T11" fmla="*/ 102 h 160"/>
              <a:gd name="T12" fmla="*/ 185 w 261"/>
              <a:gd name="T13" fmla="*/ 81 h 160"/>
              <a:gd name="T14" fmla="*/ 171 w 261"/>
              <a:gd name="T15" fmla="*/ 103 h 160"/>
              <a:gd name="T16" fmla="*/ 239 w 261"/>
              <a:gd name="T17" fmla="*/ 0 h 160"/>
              <a:gd name="T18" fmla="*/ 216 w 261"/>
              <a:gd name="T19" fmla="*/ 124 h 160"/>
              <a:gd name="T20" fmla="*/ 154 w 261"/>
              <a:gd name="T21" fmla="*/ 73 h 160"/>
              <a:gd name="T22" fmla="*/ 99 w 261"/>
              <a:gd name="T23" fmla="*/ 73 h 160"/>
              <a:gd name="T24" fmla="*/ 90 w 261"/>
              <a:gd name="T25" fmla="*/ 118 h 160"/>
              <a:gd name="T26" fmla="*/ 112 w 261"/>
              <a:gd name="T27" fmla="*/ 127 h 160"/>
              <a:gd name="T28" fmla="*/ 220 w 261"/>
              <a:gd name="T29" fmla="*/ 136 h 160"/>
              <a:gd name="T30" fmla="*/ 114 w 261"/>
              <a:gd name="T31" fmla="*/ 122 h 160"/>
              <a:gd name="T32" fmla="*/ 87 w 261"/>
              <a:gd name="T33" fmla="*/ 98 h 160"/>
              <a:gd name="T34" fmla="*/ 80 w 261"/>
              <a:gd name="T35" fmla="*/ 115 h 160"/>
              <a:gd name="T36" fmla="*/ 100 w 261"/>
              <a:gd name="T37" fmla="*/ 77 h 160"/>
              <a:gd name="T38" fmla="*/ 160 w 261"/>
              <a:gd name="T39" fmla="*/ 103 h 160"/>
              <a:gd name="T40" fmla="*/ 149 w 261"/>
              <a:gd name="T41" fmla="*/ 95 h 160"/>
              <a:gd name="T42" fmla="*/ 201 w 261"/>
              <a:gd name="T43" fmla="*/ 135 h 160"/>
              <a:gd name="T44" fmla="*/ 246 w 261"/>
              <a:gd name="T45" fmla="*/ 37 h 160"/>
              <a:gd name="T46" fmla="*/ 252 w 261"/>
              <a:gd name="T47" fmla="*/ 114 h 160"/>
              <a:gd name="T48" fmla="*/ 186 w 261"/>
              <a:gd name="T49" fmla="*/ 153 h 160"/>
              <a:gd name="T50" fmla="*/ 52 w 261"/>
              <a:gd name="T51" fmla="*/ 95 h 160"/>
              <a:gd name="T52" fmla="*/ 30 w 261"/>
              <a:gd name="T53" fmla="*/ 90 h 160"/>
              <a:gd name="T54" fmla="*/ 47 w 261"/>
              <a:gd name="T55" fmla="*/ 92 h 160"/>
              <a:gd name="T56" fmla="*/ 12 w 261"/>
              <a:gd name="T57" fmla="*/ 110 h 160"/>
              <a:gd name="T58" fmla="*/ 3 w 261"/>
              <a:gd name="T59" fmla="*/ 60 h 160"/>
              <a:gd name="T60" fmla="*/ 52 w 261"/>
              <a:gd name="T61" fmla="*/ 33 h 160"/>
              <a:gd name="T62" fmla="*/ 85 w 261"/>
              <a:gd name="T63" fmla="*/ 46 h 160"/>
              <a:gd name="T64" fmla="*/ 67 w 261"/>
              <a:gd name="T65" fmla="*/ 38 h 160"/>
              <a:gd name="T66" fmla="*/ 59 w 261"/>
              <a:gd name="T67" fmla="*/ 27 h 160"/>
              <a:gd name="T68" fmla="*/ 97 w 261"/>
              <a:gd name="T69" fmla="*/ 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61" h="160">
                <a:moveTo>
                  <a:pt x="115" y="4"/>
                </a:moveTo>
                <a:cubicBezTo>
                  <a:pt x="133" y="2"/>
                  <a:pt x="135" y="14"/>
                  <a:pt x="143" y="16"/>
                </a:cubicBezTo>
                <a:cubicBezTo>
                  <a:pt x="152" y="18"/>
                  <a:pt x="160" y="12"/>
                  <a:pt x="168" y="18"/>
                </a:cubicBezTo>
                <a:cubicBezTo>
                  <a:pt x="190" y="33"/>
                  <a:pt x="157" y="59"/>
                  <a:pt x="149" y="44"/>
                </a:cubicBezTo>
                <a:cubicBezTo>
                  <a:pt x="142" y="31"/>
                  <a:pt x="157" y="35"/>
                  <a:pt x="156" y="34"/>
                </a:cubicBezTo>
                <a:cubicBezTo>
                  <a:pt x="153" y="31"/>
                  <a:pt x="146" y="30"/>
                  <a:pt x="144" y="34"/>
                </a:cubicBezTo>
                <a:cubicBezTo>
                  <a:pt x="141" y="42"/>
                  <a:pt x="144" y="48"/>
                  <a:pt x="149" y="50"/>
                </a:cubicBezTo>
                <a:cubicBezTo>
                  <a:pt x="165" y="57"/>
                  <a:pt x="173" y="43"/>
                  <a:pt x="179" y="39"/>
                </a:cubicBezTo>
                <a:cubicBezTo>
                  <a:pt x="188" y="34"/>
                  <a:pt x="206" y="42"/>
                  <a:pt x="210" y="45"/>
                </a:cubicBezTo>
                <a:cubicBezTo>
                  <a:pt x="228" y="58"/>
                  <a:pt x="228" y="82"/>
                  <a:pt x="225" y="91"/>
                </a:cubicBezTo>
                <a:cubicBezTo>
                  <a:pt x="222" y="104"/>
                  <a:pt x="209" y="112"/>
                  <a:pt x="197" y="113"/>
                </a:cubicBezTo>
                <a:cubicBezTo>
                  <a:pt x="189" y="114"/>
                  <a:pt x="177" y="109"/>
                  <a:pt x="174" y="102"/>
                </a:cubicBezTo>
                <a:cubicBezTo>
                  <a:pt x="166" y="82"/>
                  <a:pt x="192" y="78"/>
                  <a:pt x="183" y="94"/>
                </a:cubicBezTo>
                <a:cubicBezTo>
                  <a:pt x="189" y="92"/>
                  <a:pt x="189" y="83"/>
                  <a:pt x="185" y="81"/>
                </a:cubicBezTo>
                <a:cubicBezTo>
                  <a:pt x="181" y="80"/>
                  <a:pt x="174" y="80"/>
                  <a:pt x="171" y="84"/>
                </a:cubicBezTo>
                <a:cubicBezTo>
                  <a:pt x="169" y="87"/>
                  <a:pt x="168" y="97"/>
                  <a:pt x="171" y="103"/>
                </a:cubicBezTo>
                <a:cubicBezTo>
                  <a:pt x="175" y="115"/>
                  <a:pt x="195" y="121"/>
                  <a:pt x="210" y="115"/>
                </a:cubicBezTo>
                <a:cubicBezTo>
                  <a:pt x="252" y="98"/>
                  <a:pt x="226" y="40"/>
                  <a:pt x="239" y="0"/>
                </a:cubicBezTo>
                <a:cubicBezTo>
                  <a:pt x="239" y="0"/>
                  <a:pt x="242" y="33"/>
                  <a:pt x="244" y="48"/>
                </a:cubicBezTo>
                <a:cubicBezTo>
                  <a:pt x="247" y="80"/>
                  <a:pt x="249" y="109"/>
                  <a:pt x="216" y="124"/>
                </a:cubicBezTo>
                <a:cubicBezTo>
                  <a:pt x="191" y="136"/>
                  <a:pt x="168" y="134"/>
                  <a:pt x="144" y="118"/>
                </a:cubicBezTo>
                <a:cubicBezTo>
                  <a:pt x="170" y="118"/>
                  <a:pt x="171" y="84"/>
                  <a:pt x="154" y="73"/>
                </a:cubicBezTo>
                <a:cubicBezTo>
                  <a:pt x="147" y="69"/>
                  <a:pt x="137" y="68"/>
                  <a:pt x="132" y="71"/>
                </a:cubicBezTo>
                <a:cubicBezTo>
                  <a:pt x="123" y="64"/>
                  <a:pt x="105" y="63"/>
                  <a:pt x="99" y="73"/>
                </a:cubicBezTo>
                <a:cubicBezTo>
                  <a:pt x="94" y="71"/>
                  <a:pt x="81" y="74"/>
                  <a:pt x="76" y="78"/>
                </a:cubicBezTo>
                <a:cubicBezTo>
                  <a:pt x="63" y="92"/>
                  <a:pt x="66" y="129"/>
                  <a:pt x="90" y="118"/>
                </a:cubicBezTo>
                <a:cubicBezTo>
                  <a:pt x="98" y="114"/>
                  <a:pt x="97" y="111"/>
                  <a:pt x="99" y="105"/>
                </a:cubicBezTo>
                <a:cubicBezTo>
                  <a:pt x="103" y="115"/>
                  <a:pt x="109" y="123"/>
                  <a:pt x="112" y="127"/>
                </a:cubicBezTo>
                <a:cubicBezTo>
                  <a:pt x="119" y="136"/>
                  <a:pt x="127" y="140"/>
                  <a:pt x="140" y="143"/>
                </a:cubicBezTo>
                <a:cubicBezTo>
                  <a:pt x="162" y="149"/>
                  <a:pt x="204" y="147"/>
                  <a:pt x="220" y="136"/>
                </a:cubicBezTo>
                <a:cubicBezTo>
                  <a:pt x="196" y="141"/>
                  <a:pt x="167" y="145"/>
                  <a:pt x="141" y="139"/>
                </a:cubicBezTo>
                <a:cubicBezTo>
                  <a:pt x="129" y="137"/>
                  <a:pt x="118" y="127"/>
                  <a:pt x="114" y="122"/>
                </a:cubicBezTo>
                <a:cubicBezTo>
                  <a:pt x="112" y="119"/>
                  <a:pt x="108" y="111"/>
                  <a:pt x="105" y="105"/>
                </a:cubicBezTo>
                <a:cubicBezTo>
                  <a:pt x="100" y="96"/>
                  <a:pt x="93" y="96"/>
                  <a:pt x="87" y="98"/>
                </a:cubicBezTo>
                <a:cubicBezTo>
                  <a:pt x="92" y="100"/>
                  <a:pt x="97" y="104"/>
                  <a:pt x="93" y="110"/>
                </a:cubicBezTo>
                <a:cubicBezTo>
                  <a:pt x="91" y="114"/>
                  <a:pt x="86" y="118"/>
                  <a:pt x="80" y="115"/>
                </a:cubicBezTo>
                <a:cubicBezTo>
                  <a:pt x="71" y="112"/>
                  <a:pt x="72" y="99"/>
                  <a:pt x="74" y="91"/>
                </a:cubicBezTo>
                <a:cubicBezTo>
                  <a:pt x="78" y="78"/>
                  <a:pt x="92" y="74"/>
                  <a:pt x="100" y="77"/>
                </a:cubicBezTo>
                <a:cubicBezTo>
                  <a:pt x="108" y="67"/>
                  <a:pt x="122" y="67"/>
                  <a:pt x="130" y="74"/>
                </a:cubicBezTo>
                <a:cubicBezTo>
                  <a:pt x="150" y="71"/>
                  <a:pt x="166" y="81"/>
                  <a:pt x="160" y="103"/>
                </a:cubicBezTo>
                <a:cubicBezTo>
                  <a:pt x="157" y="117"/>
                  <a:pt x="137" y="118"/>
                  <a:pt x="137" y="103"/>
                </a:cubicBezTo>
                <a:cubicBezTo>
                  <a:pt x="139" y="100"/>
                  <a:pt x="144" y="96"/>
                  <a:pt x="149" y="95"/>
                </a:cubicBezTo>
                <a:cubicBezTo>
                  <a:pt x="126" y="91"/>
                  <a:pt x="132" y="115"/>
                  <a:pt x="142" y="123"/>
                </a:cubicBezTo>
                <a:cubicBezTo>
                  <a:pt x="155" y="133"/>
                  <a:pt x="178" y="139"/>
                  <a:pt x="201" y="135"/>
                </a:cubicBezTo>
                <a:cubicBezTo>
                  <a:pt x="211" y="133"/>
                  <a:pt x="222" y="128"/>
                  <a:pt x="232" y="120"/>
                </a:cubicBezTo>
                <a:cubicBezTo>
                  <a:pt x="254" y="102"/>
                  <a:pt x="252" y="78"/>
                  <a:pt x="246" y="37"/>
                </a:cubicBezTo>
                <a:cubicBezTo>
                  <a:pt x="248" y="40"/>
                  <a:pt x="253" y="58"/>
                  <a:pt x="254" y="62"/>
                </a:cubicBezTo>
                <a:cubicBezTo>
                  <a:pt x="255" y="71"/>
                  <a:pt x="261" y="93"/>
                  <a:pt x="252" y="114"/>
                </a:cubicBezTo>
                <a:cubicBezTo>
                  <a:pt x="246" y="126"/>
                  <a:pt x="237" y="134"/>
                  <a:pt x="226" y="142"/>
                </a:cubicBezTo>
                <a:cubicBezTo>
                  <a:pt x="220" y="146"/>
                  <a:pt x="205" y="150"/>
                  <a:pt x="186" y="153"/>
                </a:cubicBezTo>
                <a:cubicBezTo>
                  <a:pt x="147" y="160"/>
                  <a:pt x="113" y="153"/>
                  <a:pt x="83" y="135"/>
                </a:cubicBezTo>
                <a:cubicBezTo>
                  <a:pt x="69" y="126"/>
                  <a:pt x="54" y="112"/>
                  <a:pt x="52" y="95"/>
                </a:cubicBezTo>
                <a:cubicBezTo>
                  <a:pt x="52" y="89"/>
                  <a:pt x="45" y="83"/>
                  <a:pt x="40" y="84"/>
                </a:cubicBezTo>
                <a:cubicBezTo>
                  <a:pt x="37" y="84"/>
                  <a:pt x="32" y="86"/>
                  <a:pt x="30" y="90"/>
                </a:cubicBezTo>
                <a:cubicBezTo>
                  <a:pt x="28" y="96"/>
                  <a:pt x="32" y="102"/>
                  <a:pt x="32" y="102"/>
                </a:cubicBezTo>
                <a:cubicBezTo>
                  <a:pt x="33" y="89"/>
                  <a:pt x="40" y="87"/>
                  <a:pt x="47" y="92"/>
                </a:cubicBezTo>
                <a:cubicBezTo>
                  <a:pt x="50" y="97"/>
                  <a:pt x="49" y="106"/>
                  <a:pt x="49" y="106"/>
                </a:cubicBezTo>
                <a:cubicBezTo>
                  <a:pt x="43" y="119"/>
                  <a:pt x="24" y="121"/>
                  <a:pt x="12" y="110"/>
                </a:cubicBezTo>
                <a:cubicBezTo>
                  <a:pt x="2" y="101"/>
                  <a:pt x="5" y="88"/>
                  <a:pt x="10" y="81"/>
                </a:cubicBezTo>
                <a:cubicBezTo>
                  <a:pt x="5" y="77"/>
                  <a:pt x="0" y="69"/>
                  <a:pt x="3" y="60"/>
                </a:cubicBezTo>
                <a:cubicBezTo>
                  <a:pt x="4" y="53"/>
                  <a:pt x="13" y="48"/>
                  <a:pt x="21" y="47"/>
                </a:cubicBezTo>
                <a:cubicBezTo>
                  <a:pt x="25" y="30"/>
                  <a:pt x="42" y="30"/>
                  <a:pt x="52" y="33"/>
                </a:cubicBezTo>
                <a:cubicBezTo>
                  <a:pt x="50" y="48"/>
                  <a:pt x="53" y="61"/>
                  <a:pt x="68" y="61"/>
                </a:cubicBezTo>
                <a:cubicBezTo>
                  <a:pt x="78" y="61"/>
                  <a:pt x="84" y="55"/>
                  <a:pt x="85" y="46"/>
                </a:cubicBezTo>
                <a:cubicBezTo>
                  <a:pt x="85" y="36"/>
                  <a:pt x="77" y="33"/>
                  <a:pt x="73" y="33"/>
                </a:cubicBezTo>
                <a:cubicBezTo>
                  <a:pt x="70" y="33"/>
                  <a:pt x="67" y="36"/>
                  <a:pt x="67" y="38"/>
                </a:cubicBezTo>
                <a:cubicBezTo>
                  <a:pt x="81" y="33"/>
                  <a:pt x="86" y="49"/>
                  <a:pt x="75" y="55"/>
                </a:cubicBezTo>
                <a:cubicBezTo>
                  <a:pt x="60" y="64"/>
                  <a:pt x="50" y="43"/>
                  <a:pt x="59" y="27"/>
                </a:cubicBezTo>
                <a:cubicBezTo>
                  <a:pt x="61" y="23"/>
                  <a:pt x="67" y="19"/>
                  <a:pt x="73" y="17"/>
                </a:cubicBezTo>
                <a:cubicBezTo>
                  <a:pt x="78" y="15"/>
                  <a:pt x="88" y="14"/>
                  <a:pt x="97" y="18"/>
                </a:cubicBezTo>
                <a:cubicBezTo>
                  <a:pt x="101" y="12"/>
                  <a:pt x="107" y="5"/>
                  <a:pt x="11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3582164" y="1211478"/>
            <a:ext cx="5414763" cy="331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zh-CN" altLang="en-US" sz="32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吃元宵</a:t>
            </a:r>
            <a:endParaRPr lang="en-US" altLang="zh-CN" sz="3200" dirty="0" smtClean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“元宵”作为食品，在中国由来已久。宋代的民间 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叫“浮元子” ，宋代的生意人还美其名曰“元宝”。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古时“元宵”价格比较贵，有一首诗说：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“贵客钩帘看御街，市中珍品一时来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帘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前花架无路行，不得金钱不得回。” 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元宵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即“汤圆”，有团圆美满之意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。以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白糖、芝麻、豆沙、核桃仁、果仁、枣泥、桂花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等为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馅，用糯米粉包成圆形，可荤可素，风味各异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。元宵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的吃法  可汤煮、油炸、蒸食。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45" y="1251574"/>
            <a:ext cx="3021923" cy="30219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7" name="文本框 48"/>
          <p:cNvSpPr txBox="1">
            <a:spLocks noChangeArrowheads="1"/>
          </p:cNvSpPr>
          <p:nvPr/>
        </p:nvSpPr>
        <p:spPr bwMode="auto">
          <a:xfrm>
            <a:off x="563563" y="10849"/>
            <a:ext cx="21993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元宵节习俗二</a:t>
            </a:r>
            <a:endParaRPr lang="zh-CN" altLang="en-US" sz="24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54" name="Freeform 13"/>
          <p:cNvSpPr/>
          <p:nvPr/>
        </p:nvSpPr>
        <p:spPr bwMode="auto">
          <a:xfrm flipH="1">
            <a:off x="103188" y="104775"/>
            <a:ext cx="412750" cy="255588"/>
          </a:xfrm>
          <a:custGeom>
            <a:avLst/>
            <a:gdLst>
              <a:gd name="T0" fmla="*/ 143 w 261"/>
              <a:gd name="T1" fmla="*/ 16 h 160"/>
              <a:gd name="T2" fmla="*/ 149 w 261"/>
              <a:gd name="T3" fmla="*/ 44 h 160"/>
              <a:gd name="T4" fmla="*/ 144 w 261"/>
              <a:gd name="T5" fmla="*/ 34 h 160"/>
              <a:gd name="T6" fmla="*/ 179 w 261"/>
              <a:gd name="T7" fmla="*/ 39 h 160"/>
              <a:gd name="T8" fmla="*/ 225 w 261"/>
              <a:gd name="T9" fmla="*/ 91 h 160"/>
              <a:gd name="T10" fmla="*/ 174 w 261"/>
              <a:gd name="T11" fmla="*/ 102 h 160"/>
              <a:gd name="T12" fmla="*/ 185 w 261"/>
              <a:gd name="T13" fmla="*/ 81 h 160"/>
              <a:gd name="T14" fmla="*/ 171 w 261"/>
              <a:gd name="T15" fmla="*/ 103 h 160"/>
              <a:gd name="T16" fmla="*/ 239 w 261"/>
              <a:gd name="T17" fmla="*/ 0 h 160"/>
              <a:gd name="T18" fmla="*/ 216 w 261"/>
              <a:gd name="T19" fmla="*/ 124 h 160"/>
              <a:gd name="T20" fmla="*/ 154 w 261"/>
              <a:gd name="T21" fmla="*/ 73 h 160"/>
              <a:gd name="T22" fmla="*/ 99 w 261"/>
              <a:gd name="T23" fmla="*/ 73 h 160"/>
              <a:gd name="T24" fmla="*/ 90 w 261"/>
              <a:gd name="T25" fmla="*/ 118 h 160"/>
              <a:gd name="T26" fmla="*/ 112 w 261"/>
              <a:gd name="T27" fmla="*/ 127 h 160"/>
              <a:gd name="T28" fmla="*/ 220 w 261"/>
              <a:gd name="T29" fmla="*/ 136 h 160"/>
              <a:gd name="T30" fmla="*/ 114 w 261"/>
              <a:gd name="T31" fmla="*/ 122 h 160"/>
              <a:gd name="T32" fmla="*/ 87 w 261"/>
              <a:gd name="T33" fmla="*/ 98 h 160"/>
              <a:gd name="T34" fmla="*/ 80 w 261"/>
              <a:gd name="T35" fmla="*/ 115 h 160"/>
              <a:gd name="T36" fmla="*/ 100 w 261"/>
              <a:gd name="T37" fmla="*/ 77 h 160"/>
              <a:gd name="T38" fmla="*/ 160 w 261"/>
              <a:gd name="T39" fmla="*/ 103 h 160"/>
              <a:gd name="T40" fmla="*/ 149 w 261"/>
              <a:gd name="T41" fmla="*/ 95 h 160"/>
              <a:gd name="T42" fmla="*/ 201 w 261"/>
              <a:gd name="T43" fmla="*/ 135 h 160"/>
              <a:gd name="T44" fmla="*/ 246 w 261"/>
              <a:gd name="T45" fmla="*/ 37 h 160"/>
              <a:gd name="T46" fmla="*/ 252 w 261"/>
              <a:gd name="T47" fmla="*/ 114 h 160"/>
              <a:gd name="T48" fmla="*/ 186 w 261"/>
              <a:gd name="T49" fmla="*/ 153 h 160"/>
              <a:gd name="T50" fmla="*/ 52 w 261"/>
              <a:gd name="T51" fmla="*/ 95 h 160"/>
              <a:gd name="T52" fmla="*/ 30 w 261"/>
              <a:gd name="T53" fmla="*/ 90 h 160"/>
              <a:gd name="T54" fmla="*/ 47 w 261"/>
              <a:gd name="T55" fmla="*/ 92 h 160"/>
              <a:gd name="T56" fmla="*/ 12 w 261"/>
              <a:gd name="T57" fmla="*/ 110 h 160"/>
              <a:gd name="T58" fmla="*/ 3 w 261"/>
              <a:gd name="T59" fmla="*/ 60 h 160"/>
              <a:gd name="T60" fmla="*/ 52 w 261"/>
              <a:gd name="T61" fmla="*/ 33 h 160"/>
              <a:gd name="T62" fmla="*/ 85 w 261"/>
              <a:gd name="T63" fmla="*/ 46 h 160"/>
              <a:gd name="T64" fmla="*/ 67 w 261"/>
              <a:gd name="T65" fmla="*/ 38 h 160"/>
              <a:gd name="T66" fmla="*/ 59 w 261"/>
              <a:gd name="T67" fmla="*/ 27 h 160"/>
              <a:gd name="T68" fmla="*/ 97 w 261"/>
              <a:gd name="T69" fmla="*/ 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61" h="160">
                <a:moveTo>
                  <a:pt x="115" y="4"/>
                </a:moveTo>
                <a:cubicBezTo>
                  <a:pt x="133" y="2"/>
                  <a:pt x="135" y="14"/>
                  <a:pt x="143" y="16"/>
                </a:cubicBezTo>
                <a:cubicBezTo>
                  <a:pt x="152" y="18"/>
                  <a:pt x="160" y="12"/>
                  <a:pt x="168" y="18"/>
                </a:cubicBezTo>
                <a:cubicBezTo>
                  <a:pt x="190" y="33"/>
                  <a:pt x="157" y="59"/>
                  <a:pt x="149" y="44"/>
                </a:cubicBezTo>
                <a:cubicBezTo>
                  <a:pt x="142" y="31"/>
                  <a:pt x="157" y="35"/>
                  <a:pt x="156" y="34"/>
                </a:cubicBezTo>
                <a:cubicBezTo>
                  <a:pt x="153" y="31"/>
                  <a:pt x="146" y="30"/>
                  <a:pt x="144" y="34"/>
                </a:cubicBezTo>
                <a:cubicBezTo>
                  <a:pt x="141" y="42"/>
                  <a:pt x="144" y="48"/>
                  <a:pt x="149" y="50"/>
                </a:cubicBezTo>
                <a:cubicBezTo>
                  <a:pt x="165" y="57"/>
                  <a:pt x="173" y="43"/>
                  <a:pt x="179" y="39"/>
                </a:cubicBezTo>
                <a:cubicBezTo>
                  <a:pt x="188" y="34"/>
                  <a:pt x="206" y="42"/>
                  <a:pt x="210" y="45"/>
                </a:cubicBezTo>
                <a:cubicBezTo>
                  <a:pt x="228" y="58"/>
                  <a:pt x="228" y="82"/>
                  <a:pt x="225" y="91"/>
                </a:cubicBezTo>
                <a:cubicBezTo>
                  <a:pt x="222" y="104"/>
                  <a:pt x="209" y="112"/>
                  <a:pt x="197" y="113"/>
                </a:cubicBezTo>
                <a:cubicBezTo>
                  <a:pt x="189" y="114"/>
                  <a:pt x="177" y="109"/>
                  <a:pt x="174" y="102"/>
                </a:cubicBezTo>
                <a:cubicBezTo>
                  <a:pt x="166" y="82"/>
                  <a:pt x="192" y="78"/>
                  <a:pt x="183" y="94"/>
                </a:cubicBezTo>
                <a:cubicBezTo>
                  <a:pt x="189" y="92"/>
                  <a:pt x="189" y="83"/>
                  <a:pt x="185" y="81"/>
                </a:cubicBezTo>
                <a:cubicBezTo>
                  <a:pt x="181" y="80"/>
                  <a:pt x="174" y="80"/>
                  <a:pt x="171" y="84"/>
                </a:cubicBezTo>
                <a:cubicBezTo>
                  <a:pt x="169" y="87"/>
                  <a:pt x="168" y="97"/>
                  <a:pt x="171" y="103"/>
                </a:cubicBezTo>
                <a:cubicBezTo>
                  <a:pt x="175" y="115"/>
                  <a:pt x="195" y="121"/>
                  <a:pt x="210" y="115"/>
                </a:cubicBezTo>
                <a:cubicBezTo>
                  <a:pt x="252" y="98"/>
                  <a:pt x="226" y="40"/>
                  <a:pt x="239" y="0"/>
                </a:cubicBezTo>
                <a:cubicBezTo>
                  <a:pt x="239" y="0"/>
                  <a:pt x="242" y="33"/>
                  <a:pt x="244" y="48"/>
                </a:cubicBezTo>
                <a:cubicBezTo>
                  <a:pt x="247" y="80"/>
                  <a:pt x="249" y="109"/>
                  <a:pt x="216" y="124"/>
                </a:cubicBezTo>
                <a:cubicBezTo>
                  <a:pt x="191" y="136"/>
                  <a:pt x="168" y="134"/>
                  <a:pt x="144" y="118"/>
                </a:cubicBezTo>
                <a:cubicBezTo>
                  <a:pt x="170" y="118"/>
                  <a:pt x="171" y="84"/>
                  <a:pt x="154" y="73"/>
                </a:cubicBezTo>
                <a:cubicBezTo>
                  <a:pt x="147" y="69"/>
                  <a:pt x="137" y="68"/>
                  <a:pt x="132" y="71"/>
                </a:cubicBezTo>
                <a:cubicBezTo>
                  <a:pt x="123" y="64"/>
                  <a:pt x="105" y="63"/>
                  <a:pt x="99" y="73"/>
                </a:cubicBezTo>
                <a:cubicBezTo>
                  <a:pt x="94" y="71"/>
                  <a:pt x="81" y="74"/>
                  <a:pt x="76" y="78"/>
                </a:cubicBezTo>
                <a:cubicBezTo>
                  <a:pt x="63" y="92"/>
                  <a:pt x="66" y="129"/>
                  <a:pt x="90" y="118"/>
                </a:cubicBezTo>
                <a:cubicBezTo>
                  <a:pt x="98" y="114"/>
                  <a:pt x="97" y="111"/>
                  <a:pt x="99" y="105"/>
                </a:cubicBezTo>
                <a:cubicBezTo>
                  <a:pt x="103" y="115"/>
                  <a:pt x="109" y="123"/>
                  <a:pt x="112" y="127"/>
                </a:cubicBezTo>
                <a:cubicBezTo>
                  <a:pt x="119" y="136"/>
                  <a:pt x="127" y="140"/>
                  <a:pt x="140" y="143"/>
                </a:cubicBezTo>
                <a:cubicBezTo>
                  <a:pt x="162" y="149"/>
                  <a:pt x="204" y="147"/>
                  <a:pt x="220" y="136"/>
                </a:cubicBezTo>
                <a:cubicBezTo>
                  <a:pt x="196" y="141"/>
                  <a:pt x="167" y="145"/>
                  <a:pt x="141" y="139"/>
                </a:cubicBezTo>
                <a:cubicBezTo>
                  <a:pt x="129" y="137"/>
                  <a:pt x="118" y="127"/>
                  <a:pt x="114" y="122"/>
                </a:cubicBezTo>
                <a:cubicBezTo>
                  <a:pt x="112" y="119"/>
                  <a:pt x="108" y="111"/>
                  <a:pt x="105" y="105"/>
                </a:cubicBezTo>
                <a:cubicBezTo>
                  <a:pt x="100" y="96"/>
                  <a:pt x="93" y="96"/>
                  <a:pt x="87" y="98"/>
                </a:cubicBezTo>
                <a:cubicBezTo>
                  <a:pt x="92" y="100"/>
                  <a:pt x="97" y="104"/>
                  <a:pt x="93" y="110"/>
                </a:cubicBezTo>
                <a:cubicBezTo>
                  <a:pt x="91" y="114"/>
                  <a:pt x="86" y="118"/>
                  <a:pt x="80" y="115"/>
                </a:cubicBezTo>
                <a:cubicBezTo>
                  <a:pt x="71" y="112"/>
                  <a:pt x="72" y="99"/>
                  <a:pt x="74" y="91"/>
                </a:cubicBezTo>
                <a:cubicBezTo>
                  <a:pt x="78" y="78"/>
                  <a:pt x="92" y="74"/>
                  <a:pt x="100" y="77"/>
                </a:cubicBezTo>
                <a:cubicBezTo>
                  <a:pt x="108" y="67"/>
                  <a:pt x="122" y="67"/>
                  <a:pt x="130" y="74"/>
                </a:cubicBezTo>
                <a:cubicBezTo>
                  <a:pt x="150" y="71"/>
                  <a:pt x="166" y="81"/>
                  <a:pt x="160" y="103"/>
                </a:cubicBezTo>
                <a:cubicBezTo>
                  <a:pt x="157" y="117"/>
                  <a:pt x="137" y="118"/>
                  <a:pt x="137" y="103"/>
                </a:cubicBezTo>
                <a:cubicBezTo>
                  <a:pt x="139" y="100"/>
                  <a:pt x="144" y="96"/>
                  <a:pt x="149" y="95"/>
                </a:cubicBezTo>
                <a:cubicBezTo>
                  <a:pt x="126" y="91"/>
                  <a:pt x="132" y="115"/>
                  <a:pt x="142" y="123"/>
                </a:cubicBezTo>
                <a:cubicBezTo>
                  <a:pt x="155" y="133"/>
                  <a:pt x="178" y="139"/>
                  <a:pt x="201" y="135"/>
                </a:cubicBezTo>
                <a:cubicBezTo>
                  <a:pt x="211" y="133"/>
                  <a:pt x="222" y="128"/>
                  <a:pt x="232" y="120"/>
                </a:cubicBezTo>
                <a:cubicBezTo>
                  <a:pt x="254" y="102"/>
                  <a:pt x="252" y="78"/>
                  <a:pt x="246" y="37"/>
                </a:cubicBezTo>
                <a:cubicBezTo>
                  <a:pt x="248" y="40"/>
                  <a:pt x="253" y="58"/>
                  <a:pt x="254" y="62"/>
                </a:cubicBezTo>
                <a:cubicBezTo>
                  <a:pt x="255" y="71"/>
                  <a:pt x="261" y="93"/>
                  <a:pt x="252" y="114"/>
                </a:cubicBezTo>
                <a:cubicBezTo>
                  <a:pt x="246" y="126"/>
                  <a:pt x="237" y="134"/>
                  <a:pt x="226" y="142"/>
                </a:cubicBezTo>
                <a:cubicBezTo>
                  <a:pt x="220" y="146"/>
                  <a:pt x="205" y="150"/>
                  <a:pt x="186" y="153"/>
                </a:cubicBezTo>
                <a:cubicBezTo>
                  <a:pt x="147" y="160"/>
                  <a:pt x="113" y="153"/>
                  <a:pt x="83" y="135"/>
                </a:cubicBezTo>
                <a:cubicBezTo>
                  <a:pt x="69" y="126"/>
                  <a:pt x="54" y="112"/>
                  <a:pt x="52" y="95"/>
                </a:cubicBezTo>
                <a:cubicBezTo>
                  <a:pt x="52" y="89"/>
                  <a:pt x="45" y="83"/>
                  <a:pt x="40" y="84"/>
                </a:cubicBezTo>
                <a:cubicBezTo>
                  <a:pt x="37" y="84"/>
                  <a:pt x="32" y="86"/>
                  <a:pt x="30" y="90"/>
                </a:cubicBezTo>
                <a:cubicBezTo>
                  <a:pt x="28" y="96"/>
                  <a:pt x="32" y="102"/>
                  <a:pt x="32" y="102"/>
                </a:cubicBezTo>
                <a:cubicBezTo>
                  <a:pt x="33" y="89"/>
                  <a:pt x="40" y="87"/>
                  <a:pt x="47" y="92"/>
                </a:cubicBezTo>
                <a:cubicBezTo>
                  <a:pt x="50" y="97"/>
                  <a:pt x="49" y="106"/>
                  <a:pt x="49" y="106"/>
                </a:cubicBezTo>
                <a:cubicBezTo>
                  <a:pt x="43" y="119"/>
                  <a:pt x="24" y="121"/>
                  <a:pt x="12" y="110"/>
                </a:cubicBezTo>
                <a:cubicBezTo>
                  <a:pt x="2" y="101"/>
                  <a:pt x="5" y="88"/>
                  <a:pt x="10" y="81"/>
                </a:cubicBezTo>
                <a:cubicBezTo>
                  <a:pt x="5" y="77"/>
                  <a:pt x="0" y="69"/>
                  <a:pt x="3" y="60"/>
                </a:cubicBezTo>
                <a:cubicBezTo>
                  <a:pt x="4" y="53"/>
                  <a:pt x="13" y="48"/>
                  <a:pt x="21" y="47"/>
                </a:cubicBezTo>
                <a:cubicBezTo>
                  <a:pt x="25" y="30"/>
                  <a:pt x="42" y="30"/>
                  <a:pt x="52" y="33"/>
                </a:cubicBezTo>
                <a:cubicBezTo>
                  <a:pt x="50" y="48"/>
                  <a:pt x="53" y="61"/>
                  <a:pt x="68" y="61"/>
                </a:cubicBezTo>
                <a:cubicBezTo>
                  <a:pt x="78" y="61"/>
                  <a:pt x="84" y="55"/>
                  <a:pt x="85" y="46"/>
                </a:cubicBezTo>
                <a:cubicBezTo>
                  <a:pt x="85" y="36"/>
                  <a:pt x="77" y="33"/>
                  <a:pt x="73" y="33"/>
                </a:cubicBezTo>
                <a:cubicBezTo>
                  <a:pt x="70" y="33"/>
                  <a:pt x="67" y="36"/>
                  <a:pt x="67" y="38"/>
                </a:cubicBezTo>
                <a:cubicBezTo>
                  <a:pt x="81" y="33"/>
                  <a:pt x="86" y="49"/>
                  <a:pt x="75" y="55"/>
                </a:cubicBezTo>
                <a:cubicBezTo>
                  <a:pt x="60" y="64"/>
                  <a:pt x="50" y="43"/>
                  <a:pt x="59" y="27"/>
                </a:cubicBezTo>
                <a:cubicBezTo>
                  <a:pt x="61" y="23"/>
                  <a:pt x="67" y="19"/>
                  <a:pt x="73" y="17"/>
                </a:cubicBezTo>
                <a:cubicBezTo>
                  <a:pt x="78" y="15"/>
                  <a:pt x="88" y="14"/>
                  <a:pt x="97" y="18"/>
                </a:cubicBezTo>
                <a:cubicBezTo>
                  <a:pt x="101" y="12"/>
                  <a:pt x="107" y="5"/>
                  <a:pt x="11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-94619" y="1321905"/>
            <a:ext cx="5414763" cy="299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</a:pPr>
            <a:r>
              <a:rPr lang="zh-CN" altLang="en-US" sz="32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放天灯 拜晚年</a:t>
            </a:r>
            <a:endParaRPr lang="en-US" altLang="zh-CN" sz="3200" dirty="0" smtClean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 algn="r"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天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灯又称孔明灯，为三国时代诸葛亮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r"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所发明，传说天灯能将我们许下的愿望上达天神，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r"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所以施放者均在灯上书写姓名、地址和祈求的心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r"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愿，以保佑我们的心愿能实现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r"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老话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说：“正月十五拜晚年”。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r"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由此正月十五是拜年的最后“期限”，只要拜访的时间不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r"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过十五，均视为拜年。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751" y="1642208"/>
            <a:ext cx="3021923" cy="22645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7" name="文本框 48"/>
          <p:cNvSpPr txBox="1">
            <a:spLocks noChangeArrowheads="1"/>
          </p:cNvSpPr>
          <p:nvPr/>
        </p:nvSpPr>
        <p:spPr bwMode="auto">
          <a:xfrm>
            <a:off x="563563" y="10849"/>
            <a:ext cx="21993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元宵节习俗三</a:t>
            </a:r>
            <a:endParaRPr lang="zh-CN" altLang="en-US" sz="24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54" name="Freeform 13"/>
          <p:cNvSpPr/>
          <p:nvPr/>
        </p:nvSpPr>
        <p:spPr bwMode="auto">
          <a:xfrm flipH="1">
            <a:off x="103188" y="104775"/>
            <a:ext cx="412750" cy="255588"/>
          </a:xfrm>
          <a:custGeom>
            <a:avLst/>
            <a:gdLst>
              <a:gd name="T0" fmla="*/ 143 w 261"/>
              <a:gd name="T1" fmla="*/ 16 h 160"/>
              <a:gd name="T2" fmla="*/ 149 w 261"/>
              <a:gd name="T3" fmla="*/ 44 h 160"/>
              <a:gd name="T4" fmla="*/ 144 w 261"/>
              <a:gd name="T5" fmla="*/ 34 h 160"/>
              <a:gd name="T6" fmla="*/ 179 w 261"/>
              <a:gd name="T7" fmla="*/ 39 h 160"/>
              <a:gd name="T8" fmla="*/ 225 w 261"/>
              <a:gd name="T9" fmla="*/ 91 h 160"/>
              <a:gd name="T10" fmla="*/ 174 w 261"/>
              <a:gd name="T11" fmla="*/ 102 h 160"/>
              <a:gd name="T12" fmla="*/ 185 w 261"/>
              <a:gd name="T13" fmla="*/ 81 h 160"/>
              <a:gd name="T14" fmla="*/ 171 w 261"/>
              <a:gd name="T15" fmla="*/ 103 h 160"/>
              <a:gd name="T16" fmla="*/ 239 w 261"/>
              <a:gd name="T17" fmla="*/ 0 h 160"/>
              <a:gd name="T18" fmla="*/ 216 w 261"/>
              <a:gd name="T19" fmla="*/ 124 h 160"/>
              <a:gd name="T20" fmla="*/ 154 w 261"/>
              <a:gd name="T21" fmla="*/ 73 h 160"/>
              <a:gd name="T22" fmla="*/ 99 w 261"/>
              <a:gd name="T23" fmla="*/ 73 h 160"/>
              <a:gd name="T24" fmla="*/ 90 w 261"/>
              <a:gd name="T25" fmla="*/ 118 h 160"/>
              <a:gd name="T26" fmla="*/ 112 w 261"/>
              <a:gd name="T27" fmla="*/ 127 h 160"/>
              <a:gd name="T28" fmla="*/ 220 w 261"/>
              <a:gd name="T29" fmla="*/ 136 h 160"/>
              <a:gd name="T30" fmla="*/ 114 w 261"/>
              <a:gd name="T31" fmla="*/ 122 h 160"/>
              <a:gd name="T32" fmla="*/ 87 w 261"/>
              <a:gd name="T33" fmla="*/ 98 h 160"/>
              <a:gd name="T34" fmla="*/ 80 w 261"/>
              <a:gd name="T35" fmla="*/ 115 h 160"/>
              <a:gd name="T36" fmla="*/ 100 w 261"/>
              <a:gd name="T37" fmla="*/ 77 h 160"/>
              <a:gd name="T38" fmla="*/ 160 w 261"/>
              <a:gd name="T39" fmla="*/ 103 h 160"/>
              <a:gd name="T40" fmla="*/ 149 w 261"/>
              <a:gd name="T41" fmla="*/ 95 h 160"/>
              <a:gd name="T42" fmla="*/ 201 w 261"/>
              <a:gd name="T43" fmla="*/ 135 h 160"/>
              <a:gd name="T44" fmla="*/ 246 w 261"/>
              <a:gd name="T45" fmla="*/ 37 h 160"/>
              <a:gd name="T46" fmla="*/ 252 w 261"/>
              <a:gd name="T47" fmla="*/ 114 h 160"/>
              <a:gd name="T48" fmla="*/ 186 w 261"/>
              <a:gd name="T49" fmla="*/ 153 h 160"/>
              <a:gd name="T50" fmla="*/ 52 w 261"/>
              <a:gd name="T51" fmla="*/ 95 h 160"/>
              <a:gd name="T52" fmla="*/ 30 w 261"/>
              <a:gd name="T53" fmla="*/ 90 h 160"/>
              <a:gd name="T54" fmla="*/ 47 w 261"/>
              <a:gd name="T55" fmla="*/ 92 h 160"/>
              <a:gd name="T56" fmla="*/ 12 w 261"/>
              <a:gd name="T57" fmla="*/ 110 h 160"/>
              <a:gd name="T58" fmla="*/ 3 w 261"/>
              <a:gd name="T59" fmla="*/ 60 h 160"/>
              <a:gd name="T60" fmla="*/ 52 w 261"/>
              <a:gd name="T61" fmla="*/ 33 h 160"/>
              <a:gd name="T62" fmla="*/ 85 w 261"/>
              <a:gd name="T63" fmla="*/ 46 h 160"/>
              <a:gd name="T64" fmla="*/ 67 w 261"/>
              <a:gd name="T65" fmla="*/ 38 h 160"/>
              <a:gd name="T66" fmla="*/ 59 w 261"/>
              <a:gd name="T67" fmla="*/ 27 h 160"/>
              <a:gd name="T68" fmla="*/ 97 w 261"/>
              <a:gd name="T69" fmla="*/ 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61" h="160">
                <a:moveTo>
                  <a:pt x="115" y="4"/>
                </a:moveTo>
                <a:cubicBezTo>
                  <a:pt x="133" y="2"/>
                  <a:pt x="135" y="14"/>
                  <a:pt x="143" y="16"/>
                </a:cubicBezTo>
                <a:cubicBezTo>
                  <a:pt x="152" y="18"/>
                  <a:pt x="160" y="12"/>
                  <a:pt x="168" y="18"/>
                </a:cubicBezTo>
                <a:cubicBezTo>
                  <a:pt x="190" y="33"/>
                  <a:pt x="157" y="59"/>
                  <a:pt x="149" y="44"/>
                </a:cubicBezTo>
                <a:cubicBezTo>
                  <a:pt x="142" y="31"/>
                  <a:pt x="157" y="35"/>
                  <a:pt x="156" y="34"/>
                </a:cubicBezTo>
                <a:cubicBezTo>
                  <a:pt x="153" y="31"/>
                  <a:pt x="146" y="30"/>
                  <a:pt x="144" y="34"/>
                </a:cubicBezTo>
                <a:cubicBezTo>
                  <a:pt x="141" y="42"/>
                  <a:pt x="144" y="48"/>
                  <a:pt x="149" y="50"/>
                </a:cubicBezTo>
                <a:cubicBezTo>
                  <a:pt x="165" y="57"/>
                  <a:pt x="173" y="43"/>
                  <a:pt x="179" y="39"/>
                </a:cubicBezTo>
                <a:cubicBezTo>
                  <a:pt x="188" y="34"/>
                  <a:pt x="206" y="42"/>
                  <a:pt x="210" y="45"/>
                </a:cubicBezTo>
                <a:cubicBezTo>
                  <a:pt x="228" y="58"/>
                  <a:pt x="228" y="82"/>
                  <a:pt x="225" y="91"/>
                </a:cubicBezTo>
                <a:cubicBezTo>
                  <a:pt x="222" y="104"/>
                  <a:pt x="209" y="112"/>
                  <a:pt x="197" y="113"/>
                </a:cubicBezTo>
                <a:cubicBezTo>
                  <a:pt x="189" y="114"/>
                  <a:pt x="177" y="109"/>
                  <a:pt x="174" y="102"/>
                </a:cubicBezTo>
                <a:cubicBezTo>
                  <a:pt x="166" y="82"/>
                  <a:pt x="192" y="78"/>
                  <a:pt x="183" y="94"/>
                </a:cubicBezTo>
                <a:cubicBezTo>
                  <a:pt x="189" y="92"/>
                  <a:pt x="189" y="83"/>
                  <a:pt x="185" y="81"/>
                </a:cubicBezTo>
                <a:cubicBezTo>
                  <a:pt x="181" y="80"/>
                  <a:pt x="174" y="80"/>
                  <a:pt x="171" y="84"/>
                </a:cubicBezTo>
                <a:cubicBezTo>
                  <a:pt x="169" y="87"/>
                  <a:pt x="168" y="97"/>
                  <a:pt x="171" y="103"/>
                </a:cubicBezTo>
                <a:cubicBezTo>
                  <a:pt x="175" y="115"/>
                  <a:pt x="195" y="121"/>
                  <a:pt x="210" y="115"/>
                </a:cubicBezTo>
                <a:cubicBezTo>
                  <a:pt x="252" y="98"/>
                  <a:pt x="226" y="40"/>
                  <a:pt x="239" y="0"/>
                </a:cubicBezTo>
                <a:cubicBezTo>
                  <a:pt x="239" y="0"/>
                  <a:pt x="242" y="33"/>
                  <a:pt x="244" y="48"/>
                </a:cubicBezTo>
                <a:cubicBezTo>
                  <a:pt x="247" y="80"/>
                  <a:pt x="249" y="109"/>
                  <a:pt x="216" y="124"/>
                </a:cubicBezTo>
                <a:cubicBezTo>
                  <a:pt x="191" y="136"/>
                  <a:pt x="168" y="134"/>
                  <a:pt x="144" y="118"/>
                </a:cubicBezTo>
                <a:cubicBezTo>
                  <a:pt x="170" y="118"/>
                  <a:pt x="171" y="84"/>
                  <a:pt x="154" y="73"/>
                </a:cubicBezTo>
                <a:cubicBezTo>
                  <a:pt x="147" y="69"/>
                  <a:pt x="137" y="68"/>
                  <a:pt x="132" y="71"/>
                </a:cubicBezTo>
                <a:cubicBezTo>
                  <a:pt x="123" y="64"/>
                  <a:pt x="105" y="63"/>
                  <a:pt x="99" y="73"/>
                </a:cubicBezTo>
                <a:cubicBezTo>
                  <a:pt x="94" y="71"/>
                  <a:pt x="81" y="74"/>
                  <a:pt x="76" y="78"/>
                </a:cubicBezTo>
                <a:cubicBezTo>
                  <a:pt x="63" y="92"/>
                  <a:pt x="66" y="129"/>
                  <a:pt x="90" y="118"/>
                </a:cubicBezTo>
                <a:cubicBezTo>
                  <a:pt x="98" y="114"/>
                  <a:pt x="97" y="111"/>
                  <a:pt x="99" y="105"/>
                </a:cubicBezTo>
                <a:cubicBezTo>
                  <a:pt x="103" y="115"/>
                  <a:pt x="109" y="123"/>
                  <a:pt x="112" y="127"/>
                </a:cubicBezTo>
                <a:cubicBezTo>
                  <a:pt x="119" y="136"/>
                  <a:pt x="127" y="140"/>
                  <a:pt x="140" y="143"/>
                </a:cubicBezTo>
                <a:cubicBezTo>
                  <a:pt x="162" y="149"/>
                  <a:pt x="204" y="147"/>
                  <a:pt x="220" y="136"/>
                </a:cubicBezTo>
                <a:cubicBezTo>
                  <a:pt x="196" y="141"/>
                  <a:pt x="167" y="145"/>
                  <a:pt x="141" y="139"/>
                </a:cubicBezTo>
                <a:cubicBezTo>
                  <a:pt x="129" y="137"/>
                  <a:pt x="118" y="127"/>
                  <a:pt x="114" y="122"/>
                </a:cubicBezTo>
                <a:cubicBezTo>
                  <a:pt x="112" y="119"/>
                  <a:pt x="108" y="111"/>
                  <a:pt x="105" y="105"/>
                </a:cubicBezTo>
                <a:cubicBezTo>
                  <a:pt x="100" y="96"/>
                  <a:pt x="93" y="96"/>
                  <a:pt x="87" y="98"/>
                </a:cubicBezTo>
                <a:cubicBezTo>
                  <a:pt x="92" y="100"/>
                  <a:pt x="97" y="104"/>
                  <a:pt x="93" y="110"/>
                </a:cubicBezTo>
                <a:cubicBezTo>
                  <a:pt x="91" y="114"/>
                  <a:pt x="86" y="118"/>
                  <a:pt x="80" y="115"/>
                </a:cubicBezTo>
                <a:cubicBezTo>
                  <a:pt x="71" y="112"/>
                  <a:pt x="72" y="99"/>
                  <a:pt x="74" y="91"/>
                </a:cubicBezTo>
                <a:cubicBezTo>
                  <a:pt x="78" y="78"/>
                  <a:pt x="92" y="74"/>
                  <a:pt x="100" y="77"/>
                </a:cubicBezTo>
                <a:cubicBezTo>
                  <a:pt x="108" y="67"/>
                  <a:pt x="122" y="67"/>
                  <a:pt x="130" y="74"/>
                </a:cubicBezTo>
                <a:cubicBezTo>
                  <a:pt x="150" y="71"/>
                  <a:pt x="166" y="81"/>
                  <a:pt x="160" y="103"/>
                </a:cubicBezTo>
                <a:cubicBezTo>
                  <a:pt x="157" y="117"/>
                  <a:pt x="137" y="118"/>
                  <a:pt x="137" y="103"/>
                </a:cubicBezTo>
                <a:cubicBezTo>
                  <a:pt x="139" y="100"/>
                  <a:pt x="144" y="96"/>
                  <a:pt x="149" y="95"/>
                </a:cubicBezTo>
                <a:cubicBezTo>
                  <a:pt x="126" y="91"/>
                  <a:pt x="132" y="115"/>
                  <a:pt x="142" y="123"/>
                </a:cubicBezTo>
                <a:cubicBezTo>
                  <a:pt x="155" y="133"/>
                  <a:pt x="178" y="139"/>
                  <a:pt x="201" y="135"/>
                </a:cubicBezTo>
                <a:cubicBezTo>
                  <a:pt x="211" y="133"/>
                  <a:pt x="222" y="128"/>
                  <a:pt x="232" y="120"/>
                </a:cubicBezTo>
                <a:cubicBezTo>
                  <a:pt x="254" y="102"/>
                  <a:pt x="252" y="78"/>
                  <a:pt x="246" y="37"/>
                </a:cubicBezTo>
                <a:cubicBezTo>
                  <a:pt x="248" y="40"/>
                  <a:pt x="253" y="58"/>
                  <a:pt x="254" y="62"/>
                </a:cubicBezTo>
                <a:cubicBezTo>
                  <a:pt x="255" y="71"/>
                  <a:pt x="261" y="93"/>
                  <a:pt x="252" y="114"/>
                </a:cubicBezTo>
                <a:cubicBezTo>
                  <a:pt x="246" y="126"/>
                  <a:pt x="237" y="134"/>
                  <a:pt x="226" y="142"/>
                </a:cubicBezTo>
                <a:cubicBezTo>
                  <a:pt x="220" y="146"/>
                  <a:pt x="205" y="150"/>
                  <a:pt x="186" y="153"/>
                </a:cubicBezTo>
                <a:cubicBezTo>
                  <a:pt x="147" y="160"/>
                  <a:pt x="113" y="153"/>
                  <a:pt x="83" y="135"/>
                </a:cubicBezTo>
                <a:cubicBezTo>
                  <a:pt x="69" y="126"/>
                  <a:pt x="54" y="112"/>
                  <a:pt x="52" y="95"/>
                </a:cubicBezTo>
                <a:cubicBezTo>
                  <a:pt x="52" y="89"/>
                  <a:pt x="45" y="83"/>
                  <a:pt x="40" y="84"/>
                </a:cubicBezTo>
                <a:cubicBezTo>
                  <a:pt x="37" y="84"/>
                  <a:pt x="32" y="86"/>
                  <a:pt x="30" y="90"/>
                </a:cubicBezTo>
                <a:cubicBezTo>
                  <a:pt x="28" y="96"/>
                  <a:pt x="32" y="102"/>
                  <a:pt x="32" y="102"/>
                </a:cubicBezTo>
                <a:cubicBezTo>
                  <a:pt x="33" y="89"/>
                  <a:pt x="40" y="87"/>
                  <a:pt x="47" y="92"/>
                </a:cubicBezTo>
                <a:cubicBezTo>
                  <a:pt x="50" y="97"/>
                  <a:pt x="49" y="106"/>
                  <a:pt x="49" y="106"/>
                </a:cubicBezTo>
                <a:cubicBezTo>
                  <a:pt x="43" y="119"/>
                  <a:pt x="24" y="121"/>
                  <a:pt x="12" y="110"/>
                </a:cubicBezTo>
                <a:cubicBezTo>
                  <a:pt x="2" y="101"/>
                  <a:pt x="5" y="88"/>
                  <a:pt x="10" y="81"/>
                </a:cubicBezTo>
                <a:cubicBezTo>
                  <a:pt x="5" y="77"/>
                  <a:pt x="0" y="69"/>
                  <a:pt x="3" y="60"/>
                </a:cubicBezTo>
                <a:cubicBezTo>
                  <a:pt x="4" y="53"/>
                  <a:pt x="13" y="48"/>
                  <a:pt x="21" y="47"/>
                </a:cubicBezTo>
                <a:cubicBezTo>
                  <a:pt x="25" y="30"/>
                  <a:pt x="42" y="30"/>
                  <a:pt x="52" y="33"/>
                </a:cubicBezTo>
                <a:cubicBezTo>
                  <a:pt x="50" y="48"/>
                  <a:pt x="53" y="61"/>
                  <a:pt x="68" y="61"/>
                </a:cubicBezTo>
                <a:cubicBezTo>
                  <a:pt x="78" y="61"/>
                  <a:pt x="84" y="55"/>
                  <a:pt x="85" y="46"/>
                </a:cubicBezTo>
                <a:cubicBezTo>
                  <a:pt x="85" y="36"/>
                  <a:pt x="77" y="33"/>
                  <a:pt x="73" y="33"/>
                </a:cubicBezTo>
                <a:cubicBezTo>
                  <a:pt x="70" y="33"/>
                  <a:pt x="67" y="36"/>
                  <a:pt x="67" y="38"/>
                </a:cubicBezTo>
                <a:cubicBezTo>
                  <a:pt x="81" y="33"/>
                  <a:pt x="86" y="49"/>
                  <a:pt x="75" y="55"/>
                </a:cubicBezTo>
                <a:cubicBezTo>
                  <a:pt x="60" y="64"/>
                  <a:pt x="50" y="43"/>
                  <a:pt x="59" y="27"/>
                </a:cubicBezTo>
                <a:cubicBezTo>
                  <a:pt x="61" y="23"/>
                  <a:pt x="67" y="19"/>
                  <a:pt x="73" y="17"/>
                </a:cubicBezTo>
                <a:cubicBezTo>
                  <a:pt x="78" y="15"/>
                  <a:pt x="88" y="14"/>
                  <a:pt x="97" y="18"/>
                </a:cubicBezTo>
                <a:cubicBezTo>
                  <a:pt x="101" y="12"/>
                  <a:pt x="107" y="5"/>
                  <a:pt x="11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3729237" y="1657617"/>
            <a:ext cx="5414763" cy="2209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zh-CN" altLang="en-US" sz="32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送花灯</a:t>
            </a:r>
            <a:endParaRPr lang="en-US" altLang="zh-CN" sz="3200" dirty="0" smtClean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在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元宵节前，娘家送花灯给新嫁女儿家，或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一般亲友新婚家庭，以求添丁吉兆，因为“灯”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与“丁”谐音。希望新嫁家庭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吉星高照、添丁吉兆。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63" y="1328307"/>
            <a:ext cx="2581156" cy="30219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7" name="文本框 48"/>
          <p:cNvSpPr txBox="1">
            <a:spLocks noChangeArrowheads="1"/>
          </p:cNvSpPr>
          <p:nvPr/>
        </p:nvSpPr>
        <p:spPr bwMode="auto">
          <a:xfrm>
            <a:off x="563563" y="10849"/>
            <a:ext cx="21993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元宵节习俗四</a:t>
            </a:r>
            <a:endParaRPr lang="zh-CN" altLang="en-US" sz="24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54" name="Freeform 13"/>
          <p:cNvSpPr/>
          <p:nvPr/>
        </p:nvSpPr>
        <p:spPr bwMode="auto">
          <a:xfrm flipH="1">
            <a:off x="103188" y="104775"/>
            <a:ext cx="412750" cy="255588"/>
          </a:xfrm>
          <a:custGeom>
            <a:avLst/>
            <a:gdLst>
              <a:gd name="T0" fmla="*/ 143 w 261"/>
              <a:gd name="T1" fmla="*/ 16 h 160"/>
              <a:gd name="T2" fmla="*/ 149 w 261"/>
              <a:gd name="T3" fmla="*/ 44 h 160"/>
              <a:gd name="T4" fmla="*/ 144 w 261"/>
              <a:gd name="T5" fmla="*/ 34 h 160"/>
              <a:gd name="T6" fmla="*/ 179 w 261"/>
              <a:gd name="T7" fmla="*/ 39 h 160"/>
              <a:gd name="T8" fmla="*/ 225 w 261"/>
              <a:gd name="T9" fmla="*/ 91 h 160"/>
              <a:gd name="T10" fmla="*/ 174 w 261"/>
              <a:gd name="T11" fmla="*/ 102 h 160"/>
              <a:gd name="T12" fmla="*/ 185 w 261"/>
              <a:gd name="T13" fmla="*/ 81 h 160"/>
              <a:gd name="T14" fmla="*/ 171 w 261"/>
              <a:gd name="T15" fmla="*/ 103 h 160"/>
              <a:gd name="T16" fmla="*/ 239 w 261"/>
              <a:gd name="T17" fmla="*/ 0 h 160"/>
              <a:gd name="T18" fmla="*/ 216 w 261"/>
              <a:gd name="T19" fmla="*/ 124 h 160"/>
              <a:gd name="T20" fmla="*/ 154 w 261"/>
              <a:gd name="T21" fmla="*/ 73 h 160"/>
              <a:gd name="T22" fmla="*/ 99 w 261"/>
              <a:gd name="T23" fmla="*/ 73 h 160"/>
              <a:gd name="T24" fmla="*/ 90 w 261"/>
              <a:gd name="T25" fmla="*/ 118 h 160"/>
              <a:gd name="T26" fmla="*/ 112 w 261"/>
              <a:gd name="T27" fmla="*/ 127 h 160"/>
              <a:gd name="T28" fmla="*/ 220 w 261"/>
              <a:gd name="T29" fmla="*/ 136 h 160"/>
              <a:gd name="T30" fmla="*/ 114 w 261"/>
              <a:gd name="T31" fmla="*/ 122 h 160"/>
              <a:gd name="T32" fmla="*/ 87 w 261"/>
              <a:gd name="T33" fmla="*/ 98 h 160"/>
              <a:gd name="T34" fmla="*/ 80 w 261"/>
              <a:gd name="T35" fmla="*/ 115 h 160"/>
              <a:gd name="T36" fmla="*/ 100 w 261"/>
              <a:gd name="T37" fmla="*/ 77 h 160"/>
              <a:gd name="T38" fmla="*/ 160 w 261"/>
              <a:gd name="T39" fmla="*/ 103 h 160"/>
              <a:gd name="T40" fmla="*/ 149 w 261"/>
              <a:gd name="T41" fmla="*/ 95 h 160"/>
              <a:gd name="T42" fmla="*/ 201 w 261"/>
              <a:gd name="T43" fmla="*/ 135 h 160"/>
              <a:gd name="T44" fmla="*/ 246 w 261"/>
              <a:gd name="T45" fmla="*/ 37 h 160"/>
              <a:gd name="T46" fmla="*/ 252 w 261"/>
              <a:gd name="T47" fmla="*/ 114 h 160"/>
              <a:gd name="T48" fmla="*/ 186 w 261"/>
              <a:gd name="T49" fmla="*/ 153 h 160"/>
              <a:gd name="T50" fmla="*/ 52 w 261"/>
              <a:gd name="T51" fmla="*/ 95 h 160"/>
              <a:gd name="T52" fmla="*/ 30 w 261"/>
              <a:gd name="T53" fmla="*/ 90 h 160"/>
              <a:gd name="T54" fmla="*/ 47 w 261"/>
              <a:gd name="T55" fmla="*/ 92 h 160"/>
              <a:gd name="T56" fmla="*/ 12 w 261"/>
              <a:gd name="T57" fmla="*/ 110 h 160"/>
              <a:gd name="T58" fmla="*/ 3 w 261"/>
              <a:gd name="T59" fmla="*/ 60 h 160"/>
              <a:gd name="T60" fmla="*/ 52 w 261"/>
              <a:gd name="T61" fmla="*/ 33 h 160"/>
              <a:gd name="T62" fmla="*/ 85 w 261"/>
              <a:gd name="T63" fmla="*/ 46 h 160"/>
              <a:gd name="T64" fmla="*/ 67 w 261"/>
              <a:gd name="T65" fmla="*/ 38 h 160"/>
              <a:gd name="T66" fmla="*/ 59 w 261"/>
              <a:gd name="T67" fmla="*/ 27 h 160"/>
              <a:gd name="T68" fmla="*/ 97 w 261"/>
              <a:gd name="T69" fmla="*/ 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61" h="160">
                <a:moveTo>
                  <a:pt x="115" y="4"/>
                </a:moveTo>
                <a:cubicBezTo>
                  <a:pt x="133" y="2"/>
                  <a:pt x="135" y="14"/>
                  <a:pt x="143" y="16"/>
                </a:cubicBezTo>
                <a:cubicBezTo>
                  <a:pt x="152" y="18"/>
                  <a:pt x="160" y="12"/>
                  <a:pt x="168" y="18"/>
                </a:cubicBezTo>
                <a:cubicBezTo>
                  <a:pt x="190" y="33"/>
                  <a:pt x="157" y="59"/>
                  <a:pt x="149" y="44"/>
                </a:cubicBezTo>
                <a:cubicBezTo>
                  <a:pt x="142" y="31"/>
                  <a:pt x="157" y="35"/>
                  <a:pt x="156" y="34"/>
                </a:cubicBezTo>
                <a:cubicBezTo>
                  <a:pt x="153" y="31"/>
                  <a:pt x="146" y="30"/>
                  <a:pt x="144" y="34"/>
                </a:cubicBezTo>
                <a:cubicBezTo>
                  <a:pt x="141" y="42"/>
                  <a:pt x="144" y="48"/>
                  <a:pt x="149" y="50"/>
                </a:cubicBezTo>
                <a:cubicBezTo>
                  <a:pt x="165" y="57"/>
                  <a:pt x="173" y="43"/>
                  <a:pt x="179" y="39"/>
                </a:cubicBezTo>
                <a:cubicBezTo>
                  <a:pt x="188" y="34"/>
                  <a:pt x="206" y="42"/>
                  <a:pt x="210" y="45"/>
                </a:cubicBezTo>
                <a:cubicBezTo>
                  <a:pt x="228" y="58"/>
                  <a:pt x="228" y="82"/>
                  <a:pt x="225" y="91"/>
                </a:cubicBezTo>
                <a:cubicBezTo>
                  <a:pt x="222" y="104"/>
                  <a:pt x="209" y="112"/>
                  <a:pt x="197" y="113"/>
                </a:cubicBezTo>
                <a:cubicBezTo>
                  <a:pt x="189" y="114"/>
                  <a:pt x="177" y="109"/>
                  <a:pt x="174" y="102"/>
                </a:cubicBezTo>
                <a:cubicBezTo>
                  <a:pt x="166" y="82"/>
                  <a:pt x="192" y="78"/>
                  <a:pt x="183" y="94"/>
                </a:cubicBezTo>
                <a:cubicBezTo>
                  <a:pt x="189" y="92"/>
                  <a:pt x="189" y="83"/>
                  <a:pt x="185" y="81"/>
                </a:cubicBezTo>
                <a:cubicBezTo>
                  <a:pt x="181" y="80"/>
                  <a:pt x="174" y="80"/>
                  <a:pt x="171" y="84"/>
                </a:cubicBezTo>
                <a:cubicBezTo>
                  <a:pt x="169" y="87"/>
                  <a:pt x="168" y="97"/>
                  <a:pt x="171" y="103"/>
                </a:cubicBezTo>
                <a:cubicBezTo>
                  <a:pt x="175" y="115"/>
                  <a:pt x="195" y="121"/>
                  <a:pt x="210" y="115"/>
                </a:cubicBezTo>
                <a:cubicBezTo>
                  <a:pt x="252" y="98"/>
                  <a:pt x="226" y="40"/>
                  <a:pt x="239" y="0"/>
                </a:cubicBezTo>
                <a:cubicBezTo>
                  <a:pt x="239" y="0"/>
                  <a:pt x="242" y="33"/>
                  <a:pt x="244" y="48"/>
                </a:cubicBezTo>
                <a:cubicBezTo>
                  <a:pt x="247" y="80"/>
                  <a:pt x="249" y="109"/>
                  <a:pt x="216" y="124"/>
                </a:cubicBezTo>
                <a:cubicBezTo>
                  <a:pt x="191" y="136"/>
                  <a:pt x="168" y="134"/>
                  <a:pt x="144" y="118"/>
                </a:cubicBezTo>
                <a:cubicBezTo>
                  <a:pt x="170" y="118"/>
                  <a:pt x="171" y="84"/>
                  <a:pt x="154" y="73"/>
                </a:cubicBezTo>
                <a:cubicBezTo>
                  <a:pt x="147" y="69"/>
                  <a:pt x="137" y="68"/>
                  <a:pt x="132" y="71"/>
                </a:cubicBezTo>
                <a:cubicBezTo>
                  <a:pt x="123" y="64"/>
                  <a:pt x="105" y="63"/>
                  <a:pt x="99" y="73"/>
                </a:cubicBezTo>
                <a:cubicBezTo>
                  <a:pt x="94" y="71"/>
                  <a:pt x="81" y="74"/>
                  <a:pt x="76" y="78"/>
                </a:cubicBezTo>
                <a:cubicBezTo>
                  <a:pt x="63" y="92"/>
                  <a:pt x="66" y="129"/>
                  <a:pt x="90" y="118"/>
                </a:cubicBezTo>
                <a:cubicBezTo>
                  <a:pt x="98" y="114"/>
                  <a:pt x="97" y="111"/>
                  <a:pt x="99" y="105"/>
                </a:cubicBezTo>
                <a:cubicBezTo>
                  <a:pt x="103" y="115"/>
                  <a:pt x="109" y="123"/>
                  <a:pt x="112" y="127"/>
                </a:cubicBezTo>
                <a:cubicBezTo>
                  <a:pt x="119" y="136"/>
                  <a:pt x="127" y="140"/>
                  <a:pt x="140" y="143"/>
                </a:cubicBezTo>
                <a:cubicBezTo>
                  <a:pt x="162" y="149"/>
                  <a:pt x="204" y="147"/>
                  <a:pt x="220" y="136"/>
                </a:cubicBezTo>
                <a:cubicBezTo>
                  <a:pt x="196" y="141"/>
                  <a:pt x="167" y="145"/>
                  <a:pt x="141" y="139"/>
                </a:cubicBezTo>
                <a:cubicBezTo>
                  <a:pt x="129" y="137"/>
                  <a:pt x="118" y="127"/>
                  <a:pt x="114" y="122"/>
                </a:cubicBezTo>
                <a:cubicBezTo>
                  <a:pt x="112" y="119"/>
                  <a:pt x="108" y="111"/>
                  <a:pt x="105" y="105"/>
                </a:cubicBezTo>
                <a:cubicBezTo>
                  <a:pt x="100" y="96"/>
                  <a:pt x="93" y="96"/>
                  <a:pt x="87" y="98"/>
                </a:cubicBezTo>
                <a:cubicBezTo>
                  <a:pt x="92" y="100"/>
                  <a:pt x="97" y="104"/>
                  <a:pt x="93" y="110"/>
                </a:cubicBezTo>
                <a:cubicBezTo>
                  <a:pt x="91" y="114"/>
                  <a:pt x="86" y="118"/>
                  <a:pt x="80" y="115"/>
                </a:cubicBezTo>
                <a:cubicBezTo>
                  <a:pt x="71" y="112"/>
                  <a:pt x="72" y="99"/>
                  <a:pt x="74" y="91"/>
                </a:cubicBezTo>
                <a:cubicBezTo>
                  <a:pt x="78" y="78"/>
                  <a:pt x="92" y="74"/>
                  <a:pt x="100" y="77"/>
                </a:cubicBezTo>
                <a:cubicBezTo>
                  <a:pt x="108" y="67"/>
                  <a:pt x="122" y="67"/>
                  <a:pt x="130" y="74"/>
                </a:cubicBezTo>
                <a:cubicBezTo>
                  <a:pt x="150" y="71"/>
                  <a:pt x="166" y="81"/>
                  <a:pt x="160" y="103"/>
                </a:cubicBezTo>
                <a:cubicBezTo>
                  <a:pt x="157" y="117"/>
                  <a:pt x="137" y="118"/>
                  <a:pt x="137" y="103"/>
                </a:cubicBezTo>
                <a:cubicBezTo>
                  <a:pt x="139" y="100"/>
                  <a:pt x="144" y="96"/>
                  <a:pt x="149" y="95"/>
                </a:cubicBezTo>
                <a:cubicBezTo>
                  <a:pt x="126" y="91"/>
                  <a:pt x="132" y="115"/>
                  <a:pt x="142" y="123"/>
                </a:cubicBezTo>
                <a:cubicBezTo>
                  <a:pt x="155" y="133"/>
                  <a:pt x="178" y="139"/>
                  <a:pt x="201" y="135"/>
                </a:cubicBezTo>
                <a:cubicBezTo>
                  <a:pt x="211" y="133"/>
                  <a:pt x="222" y="128"/>
                  <a:pt x="232" y="120"/>
                </a:cubicBezTo>
                <a:cubicBezTo>
                  <a:pt x="254" y="102"/>
                  <a:pt x="252" y="78"/>
                  <a:pt x="246" y="37"/>
                </a:cubicBezTo>
                <a:cubicBezTo>
                  <a:pt x="248" y="40"/>
                  <a:pt x="253" y="58"/>
                  <a:pt x="254" y="62"/>
                </a:cubicBezTo>
                <a:cubicBezTo>
                  <a:pt x="255" y="71"/>
                  <a:pt x="261" y="93"/>
                  <a:pt x="252" y="114"/>
                </a:cubicBezTo>
                <a:cubicBezTo>
                  <a:pt x="246" y="126"/>
                  <a:pt x="237" y="134"/>
                  <a:pt x="226" y="142"/>
                </a:cubicBezTo>
                <a:cubicBezTo>
                  <a:pt x="220" y="146"/>
                  <a:pt x="205" y="150"/>
                  <a:pt x="186" y="153"/>
                </a:cubicBezTo>
                <a:cubicBezTo>
                  <a:pt x="147" y="160"/>
                  <a:pt x="113" y="153"/>
                  <a:pt x="83" y="135"/>
                </a:cubicBezTo>
                <a:cubicBezTo>
                  <a:pt x="69" y="126"/>
                  <a:pt x="54" y="112"/>
                  <a:pt x="52" y="95"/>
                </a:cubicBezTo>
                <a:cubicBezTo>
                  <a:pt x="52" y="89"/>
                  <a:pt x="45" y="83"/>
                  <a:pt x="40" y="84"/>
                </a:cubicBezTo>
                <a:cubicBezTo>
                  <a:pt x="37" y="84"/>
                  <a:pt x="32" y="86"/>
                  <a:pt x="30" y="90"/>
                </a:cubicBezTo>
                <a:cubicBezTo>
                  <a:pt x="28" y="96"/>
                  <a:pt x="32" y="102"/>
                  <a:pt x="32" y="102"/>
                </a:cubicBezTo>
                <a:cubicBezTo>
                  <a:pt x="33" y="89"/>
                  <a:pt x="40" y="87"/>
                  <a:pt x="47" y="92"/>
                </a:cubicBezTo>
                <a:cubicBezTo>
                  <a:pt x="50" y="97"/>
                  <a:pt x="49" y="106"/>
                  <a:pt x="49" y="106"/>
                </a:cubicBezTo>
                <a:cubicBezTo>
                  <a:pt x="43" y="119"/>
                  <a:pt x="24" y="121"/>
                  <a:pt x="12" y="110"/>
                </a:cubicBezTo>
                <a:cubicBezTo>
                  <a:pt x="2" y="101"/>
                  <a:pt x="5" y="88"/>
                  <a:pt x="10" y="81"/>
                </a:cubicBezTo>
                <a:cubicBezTo>
                  <a:pt x="5" y="77"/>
                  <a:pt x="0" y="69"/>
                  <a:pt x="3" y="60"/>
                </a:cubicBezTo>
                <a:cubicBezTo>
                  <a:pt x="4" y="53"/>
                  <a:pt x="13" y="48"/>
                  <a:pt x="21" y="47"/>
                </a:cubicBezTo>
                <a:cubicBezTo>
                  <a:pt x="25" y="30"/>
                  <a:pt x="42" y="30"/>
                  <a:pt x="52" y="33"/>
                </a:cubicBezTo>
                <a:cubicBezTo>
                  <a:pt x="50" y="48"/>
                  <a:pt x="53" y="61"/>
                  <a:pt x="68" y="61"/>
                </a:cubicBezTo>
                <a:cubicBezTo>
                  <a:pt x="78" y="61"/>
                  <a:pt x="84" y="55"/>
                  <a:pt x="85" y="46"/>
                </a:cubicBezTo>
                <a:cubicBezTo>
                  <a:pt x="85" y="36"/>
                  <a:pt x="77" y="33"/>
                  <a:pt x="73" y="33"/>
                </a:cubicBezTo>
                <a:cubicBezTo>
                  <a:pt x="70" y="33"/>
                  <a:pt x="67" y="36"/>
                  <a:pt x="67" y="38"/>
                </a:cubicBezTo>
                <a:cubicBezTo>
                  <a:pt x="81" y="33"/>
                  <a:pt x="86" y="49"/>
                  <a:pt x="75" y="55"/>
                </a:cubicBezTo>
                <a:cubicBezTo>
                  <a:pt x="60" y="64"/>
                  <a:pt x="50" y="43"/>
                  <a:pt x="59" y="27"/>
                </a:cubicBezTo>
                <a:cubicBezTo>
                  <a:pt x="61" y="23"/>
                  <a:pt x="67" y="19"/>
                  <a:pt x="73" y="17"/>
                </a:cubicBezTo>
                <a:cubicBezTo>
                  <a:pt x="78" y="15"/>
                  <a:pt x="88" y="14"/>
                  <a:pt x="97" y="18"/>
                </a:cubicBezTo>
                <a:cubicBezTo>
                  <a:pt x="101" y="12"/>
                  <a:pt x="107" y="5"/>
                  <a:pt x="11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309563" y="1596865"/>
            <a:ext cx="5006818" cy="2209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</a:pPr>
            <a:r>
              <a:rPr lang="zh-CN" altLang="en-US" sz="32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走百病</a:t>
            </a:r>
            <a:endParaRPr lang="en-US" altLang="zh-CN" sz="3200" dirty="0" smtClean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 algn="r">
              <a:lnSpc>
                <a:spcPct val="130000"/>
              </a:lnSpc>
              <a:spcBef>
                <a:spcPts val="0"/>
              </a:spcBef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“走百病”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，也叫游百病，散百病，烤百病，走桥。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r">
              <a:lnSpc>
                <a:spcPct val="150000"/>
              </a:lnSpc>
              <a:spcBef>
                <a:spcPts val="0"/>
              </a:spcBef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走百病是明清以来北方的风俗，这是人们用来消灾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r">
              <a:lnSpc>
                <a:spcPct val="150000"/>
              </a:lnSpc>
              <a:spcBef>
                <a:spcPts val="0"/>
              </a:spcBef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祈祷健康的一种活动。在元宵节之夜，很多妇女就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r">
              <a:lnSpc>
                <a:spcPct val="150000"/>
              </a:lnSpc>
              <a:spcBef>
                <a:spcPts val="0"/>
              </a:spcBef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会相约出游，见桥必过，认为那样就能祛病延年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6" name="椭圆 5"/>
          <p:cNvSpPr/>
          <p:nvPr/>
        </p:nvSpPr>
        <p:spPr>
          <a:xfrm flipH="1">
            <a:off x="5991168" y="1264354"/>
            <a:ext cx="2247519" cy="2980819"/>
          </a:xfrm>
          <a:prstGeom prst="ellipse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7" name="文本框 48"/>
          <p:cNvSpPr txBox="1">
            <a:spLocks noChangeArrowheads="1"/>
          </p:cNvSpPr>
          <p:nvPr/>
        </p:nvSpPr>
        <p:spPr bwMode="auto">
          <a:xfrm>
            <a:off x="563563" y="10849"/>
            <a:ext cx="21993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元宵节习俗五</a:t>
            </a:r>
            <a:endParaRPr lang="zh-CN" altLang="en-US" sz="24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54" name="Freeform 13"/>
          <p:cNvSpPr/>
          <p:nvPr/>
        </p:nvSpPr>
        <p:spPr bwMode="auto">
          <a:xfrm flipH="1">
            <a:off x="103188" y="104775"/>
            <a:ext cx="412750" cy="255588"/>
          </a:xfrm>
          <a:custGeom>
            <a:avLst/>
            <a:gdLst>
              <a:gd name="T0" fmla="*/ 143 w 261"/>
              <a:gd name="T1" fmla="*/ 16 h 160"/>
              <a:gd name="T2" fmla="*/ 149 w 261"/>
              <a:gd name="T3" fmla="*/ 44 h 160"/>
              <a:gd name="T4" fmla="*/ 144 w 261"/>
              <a:gd name="T5" fmla="*/ 34 h 160"/>
              <a:gd name="T6" fmla="*/ 179 w 261"/>
              <a:gd name="T7" fmla="*/ 39 h 160"/>
              <a:gd name="T8" fmla="*/ 225 w 261"/>
              <a:gd name="T9" fmla="*/ 91 h 160"/>
              <a:gd name="T10" fmla="*/ 174 w 261"/>
              <a:gd name="T11" fmla="*/ 102 h 160"/>
              <a:gd name="T12" fmla="*/ 185 w 261"/>
              <a:gd name="T13" fmla="*/ 81 h 160"/>
              <a:gd name="T14" fmla="*/ 171 w 261"/>
              <a:gd name="T15" fmla="*/ 103 h 160"/>
              <a:gd name="T16" fmla="*/ 239 w 261"/>
              <a:gd name="T17" fmla="*/ 0 h 160"/>
              <a:gd name="T18" fmla="*/ 216 w 261"/>
              <a:gd name="T19" fmla="*/ 124 h 160"/>
              <a:gd name="T20" fmla="*/ 154 w 261"/>
              <a:gd name="T21" fmla="*/ 73 h 160"/>
              <a:gd name="T22" fmla="*/ 99 w 261"/>
              <a:gd name="T23" fmla="*/ 73 h 160"/>
              <a:gd name="T24" fmla="*/ 90 w 261"/>
              <a:gd name="T25" fmla="*/ 118 h 160"/>
              <a:gd name="T26" fmla="*/ 112 w 261"/>
              <a:gd name="T27" fmla="*/ 127 h 160"/>
              <a:gd name="T28" fmla="*/ 220 w 261"/>
              <a:gd name="T29" fmla="*/ 136 h 160"/>
              <a:gd name="T30" fmla="*/ 114 w 261"/>
              <a:gd name="T31" fmla="*/ 122 h 160"/>
              <a:gd name="T32" fmla="*/ 87 w 261"/>
              <a:gd name="T33" fmla="*/ 98 h 160"/>
              <a:gd name="T34" fmla="*/ 80 w 261"/>
              <a:gd name="T35" fmla="*/ 115 h 160"/>
              <a:gd name="T36" fmla="*/ 100 w 261"/>
              <a:gd name="T37" fmla="*/ 77 h 160"/>
              <a:gd name="T38" fmla="*/ 160 w 261"/>
              <a:gd name="T39" fmla="*/ 103 h 160"/>
              <a:gd name="T40" fmla="*/ 149 w 261"/>
              <a:gd name="T41" fmla="*/ 95 h 160"/>
              <a:gd name="T42" fmla="*/ 201 w 261"/>
              <a:gd name="T43" fmla="*/ 135 h 160"/>
              <a:gd name="T44" fmla="*/ 246 w 261"/>
              <a:gd name="T45" fmla="*/ 37 h 160"/>
              <a:gd name="T46" fmla="*/ 252 w 261"/>
              <a:gd name="T47" fmla="*/ 114 h 160"/>
              <a:gd name="T48" fmla="*/ 186 w 261"/>
              <a:gd name="T49" fmla="*/ 153 h 160"/>
              <a:gd name="T50" fmla="*/ 52 w 261"/>
              <a:gd name="T51" fmla="*/ 95 h 160"/>
              <a:gd name="T52" fmla="*/ 30 w 261"/>
              <a:gd name="T53" fmla="*/ 90 h 160"/>
              <a:gd name="T54" fmla="*/ 47 w 261"/>
              <a:gd name="T55" fmla="*/ 92 h 160"/>
              <a:gd name="T56" fmla="*/ 12 w 261"/>
              <a:gd name="T57" fmla="*/ 110 h 160"/>
              <a:gd name="T58" fmla="*/ 3 w 261"/>
              <a:gd name="T59" fmla="*/ 60 h 160"/>
              <a:gd name="T60" fmla="*/ 52 w 261"/>
              <a:gd name="T61" fmla="*/ 33 h 160"/>
              <a:gd name="T62" fmla="*/ 85 w 261"/>
              <a:gd name="T63" fmla="*/ 46 h 160"/>
              <a:gd name="T64" fmla="*/ 67 w 261"/>
              <a:gd name="T65" fmla="*/ 38 h 160"/>
              <a:gd name="T66" fmla="*/ 59 w 261"/>
              <a:gd name="T67" fmla="*/ 27 h 160"/>
              <a:gd name="T68" fmla="*/ 97 w 261"/>
              <a:gd name="T69" fmla="*/ 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61" h="160">
                <a:moveTo>
                  <a:pt x="115" y="4"/>
                </a:moveTo>
                <a:cubicBezTo>
                  <a:pt x="133" y="2"/>
                  <a:pt x="135" y="14"/>
                  <a:pt x="143" y="16"/>
                </a:cubicBezTo>
                <a:cubicBezTo>
                  <a:pt x="152" y="18"/>
                  <a:pt x="160" y="12"/>
                  <a:pt x="168" y="18"/>
                </a:cubicBezTo>
                <a:cubicBezTo>
                  <a:pt x="190" y="33"/>
                  <a:pt x="157" y="59"/>
                  <a:pt x="149" y="44"/>
                </a:cubicBezTo>
                <a:cubicBezTo>
                  <a:pt x="142" y="31"/>
                  <a:pt x="157" y="35"/>
                  <a:pt x="156" y="34"/>
                </a:cubicBezTo>
                <a:cubicBezTo>
                  <a:pt x="153" y="31"/>
                  <a:pt x="146" y="30"/>
                  <a:pt x="144" y="34"/>
                </a:cubicBezTo>
                <a:cubicBezTo>
                  <a:pt x="141" y="42"/>
                  <a:pt x="144" y="48"/>
                  <a:pt x="149" y="50"/>
                </a:cubicBezTo>
                <a:cubicBezTo>
                  <a:pt x="165" y="57"/>
                  <a:pt x="173" y="43"/>
                  <a:pt x="179" y="39"/>
                </a:cubicBezTo>
                <a:cubicBezTo>
                  <a:pt x="188" y="34"/>
                  <a:pt x="206" y="42"/>
                  <a:pt x="210" y="45"/>
                </a:cubicBezTo>
                <a:cubicBezTo>
                  <a:pt x="228" y="58"/>
                  <a:pt x="228" y="82"/>
                  <a:pt x="225" y="91"/>
                </a:cubicBezTo>
                <a:cubicBezTo>
                  <a:pt x="222" y="104"/>
                  <a:pt x="209" y="112"/>
                  <a:pt x="197" y="113"/>
                </a:cubicBezTo>
                <a:cubicBezTo>
                  <a:pt x="189" y="114"/>
                  <a:pt x="177" y="109"/>
                  <a:pt x="174" y="102"/>
                </a:cubicBezTo>
                <a:cubicBezTo>
                  <a:pt x="166" y="82"/>
                  <a:pt x="192" y="78"/>
                  <a:pt x="183" y="94"/>
                </a:cubicBezTo>
                <a:cubicBezTo>
                  <a:pt x="189" y="92"/>
                  <a:pt x="189" y="83"/>
                  <a:pt x="185" y="81"/>
                </a:cubicBezTo>
                <a:cubicBezTo>
                  <a:pt x="181" y="80"/>
                  <a:pt x="174" y="80"/>
                  <a:pt x="171" y="84"/>
                </a:cubicBezTo>
                <a:cubicBezTo>
                  <a:pt x="169" y="87"/>
                  <a:pt x="168" y="97"/>
                  <a:pt x="171" y="103"/>
                </a:cubicBezTo>
                <a:cubicBezTo>
                  <a:pt x="175" y="115"/>
                  <a:pt x="195" y="121"/>
                  <a:pt x="210" y="115"/>
                </a:cubicBezTo>
                <a:cubicBezTo>
                  <a:pt x="252" y="98"/>
                  <a:pt x="226" y="40"/>
                  <a:pt x="239" y="0"/>
                </a:cubicBezTo>
                <a:cubicBezTo>
                  <a:pt x="239" y="0"/>
                  <a:pt x="242" y="33"/>
                  <a:pt x="244" y="48"/>
                </a:cubicBezTo>
                <a:cubicBezTo>
                  <a:pt x="247" y="80"/>
                  <a:pt x="249" y="109"/>
                  <a:pt x="216" y="124"/>
                </a:cubicBezTo>
                <a:cubicBezTo>
                  <a:pt x="191" y="136"/>
                  <a:pt x="168" y="134"/>
                  <a:pt x="144" y="118"/>
                </a:cubicBezTo>
                <a:cubicBezTo>
                  <a:pt x="170" y="118"/>
                  <a:pt x="171" y="84"/>
                  <a:pt x="154" y="73"/>
                </a:cubicBezTo>
                <a:cubicBezTo>
                  <a:pt x="147" y="69"/>
                  <a:pt x="137" y="68"/>
                  <a:pt x="132" y="71"/>
                </a:cubicBezTo>
                <a:cubicBezTo>
                  <a:pt x="123" y="64"/>
                  <a:pt x="105" y="63"/>
                  <a:pt x="99" y="73"/>
                </a:cubicBezTo>
                <a:cubicBezTo>
                  <a:pt x="94" y="71"/>
                  <a:pt x="81" y="74"/>
                  <a:pt x="76" y="78"/>
                </a:cubicBezTo>
                <a:cubicBezTo>
                  <a:pt x="63" y="92"/>
                  <a:pt x="66" y="129"/>
                  <a:pt x="90" y="118"/>
                </a:cubicBezTo>
                <a:cubicBezTo>
                  <a:pt x="98" y="114"/>
                  <a:pt x="97" y="111"/>
                  <a:pt x="99" y="105"/>
                </a:cubicBezTo>
                <a:cubicBezTo>
                  <a:pt x="103" y="115"/>
                  <a:pt x="109" y="123"/>
                  <a:pt x="112" y="127"/>
                </a:cubicBezTo>
                <a:cubicBezTo>
                  <a:pt x="119" y="136"/>
                  <a:pt x="127" y="140"/>
                  <a:pt x="140" y="143"/>
                </a:cubicBezTo>
                <a:cubicBezTo>
                  <a:pt x="162" y="149"/>
                  <a:pt x="204" y="147"/>
                  <a:pt x="220" y="136"/>
                </a:cubicBezTo>
                <a:cubicBezTo>
                  <a:pt x="196" y="141"/>
                  <a:pt x="167" y="145"/>
                  <a:pt x="141" y="139"/>
                </a:cubicBezTo>
                <a:cubicBezTo>
                  <a:pt x="129" y="137"/>
                  <a:pt x="118" y="127"/>
                  <a:pt x="114" y="122"/>
                </a:cubicBezTo>
                <a:cubicBezTo>
                  <a:pt x="112" y="119"/>
                  <a:pt x="108" y="111"/>
                  <a:pt x="105" y="105"/>
                </a:cubicBezTo>
                <a:cubicBezTo>
                  <a:pt x="100" y="96"/>
                  <a:pt x="93" y="96"/>
                  <a:pt x="87" y="98"/>
                </a:cubicBezTo>
                <a:cubicBezTo>
                  <a:pt x="92" y="100"/>
                  <a:pt x="97" y="104"/>
                  <a:pt x="93" y="110"/>
                </a:cubicBezTo>
                <a:cubicBezTo>
                  <a:pt x="91" y="114"/>
                  <a:pt x="86" y="118"/>
                  <a:pt x="80" y="115"/>
                </a:cubicBezTo>
                <a:cubicBezTo>
                  <a:pt x="71" y="112"/>
                  <a:pt x="72" y="99"/>
                  <a:pt x="74" y="91"/>
                </a:cubicBezTo>
                <a:cubicBezTo>
                  <a:pt x="78" y="78"/>
                  <a:pt x="92" y="74"/>
                  <a:pt x="100" y="77"/>
                </a:cubicBezTo>
                <a:cubicBezTo>
                  <a:pt x="108" y="67"/>
                  <a:pt x="122" y="67"/>
                  <a:pt x="130" y="74"/>
                </a:cubicBezTo>
                <a:cubicBezTo>
                  <a:pt x="150" y="71"/>
                  <a:pt x="166" y="81"/>
                  <a:pt x="160" y="103"/>
                </a:cubicBezTo>
                <a:cubicBezTo>
                  <a:pt x="157" y="117"/>
                  <a:pt x="137" y="118"/>
                  <a:pt x="137" y="103"/>
                </a:cubicBezTo>
                <a:cubicBezTo>
                  <a:pt x="139" y="100"/>
                  <a:pt x="144" y="96"/>
                  <a:pt x="149" y="95"/>
                </a:cubicBezTo>
                <a:cubicBezTo>
                  <a:pt x="126" y="91"/>
                  <a:pt x="132" y="115"/>
                  <a:pt x="142" y="123"/>
                </a:cubicBezTo>
                <a:cubicBezTo>
                  <a:pt x="155" y="133"/>
                  <a:pt x="178" y="139"/>
                  <a:pt x="201" y="135"/>
                </a:cubicBezTo>
                <a:cubicBezTo>
                  <a:pt x="211" y="133"/>
                  <a:pt x="222" y="128"/>
                  <a:pt x="232" y="120"/>
                </a:cubicBezTo>
                <a:cubicBezTo>
                  <a:pt x="254" y="102"/>
                  <a:pt x="252" y="78"/>
                  <a:pt x="246" y="37"/>
                </a:cubicBezTo>
                <a:cubicBezTo>
                  <a:pt x="248" y="40"/>
                  <a:pt x="253" y="58"/>
                  <a:pt x="254" y="62"/>
                </a:cubicBezTo>
                <a:cubicBezTo>
                  <a:pt x="255" y="71"/>
                  <a:pt x="261" y="93"/>
                  <a:pt x="252" y="114"/>
                </a:cubicBezTo>
                <a:cubicBezTo>
                  <a:pt x="246" y="126"/>
                  <a:pt x="237" y="134"/>
                  <a:pt x="226" y="142"/>
                </a:cubicBezTo>
                <a:cubicBezTo>
                  <a:pt x="220" y="146"/>
                  <a:pt x="205" y="150"/>
                  <a:pt x="186" y="153"/>
                </a:cubicBezTo>
                <a:cubicBezTo>
                  <a:pt x="147" y="160"/>
                  <a:pt x="113" y="153"/>
                  <a:pt x="83" y="135"/>
                </a:cubicBezTo>
                <a:cubicBezTo>
                  <a:pt x="69" y="126"/>
                  <a:pt x="54" y="112"/>
                  <a:pt x="52" y="95"/>
                </a:cubicBezTo>
                <a:cubicBezTo>
                  <a:pt x="52" y="89"/>
                  <a:pt x="45" y="83"/>
                  <a:pt x="40" y="84"/>
                </a:cubicBezTo>
                <a:cubicBezTo>
                  <a:pt x="37" y="84"/>
                  <a:pt x="32" y="86"/>
                  <a:pt x="30" y="90"/>
                </a:cubicBezTo>
                <a:cubicBezTo>
                  <a:pt x="28" y="96"/>
                  <a:pt x="32" y="102"/>
                  <a:pt x="32" y="102"/>
                </a:cubicBezTo>
                <a:cubicBezTo>
                  <a:pt x="33" y="89"/>
                  <a:pt x="40" y="87"/>
                  <a:pt x="47" y="92"/>
                </a:cubicBezTo>
                <a:cubicBezTo>
                  <a:pt x="50" y="97"/>
                  <a:pt x="49" y="106"/>
                  <a:pt x="49" y="106"/>
                </a:cubicBezTo>
                <a:cubicBezTo>
                  <a:pt x="43" y="119"/>
                  <a:pt x="24" y="121"/>
                  <a:pt x="12" y="110"/>
                </a:cubicBezTo>
                <a:cubicBezTo>
                  <a:pt x="2" y="101"/>
                  <a:pt x="5" y="88"/>
                  <a:pt x="10" y="81"/>
                </a:cubicBezTo>
                <a:cubicBezTo>
                  <a:pt x="5" y="77"/>
                  <a:pt x="0" y="69"/>
                  <a:pt x="3" y="60"/>
                </a:cubicBezTo>
                <a:cubicBezTo>
                  <a:pt x="4" y="53"/>
                  <a:pt x="13" y="48"/>
                  <a:pt x="21" y="47"/>
                </a:cubicBezTo>
                <a:cubicBezTo>
                  <a:pt x="25" y="30"/>
                  <a:pt x="42" y="30"/>
                  <a:pt x="52" y="33"/>
                </a:cubicBezTo>
                <a:cubicBezTo>
                  <a:pt x="50" y="48"/>
                  <a:pt x="53" y="61"/>
                  <a:pt x="68" y="61"/>
                </a:cubicBezTo>
                <a:cubicBezTo>
                  <a:pt x="78" y="61"/>
                  <a:pt x="84" y="55"/>
                  <a:pt x="85" y="46"/>
                </a:cubicBezTo>
                <a:cubicBezTo>
                  <a:pt x="85" y="36"/>
                  <a:pt x="77" y="33"/>
                  <a:pt x="73" y="33"/>
                </a:cubicBezTo>
                <a:cubicBezTo>
                  <a:pt x="70" y="33"/>
                  <a:pt x="67" y="36"/>
                  <a:pt x="67" y="38"/>
                </a:cubicBezTo>
                <a:cubicBezTo>
                  <a:pt x="81" y="33"/>
                  <a:pt x="86" y="49"/>
                  <a:pt x="75" y="55"/>
                </a:cubicBezTo>
                <a:cubicBezTo>
                  <a:pt x="60" y="64"/>
                  <a:pt x="50" y="43"/>
                  <a:pt x="59" y="27"/>
                </a:cubicBezTo>
                <a:cubicBezTo>
                  <a:pt x="61" y="23"/>
                  <a:pt x="67" y="19"/>
                  <a:pt x="73" y="17"/>
                </a:cubicBezTo>
                <a:cubicBezTo>
                  <a:pt x="78" y="15"/>
                  <a:pt x="88" y="14"/>
                  <a:pt x="97" y="18"/>
                </a:cubicBezTo>
                <a:cubicBezTo>
                  <a:pt x="101" y="12"/>
                  <a:pt x="107" y="5"/>
                  <a:pt x="11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3601349" y="960626"/>
            <a:ext cx="5414763" cy="364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zh-CN" altLang="en-US" sz="32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舞狮子</a:t>
            </a:r>
            <a:endParaRPr lang="en-US" altLang="zh-CN" sz="3200" dirty="0" smtClean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舞狮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子这一习俗起源于三国时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期，南北朝时开始流行，至今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已有一千多年的历史。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舞狮子的组成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一般由三人完成，二人装扮成狮子，一人充当狮头，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一人充当狮身和后脚，另一人当引狮人。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舞法方式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--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文武之分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文狮表现狮子的温驯，有抖毛、打滚等动作；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武狮表现狮子的凶猛，有腾跃、蹬高、滚彩球等动作。 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44" y="1328307"/>
            <a:ext cx="2342194" cy="30219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7" name="文本框 48"/>
          <p:cNvSpPr txBox="1">
            <a:spLocks noChangeArrowheads="1"/>
          </p:cNvSpPr>
          <p:nvPr/>
        </p:nvSpPr>
        <p:spPr bwMode="auto">
          <a:xfrm>
            <a:off x="563563" y="10849"/>
            <a:ext cx="21993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元宵节习俗六</a:t>
            </a:r>
            <a:endParaRPr lang="zh-CN" altLang="en-US" sz="24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54" name="Freeform 13"/>
          <p:cNvSpPr/>
          <p:nvPr/>
        </p:nvSpPr>
        <p:spPr bwMode="auto">
          <a:xfrm flipH="1">
            <a:off x="103188" y="104775"/>
            <a:ext cx="412750" cy="255588"/>
          </a:xfrm>
          <a:custGeom>
            <a:avLst/>
            <a:gdLst>
              <a:gd name="T0" fmla="*/ 143 w 261"/>
              <a:gd name="T1" fmla="*/ 16 h 160"/>
              <a:gd name="T2" fmla="*/ 149 w 261"/>
              <a:gd name="T3" fmla="*/ 44 h 160"/>
              <a:gd name="T4" fmla="*/ 144 w 261"/>
              <a:gd name="T5" fmla="*/ 34 h 160"/>
              <a:gd name="T6" fmla="*/ 179 w 261"/>
              <a:gd name="T7" fmla="*/ 39 h 160"/>
              <a:gd name="T8" fmla="*/ 225 w 261"/>
              <a:gd name="T9" fmla="*/ 91 h 160"/>
              <a:gd name="T10" fmla="*/ 174 w 261"/>
              <a:gd name="T11" fmla="*/ 102 h 160"/>
              <a:gd name="T12" fmla="*/ 185 w 261"/>
              <a:gd name="T13" fmla="*/ 81 h 160"/>
              <a:gd name="T14" fmla="*/ 171 w 261"/>
              <a:gd name="T15" fmla="*/ 103 h 160"/>
              <a:gd name="T16" fmla="*/ 239 w 261"/>
              <a:gd name="T17" fmla="*/ 0 h 160"/>
              <a:gd name="T18" fmla="*/ 216 w 261"/>
              <a:gd name="T19" fmla="*/ 124 h 160"/>
              <a:gd name="T20" fmla="*/ 154 w 261"/>
              <a:gd name="T21" fmla="*/ 73 h 160"/>
              <a:gd name="T22" fmla="*/ 99 w 261"/>
              <a:gd name="T23" fmla="*/ 73 h 160"/>
              <a:gd name="T24" fmla="*/ 90 w 261"/>
              <a:gd name="T25" fmla="*/ 118 h 160"/>
              <a:gd name="T26" fmla="*/ 112 w 261"/>
              <a:gd name="T27" fmla="*/ 127 h 160"/>
              <a:gd name="T28" fmla="*/ 220 w 261"/>
              <a:gd name="T29" fmla="*/ 136 h 160"/>
              <a:gd name="T30" fmla="*/ 114 w 261"/>
              <a:gd name="T31" fmla="*/ 122 h 160"/>
              <a:gd name="T32" fmla="*/ 87 w 261"/>
              <a:gd name="T33" fmla="*/ 98 h 160"/>
              <a:gd name="T34" fmla="*/ 80 w 261"/>
              <a:gd name="T35" fmla="*/ 115 h 160"/>
              <a:gd name="T36" fmla="*/ 100 w 261"/>
              <a:gd name="T37" fmla="*/ 77 h 160"/>
              <a:gd name="T38" fmla="*/ 160 w 261"/>
              <a:gd name="T39" fmla="*/ 103 h 160"/>
              <a:gd name="T40" fmla="*/ 149 w 261"/>
              <a:gd name="T41" fmla="*/ 95 h 160"/>
              <a:gd name="T42" fmla="*/ 201 w 261"/>
              <a:gd name="T43" fmla="*/ 135 h 160"/>
              <a:gd name="T44" fmla="*/ 246 w 261"/>
              <a:gd name="T45" fmla="*/ 37 h 160"/>
              <a:gd name="T46" fmla="*/ 252 w 261"/>
              <a:gd name="T47" fmla="*/ 114 h 160"/>
              <a:gd name="T48" fmla="*/ 186 w 261"/>
              <a:gd name="T49" fmla="*/ 153 h 160"/>
              <a:gd name="T50" fmla="*/ 52 w 261"/>
              <a:gd name="T51" fmla="*/ 95 h 160"/>
              <a:gd name="T52" fmla="*/ 30 w 261"/>
              <a:gd name="T53" fmla="*/ 90 h 160"/>
              <a:gd name="T54" fmla="*/ 47 w 261"/>
              <a:gd name="T55" fmla="*/ 92 h 160"/>
              <a:gd name="T56" fmla="*/ 12 w 261"/>
              <a:gd name="T57" fmla="*/ 110 h 160"/>
              <a:gd name="T58" fmla="*/ 3 w 261"/>
              <a:gd name="T59" fmla="*/ 60 h 160"/>
              <a:gd name="T60" fmla="*/ 52 w 261"/>
              <a:gd name="T61" fmla="*/ 33 h 160"/>
              <a:gd name="T62" fmla="*/ 85 w 261"/>
              <a:gd name="T63" fmla="*/ 46 h 160"/>
              <a:gd name="T64" fmla="*/ 67 w 261"/>
              <a:gd name="T65" fmla="*/ 38 h 160"/>
              <a:gd name="T66" fmla="*/ 59 w 261"/>
              <a:gd name="T67" fmla="*/ 27 h 160"/>
              <a:gd name="T68" fmla="*/ 97 w 261"/>
              <a:gd name="T69" fmla="*/ 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61" h="160">
                <a:moveTo>
                  <a:pt x="115" y="4"/>
                </a:moveTo>
                <a:cubicBezTo>
                  <a:pt x="133" y="2"/>
                  <a:pt x="135" y="14"/>
                  <a:pt x="143" y="16"/>
                </a:cubicBezTo>
                <a:cubicBezTo>
                  <a:pt x="152" y="18"/>
                  <a:pt x="160" y="12"/>
                  <a:pt x="168" y="18"/>
                </a:cubicBezTo>
                <a:cubicBezTo>
                  <a:pt x="190" y="33"/>
                  <a:pt x="157" y="59"/>
                  <a:pt x="149" y="44"/>
                </a:cubicBezTo>
                <a:cubicBezTo>
                  <a:pt x="142" y="31"/>
                  <a:pt x="157" y="35"/>
                  <a:pt x="156" y="34"/>
                </a:cubicBezTo>
                <a:cubicBezTo>
                  <a:pt x="153" y="31"/>
                  <a:pt x="146" y="30"/>
                  <a:pt x="144" y="34"/>
                </a:cubicBezTo>
                <a:cubicBezTo>
                  <a:pt x="141" y="42"/>
                  <a:pt x="144" y="48"/>
                  <a:pt x="149" y="50"/>
                </a:cubicBezTo>
                <a:cubicBezTo>
                  <a:pt x="165" y="57"/>
                  <a:pt x="173" y="43"/>
                  <a:pt x="179" y="39"/>
                </a:cubicBezTo>
                <a:cubicBezTo>
                  <a:pt x="188" y="34"/>
                  <a:pt x="206" y="42"/>
                  <a:pt x="210" y="45"/>
                </a:cubicBezTo>
                <a:cubicBezTo>
                  <a:pt x="228" y="58"/>
                  <a:pt x="228" y="82"/>
                  <a:pt x="225" y="91"/>
                </a:cubicBezTo>
                <a:cubicBezTo>
                  <a:pt x="222" y="104"/>
                  <a:pt x="209" y="112"/>
                  <a:pt x="197" y="113"/>
                </a:cubicBezTo>
                <a:cubicBezTo>
                  <a:pt x="189" y="114"/>
                  <a:pt x="177" y="109"/>
                  <a:pt x="174" y="102"/>
                </a:cubicBezTo>
                <a:cubicBezTo>
                  <a:pt x="166" y="82"/>
                  <a:pt x="192" y="78"/>
                  <a:pt x="183" y="94"/>
                </a:cubicBezTo>
                <a:cubicBezTo>
                  <a:pt x="189" y="92"/>
                  <a:pt x="189" y="83"/>
                  <a:pt x="185" y="81"/>
                </a:cubicBezTo>
                <a:cubicBezTo>
                  <a:pt x="181" y="80"/>
                  <a:pt x="174" y="80"/>
                  <a:pt x="171" y="84"/>
                </a:cubicBezTo>
                <a:cubicBezTo>
                  <a:pt x="169" y="87"/>
                  <a:pt x="168" y="97"/>
                  <a:pt x="171" y="103"/>
                </a:cubicBezTo>
                <a:cubicBezTo>
                  <a:pt x="175" y="115"/>
                  <a:pt x="195" y="121"/>
                  <a:pt x="210" y="115"/>
                </a:cubicBezTo>
                <a:cubicBezTo>
                  <a:pt x="252" y="98"/>
                  <a:pt x="226" y="40"/>
                  <a:pt x="239" y="0"/>
                </a:cubicBezTo>
                <a:cubicBezTo>
                  <a:pt x="239" y="0"/>
                  <a:pt x="242" y="33"/>
                  <a:pt x="244" y="48"/>
                </a:cubicBezTo>
                <a:cubicBezTo>
                  <a:pt x="247" y="80"/>
                  <a:pt x="249" y="109"/>
                  <a:pt x="216" y="124"/>
                </a:cubicBezTo>
                <a:cubicBezTo>
                  <a:pt x="191" y="136"/>
                  <a:pt x="168" y="134"/>
                  <a:pt x="144" y="118"/>
                </a:cubicBezTo>
                <a:cubicBezTo>
                  <a:pt x="170" y="118"/>
                  <a:pt x="171" y="84"/>
                  <a:pt x="154" y="73"/>
                </a:cubicBezTo>
                <a:cubicBezTo>
                  <a:pt x="147" y="69"/>
                  <a:pt x="137" y="68"/>
                  <a:pt x="132" y="71"/>
                </a:cubicBezTo>
                <a:cubicBezTo>
                  <a:pt x="123" y="64"/>
                  <a:pt x="105" y="63"/>
                  <a:pt x="99" y="73"/>
                </a:cubicBezTo>
                <a:cubicBezTo>
                  <a:pt x="94" y="71"/>
                  <a:pt x="81" y="74"/>
                  <a:pt x="76" y="78"/>
                </a:cubicBezTo>
                <a:cubicBezTo>
                  <a:pt x="63" y="92"/>
                  <a:pt x="66" y="129"/>
                  <a:pt x="90" y="118"/>
                </a:cubicBezTo>
                <a:cubicBezTo>
                  <a:pt x="98" y="114"/>
                  <a:pt x="97" y="111"/>
                  <a:pt x="99" y="105"/>
                </a:cubicBezTo>
                <a:cubicBezTo>
                  <a:pt x="103" y="115"/>
                  <a:pt x="109" y="123"/>
                  <a:pt x="112" y="127"/>
                </a:cubicBezTo>
                <a:cubicBezTo>
                  <a:pt x="119" y="136"/>
                  <a:pt x="127" y="140"/>
                  <a:pt x="140" y="143"/>
                </a:cubicBezTo>
                <a:cubicBezTo>
                  <a:pt x="162" y="149"/>
                  <a:pt x="204" y="147"/>
                  <a:pt x="220" y="136"/>
                </a:cubicBezTo>
                <a:cubicBezTo>
                  <a:pt x="196" y="141"/>
                  <a:pt x="167" y="145"/>
                  <a:pt x="141" y="139"/>
                </a:cubicBezTo>
                <a:cubicBezTo>
                  <a:pt x="129" y="137"/>
                  <a:pt x="118" y="127"/>
                  <a:pt x="114" y="122"/>
                </a:cubicBezTo>
                <a:cubicBezTo>
                  <a:pt x="112" y="119"/>
                  <a:pt x="108" y="111"/>
                  <a:pt x="105" y="105"/>
                </a:cubicBezTo>
                <a:cubicBezTo>
                  <a:pt x="100" y="96"/>
                  <a:pt x="93" y="96"/>
                  <a:pt x="87" y="98"/>
                </a:cubicBezTo>
                <a:cubicBezTo>
                  <a:pt x="92" y="100"/>
                  <a:pt x="97" y="104"/>
                  <a:pt x="93" y="110"/>
                </a:cubicBezTo>
                <a:cubicBezTo>
                  <a:pt x="91" y="114"/>
                  <a:pt x="86" y="118"/>
                  <a:pt x="80" y="115"/>
                </a:cubicBezTo>
                <a:cubicBezTo>
                  <a:pt x="71" y="112"/>
                  <a:pt x="72" y="99"/>
                  <a:pt x="74" y="91"/>
                </a:cubicBezTo>
                <a:cubicBezTo>
                  <a:pt x="78" y="78"/>
                  <a:pt x="92" y="74"/>
                  <a:pt x="100" y="77"/>
                </a:cubicBezTo>
                <a:cubicBezTo>
                  <a:pt x="108" y="67"/>
                  <a:pt x="122" y="67"/>
                  <a:pt x="130" y="74"/>
                </a:cubicBezTo>
                <a:cubicBezTo>
                  <a:pt x="150" y="71"/>
                  <a:pt x="166" y="81"/>
                  <a:pt x="160" y="103"/>
                </a:cubicBezTo>
                <a:cubicBezTo>
                  <a:pt x="157" y="117"/>
                  <a:pt x="137" y="118"/>
                  <a:pt x="137" y="103"/>
                </a:cubicBezTo>
                <a:cubicBezTo>
                  <a:pt x="139" y="100"/>
                  <a:pt x="144" y="96"/>
                  <a:pt x="149" y="95"/>
                </a:cubicBezTo>
                <a:cubicBezTo>
                  <a:pt x="126" y="91"/>
                  <a:pt x="132" y="115"/>
                  <a:pt x="142" y="123"/>
                </a:cubicBezTo>
                <a:cubicBezTo>
                  <a:pt x="155" y="133"/>
                  <a:pt x="178" y="139"/>
                  <a:pt x="201" y="135"/>
                </a:cubicBezTo>
                <a:cubicBezTo>
                  <a:pt x="211" y="133"/>
                  <a:pt x="222" y="128"/>
                  <a:pt x="232" y="120"/>
                </a:cubicBezTo>
                <a:cubicBezTo>
                  <a:pt x="254" y="102"/>
                  <a:pt x="252" y="78"/>
                  <a:pt x="246" y="37"/>
                </a:cubicBezTo>
                <a:cubicBezTo>
                  <a:pt x="248" y="40"/>
                  <a:pt x="253" y="58"/>
                  <a:pt x="254" y="62"/>
                </a:cubicBezTo>
                <a:cubicBezTo>
                  <a:pt x="255" y="71"/>
                  <a:pt x="261" y="93"/>
                  <a:pt x="252" y="114"/>
                </a:cubicBezTo>
                <a:cubicBezTo>
                  <a:pt x="246" y="126"/>
                  <a:pt x="237" y="134"/>
                  <a:pt x="226" y="142"/>
                </a:cubicBezTo>
                <a:cubicBezTo>
                  <a:pt x="220" y="146"/>
                  <a:pt x="205" y="150"/>
                  <a:pt x="186" y="153"/>
                </a:cubicBezTo>
                <a:cubicBezTo>
                  <a:pt x="147" y="160"/>
                  <a:pt x="113" y="153"/>
                  <a:pt x="83" y="135"/>
                </a:cubicBezTo>
                <a:cubicBezTo>
                  <a:pt x="69" y="126"/>
                  <a:pt x="54" y="112"/>
                  <a:pt x="52" y="95"/>
                </a:cubicBezTo>
                <a:cubicBezTo>
                  <a:pt x="52" y="89"/>
                  <a:pt x="45" y="83"/>
                  <a:pt x="40" y="84"/>
                </a:cubicBezTo>
                <a:cubicBezTo>
                  <a:pt x="37" y="84"/>
                  <a:pt x="32" y="86"/>
                  <a:pt x="30" y="90"/>
                </a:cubicBezTo>
                <a:cubicBezTo>
                  <a:pt x="28" y="96"/>
                  <a:pt x="32" y="102"/>
                  <a:pt x="32" y="102"/>
                </a:cubicBezTo>
                <a:cubicBezTo>
                  <a:pt x="33" y="89"/>
                  <a:pt x="40" y="87"/>
                  <a:pt x="47" y="92"/>
                </a:cubicBezTo>
                <a:cubicBezTo>
                  <a:pt x="50" y="97"/>
                  <a:pt x="49" y="106"/>
                  <a:pt x="49" y="106"/>
                </a:cubicBezTo>
                <a:cubicBezTo>
                  <a:pt x="43" y="119"/>
                  <a:pt x="24" y="121"/>
                  <a:pt x="12" y="110"/>
                </a:cubicBezTo>
                <a:cubicBezTo>
                  <a:pt x="2" y="101"/>
                  <a:pt x="5" y="88"/>
                  <a:pt x="10" y="81"/>
                </a:cubicBezTo>
                <a:cubicBezTo>
                  <a:pt x="5" y="77"/>
                  <a:pt x="0" y="69"/>
                  <a:pt x="3" y="60"/>
                </a:cubicBezTo>
                <a:cubicBezTo>
                  <a:pt x="4" y="53"/>
                  <a:pt x="13" y="48"/>
                  <a:pt x="21" y="47"/>
                </a:cubicBezTo>
                <a:cubicBezTo>
                  <a:pt x="25" y="30"/>
                  <a:pt x="42" y="30"/>
                  <a:pt x="52" y="33"/>
                </a:cubicBezTo>
                <a:cubicBezTo>
                  <a:pt x="50" y="48"/>
                  <a:pt x="53" y="61"/>
                  <a:pt x="68" y="61"/>
                </a:cubicBezTo>
                <a:cubicBezTo>
                  <a:pt x="78" y="61"/>
                  <a:pt x="84" y="55"/>
                  <a:pt x="85" y="46"/>
                </a:cubicBezTo>
                <a:cubicBezTo>
                  <a:pt x="85" y="36"/>
                  <a:pt x="77" y="33"/>
                  <a:pt x="73" y="33"/>
                </a:cubicBezTo>
                <a:cubicBezTo>
                  <a:pt x="70" y="33"/>
                  <a:pt x="67" y="36"/>
                  <a:pt x="67" y="38"/>
                </a:cubicBezTo>
                <a:cubicBezTo>
                  <a:pt x="81" y="33"/>
                  <a:pt x="86" y="49"/>
                  <a:pt x="75" y="55"/>
                </a:cubicBezTo>
                <a:cubicBezTo>
                  <a:pt x="60" y="64"/>
                  <a:pt x="50" y="43"/>
                  <a:pt x="59" y="27"/>
                </a:cubicBezTo>
                <a:cubicBezTo>
                  <a:pt x="61" y="23"/>
                  <a:pt x="67" y="19"/>
                  <a:pt x="73" y="17"/>
                </a:cubicBezTo>
                <a:cubicBezTo>
                  <a:pt x="78" y="15"/>
                  <a:pt x="88" y="14"/>
                  <a:pt x="97" y="18"/>
                </a:cubicBezTo>
                <a:cubicBezTo>
                  <a:pt x="101" y="12"/>
                  <a:pt x="107" y="5"/>
                  <a:pt x="11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309563" y="1596865"/>
            <a:ext cx="5006818" cy="2172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</a:pPr>
            <a:r>
              <a:rPr lang="zh-CN" altLang="en-US" sz="32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祭门</a:t>
            </a:r>
            <a:endParaRPr lang="en-US" altLang="zh-CN" sz="3200" dirty="0" smtClean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 algn="r">
              <a:lnSpc>
                <a:spcPct val="130000"/>
              </a:lnSpc>
              <a:spcBef>
                <a:spcPts val="0"/>
              </a:spcBef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祭门的方法是，把杨树枝插在门户上方</a:t>
            </a: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，</a:t>
            </a:r>
            <a:endParaRPr lang="en-US" altLang="zh-CN" sz="1800" dirty="0" smtClean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r">
              <a:lnSpc>
                <a:spcPct val="130000"/>
              </a:lnSpc>
              <a:spcBef>
                <a:spcPts val="0"/>
              </a:spcBef>
            </a:pP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或者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在盛有豆粥的碗里插上一双筷子</a:t>
            </a: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，</a:t>
            </a:r>
            <a:endParaRPr lang="en-US" altLang="zh-CN" sz="1800" dirty="0" smtClean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r">
              <a:lnSpc>
                <a:spcPct val="130000"/>
              </a:lnSpc>
              <a:spcBef>
                <a:spcPts val="0"/>
              </a:spcBef>
            </a:pP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或者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直接将酒肉放在门前。       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r">
              <a:lnSpc>
                <a:spcPct val="130000"/>
              </a:lnSpc>
              <a:spcBef>
                <a:spcPts val="0"/>
              </a:spcBef>
            </a:pP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991168" y="1264354"/>
            <a:ext cx="2247519" cy="2980819"/>
          </a:xfrm>
          <a:prstGeom prst="ellipse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1413060"/>
            <a:ext cx="9163050" cy="2311661"/>
            <a:chOff x="-12700" y="1464914"/>
            <a:chExt cx="9163050" cy="2311661"/>
          </a:xfrm>
        </p:grpSpPr>
        <p:sp>
          <p:nvSpPr>
            <p:cNvPr id="2" name="矩形 1"/>
            <p:cNvSpPr/>
            <p:nvPr/>
          </p:nvSpPr>
          <p:spPr>
            <a:xfrm>
              <a:off x="0" y="1468439"/>
              <a:ext cx="9144000" cy="22914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0" y="1464914"/>
              <a:ext cx="91440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700" y="3592425"/>
              <a:ext cx="9144000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组合 11"/>
          <p:cNvGrpSpPr/>
          <p:nvPr/>
        </p:nvGrpSpPr>
        <p:grpSpPr>
          <a:xfrm>
            <a:off x="678944" y="0"/>
            <a:ext cx="3170488" cy="4766231"/>
            <a:chOff x="678944" y="0"/>
            <a:chExt cx="3170488" cy="4766231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2238612" y="0"/>
              <a:ext cx="0" cy="68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944" y="664342"/>
              <a:ext cx="3170488" cy="4101889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4128166" y="1991229"/>
            <a:ext cx="4737100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dirty="0" smtClean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元宵节诗词</a:t>
            </a:r>
            <a:endParaRPr lang="zh-CN" altLang="en-US" sz="60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84957" y="1654545"/>
            <a:ext cx="17584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 smtClean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叁</a:t>
            </a:r>
            <a:endParaRPr lang="zh-CN" altLang="en-US" sz="96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7" name="文本框 48"/>
          <p:cNvSpPr txBox="1">
            <a:spLocks noChangeArrowheads="1"/>
          </p:cNvSpPr>
          <p:nvPr/>
        </p:nvSpPr>
        <p:spPr bwMode="auto">
          <a:xfrm>
            <a:off x="563563" y="10849"/>
            <a:ext cx="21993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</a:t>
            </a:r>
            <a:r>
              <a:rPr lang="zh-CN" altLang="en-US" sz="2400" dirty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诗词</a:t>
            </a:r>
            <a:endParaRPr lang="zh-CN" altLang="en-US" sz="24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54" name="Freeform 13"/>
          <p:cNvSpPr/>
          <p:nvPr/>
        </p:nvSpPr>
        <p:spPr bwMode="auto">
          <a:xfrm flipH="1">
            <a:off x="103188" y="104775"/>
            <a:ext cx="412750" cy="255588"/>
          </a:xfrm>
          <a:custGeom>
            <a:avLst/>
            <a:gdLst>
              <a:gd name="T0" fmla="*/ 143 w 261"/>
              <a:gd name="T1" fmla="*/ 16 h 160"/>
              <a:gd name="T2" fmla="*/ 149 w 261"/>
              <a:gd name="T3" fmla="*/ 44 h 160"/>
              <a:gd name="T4" fmla="*/ 144 w 261"/>
              <a:gd name="T5" fmla="*/ 34 h 160"/>
              <a:gd name="T6" fmla="*/ 179 w 261"/>
              <a:gd name="T7" fmla="*/ 39 h 160"/>
              <a:gd name="T8" fmla="*/ 225 w 261"/>
              <a:gd name="T9" fmla="*/ 91 h 160"/>
              <a:gd name="T10" fmla="*/ 174 w 261"/>
              <a:gd name="T11" fmla="*/ 102 h 160"/>
              <a:gd name="T12" fmla="*/ 185 w 261"/>
              <a:gd name="T13" fmla="*/ 81 h 160"/>
              <a:gd name="T14" fmla="*/ 171 w 261"/>
              <a:gd name="T15" fmla="*/ 103 h 160"/>
              <a:gd name="T16" fmla="*/ 239 w 261"/>
              <a:gd name="T17" fmla="*/ 0 h 160"/>
              <a:gd name="T18" fmla="*/ 216 w 261"/>
              <a:gd name="T19" fmla="*/ 124 h 160"/>
              <a:gd name="T20" fmla="*/ 154 w 261"/>
              <a:gd name="T21" fmla="*/ 73 h 160"/>
              <a:gd name="T22" fmla="*/ 99 w 261"/>
              <a:gd name="T23" fmla="*/ 73 h 160"/>
              <a:gd name="T24" fmla="*/ 90 w 261"/>
              <a:gd name="T25" fmla="*/ 118 h 160"/>
              <a:gd name="T26" fmla="*/ 112 w 261"/>
              <a:gd name="T27" fmla="*/ 127 h 160"/>
              <a:gd name="T28" fmla="*/ 220 w 261"/>
              <a:gd name="T29" fmla="*/ 136 h 160"/>
              <a:gd name="T30" fmla="*/ 114 w 261"/>
              <a:gd name="T31" fmla="*/ 122 h 160"/>
              <a:gd name="T32" fmla="*/ 87 w 261"/>
              <a:gd name="T33" fmla="*/ 98 h 160"/>
              <a:gd name="T34" fmla="*/ 80 w 261"/>
              <a:gd name="T35" fmla="*/ 115 h 160"/>
              <a:gd name="T36" fmla="*/ 100 w 261"/>
              <a:gd name="T37" fmla="*/ 77 h 160"/>
              <a:gd name="T38" fmla="*/ 160 w 261"/>
              <a:gd name="T39" fmla="*/ 103 h 160"/>
              <a:gd name="T40" fmla="*/ 149 w 261"/>
              <a:gd name="T41" fmla="*/ 95 h 160"/>
              <a:gd name="T42" fmla="*/ 201 w 261"/>
              <a:gd name="T43" fmla="*/ 135 h 160"/>
              <a:gd name="T44" fmla="*/ 246 w 261"/>
              <a:gd name="T45" fmla="*/ 37 h 160"/>
              <a:gd name="T46" fmla="*/ 252 w 261"/>
              <a:gd name="T47" fmla="*/ 114 h 160"/>
              <a:gd name="T48" fmla="*/ 186 w 261"/>
              <a:gd name="T49" fmla="*/ 153 h 160"/>
              <a:gd name="T50" fmla="*/ 52 w 261"/>
              <a:gd name="T51" fmla="*/ 95 h 160"/>
              <a:gd name="T52" fmla="*/ 30 w 261"/>
              <a:gd name="T53" fmla="*/ 90 h 160"/>
              <a:gd name="T54" fmla="*/ 47 w 261"/>
              <a:gd name="T55" fmla="*/ 92 h 160"/>
              <a:gd name="T56" fmla="*/ 12 w 261"/>
              <a:gd name="T57" fmla="*/ 110 h 160"/>
              <a:gd name="T58" fmla="*/ 3 w 261"/>
              <a:gd name="T59" fmla="*/ 60 h 160"/>
              <a:gd name="T60" fmla="*/ 52 w 261"/>
              <a:gd name="T61" fmla="*/ 33 h 160"/>
              <a:gd name="T62" fmla="*/ 85 w 261"/>
              <a:gd name="T63" fmla="*/ 46 h 160"/>
              <a:gd name="T64" fmla="*/ 67 w 261"/>
              <a:gd name="T65" fmla="*/ 38 h 160"/>
              <a:gd name="T66" fmla="*/ 59 w 261"/>
              <a:gd name="T67" fmla="*/ 27 h 160"/>
              <a:gd name="T68" fmla="*/ 97 w 261"/>
              <a:gd name="T69" fmla="*/ 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61" h="160">
                <a:moveTo>
                  <a:pt x="115" y="4"/>
                </a:moveTo>
                <a:cubicBezTo>
                  <a:pt x="133" y="2"/>
                  <a:pt x="135" y="14"/>
                  <a:pt x="143" y="16"/>
                </a:cubicBezTo>
                <a:cubicBezTo>
                  <a:pt x="152" y="18"/>
                  <a:pt x="160" y="12"/>
                  <a:pt x="168" y="18"/>
                </a:cubicBezTo>
                <a:cubicBezTo>
                  <a:pt x="190" y="33"/>
                  <a:pt x="157" y="59"/>
                  <a:pt x="149" y="44"/>
                </a:cubicBezTo>
                <a:cubicBezTo>
                  <a:pt x="142" y="31"/>
                  <a:pt x="157" y="35"/>
                  <a:pt x="156" y="34"/>
                </a:cubicBezTo>
                <a:cubicBezTo>
                  <a:pt x="153" y="31"/>
                  <a:pt x="146" y="30"/>
                  <a:pt x="144" y="34"/>
                </a:cubicBezTo>
                <a:cubicBezTo>
                  <a:pt x="141" y="42"/>
                  <a:pt x="144" y="48"/>
                  <a:pt x="149" y="50"/>
                </a:cubicBezTo>
                <a:cubicBezTo>
                  <a:pt x="165" y="57"/>
                  <a:pt x="173" y="43"/>
                  <a:pt x="179" y="39"/>
                </a:cubicBezTo>
                <a:cubicBezTo>
                  <a:pt x="188" y="34"/>
                  <a:pt x="206" y="42"/>
                  <a:pt x="210" y="45"/>
                </a:cubicBezTo>
                <a:cubicBezTo>
                  <a:pt x="228" y="58"/>
                  <a:pt x="228" y="82"/>
                  <a:pt x="225" y="91"/>
                </a:cubicBezTo>
                <a:cubicBezTo>
                  <a:pt x="222" y="104"/>
                  <a:pt x="209" y="112"/>
                  <a:pt x="197" y="113"/>
                </a:cubicBezTo>
                <a:cubicBezTo>
                  <a:pt x="189" y="114"/>
                  <a:pt x="177" y="109"/>
                  <a:pt x="174" y="102"/>
                </a:cubicBezTo>
                <a:cubicBezTo>
                  <a:pt x="166" y="82"/>
                  <a:pt x="192" y="78"/>
                  <a:pt x="183" y="94"/>
                </a:cubicBezTo>
                <a:cubicBezTo>
                  <a:pt x="189" y="92"/>
                  <a:pt x="189" y="83"/>
                  <a:pt x="185" y="81"/>
                </a:cubicBezTo>
                <a:cubicBezTo>
                  <a:pt x="181" y="80"/>
                  <a:pt x="174" y="80"/>
                  <a:pt x="171" y="84"/>
                </a:cubicBezTo>
                <a:cubicBezTo>
                  <a:pt x="169" y="87"/>
                  <a:pt x="168" y="97"/>
                  <a:pt x="171" y="103"/>
                </a:cubicBezTo>
                <a:cubicBezTo>
                  <a:pt x="175" y="115"/>
                  <a:pt x="195" y="121"/>
                  <a:pt x="210" y="115"/>
                </a:cubicBezTo>
                <a:cubicBezTo>
                  <a:pt x="252" y="98"/>
                  <a:pt x="226" y="40"/>
                  <a:pt x="239" y="0"/>
                </a:cubicBezTo>
                <a:cubicBezTo>
                  <a:pt x="239" y="0"/>
                  <a:pt x="242" y="33"/>
                  <a:pt x="244" y="48"/>
                </a:cubicBezTo>
                <a:cubicBezTo>
                  <a:pt x="247" y="80"/>
                  <a:pt x="249" y="109"/>
                  <a:pt x="216" y="124"/>
                </a:cubicBezTo>
                <a:cubicBezTo>
                  <a:pt x="191" y="136"/>
                  <a:pt x="168" y="134"/>
                  <a:pt x="144" y="118"/>
                </a:cubicBezTo>
                <a:cubicBezTo>
                  <a:pt x="170" y="118"/>
                  <a:pt x="171" y="84"/>
                  <a:pt x="154" y="73"/>
                </a:cubicBezTo>
                <a:cubicBezTo>
                  <a:pt x="147" y="69"/>
                  <a:pt x="137" y="68"/>
                  <a:pt x="132" y="71"/>
                </a:cubicBezTo>
                <a:cubicBezTo>
                  <a:pt x="123" y="64"/>
                  <a:pt x="105" y="63"/>
                  <a:pt x="99" y="73"/>
                </a:cubicBezTo>
                <a:cubicBezTo>
                  <a:pt x="94" y="71"/>
                  <a:pt x="81" y="74"/>
                  <a:pt x="76" y="78"/>
                </a:cubicBezTo>
                <a:cubicBezTo>
                  <a:pt x="63" y="92"/>
                  <a:pt x="66" y="129"/>
                  <a:pt x="90" y="118"/>
                </a:cubicBezTo>
                <a:cubicBezTo>
                  <a:pt x="98" y="114"/>
                  <a:pt x="97" y="111"/>
                  <a:pt x="99" y="105"/>
                </a:cubicBezTo>
                <a:cubicBezTo>
                  <a:pt x="103" y="115"/>
                  <a:pt x="109" y="123"/>
                  <a:pt x="112" y="127"/>
                </a:cubicBezTo>
                <a:cubicBezTo>
                  <a:pt x="119" y="136"/>
                  <a:pt x="127" y="140"/>
                  <a:pt x="140" y="143"/>
                </a:cubicBezTo>
                <a:cubicBezTo>
                  <a:pt x="162" y="149"/>
                  <a:pt x="204" y="147"/>
                  <a:pt x="220" y="136"/>
                </a:cubicBezTo>
                <a:cubicBezTo>
                  <a:pt x="196" y="141"/>
                  <a:pt x="167" y="145"/>
                  <a:pt x="141" y="139"/>
                </a:cubicBezTo>
                <a:cubicBezTo>
                  <a:pt x="129" y="137"/>
                  <a:pt x="118" y="127"/>
                  <a:pt x="114" y="122"/>
                </a:cubicBezTo>
                <a:cubicBezTo>
                  <a:pt x="112" y="119"/>
                  <a:pt x="108" y="111"/>
                  <a:pt x="105" y="105"/>
                </a:cubicBezTo>
                <a:cubicBezTo>
                  <a:pt x="100" y="96"/>
                  <a:pt x="93" y="96"/>
                  <a:pt x="87" y="98"/>
                </a:cubicBezTo>
                <a:cubicBezTo>
                  <a:pt x="92" y="100"/>
                  <a:pt x="97" y="104"/>
                  <a:pt x="93" y="110"/>
                </a:cubicBezTo>
                <a:cubicBezTo>
                  <a:pt x="91" y="114"/>
                  <a:pt x="86" y="118"/>
                  <a:pt x="80" y="115"/>
                </a:cubicBezTo>
                <a:cubicBezTo>
                  <a:pt x="71" y="112"/>
                  <a:pt x="72" y="99"/>
                  <a:pt x="74" y="91"/>
                </a:cubicBezTo>
                <a:cubicBezTo>
                  <a:pt x="78" y="78"/>
                  <a:pt x="92" y="74"/>
                  <a:pt x="100" y="77"/>
                </a:cubicBezTo>
                <a:cubicBezTo>
                  <a:pt x="108" y="67"/>
                  <a:pt x="122" y="67"/>
                  <a:pt x="130" y="74"/>
                </a:cubicBezTo>
                <a:cubicBezTo>
                  <a:pt x="150" y="71"/>
                  <a:pt x="166" y="81"/>
                  <a:pt x="160" y="103"/>
                </a:cubicBezTo>
                <a:cubicBezTo>
                  <a:pt x="157" y="117"/>
                  <a:pt x="137" y="118"/>
                  <a:pt x="137" y="103"/>
                </a:cubicBezTo>
                <a:cubicBezTo>
                  <a:pt x="139" y="100"/>
                  <a:pt x="144" y="96"/>
                  <a:pt x="149" y="95"/>
                </a:cubicBezTo>
                <a:cubicBezTo>
                  <a:pt x="126" y="91"/>
                  <a:pt x="132" y="115"/>
                  <a:pt x="142" y="123"/>
                </a:cubicBezTo>
                <a:cubicBezTo>
                  <a:pt x="155" y="133"/>
                  <a:pt x="178" y="139"/>
                  <a:pt x="201" y="135"/>
                </a:cubicBezTo>
                <a:cubicBezTo>
                  <a:pt x="211" y="133"/>
                  <a:pt x="222" y="128"/>
                  <a:pt x="232" y="120"/>
                </a:cubicBezTo>
                <a:cubicBezTo>
                  <a:pt x="254" y="102"/>
                  <a:pt x="252" y="78"/>
                  <a:pt x="246" y="37"/>
                </a:cubicBezTo>
                <a:cubicBezTo>
                  <a:pt x="248" y="40"/>
                  <a:pt x="253" y="58"/>
                  <a:pt x="254" y="62"/>
                </a:cubicBezTo>
                <a:cubicBezTo>
                  <a:pt x="255" y="71"/>
                  <a:pt x="261" y="93"/>
                  <a:pt x="252" y="114"/>
                </a:cubicBezTo>
                <a:cubicBezTo>
                  <a:pt x="246" y="126"/>
                  <a:pt x="237" y="134"/>
                  <a:pt x="226" y="142"/>
                </a:cubicBezTo>
                <a:cubicBezTo>
                  <a:pt x="220" y="146"/>
                  <a:pt x="205" y="150"/>
                  <a:pt x="186" y="153"/>
                </a:cubicBezTo>
                <a:cubicBezTo>
                  <a:pt x="147" y="160"/>
                  <a:pt x="113" y="153"/>
                  <a:pt x="83" y="135"/>
                </a:cubicBezTo>
                <a:cubicBezTo>
                  <a:pt x="69" y="126"/>
                  <a:pt x="54" y="112"/>
                  <a:pt x="52" y="95"/>
                </a:cubicBezTo>
                <a:cubicBezTo>
                  <a:pt x="52" y="89"/>
                  <a:pt x="45" y="83"/>
                  <a:pt x="40" y="84"/>
                </a:cubicBezTo>
                <a:cubicBezTo>
                  <a:pt x="37" y="84"/>
                  <a:pt x="32" y="86"/>
                  <a:pt x="30" y="90"/>
                </a:cubicBezTo>
                <a:cubicBezTo>
                  <a:pt x="28" y="96"/>
                  <a:pt x="32" y="102"/>
                  <a:pt x="32" y="102"/>
                </a:cubicBezTo>
                <a:cubicBezTo>
                  <a:pt x="33" y="89"/>
                  <a:pt x="40" y="87"/>
                  <a:pt x="47" y="92"/>
                </a:cubicBezTo>
                <a:cubicBezTo>
                  <a:pt x="50" y="97"/>
                  <a:pt x="49" y="106"/>
                  <a:pt x="49" y="106"/>
                </a:cubicBezTo>
                <a:cubicBezTo>
                  <a:pt x="43" y="119"/>
                  <a:pt x="24" y="121"/>
                  <a:pt x="12" y="110"/>
                </a:cubicBezTo>
                <a:cubicBezTo>
                  <a:pt x="2" y="101"/>
                  <a:pt x="5" y="88"/>
                  <a:pt x="10" y="81"/>
                </a:cubicBezTo>
                <a:cubicBezTo>
                  <a:pt x="5" y="77"/>
                  <a:pt x="0" y="69"/>
                  <a:pt x="3" y="60"/>
                </a:cubicBezTo>
                <a:cubicBezTo>
                  <a:pt x="4" y="53"/>
                  <a:pt x="13" y="48"/>
                  <a:pt x="21" y="47"/>
                </a:cubicBezTo>
                <a:cubicBezTo>
                  <a:pt x="25" y="30"/>
                  <a:pt x="42" y="30"/>
                  <a:pt x="52" y="33"/>
                </a:cubicBezTo>
                <a:cubicBezTo>
                  <a:pt x="50" y="48"/>
                  <a:pt x="53" y="61"/>
                  <a:pt x="68" y="61"/>
                </a:cubicBezTo>
                <a:cubicBezTo>
                  <a:pt x="78" y="61"/>
                  <a:pt x="84" y="55"/>
                  <a:pt x="85" y="46"/>
                </a:cubicBezTo>
                <a:cubicBezTo>
                  <a:pt x="85" y="36"/>
                  <a:pt x="77" y="33"/>
                  <a:pt x="73" y="33"/>
                </a:cubicBezTo>
                <a:cubicBezTo>
                  <a:pt x="70" y="33"/>
                  <a:pt x="67" y="36"/>
                  <a:pt x="67" y="38"/>
                </a:cubicBezTo>
                <a:cubicBezTo>
                  <a:pt x="81" y="33"/>
                  <a:pt x="86" y="49"/>
                  <a:pt x="75" y="55"/>
                </a:cubicBezTo>
                <a:cubicBezTo>
                  <a:pt x="60" y="64"/>
                  <a:pt x="50" y="43"/>
                  <a:pt x="59" y="27"/>
                </a:cubicBezTo>
                <a:cubicBezTo>
                  <a:pt x="61" y="23"/>
                  <a:pt x="67" y="19"/>
                  <a:pt x="73" y="17"/>
                </a:cubicBezTo>
                <a:cubicBezTo>
                  <a:pt x="78" y="15"/>
                  <a:pt x="88" y="14"/>
                  <a:pt x="97" y="18"/>
                </a:cubicBezTo>
                <a:cubicBezTo>
                  <a:pt x="101" y="12"/>
                  <a:pt x="107" y="5"/>
                  <a:pt x="11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813688"/>
            <a:ext cx="8229600" cy="4065243"/>
          </a:xfrm>
          <a:prstGeom prst="rect">
            <a:avLst/>
          </a:prstGeom>
        </p:spPr>
        <p:txBody>
          <a:bodyPr/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zh-CN" sz="18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  </a:t>
            </a:r>
            <a:r>
              <a:rPr lang="zh-CN" altLang="en-US" sz="18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京都元夕     作者： 元好问 </a:t>
            </a:r>
            <a:r>
              <a:rPr lang="en-US" altLang="zh-CN" sz="18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(</a:t>
            </a:r>
            <a:r>
              <a:rPr lang="zh-CN" altLang="en-US" sz="18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金代</a:t>
            </a:r>
            <a:r>
              <a:rPr lang="en-US" altLang="zh-CN" sz="18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)</a:t>
            </a:r>
            <a:endParaRPr lang="en-US" altLang="zh-CN" sz="1800" dirty="0" smtClean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 algn="ctr" eaLnBrk="1" hangingPunct="1">
              <a:buFontTx/>
              <a:buNone/>
            </a:pPr>
            <a:r>
              <a:rPr lang="zh-CN" altLang="en-US" sz="1800" dirty="0" smtClean="0"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袨服华妆着处逢，六街灯火闹儿童。</a:t>
            </a:r>
            <a:endParaRPr lang="zh-CN" altLang="en-US" sz="1800" dirty="0" smtClean="0"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 eaLnBrk="1" hangingPunct="1">
              <a:buFontTx/>
              <a:buNone/>
            </a:pPr>
            <a:r>
              <a:rPr lang="zh-CN" altLang="en-US" sz="1800" dirty="0" smtClean="0"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长衫我亦何为者，也在游人笑语中。</a:t>
            </a:r>
            <a:endParaRPr lang="zh-CN" altLang="en-US" sz="1800" dirty="0" smtClean="0"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 eaLnBrk="1" hangingPunct="1">
              <a:buFontTx/>
              <a:buNone/>
            </a:pPr>
            <a:endParaRPr lang="zh-CN" altLang="en-US" sz="1800" dirty="0" smtClean="0"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 algn="ctr" eaLnBrk="1" hangingPunct="1">
              <a:buFontTx/>
              <a:buNone/>
            </a:pPr>
            <a:r>
              <a:rPr lang="zh-CN" altLang="en-US" sz="18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  元夕     作者： 欧阳修 （宋）</a:t>
            </a:r>
            <a:endParaRPr lang="zh-CN" altLang="en-US" sz="1800" dirty="0" smtClean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 algn="ctr" eaLnBrk="1" hangingPunct="1">
              <a:buFontTx/>
              <a:buNone/>
            </a:pPr>
            <a:r>
              <a:rPr lang="zh-CN" altLang="en-US" sz="1800" dirty="0" smtClean="0"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去年元夜时，花市灯如昼。 月到柳梢头，人约黄昏后。</a:t>
            </a:r>
            <a:endParaRPr lang="zh-CN" altLang="en-US" sz="1800" dirty="0" smtClean="0"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 eaLnBrk="1" hangingPunct="1">
              <a:buFontTx/>
              <a:buNone/>
            </a:pPr>
            <a:r>
              <a:rPr lang="zh-CN" altLang="en-US" sz="1800" dirty="0" smtClean="0"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今年元夜时，月与灯依旧。 不见去年人，泪湿春衫袖。</a:t>
            </a:r>
            <a:endParaRPr lang="zh-CN" altLang="en-US" sz="1800" dirty="0" smtClean="0"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 eaLnBrk="1" hangingPunct="1">
              <a:buFontTx/>
              <a:buNone/>
            </a:pPr>
            <a:endParaRPr lang="zh-CN" altLang="en-US" sz="1800" dirty="0" smtClean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 algn="ctr" eaLnBrk="1" hangingPunct="1">
              <a:buFontTx/>
              <a:buNone/>
            </a:pPr>
            <a:r>
              <a:rPr lang="zh-CN" altLang="en-US" sz="18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正月十五夜    作者：苏味道 </a:t>
            </a:r>
            <a:r>
              <a:rPr lang="en-US" altLang="zh-CN" sz="18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(</a:t>
            </a:r>
            <a:r>
              <a:rPr lang="zh-CN" altLang="en-US" sz="18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唐代</a:t>
            </a:r>
            <a:r>
              <a:rPr lang="en-US" altLang="zh-CN" sz="18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)</a:t>
            </a:r>
            <a:endParaRPr lang="en-US" altLang="zh-CN" sz="1800" dirty="0" smtClean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 algn="ctr" eaLnBrk="1" hangingPunct="1">
              <a:buFontTx/>
              <a:buNone/>
            </a:pPr>
            <a:r>
              <a:rPr lang="zh-CN" altLang="en-US" sz="1800" dirty="0" smtClean="0"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火树银花合，星桥铁锁开。暗尘随马去，明月逐人来。</a:t>
            </a:r>
            <a:endParaRPr lang="zh-CN" altLang="en-US" sz="1800" dirty="0" smtClean="0"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 eaLnBrk="1" hangingPunct="1">
              <a:buFontTx/>
              <a:buNone/>
            </a:pPr>
            <a:r>
              <a:rPr lang="zh-CN" altLang="en-US" sz="1800" dirty="0" smtClean="0"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游伎 皆秾李，行歌尽落梅。金吾不禁夜，玉漏莫相催。</a:t>
            </a:r>
            <a:endParaRPr lang="zh-CN" altLang="en-US" sz="1800" dirty="0" smtClean="0"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 eaLnBrk="1" hangingPunct="1"/>
            <a:endParaRPr lang="en-US" altLang="zh-CN" sz="1800" dirty="0"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1413060"/>
            <a:ext cx="9163050" cy="2311661"/>
            <a:chOff x="-12700" y="1464914"/>
            <a:chExt cx="9163050" cy="2311661"/>
          </a:xfrm>
        </p:grpSpPr>
        <p:sp>
          <p:nvSpPr>
            <p:cNvPr id="2" name="矩形 1"/>
            <p:cNvSpPr/>
            <p:nvPr/>
          </p:nvSpPr>
          <p:spPr>
            <a:xfrm>
              <a:off x="0" y="1468439"/>
              <a:ext cx="9144000" cy="22914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0" y="1464914"/>
              <a:ext cx="91440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700" y="3592425"/>
              <a:ext cx="9144000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组合 11"/>
          <p:cNvGrpSpPr/>
          <p:nvPr/>
        </p:nvGrpSpPr>
        <p:grpSpPr>
          <a:xfrm>
            <a:off x="678944" y="0"/>
            <a:ext cx="3170488" cy="4766231"/>
            <a:chOff x="678944" y="0"/>
            <a:chExt cx="3170488" cy="4766231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2238612" y="0"/>
              <a:ext cx="0" cy="68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944" y="664342"/>
              <a:ext cx="3170488" cy="4101889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4128166" y="1991229"/>
            <a:ext cx="48623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dirty="0" smtClean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元宵节猜灯谜</a:t>
            </a:r>
            <a:endParaRPr lang="zh-CN" altLang="en-US" sz="60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84957" y="1654545"/>
            <a:ext cx="17584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肆</a:t>
            </a:r>
            <a:endParaRPr lang="zh-CN" altLang="en-US" sz="96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7" name="文本框 48"/>
          <p:cNvSpPr txBox="1">
            <a:spLocks noChangeArrowheads="1"/>
          </p:cNvSpPr>
          <p:nvPr/>
        </p:nvSpPr>
        <p:spPr bwMode="auto">
          <a:xfrm>
            <a:off x="563563" y="10849"/>
            <a:ext cx="21993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</a:t>
            </a:r>
            <a:r>
              <a:rPr lang="zh-CN" altLang="en-US" sz="2400" dirty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猜灯谜</a:t>
            </a:r>
            <a:endParaRPr lang="zh-CN" altLang="en-US" sz="24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54" name="Freeform 13"/>
          <p:cNvSpPr/>
          <p:nvPr/>
        </p:nvSpPr>
        <p:spPr bwMode="auto">
          <a:xfrm flipH="1">
            <a:off x="103188" y="104775"/>
            <a:ext cx="412750" cy="255588"/>
          </a:xfrm>
          <a:custGeom>
            <a:avLst/>
            <a:gdLst>
              <a:gd name="T0" fmla="*/ 143 w 261"/>
              <a:gd name="T1" fmla="*/ 16 h 160"/>
              <a:gd name="T2" fmla="*/ 149 w 261"/>
              <a:gd name="T3" fmla="*/ 44 h 160"/>
              <a:gd name="T4" fmla="*/ 144 w 261"/>
              <a:gd name="T5" fmla="*/ 34 h 160"/>
              <a:gd name="T6" fmla="*/ 179 w 261"/>
              <a:gd name="T7" fmla="*/ 39 h 160"/>
              <a:gd name="T8" fmla="*/ 225 w 261"/>
              <a:gd name="T9" fmla="*/ 91 h 160"/>
              <a:gd name="T10" fmla="*/ 174 w 261"/>
              <a:gd name="T11" fmla="*/ 102 h 160"/>
              <a:gd name="T12" fmla="*/ 185 w 261"/>
              <a:gd name="T13" fmla="*/ 81 h 160"/>
              <a:gd name="T14" fmla="*/ 171 w 261"/>
              <a:gd name="T15" fmla="*/ 103 h 160"/>
              <a:gd name="T16" fmla="*/ 239 w 261"/>
              <a:gd name="T17" fmla="*/ 0 h 160"/>
              <a:gd name="T18" fmla="*/ 216 w 261"/>
              <a:gd name="T19" fmla="*/ 124 h 160"/>
              <a:gd name="T20" fmla="*/ 154 w 261"/>
              <a:gd name="T21" fmla="*/ 73 h 160"/>
              <a:gd name="T22" fmla="*/ 99 w 261"/>
              <a:gd name="T23" fmla="*/ 73 h 160"/>
              <a:gd name="T24" fmla="*/ 90 w 261"/>
              <a:gd name="T25" fmla="*/ 118 h 160"/>
              <a:gd name="T26" fmla="*/ 112 w 261"/>
              <a:gd name="T27" fmla="*/ 127 h 160"/>
              <a:gd name="T28" fmla="*/ 220 w 261"/>
              <a:gd name="T29" fmla="*/ 136 h 160"/>
              <a:gd name="T30" fmla="*/ 114 w 261"/>
              <a:gd name="T31" fmla="*/ 122 h 160"/>
              <a:gd name="T32" fmla="*/ 87 w 261"/>
              <a:gd name="T33" fmla="*/ 98 h 160"/>
              <a:gd name="T34" fmla="*/ 80 w 261"/>
              <a:gd name="T35" fmla="*/ 115 h 160"/>
              <a:gd name="T36" fmla="*/ 100 w 261"/>
              <a:gd name="T37" fmla="*/ 77 h 160"/>
              <a:gd name="T38" fmla="*/ 160 w 261"/>
              <a:gd name="T39" fmla="*/ 103 h 160"/>
              <a:gd name="T40" fmla="*/ 149 w 261"/>
              <a:gd name="T41" fmla="*/ 95 h 160"/>
              <a:gd name="T42" fmla="*/ 201 w 261"/>
              <a:gd name="T43" fmla="*/ 135 h 160"/>
              <a:gd name="T44" fmla="*/ 246 w 261"/>
              <a:gd name="T45" fmla="*/ 37 h 160"/>
              <a:gd name="T46" fmla="*/ 252 w 261"/>
              <a:gd name="T47" fmla="*/ 114 h 160"/>
              <a:gd name="T48" fmla="*/ 186 w 261"/>
              <a:gd name="T49" fmla="*/ 153 h 160"/>
              <a:gd name="T50" fmla="*/ 52 w 261"/>
              <a:gd name="T51" fmla="*/ 95 h 160"/>
              <a:gd name="T52" fmla="*/ 30 w 261"/>
              <a:gd name="T53" fmla="*/ 90 h 160"/>
              <a:gd name="T54" fmla="*/ 47 w 261"/>
              <a:gd name="T55" fmla="*/ 92 h 160"/>
              <a:gd name="T56" fmla="*/ 12 w 261"/>
              <a:gd name="T57" fmla="*/ 110 h 160"/>
              <a:gd name="T58" fmla="*/ 3 w 261"/>
              <a:gd name="T59" fmla="*/ 60 h 160"/>
              <a:gd name="T60" fmla="*/ 52 w 261"/>
              <a:gd name="T61" fmla="*/ 33 h 160"/>
              <a:gd name="T62" fmla="*/ 85 w 261"/>
              <a:gd name="T63" fmla="*/ 46 h 160"/>
              <a:gd name="T64" fmla="*/ 67 w 261"/>
              <a:gd name="T65" fmla="*/ 38 h 160"/>
              <a:gd name="T66" fmla="*/ 59 w 261"/>
              <a:gd name="T67" fmla="*/ 27 h 160"/>
              <a:gd name="T68" fmla="*/ 97 w 261"/>
              <a:gd name="T69" fmla="*/ 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61" h="160">
                <a:moveTo>
                  <a:pt x="115" y="4"/>
                </a:moveTo>
                <a:cubicBezTo>
                  <a:pt x="133" y="2"/>
                  <a:pt x="135" y="14"/>
                  <a:pt x="143" y="16"/>
                </a:cubicBezTo>
                <a:cubicBezTo>
                  <a:pt x="152" y="18"/>
                  <a:pt x="160" y="12"/>
                  <a:pt x="168" y="18"/>
                </a:cubicBezTo>
                <a:cubicBezTo>
                  <a:pt x="190" y="33"/>
                  <a:pt x="157" y="59"/>
                  <a:pt x="149" y="44"/>
                </a:cubicBezTo>
                <a:cubicBezTo>
                  <a:pt x="142" y="31"/>
                  <a:pt x="157" y="35"/>
                  <a:pt x="156" y="34"/>
                </a:cubicBezTo>
                <a:cubicBezTo>
                  <a:pt x="153" y="31"/>
                  <a:pt x="146" y="30"/>
                  <a:pt x="144" y="34"/>
                </a:cubicBezTo>
                <a:cubicBezTo>
                  <a:pt x="141" y="42"/>
                  <a:pt x="144" y="48"/>
                  <a:pt x="149" y="50"/>
                </a:cubicBezTo>
                <a:cubicBezTo>
                  <a:pt x="165" y="57"/>
                  <a:pt x="173" y="43"/>
                  <a:pt x="179" y="39"/>
                </a:cubicBezTo>
                <a:cubicBezTo>
                  <a:pt x="188" y="34"/>
                  <a:pt x="206" y="42"/>
                  <a:pt x="210" y="45"/>
                </a:cubicBezTo>
                <a:cubicBezTo>
                  <a:pt x="228" y="58"/>
                  <a:pt x="228" y="82"/>
                  <a:pt x="225" y="91"/>
                </a:cubicBezTo>
                <a:cubicBezTo>
                  <a:pt x="222" y="104"/>
                  <a:pt x="209" y="112"/>
                  <a:pt x="197" y="113"/>
                </a:cubicBezTo>
                <a:cubicBezTo>
                  <a:pt x="189" y="114"/>
                  <a:pt x="177" y="109"/>
                  <a:pt x="174" y="102"/>
                </a:cubicBezTo>
                <a:cubicBezTo>
                  <a:pt x="166" y="82"/>
                  <a:pt x="192" y="78"/>
                  <a:pt x="183" y="94"/>
                </a:cubicBezTo>
                <a:cubicBezTo>
                  <a:pt x="189" y="92"/>
                  <a:pt x="189" y="83"/>
                  <a:pt x="185" y="81"/>
                </a:cubicBezTo>
                <a:cubicBezTo>
                  <a:pt x="181" y="80"/>
                  <a:pt x="174" y="80"/>
                  <a:pt x="171" y="84"/>
                </a:cubicBezTo>
                <a:cubicBezTo>
                  <a:pt x="169" y="87"/>
                  <a:pt x="168" y="97"/>
                  <a:pt x="171" y="103"/>
                </a:cubicBezTo>
                <a:cubicBezTo>
                  <a:pt x="175" y="115"/>
                  <a:pt x="195" y="121"/>
                  <a:pt x="210" y="115"/>
                </a:cubicBezTo>
                <a:cubicBezTo>
                  <a:pt x="252" y="98"/>
                  <a:pt x="226" y="40"/>
                  <a:pt x="239" y="0"/>
                </a:cubicBezTo>
                <a:cubicBezTo>
                  <a:pt x="239" y="0"/>
                  <a:pt x="242" y="33"/>
                  <a:pt x="244" y="48"/>
                </a:cubicBezTo>
                <a:cubicBezTo>
                  <a:pt x="247" y="80"/>
                  <a:pt x="249" y="109"/>
                  <a:pt x="216" y="124"/>
                </a:cubicBezTo>
                <a:cubicBezTo>
                  <a:pt x="191" y="136"/>
                  <a:pt x="168" y="134"/>
                  <a:pt x="144" y="118"/>
                </a:cubicBezTo>
                <a:cubicBezTo>
                  <a:pt x="170" y="118"/>
                  <a:pt x="171" y="84"/>
                  <a:pt x="154" y="73"/>
                </a:cubicBezTo>
                <a:cubicBezTo>
                  <a:pt x="147" y="69"/>
                  <a:pt x="137" y="68"/>
                  <a:pt x="132" y="71"/>
                </a:cubicBezTo>
                <a:cubicBezTo>
                  <a:pt x="123" y="64"/>
                  <a:pt x="105" y="63"/>
                  <a:pt x="99" y="73"/>
                </a:cubicBezTo>
                <a:cubicBezTo>
                  <a:pt x="94" y="71"/>
                  <a:pt x="81" y="74"/>
                  <a:pt x="76" y="78"/>
                </a:cubicBezTo>
                <a:cubicBezTo>
                  <a:pt x="63" y="92"/>
                  <a:pt x="66" y="129"/>
                  <a:pt x="90" y="118"/>
                </a:cubicBezTo>
                <a:cubicBezTo>
                  <a:pt x="98" y="114"/>
                  <a:pt x="97" y="111"/>
                  <a:pt x="99" y="105"/>
                </a:cubicBezTo>
                <a:cubicBezTo>
                  <a:pt x="103" y="115"/>
                  <a:pt x="109" y="123"/>
                  <a:pt x="112" y="127"/>
                </a:cubicBezTo>
                <a:cubicBezTo>
                  <a:pt x="119" y="136"/>
                  <a:pt x="127" y="140"/>
                  <a:pt x="140" y="143"/>
                </a:cubicBezTo>
                <a:cubicBezTo>
                  <a:pt x="162" y="149"/>
                  <a:pt x="204" y="147"/>
                  <a:pt x="220" y="136"/>
                </a:cubicBezTo>
                <a:cubicBezTo>
                  <a:pt x="196" y="141"/>
                  <a:pt x="167" y="145"/>
                  <a:pt x="141" y="139"/>
                </a:cubicBezTo>
                <a:cubicBezTo>
                  <a:pt x="129" y="137"/>
                  <a:pt x="118" y="127"/>
                  <a:pt x="114" y="122"/>
                </a:cubicBezTo>
                <a:cubicBezTo>
                  <a:pt x="112" y="119"/>
                  <a:pt x="108" y="111"/>
                  <a:pt x="105" y="105"/>
                </a:cubicBezTo>
                <a:cubicBezTo>
                  <a:pt x="100" y="96"/>
                  <a:pt x="93" y="96"/>
                  <a:pt x="87" y="98"/>
                </a:cubicBezTo>
                <a:cubicBezTo>
                  <a:pt x="92" y="100"/>
                  <a:pt x="97" y="104"/>
                  <a:pt x="93" y="110"/>
                </a:cubicBezTo>
                <a:cubicBezTo>
                  <a:pt x="91" y="114"/>
                  <a:pt x="86" y="118"/>
                  <a:pt x="80" y="115"/>
                </a:cubicBezTo>
                <a:cubicBezTo>
                  <a:pt x="71" y="112"/>
                  <a:pt x="72" y="99"/>
                  <a:pt x="74" y="91"/>
                </a:cubicBezTo>
                <a:cubicBezTo>
                  <a:pt x="78" y="78"/>
                  <a:pt x="92" y="74"/>
                  <a:pt x="100" y="77"/>
                </a:cubicBezTo>
                <a:cubicBezTo>
                  <a:pt x="108" y="67"/>
                  <a:pt x="122" y="67"/>
                  <a:pt x="130" y="74"/>
                </a:cubicBezTo>
                <a:cubicBezTo>
                  <a:pt x="150" y="71"/>
                  <a:pt x="166" y="81"/>
                  <a:pt x="160" y="103"/>
                </a:cubicBezTo>
                <a:cubicBezTo>
                  <a:pt x="157" y="117"/>
                  <a:pt x="137" y="118"/>
                  <a:pt x="137" y="103"/>
                </a:cubicBezTo>
                <a:cubicBezTo>
                  <a:pt x="139" y="100"/>
                  <a:pt x="144" y="96"/>
                  <a:pt x="149" y="95"/>
                </a:cubicBezTo>
                <a:cubicBezTo>
                  <a:pt x="126" y="91"/>
                  <a:pt x="132" y="115"/>
                  <a:pt x="142" y="123"/>
                </a:cubicBezTo>
                <a:cubicBezTo>
                  <a:pt x="155" y="133"/>
                  <a:pt x="178" y="139"/>
                  <a:pt x="201" y="135"/>
                </a:cubicBezTo>
                <a:cubicBezTo>
                  <a:pt x="211" y="133"/>
                  <a:pt x="222" y="128"/>
                  <a:pt x="232" y="120"/>
                </a:cubicBezTo>
                <a:cubicBezTo>
                  <a:pt x="254" y="102"/>
                  <a:pt x="252" y="78"/>
                  <a:pt x="246" y="37"/>
                </a:cubicBezTo>
                <a:cubicBezTo>
                  <a:pt x="248" y="40"/>
                  <a:pt x="253" y="58"/>
                  <a:pt x="254" y="62"/>
                </a:cubicBezTo>
                <a:cubicBezTo>
                  <a:pt x="255" y="71"/>
                  <a:pt x="261" y="93"/>
                  <a:pt x="252" y="114"/>
                </a:cubicBezTo>
                <a:cubicBezTo>
                  <a:pt x="246" y="126"/>
                  <a:pt x="237" y="134"/>
                  <a:pt x="226" y="142"/>
                </a:cubicBezTo>
                <a:cubicBezTo>
                  <a:pt x="220" y="146"/>
                  <a:pt x="205" y="150"/>
                  <a:pt x="186" y="153"/>
                </a:cubicBezTo>
                <a:cubicBezTo>
                  <a:pt x="147" y="160"/>
                  <a:pt x="113" y="153"/>
                  <a:pt x="83" y="135"/>
                </a:cubicBezTo>
                <a:cubicBezTo>
                  <a:pt x="69" y="126"/>
                  <a:pt x="54" y="112"/>
                  <a:pt x="52" y="95"/>
                </a:cubicBezTo>
                <a:cubicBezTo>
                  <a:pt x="52" y="89"/>
                  <a:pt x="45" y="83"/>
                  <a:pt x="40" y="84"/>
                </a:cubicBezTo>
                <a:cubicBezTo>
                  <a:pt x="37" y="84"/>
                  <a:pt x="32" y="86"/>
                  <a:pt x="30" y="90"/>
                </a:cubicBezTo>
                <a:cubicBezTo>
                  <a:pt x="28" y="96"/>
                  <a:pt x="32" y="102"/>
                  <a:pt x="32" y="102"/>
                </a:cubicBezTo>
                <a:cubicBezTo>
                  <a:pt x="33" y="89"/>
                  <a:pt x="40" y="87"/>
                  <a:pt x="47" y="92"/>
                </a:cubicBezTo>
                <a:cubicBezTo>
                  <a:pt x="50" y="97"/>
                  <a:pt x="49" y="106"/>
                  <a:pt x="49" y="106"/>
                </a:cubicBezTo>
                <a:cubicBezTo>
                  <a:pt x="43" y="119"/>
                  <a:pt x="24" y="121"/>
                  <a:pt x="12" y="110"/>
                </a:cubicBezTo>
                <a:cubicBezTo>
                  <a:pt x="2" y="101"/>
                  <a:pt x="5" y="88"/>
                  <a:pt x="10" y="81"/>
                </a:cubicBezTo>
                <a:cubicBezTo>
                  <a:pt x="5" y="77"/>
                  <a:pt x="0" y="69"/>
                  <a:pt x="3" y="60"/>
                </a:cubicBezTo>
                <a:cubicBezTo>
                  <a:pt x="4" y="53"/>
                  <a:pt x="13" y="48"/>
                  <a:pt x="21" y="47"/>
                </a:cubicBezTo>
                <a:cubicBezTo>
                  <a:pt x="25" y="30"/>
                  <a:pt x="42" y="30"/>
                  <a:pt x="52" y="33"/>
                </a:cubicBezTo>
                <a:cubicBezTo>
                  <a:pt x="50" y="48"/>
                  <a:pt x="53" y="61"/>
                  <a:pt x="68" y="61"/>
                </a:cubicBezTo>
                <a:cubicBezTo>
                  <a:pt x="78" y="61"/>
                  <a:pt x="84" y="55"/>
                  <a:pt x="85" y="46"/>
                </a:cubicBezTo>
                <a:cubicBezTo>
                  <a:pt x="85" y="36"/>
                  <a:pt x="77" y="33"/>
                  <a:pt x="73" y="33"/>
                </a:cubicBezTo>
                <a:cubicBezTo>
                  <a:pt x="70" y="33"/>
                  <a:pt x="67" y="36"/>
                  <a:pt x="67" y="38"/>
                </a:cubicBezTo>
                <a:cubicBezTo>
                  <a:pt x="81" y="33"/>
                  <a:pt x="86" y="49"/>
                  <a:pt x="75" y="55"/>
                </a:cubicBezTo>
                <a:cubicBezTo>
                  <a:pt x="60" y="64"/>
                  <a:pt x="50" y="43"/>
                  <a:pt x="59" y="27"/>
                </a:cubicBezTo>
                <a:cubicBezTo>
                  <a:pt x="61" y="23"/>
                  <a:pt x="67" y="19"/>
                  <a:pt x="73" y="17"/>
                </a:cubicBezTo>
                <a:cubicBezTo>
                  <a:pt x="78" y="15"/>
                  <a:pt x="88" y="14"/>
                  <a:pt x="97" y="18"/>
                </a:cubicBezTo>
                <a:cubicBezTo>
                  <a:pt x="101" y="12"/>
                  <a:pt x="107" y="5"/>
                  <a:pt x="11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3217686" y="944644"/>
            <a:ext cx="5747272" cy="420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None/>
            </a:pPr>
            <a:r>
              <a:rPr lang="en-US" altLang="zh-CN" sz="22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1</a:t>
            </a:r>
            <a:r>
              <a:rPr lang="zh-CN" altLang="en-US" sz="22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、</a:t>
            </a:r>
            <a:r>
              <a:rPr lang="zh-CN" altLang="en-US" sz="22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小时胖乎乎，老来皮肉皱，吃掉它的肉，吐出红骨头。</a:t>
            </a:r>
            <a:r>
              <a:rPr lang="en-US" altLang="zh-CN" sz="22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(</a:t>
            </a:r>
            <a:r>
              <a:rPr lang="zh-CN" altLang="en-US" sz="22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打一植物 </a:t>
            </a:r>
            <a:r>
              <a:rPr lang="zh-CN" altLang="en-US" sz="22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）</a:t>
            </a:r>
            <a:endParaRPr lang="en-US" altLang="zh-CN" sz="2200" dirty="0" smtClean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>
              <a:lnSpc>
                <a:spcPct val="150000"/>
              </a:lnSpc>
              <a:buFontTx/>
              <a:buNone/>
            </a:pPr>
            <a:endParaRPr lang="en-US" altLang="zh-CN" sz="12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2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2</a:t>
            </a:r>
            <a:r>
              <a:rPr lang="zh-CN" altLang="en-US" sz="22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、</a:t>
            </a:r>
            <a:r>
              <a:rPr lang="zh-CN" altLang="en-US" sz="22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红口袋，绿口袋</a:t>
            </a:r>
            <a:r>
              <a:rPr lang="en-US" altLang="zh-CN" sz="22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,</a:t>
            </a:r>
            <a:r>
              <a:rPr lang="zh-CN" altLang="en-US" sz="22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有人害怕有人爱。</a:t>
            </a:r>
            <a:r>
              <a:rPr lang="en-US" altLang="zh-CN" sz="22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(</a:t>
            </a:r>
            <a:r>
              <a:rPr lang="zh-CN" altLang="en-US" sz="22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打一植物</a:t>
            </a:r>
            <a:r>
              <a:rPr lang="en-US" altLang="zh-CN" sz="22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) </a:t>
            </a:r>
            <a:endParaRPr lang="en-US" altLang="zh-CN" sz="22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>
              <a:lnSpc>
                <a:spcPct val="150000"/>
              </a:lnSpc>
              <a:buFontTx/>
              <a:buNone/>
            </a:pPr>
            <a:endParaRPr lang="en-US" altLang="zh-CN" sz="1200" dirty="0" smtClean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2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3</a:t>
            </a:r>
            <a:r>
              <a:rPr lang="zh-CN" altLang="en-US" sz="22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、</a:t>
            </a:r>
            <a:r>
              <a:rPr lang="zh-CN" altLang="en-US" sz="22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屁股一喷烟，直上九重天，人造小星星，有它送上天。（猜一航天设备）</a:t>
            </a:r>
            <a:endParaRPr lang="zh-CN" altLang="en-US" sz="22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>
              <a:lnSpc>
                <a:spcPct val="150000"/>
              </a:lnSpc>
              <a:buFontTx/>
              <a:buNone/>
            </a:pPr>
            <a:endParaRPr lang="zh-CN" altLang="en-US" sz="22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97" y="1773717"/>
            <a:ext cx="2520686" cy="18806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7" name="文本框 48"/>
          <p:cNvSpPr txBox="1">
            <a:spLocks noChangeArrowheads="1"/>
          </p:cNvSpPr>
          <p:nvPr/>
        </p:nvSpPr>
        <p:spPr bwMode="auto">
          <a:xfrm>
            <a:off x="563563" y="10849"/>
            <a:ext cx="21993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</a:t>
            </a:r>
            <a:r>
              <a:rPr lang="zh-CN" altLang="en-US" sz="2400" dirty="0">
                <a:solidFill>
                  <a:schemeClr val="bg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猜灯谜</a:t>
            </a:r>
            <a:endParaRPr lang="zh-CN" altLang="en-US" sz="2400" dirty="0">
              <a:solidFill>
                <a:schemeClr val="bg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54" name="Freeform 13"/>
          <p:cNvSpPr/>
          <p:nvPr/>
        </p:nvSpPr>
        <p:spPr bwMode="auto">
          <a:xfrm flipH="1">
            <a:off x="103188" y="104775"/>
            <a:ext cx="412750" cy="255588"/>
          </a:xfrm>
          <a:custGeom>
            <a:avLst/>
            <a:gdLst>
              <a:gd name="T0" fmla="*/ 143 w 261"/>
              <a:gd name="T1" fmla="*/ 16 h 160"/>
              <a:gd name="T2" fmla="*/ 149 w 261"/>
              <a:gd name="T3" fmla="*/ 44 h 160"/>
              <a:gd name="T4" fmla="*/ 144 w 261"/>
              <a:gd name="T5" fmla="*/ 34 h 160"/>
              <a:gd name="T6" fmla="*/ 179 w 261"/>
              <a:gd name="T7" fmla="*/ 39 h 160"/>
              <a:gd name="T8" fmla="*/ 225 w 261"/>
              <a:gd name="T9" fmla="*/ 91 h 160"/>
              <a:gd name="T10" fmla="*/ 174 w 261"/>
              <a:gd name="T11" fmla="*/ 102 h 160"/>
              <a:gd name="T12" fmla="*/ 185 w 261"/>
              <a:gd name="T13" fmla="*/ 81 h 160"/>
              <a:gd name="T14" fmla="*/ 171 w 261"/>
              <a:gd name="T15" fmla="*/ 103 h 160"/>
              <a:gd name="T16" fmla="*/ 239 w 261"/>
              <a:gd name="T17" fmla="*/ 0 h 160"/>
              <a:gd name="T18" fmla="*/ 216 w 261"/>
              <a:gd name="T19" fmla="*/ 124 h 160"/>
              <a:gd name="T20" fmla="*/ 154 w 261"/>
              <a:gd name="T21" fmla="*/ 73 h 160"/>
              <a:gd name="T22" fmla="*/ 99 w 261"/>
              <a:gd name="T23" fmla="*/ 73 h 160"/>
              <a:gd name="T24" fmla="*/ 90 w 261"/>
              <a:gd name="T25" fmla="*/ 118 h 160"/>
              <a:gd name="T26" fmla="*/ 112 w 261"/>
              <a:gd name="T27" fmla="*/ 127 h 160"/>
              <a:gd name="T28" fmla="*/ 220 w 261"/>
              <a:gd name="T29" fmla="*/ 136 h 160"/>
              <a:gd name="T30" fmla="*/ 114 w 261"/>
              <a:gd name="T31" fmla="*/ 122 h 160"/>
              <a:gd name="T32" fmla="*/ 87 w 261"/>
              <a:gd name="T33" fmla="*/ 98 h 160"/>
              <a:gd name="T34" fmla="*/ 80 w 261"/>
              <a:gd name="T35" fmla="*/ 115 h 160"/>
              <a:gd name="T36" fmla="*/ 100 w 261"/>
              <a:gd name="T37" fmla="*/ 77 h 160"/>
              <a:gd name="T38" fmla="*/ 160 w 261"/>
              <a:gd name="T39" fmla="*/ 103 h 160"/>
              <a:gd name="T40" fmla="*/ 149 w 261"/>
              <a:gd name="T41" fmla="*/ 95 h 160"/>
              <a:gd name="T42" fmla="*/ 201 w 261"/>
              <a:gd name="T43" fmla="*/ 135 h 160"/>
              <a:gd name="T44" fmla="*/ 246 w 261"/>
              <a:gd name="T45" fmla="*/ 37 h 160"/>
              <a:gd name="T46" fmla="*/ 252 w 261"/>
              <a:gd name="T47" fmla="*/ 114 h 160"/>
              <a:gd name="T48" fmla="*/ 186 w 261"/>
              <a:gd name="T49" fmla="*/ 153 h 160"/>
              <a:gd name="T50" fmla="*/ 52 w 261"/>
              <a:gd name="T51" fmla="*/ 95 h 160"/>
              <a:gd name="T52" fmla="*/ 30 w 261"/>
              <a:gd name="T53" fmla="*/ 90 h 160"/>
              <a:gd name="T54" fmla="*/ 47 w 261"/>
              <a:gd name="T55" fmla="*/ 92 h 160"/>
              <a:gd name="T56" fmla="*/ 12 w 261"/>
              <a:gd name="T57" fmla="*/ 110 h 160"/>
              <a:gd name="T58" fmla="*/ 3 w 261"/>
              <a:gd name="T59" fmla="*/ 60 h 160"/>
              <a:gd name="T60" fmla="*/ 52 w 261"/>
              <a:gd name="T61" fmla="*/ 33 h 160"/>
              <a:gd name="T62" fmla="*/ 85 w 261"/>
              <a:gd name="T63" fmla="*/ 46 h 160"/>
              <a:gd name="T64" fmla="*/ 67 w 261"/>
              <a:gd name="T65" fmla="*/ 38 h 160"/>
              <a:gd name="T66" fmla="*/ 59 w 261"/>
              <a:gd name="T67" fmla="*/ 27 h 160"/>
              <a:gd name="T68" fmla="*/ 97 w 261"/>
              <a:gd name="T69" fmla="*/ 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61" h="160">
                <a:moveTo>
                  <a:pt x="115" y="4"/>
                </a:moveTo>
                <a:cubicBezTo>
                  <a:pt x="133" y="2"/>
                  <a:pt x="135" y="14"/>
                  <a:pt x="143" y="16"/>
                </a:cubicBezTo>
                <a:cubicBezTo>
                  <a:pt x="152" y="18"/>
                  <a:pt x="160" y="12"/>
                  <a:pt x="168" y="18"/>
                </a:cubicBezTo>
                <a:cubicBezTo>
                  <a:pt x="190" y="33"/>
                  <a:pt x="157" y="59"/>
                  <a:pt x="149" y="44"/>
                </a:cubicBezTo>
                <a:cubicBezTo>
                  <a:pt x="142" y="31"/>
                  <a:pt x="157" y="35"/>
                  <a:pt x="156" y="34"/>
                </a:cubicBezTo>
                <a:cubicBezTo>
                  <a:pt x="153" y="31"/>
                  <a:pt x="146" y="30"/>
                  <a:pt x="144" y="34"/>
                </a:cubicBezTo>
                <a:cubicBezTo>
                  <a:pt x="141" y="42"/>
                  <a:pt x="144" y="48"/>
                  <a:pt x="149" y="50"/>
                </a:cubicBezTo>
                <a:cubicBezTo>
                  <a:pt x="165" y="57"/>
                  <a:pt x="173" y="43"/>
                  <a:pt x="179" y="39"/>
                </a:cubicBezTo>
                <a:cubicBezTo>
                  <a:pt x="188" y="34"/>
                  <a:pt x="206" y="42"/>
                  <a:pt x="210" y="45"/>
                </a:cubicBezTo>
                <a:cubicBezTo>
                  <a:pt x="228" y="58"/>
                  <a:pt x="228" y="82"/>
                  <a:pt x="225" y="91"/>
                </a:cubicBezTo>
                <a:cubicBezTo>
                  <a:pt x="222" y="104"/>
                  <a:pt x="209" y="112"/>
                  <a:pt x="197" y="113"/>
                </a:cubicBezTo>
                <a:cubicBezTo>
                  <a:pt x="189" y="114"/>
                  <a:pt x="177" y="109"/>
                  <a:pt x="174" y="102"/>
                </a:cubicBezTo>
                <a:cubicBezTo>
                  <a:pt x="166" y="82"/>
                  <a:pt x="192" y="78"/>
                  <a:pt x="183" y="94"/>
                </a:cubicBezTo>
                <a:cubicBezTo>
                  <a:pt x="189" y="92"/>
                  <a:pt x="189" y="83"/>
                  <a:pt x="185" y="81"/>
                </a:cubicBezTo>
                <a:cubicBezTo>
                  <a:pt x="181" y="80"/>
                  <a:pt x="174" y="80"/>
                  <a:pt x="171" y="84"/>
                </a:cubicBezTo>
                <a:cubicBezTo>
                  <a:pt x="169" y="87"/>
                  <a:pt x="168" y="97"/>
                  <a:pt x="171" y="103"/>
                </a:cubicBezTo>
                <a:cubicBezTo>
                  <a:pt x="175" y="115"/>
                  <a:pt x="195" y="121"/>
                  <a:pt x="210" y="115"/>
                </a:cubicBezTo>
                <a:cubicBezTo>
                  <a:pt x="252" y="98"/>
                  <a:pt x="226" y="40"/>
                  <a:pt x="239" y="0"/>
                </a:cubicBezTo>
                <a:cubicBezTo>
                  <a:pt x="239" y="0"/>
                  <a:pt x="242" y="33"/>
                  <a:pt x="244" y="48"/>
                </a:cubicBezTo>
                <a:cubicBezTo>
                  <a:pt x="247" y="80"/>
                  <a:pt x="249" y="109"/>
                  <a:pt x="216" y="124"/>
                </a:cubicBezTo>
                <a:cubicBezTo>
                  <a:pt x="191" y="136"/>
                  <a:pt x="168" y="134"/>
                  <a:pt x="144" y="118"/>
                </a:cubicBezTo>
                <a:cubicBezTo>
                  <a:pt x="170" y="118"/>
                  <a:pt x="171" y="84"/>
                  <a:pt x="154" y="73"/>
                </a:cubicBezTo>
                <a:cubicBezTo>
                  <a:pt x="147" y="69"/>
                  <a:pt x="137" y="68"/>
                  <a:pt x="132" y="71"/>
                </a:cubicBezTo>
                <a:cubicBezTo>
                  <a:pt x="123" y="64"/>
                  <a:pt x="105" y="63"/>
                  <a:pt x="99" y="73"/>
                </a:cubicBezTo>
                <a:cubicBezTo>
                  <a:pt x="94" y="71"/>
                  <a:pt x="81" y="74"/>
                  <a:pt x="76" y="78"/>
                </a:cubicBezTo>
                <a:cubicBezTo>
                  <a:pt x="63" y="92"/>
                  <a:pt x="66" y="129"/>
                  <a:pt x="90" y="118"/>
                </a:cubicBezTo>
                <a:cubicBezTo>
                  <a:pt x="98" y="114"/>
                  <a:pt x="97" y="111"/>
                  <a:pt x="99" y="105"/>
                </a:cubicBezTo>
                <a:cubicBezTo>
                  <a:pt x="103" y="115"/>
                  <a:pt x="109" y="123"/>
                  <a:pt x="112" y="127"/>
                </a:cubicBezTo>
                <a:cubicBezTo>
                  <a:pt x="119" y="136"/>
                  <a:pt x="127" y="140"/>
                  <a:pt x="140" y="143"/>
                </a:cubicBezTo>
                <a:cubicBezTo>
                  <a:pt x="162" y="149"/>
                  <a:pt x="204" y="147"/>
                  <a:pt x="220" y="136"/>
                </a:cubicBezTo>
                <a:cubicBezTo>
                  <a:pt x="196" y="141"/>
                  <a:pt x="167" y="145"/>
                  <a:pt x="141" y="139"/>
                </a:cubicBezTo>
                <a:cubicBezTo>
                  <a:pt x="129" y="137"/>
                  <a:pt x="118" y="127"/>
                  <a:pt x="114" y="122"/>
                </a:cubicBezTo>
                <a:cubicBezTo>
                  <a:pt x="112" y="119"/>
                  <a:pt x="108" y="111"/>
                  <a:pt x="105" y="105"/>
                </a:cubicBezTo>
                <a:cubicBezTo>
                  <a:pt x="100" y="96"/>
                  <a:pt x="93" y="96"/>
                  <a:pt x="87" y="98"/>
                </a:cubicBezTo>
                <a:cubicBezTo>
                  <a:pt x="92" y="100"/>
                  <a:pt x="97" y="104"/>
                  <a:pt x="93" y="110"/>
                </a:cubicBezTo>
                <a:cubicBezTo>
                  <a:pt x="91" y="114"/>
                  <a:pt x="86" y="118"/>
                  <a:pt x="80" y="115"/>
                </a:cubicBezTo>
                <a:cubicBezTo>
                  <a:pt x="71" y="112"/>
                  <a:pt x="72" y="99"/>
                  <a:pt x="74" y="91"/>
                </a:cubicBezTo>
                <a:cubicBezTo>
                  <a:pt x="78" y="78"/>
                  <a:pt x="92" y="74"/>
                  <a:pt x="100" y="77"/>
                </a:cubicBezTo>
                <a:cubicBezTo>
                  <a:pt x="108" y="67"/>
                  <a:pt x="122" y="67"/>
                  <a:pt x="130" y="74"/>
                </a:cubicBezTo>
                <a:cubicBezTo>
                  <a:pt x="150" y="71"/>
                  <a:pt x="166" y="81"/>
                  <a:pt x="160" y="103"/>
                </a:cubicBezTo>
                <a:cubicBezTo>
                  <a:pt x="157" y="117"/>
                  <a:pt x="137" y="118"/>
                  <a:pt x="137" y="103"/>
                </a:cubicBezTo>
                <a:cubicBezTo>
                  <a:pt x="139" y="100"/>
                  <a:pt x="144" y="96"/>
                  <a:pt x="149" y="95"/>
                </a:cubicBezTo>
                <a:cubicBezTo>
                  <a:pt x="126" y="91"/>
                  <a:pt x="132" y="115"/>
                  <a:pt x="142" y="123"/>
                </a:cubicBezTo>
                <a:cubicBezTo>
                  <a:pt x="155" y="133"/>
                  <a:pt x="178" y="139"/>
                  <a:pt x="201" y="135"/>
                </a:cubicBezTo>
                <a:cubicBezTo>
                  <a:pt x="211" y="133"/>
                  <a:pt x="222" y="128"/>
                  <a:pt x="232" y="120"/>
                </a:cubicBezTo>
                <a:cubicBezTo>
                  <a:pt x="254" y="102"/>
                  <a:pt x="252" y="78"/>
                  <a:pt x="246" y="37"/>
                </a:cubicBezTo>
                <a:cubicBezTo>
                  <a:pt x="248" y="40"/>
                  <a:pt x="253" y="58"/>
                  <a:pt x="254" y="62"/>
                </a:cubicBezTo>
                <a:cubicBezTo>
                  <a:pt x="255" y="71"/>
                  <a:pt x="261" y="93"/>
                  <a:pt x="252" y="114"/>
                </a:cubicBezTo>
                <a:cubicBezTo>
                  <a:pt x="246" y="126"/>
                  <a:pt x="237" y="134"/>
                  <a:pt x="226" y="142"/>
                </a:cubicBezTo>
                <a:cubicBezTo>
                  <a:pt x="220" y="146"/>
                  <a:pt x="205" y="150"/>
                  <a:pt x="186" y="153"/>
                </a:cubicBezTo>
                <a:cubicBezTo>
                  <a:pt x="147" y="160"/>
                  <a:pt x="113" y="153"/>
                  <a:pt x="83" y="135"/>
                </a:cubicBezTo>
                <a:cubicBezTo>
                  <a:pt x="69" y="126"/>
                  <a:pt x="54" y="112"/>
                  <a:pt x="52" y="95"/>
                </a:cubicBezTo>
                <a:cubicBezTo>
                  <a:pt x="52" y="89"/>
                  <a:pt x="45" y="83"/>
                  <a:pt x="40" y="84"/>
                </a:cubicBezTo>
                <a:cubicBezTo>
                  <a:pt x="37" y="84"/>
                  <a:pt x="32" y="86"/>
                  <a:pt x="30" y="90"/>
                </a:cubicBezTo>
                <a:cubicBezTo>
                  <a:pt x="28" y="96"/>
                  <a:pt x="32" y="102"/>
                  <a:pt x="32" y="102"/>
                </a:cubicBezTo>
                <a:cubicBezTo>
                  <a:pt x="33" y="89"/>
                  <a:pt x="40" y="87"/>
                  <a:pt x="47" y="92"/>
                </a:cubicBezTo>
                <a:cubicBezTo>
                  <a:pt x="50" y="97"/>
                  <a:pt x="49" y="106"/>
                  <a:pt x="49" y="106"/>
                </a:cubicBezTo>
                <a:cubicBezTo>
                  <a:pt x="43" y="119"/>
                  <a:pt x="24" y="121"/>
                  <a:pt x="12" y="110"/>
                </a:cubicBezTo>
                <a:cubicBezTo>
                  <a:pt x="2" y="101"/>
                  <a:pt x="5" y="88"/>
                  <a:pt x="10" y="81"/>
                </a:cubicBezTo>
                <a:cubicBezTo>
                  <a:pt x="5" y="77"/>
                  <a:pt x="0" y="69"/>
                  <a:pt x="3" y="60"/>
                </a:cubicBezTo>
                <a:cubicBezTo>
                  <a:pt x="4" y="53"/>
                  <a:pt x="13" y="48"/>
                  <a:pt x="21" y="47"/>
                </a:cubicBezTo>
                <a:cubicBezTo>
                  <a:pt x="25" y="30"/>
                  <a:pt x="42" y="30"/>
                  <a:pt x="52" y="33"/>
                </a:cubicBezTo>
                <a:cubicBezTo>
                  <a:pt x="50" y="48"/>
                  <a:pt x="53" y="61"/>
                  <a:pt x="68" y="61"/>
                </a:cubicBezTo>
                <a:cubicBezTo>
                  <a:pt x="78" y="61"/>
                  <a:pt x="84" y="55"/>
                  <a:pt x="85" y="46"/>
                </a:cubicBezTo>
                <a:cubicBezTo>
                  <a:pt x="85" y="36"/>
                  <a:pt x="77" y="33"/>
                  <a:pt x="73" y="33"/>
                </a:cubicBezTo>
                <a:cubicBezTo>
                  <a:pt x="70" y="33"/>
                  <a:pt x="67" y="36"/>
                  <a:pt x="67" y="38"/>
                </a:cubicBezTo>
                <a:cubicBezTo>
                  <a:pt x="81" y="33"/>
                  <a:pt x="86" y="49"/>
                  <a:pt x="75" y="55"/>
                </a:cubicBezTo>
                <a:cubicBezTo>
                  <a:pt x="60" y="64"/>
                  <a:pt x="50" y="43"/>
                  <a:pt x="59" y="27"/>
                </a:cubicBezTo>
                <a:cubicBezTo>
                  <a:pt x="61" y="23"/>
                  <a:pt x="67" y="19"/>
                  <a:pt x="73" y="17"/>
                </a:cubicBezTo>
                <a:cubicBezTo>
                  <a:pt x="78" y="15"/>
                  <a:pt x="88" y="14"/>
                  <a:pt x="97" y="18"/>
                </a:cubicBezTo>
                <a:cubicBezTo>
                  <a:pt x="101" y="12"/>
                  <a:pt x="107" y="5"/>
                  <a:pt x="11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3217686" y="944644"/>
            <a:ext cx="5747272" cy="420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None/>
            </a:pPr>
            <a:r>
              <a:rPr lang="en-US" altLang="zh-CN" sz="22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4</a:t>
            </a:r>
            <a:r>
              <a:rPr lang="zh-CN" altLang="en-US" sz="22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、漂亮姑娘爱唱歌，七个小人也凑合（打一卡通人物）</a:t>
            </a:r>
            <a:endParaRPr lang="zh-CN" altLang="en-US" sz="22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>
              <a:lnSpc>
                <a:spcPct val="150000"/>
              </a:lnSpc>
              <a:buFontTx/>
              <a:buNone/>
            </a:pPr>
            <a:endParaRPr lang="zh-CN" altLang="en-US" sz="12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>
              <a:lnSpc>
                <a:spcPct val="150000"/>
              </a:lnSpc>
              <a:buFontTx/>
              <a:buNone/>
            </a:pPr>
            <a:r>
              <a:rPr lang="en-US" altLang="zh-CN" sz="22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5</a:t>
            </a:r>
            <a:r>
              <a:rPr lang="zh-CN" altLang="en-US" sz="22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、大屁股，小脑袋，打他转的块，不打停下来（打一儿童玩具）</a:t>
            </a:r>
            <a:endParaRPr lang="zh-CN" altLang="en-US" sz="22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>
              <a:lnSpc>
                <a:spcPct val="150000"/>
              </a:lnSpc>
              <a:buFontTx/>
              <a:buNone/>
            </a:pPr>
            <a:endParaRPr lang="zh-CN" altLang="en-US" sz="12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>
              <a:lnSpc>
                <a:spcPct val="150000"/>
              </a:lnSpc>
              <a:buFontTx/>
              <a:buNone/>
            </a:pPr>
            <a:r>
              <a:rPr lang="en-US" altLang="zh-CN" sz="22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6</a:t>
            </a:r>
            <a:r>
              <a:rPr lang="zh-CN" altLang="en-US" sz="22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、四四方方一座城，成立兵马闹哄哄，兵对兵，将对将，不动刀枪打一仗（打一棋类）</a:t>
            </a:r>
            <a:endParaRPr lang="zh-CN" altLang="en-US" sz="22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  <a:p>
            <a:pPr>
              <a:lnSpc>
                <a:spcPct val="150000"/>
              </a:lnSpc>
              <a:buFontTx/>
              <a:buNone/>
            </a:pPr>
            <a:endParaRPr lang="zh-CN" altLang="en-US" sz="22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97" y="1773717"/>
            <a:ext cx="2520686" cy="18806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287" y="2979792"/>
            <a:ext cx="2561359" cy="2561359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752014" y="748484"/>
            <a:ext cx="5376081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2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感谢聆听</a:t>
            </a:r>
            <a:endParaRPr lang="zh-CN" altLang="en-US" sz="72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1691923" y="2059666"/>
            <a:ext cx="5360085" cy="55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200" spc="3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元宵节主题班会习俗介绍</a:t>
            </a:r>
            <a:endParaRPr lang="en-US" altLang="zh-CN" sz="2200" spc="3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21" name="文本框 28"/>
          <p:cNvSpPr txBox="1">
            <a:spLocks noChangeArrowheads="1"/>
          </p:cNvSpPr>
          <p:nvPr/>
        </p:nvSpPr>
        <p:spPr bwMode="auto">
          <a:xfrm>
            <a:off x="4028476" y="3106106"/>
            <a:ext cx="20637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20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五年级一班</a:t>
            </a:r>
            <a:endParaRPr lang="zh-CN" altLang="en-US" sz="20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22" name="文本框 29"/>
          <p:cNvSpPr txBox="1">
            <a:spLocks noChangeArrowheads="1"/>
          </p:cNvSpPr>
          <p:nvPr/>
        </p:nvSpPr>
        <p:spPr bwMode="auto">
          <a:xfrm>
            <a:off x="2740360" y="3106106"/>
            <a:ext cx="1760537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20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Tmm</a:t>
            </a:r>
            <a:r>
              <a:rPr lang="zh-CN" altLang="en-US" sz="20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老师</a:t>
            </a:r>
            <a:endParaRPr lang="zh-CN" altLang="en-US" sz="20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74296" y="0"/>
            <a:ext cx="2769704" cy="202170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02977" y="3638374"/>
            <a:ext cx="5589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dirty="0">
                <a:latin typeface="+mn-ea"/>
              </a:rPr>
              <a:t>所用字体</a:t>
            </a:r>
            <a:r>
              <a:rPr lang="en-US" altLang="zh-CN" sz="1500" dirty="0">
                <a:latin typeface="+mn-ea"/>
                <a:sym typeface="Wingdings" panose="05000000000000000000" pitchFamily="2" charset="2"/>
              </a:rPr>
              <a:t>:(</a:t>
            </a:r>
            <a:r>
              <a:rPr lang="zh-CN" altLang="en-US" sz="1500" dirty="0">
                <a:latin typeface="+mn-ea"/>
                <a:sym typeface="Wingdings" panose="05000000000000000000" pitchFamily="2" charset="2"/>
              </a:rPr>
              <a:t>可百度下载字体安装，安装后需重启软件</a:t>
            </a:r>
            <a:r>
              <a:rPr lang="en-US" altLang="zh-CN" sz="1500" dirty="0">
                <a:latin typeface="+mn-ea"/>
                <a:sym typeface="Wingdings" panose="05000000000000000000" pitchFamily="2" charset="2"/>
              </a:rPr>
              <a:t>)</a:t>
            </a:r>
            <a:endParaRPr lang="zh-CN" altLang="en-US" sz="2400" dirty="0"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2978" y="4306412"/>
            <a:ext cx="3178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迷你简剪纸</a:t>
            </a:r>
            <a:endParaRPr lang="zh-CN" altLang="en-US" sz="2400" dirty="0">
              <a:solidFill>
                <a:schemeClr val="tx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45508" y="4306413"/>
            <a:ext cx="4366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华康少女文字</a:t>
            </a:r>
            <a:r>
              <a:rPr lang="en-US" altLang="zh-CN" sz="2400" dirty="0">
                <a:solidFill>
                  <a:schemeClr val="tx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W5(P)</a:t>
            </a:r>
            <a:endParaRPr lang="en-US" altLang="zh-CN" sz="2400" dirty="0">
              <a:solidFill>
                <a:schemeClr val="tx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1376318" y="701554"/>
            <a:ext cx="6391364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赠多</a:t>
            </a:r>
            <a:r>
              <a:rPr lang="zh-CN" altLang="en-US" sz="3200" dirty="0" smtClean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款元宵节素材（</a:t>
            </a:r>
            <a:r>
              <a:rPr lang="zh-CN" altLang="en-US" sz="3200" dirty="0">
                <a:solidFill>
                  <a:schemeClr val="accent1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可任意替换）</a:t>
            </a:r>
            <a:endParaRPr lang="zh-CN" altLang="en-US" sz="3200" dirty="0">
              <a:solidFill>
                <a:schemeClr val="accent1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92" y="-143332"/>
            <a:ext cx="1330256" cy="13302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373" y="1509791"/>
            <a:ext cx="1800000" cy="142018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18" y="3285126"/>
            <a:ext cx="1800000" cy="13488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647" y="1244078"/>
            <a:ext cx="1800000" cy="180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385" y="3393703"/>
            <a:ext cx="1800000" cy="134292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727" y="1286329"/>
            <a:ext cx="1800000" cy="210737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003" y="1751039"/>
            <a:ext cx="1800000" cy="1800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00" y="2498064"/>
            <a:ext cx="1800000" cy="23976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红色剪纸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00000"/>
      </a:accent1>
      <a:accent2>
        <a:srgbClr val="C00000"/>
      </a:accent2>
      <a:accent3>
        <a:srgbClr val="E55618"/>
      </a:accent3>
      <a:accent4>
        <a:srgbClr val="00ADEF"/>
      </a:accent4>
      <a:accent5>
        <a:srgbClr val="2A3D52"/>
      </a:accent5>
      <a:accent6>
        <a:srgbClr val="00ADEF"/>
      </a:accent6>
      <a:hlink>
        <a:srgbClr val="00ADEF"/>
      </a:hlink>
      <a:folHlink>
        <a:srgbClr val="00ADEF"/>
      </a:folHlink>
    </a:clrScheme>
    <a:fontScheme name="Lao UI">
      <a:majorFont>
        <a:latin typeface="Lao UI"/>
        <a:ea typeface="微软雅黑"/>
        <a:cs typeface=""/>
      </a:majorFont>
      <a:minorFont>
        <a:latin typeface="Lao U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1606</Words>
  <Application>WPS 演示</Application>
  <PresentationFormat>全屏显示(16:9)</PresentationFormat>
  <Paragraphs>153</Paragraphs>
  <Slides>19</Slides>
  <Notes>21</Notes>
  <HiddenSlides>1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Arial</vt:lpstr>
      <vt:lpstr>宋体</vt:lpstr>
      <vt:lpstr>Wingdings</vt:lpstr>
      <vt:lpstr>Lao UI</vt:lpstr>
      <vt:lpstr>微软雅黑</vt:lpstr>
      <vt:lpstr>迷你简剪纸</vt:lpstr>
      <vt:lpstr>华康少女文字W5(P)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Sky123.Org</dc:creator>
  <cp:lastModifiedBy>守护灬星之痕</cp:lastModifiedBy>
  <cp:revision>64</cp:revision>
  <dcterms:created xsi:type="dcterms:W3CDTF">2015-10-07T09:03:00Z</dcterms:created>
  <dcterms:modified xsi:type="dcterms:W3CDTF">2018-02-28T09:04:56Z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