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0" r:id="rId5"/>
    <p:sldId id="262" r:id="rId6"/>
    <p:sldId id="257" r:id="rId7"/>
    <p:sldId id="259" r:id="rId8"/>
    <p:sldId id="260" r:id="rId9"/>
    <p:sldId id="258" r:id="rId10"/>
    <p:sldId id="281" r:id="rId11"/>
    <p:sldId id="261" r:id="rId12"/>
    <p:sldId id="266" r:id="rId13"/>
    <p:sldId id="264" r:id="rId14"/>
    <p:sldId id="268" r:id="rId15"/>
    <p:sldId id="269" r:id="rId16"/>
    <p:sldId id="270" r:id="rId17"/>
    <p:sldId id="272" r:id="rId18"/>
    <p:sldId id="275" r:id="rId19"/>
    <p:sldId id="276" r:id="rId20"/>
    <p:sldId id="27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7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56" y="78"/>
      </p:cViewPr>
      <p:guideLst>
        <p:guide orient="horz" pos="482"/>
        <p:guide pos="12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363CDF4A-8B42-48F7-9230-708069DEE17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3791F9A6-0771-45FE-9E69-D1516129FF8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F9A6-0771-45FE-9E69-D1516129F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65df69618597586ae57b4ccbde4a8f9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765"/>
            <a:ext cx="12192000" cy="6908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8"/>
          <p:cNvSpPr/>
          <p:nvPr userDrawn="1"/>
        </p:nvSpPr>
        <p:spPr>
          <a:xfrm>
            <a:off x="460028" y="524107"/>
            <a:ext cx="11271945" cy="5964616"/>
          </a:xfrm>
          <a:custGeom>
            <a:avLst/>
            <a:gdLst>
              <a:gd name="connsiteX0" fmla="*/ 0 w 11271945"/>
              <a:gd name="connsiteY0" fmla="*/ 0 h 5961185"/>
              <a:gd name="connsiteX1" fmla="*/ 11271945 w 11271945"/>
              <a:gd name="connsiteY1" fmla="*/ 0 h 5961185"/>
              <a:gd name="connsiteX2" fmla="*/ 11271945 w 11271945"/>
              <a:gd name="connsiteY2" fmla="*/ 5961185 h 5961185"/>
              <a:gd name="connsiteX3" fmla="*/ 0 w 11271945"/>
              <a:gd name="connsiteY3" fmla="*/ 5961185 h 5961185"/>
              <a:gd name="connsiteX4" fmla="*/ 0 w 11271945"/>
              <a:gd name="connsiteY4" fmla="*/ 0 h 5961185"/>
              <a:gd name="connsiteX0-1" fmla="*/ 0 w 11271945"/>
              <a:gd name="connsiteY0-2" fmla="*/ 3431 h 5964616"/>
              <a:gd name="connsiteX1-3" fmla="*/ 5007105 w 11271945"/>
              <a:gd name="connsiteY1-4" fmla="*/ 0 h 5964616"/>
              <a:gd name="connsiteX2-5" fmla="*/ 11271945 w 11271945"/>
              <a:gd name="connsiteY2-6" fmla="*/ 3431 h 5964616"/>
              <a:gd name="connsiteX3-7" fmla="*/ 11271945 w 11271945"/>
              <a:gd name="connsiteY3-8" fmla="*/ 5964616 h 5964616"/>
              <a:gd name="connsiteX4-9" fmla="*/ 0 w 11271945"/>
              <a:gd name="connsiteY4-10" fmla="*/ 5964616 h 5964616"/>
              <a:gd name="connsiteX5" fmla="*/ 0 w 11271945"/>
              <a:gd name="connsiteY5" fmla="*/ 3431 h 5964616"/>
              <a:gd name="connsiteX0-11" fmla="*/ 0 w 11271945"/>
              <a:gd name="connsiteY0-12" fmla="*/ 3431 h 5964616"/>
              <a:gd name="connsiteX1-13" fmla="*/ 2174695 w 11271945"/>
              <a:gd name="connsiteY1-14" fmla="*/ 0 h 5964616"/>
              <a:gd name="connsiteX2-15" fmla="*/ 5007105 w 11271945"/>
              <a:gd name="connsiteY2-16" fmla="*/ 0 h 5964616"/>
              <a:gd name="connsiteX3-17" fmla="*/ 11271945 w 11271945"/>
              <a:gd name="connsiteY3-18" fmla="*/ 3431 h 5964616"/>
              <a:gd name="connsiteX4-19" fmla="*/ 11271945 w 11271945"/>
              <a:gd name="connsiteY4-20" fmla="*/ 5964616 h 5964616"/>
              <a:gd name="connsiteX5-21" fmla="*/ 0 w 11271945"/>
              <a:gd name="connsiteY5-22" fmla="*/ 5964616 h 5964616"/>
              <a:gd name="connsiteX6" fmla="*/ 0 w 11271945"/>
              <a:gd name="connsiteY6" fmla="*/ 3431 h 5964616"/>
              <a:gd name="connsiteX0-23" fmla="*/ 0 w 11271945"/>
              <a:gd name="connsiteY0-24" fmla="*/ 3431 h 5964616"/>
              <a:gd name="connsiteX1-25" fmla="*/ 5007105 w 11271945"/>
              <a:gd name="connsiteY1-26" fmla="*/ 0 h 5964616"/>
              <a:gd name="connsiteX2-27" fmla="*/ 11271945 w 11271945"/>
              <a:gd name="connsiteY2-28" fmla="*/ 3431 h 5964616"/>
              <a:gd name="connsiteX3-29" fmla="*/ 11271945 w 11271945"/>
              <a:gd name="connsiteY3-30" fmla="*/ 5964616 h 5964616"/>
              <a:gd name="connsiteX4-31" fmla="*/ 0 w 11271945"/>
              <a:gd name="connsiteY4-32" fmla="*/ 5964616 h 5964616"/>
              <a:gd name="connsiteX5-33" fmla="*/ 0 w 11271945"/>
              <a:gd name="connsiteY5-34" fmla="*/ 3431 h 5964616"/>
              <a:gd name="connsiteX0-35" fmla="*/ 5007105 w 11271945"/>
              <a:gd name="connsiteY0-36" fmla="*/ 0 h 5964616"/>
              <a:gd name="connsiteX1-37" fmla="*/ 11271945 w 11271945"/>
              <a:gd name="connsiteY1-38" fmla="*/ 3431 h 5964616"/>
              <a:gd name="connsiteX2-39" fmla="*/ 11271945 w 11271945"/>
              <a:gd name="connsiteY2-40" fmla="*/ 5964616 h 5964616"/>
              <a:gd name="connsiteX3-41" fmla="*/ 0 w 11271945"/>
              <a:gd name="connsiteY3-42" fmla="*/ 5964616 h 5964616"/>
              <a:gd name="connsiteX4-43" fmla="*/ 0 w 11271945"/>
              <a:gd name="connsiteY4-44" fmla="*/ 3431 h 5964616"/>
              <a:gd name="connsiteX5-45" fmla="*/ 5098545 w 11271945"/>
              <a:gd name="connsiteY5-46" fmla="*/ 91440 h 5964616"/>
              <a:gd name="connsiteX0-47" fmla="*/ 5007105 w 11271945"/>
              <a:gd name="connsiteY0-48" fmla="*/ 0 h 5964616"/>
              <a:gd name="connsiteX1-49" fmla="*/ 11271945 w 11271945"/>
              <a:gd name="connsiteY1-50" fmla="*/ 3431 h 5964616"/>
              <a:gd name="connsiteX2-51" fmla="*/ 11271945 w 11271945"/>
              <a:gd name="connsiteY2-52" fmla="*/ 5964616 h 5964616"/>
              <a:gd name="connsiteX3-53" fmla="*/ 0 w 11271945"/>
              <a:gd name="connsiteY3-54" fmla="*/ 5964616 h 5964616"/>
              <a:gd name="connsiteX4-55" fmla="*/ 0 w 11271945"/>
              <a:gd name="connsiteY4-56" fmla="*/ 3431 h 5964616"/>
              <a:gd name="connsiteX0-57" fmla="*/ 5007105 w 11271945"/>
              <a:gd name="connsiteY0-58" fmla="*/ 0 h 5964616"/>
              <a:gd name="connsiteX1-59" fmla="*/ 11271945 w 11271945"/>
              <a:gd name="connsiteY1-60" fmla="*/ 3431 h 5964616"/>
              <a:gd name="connsiteX2-61" fmla="*/ 11271945 w 11271945"/>
              <a:gd name="connsiteY2-62" fmla="*/ 5964616 h 5964616"/>
              <a:gd name="connsiteX3-63" fmla="*/ 0 w 11271945"/>
              <a:gd name="connsiteY3-64" fmla="*/ 5964616 h 5964616"/>
              <a:gd name="connsiteX4-65" fmla="*/ 207 w 11271945"/>
              <a:gd name="connsiteY4-66" fmla="*/ 646771 h 5964616"/>
              <a:gd name="connsiteX5-67" fmla="*/ 0 w 11271945"/>
              <a:gd name="connsiteY5-68" fmla="*/ 3431 h 5964616"/>
              <a:gd name="connsiteX0-69" fmla="*/ 5007105 w 11271945"/>
              <a:gd name="connsiteY0-70" fmla="*/ 0 h 5964616"/>
              <a:gd name="connsiteX1-71" fmla="*/ 11271945 w 11271945"/>
              <a:gd name="connsiteY1-72" fmla="*/ 3431 h 5964616"/>
              <a:gd name="connsiteX2-73" fmla="*/ 11271945 w 11271945"/>
              <a:gd name="connsiteY2-74" fmla="*/ 5964616 h 5964616"/>
              <a:gd name="connsiteX3-75" fmla="*/ 0 w 11271945"/>
              <a:gd name="connsiteY3-76" fmla="*/ 5964616 h 5964616"/>
              <a:gd name="connsiteX4-77" fmla="*/ 207 w 11271945"/>
              <a:gd name="connsiteY4-78" fmla="*/ 646771 h 59646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71945" h="5964616">
                <a:moveTo>
                  <a:pt x="5007105" y="0"/>
                </a:moveTo>
                <a:lnTo>
                  <a:pt x="11271945" y="3431"/>
                </a:lnTo>
                <a:lnTo>
                  <a:pt x="11271945" y="5964616"/>
                </a:lnTo>
                <a:lnTo>
                  <a:pt x="0" y="5964616"/>
                </a:lnTo>
                <a:lnTo>
                  <a:pt x="207" y="646771"/>
                </a:lnTo>
              </a:path>
            </a:pathLst>
          </a:cu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图片包含 物体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73" y="0"/>
            <a:ext cx="2813127" cy="2364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60028" y="527538"/>
            <a:ext cx="11271945" cy="596118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图片包含 物体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73" y="0"/>
            <a:ext cx="2813127" cy="2364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D6C1-E629-435B-8FAB-DE5789BE63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F5EE9-E792-48DF-99AE-C004CF3A6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7061864339be41be64809462f261197d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5400" y="0"/>
            <a:ext cx="12218035" cy="686054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B5DD6C1-E629-435B-8FAB-DE5789BE6333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A4F5EE9-E792-48DF-99AE-C004CF3A6A0C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openxmlformats.org/officeDocument/2006/relationships/tags" Target="../tags/tag2.xml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jpeg"/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矩形 32"/>
          <p:cNvSpPr/>
          <p:nvPr>
            <p:custDataLst>
              <p:tags r:id="rId2"/>
            </p:custDataLst>
          </p:nvPr>
        </p:nvSpPr>
        <p:spPr>
          <a:xfrm>
            <a:off x="460028" y="527538"/>
            <a:ext cx="11271945" cy="596118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PA_音乐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52607" y="-1226374"/>
            <a:ext cx="609600" cy="609600"/>
          </a:xfrm>
          <a:prstGeom prst="rect">
            <a:avLst/>
          </a:prstGeom>
        </p:spPr>
      </p:pic>
      <p:pic>
        <p:nvPicPr>
          <p:cNvPr id="3" name="图片 2" descr="c291b45657c0452e4eeecd7e2ea555d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240" y="-22225"/>
            <a:ext cx="12240260" cy="6913245"/>
          </a:xfrm>
          <a:prstGeom prst="rect">
            <a:avLst/>
          </a:prstGeom>
        </p:spPr>
      </p:pic>
      <p:pic>
        <p:nvPicPr>
          <p:cNvPr id="6" name="图片 5" descr="b8f830b170c2aa48dd20b4e2ac56d0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8810" y="324485"/>
            <a:ext cx="8009255" cy="5371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02811" y="758800"/>
            <a:ext cx="3495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80068" y="1595013"/>
            <a:ext cx="403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80068" y="2557938"/>
            <a:ext cx="403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80068" y="3422900"/>
            <a:ext cx="403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活动执行方案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80068" y="4385825"/>
            <a:ext cx="403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2b7ff7ef6aa71eb8cddeae63c8f9f4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110" y="1422400"/>
            <a:ext cx="3825875" cy="425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24468" y="3694958"/>
            <a:ext cx="476631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40627" y="3167876"/>
            <a:ext cx="20243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sz="2800" b="1" dirty="0">
              <a:solidFill>
                <a:srgbClr val="0873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0028" y="527538"/>
            <a:ext cx="11271945" cy="596118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图片包含 物体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73" y="0"/>
            <a:ext cx="2813127" cy="2364059"/>
          </a:xfrm>
          <a:prstGeom prst="rect">
            <a:avLst/>
          </a:prstGeom>
        </p:spPr>
      </p:pic>
      <p:pic>
        <p:nvPicPr>
          <p:cNvPr id="2" name="图片 1" descr="2b7ff7ef6aa71eb8cddeae63c8f9f4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10" y="647700"/>
            <a:ext cx="3825875" cy="425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946400" y="1167765"/>
            <a:ext cx="3335020" cy="440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正月十五吃元宵，“元宵”作为食品，在我国也由来已久。宋代，民间即流行一种元宵节吃 的新奇食品。这种食品，最早叫“ 浮元子”后称“元宵” ，生意人还美其名曰“元宝” 。元宵即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汤圆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以白糖、玫瑰、芝麻、豆沙、黄桂、核桃仁、果仁、枣泥等为馅，用糯米粉包成圆形，可荤可素，风味各异。可汤煮、油炸、蒸食，有团圆美满之意。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08863" y="2571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1420" y="2356485"/>
            <a:ext cx="5086985" cy="2753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82481" y="4339556"/>
            <a:ext cx="10586967" cy="635000"/>
            <a:chOff x="882481" y="4339556"/>
            <a:chExt cx="10586967" cy="635000"/>
          </a:xfrm>
        </p:grpSpPr>
        <p:sp>
          <p:nvSpPr>
            <p:cNvPr id="14" name="iŝliďè"/>
            <p:cNvSpPr/>
            <p:nvPr/>
          </p:nvSpPr>
          <p:spPr>
            <a:xfrm>
              <a:off x="8563896" y="4339556"/>
              <a:ext cx="2905552" cy="635000"/>
            </a:xfrm>
            <a:prstGeom prst="homePlate">
              <a:avLst/>
            </a:prstGeom>
            <a:solidFill>
              <a:srgbClr val="0873A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延续一种信念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iṩļiďe"/>
            <p:cNvSpPr/>
            <p:nvPr/>
          </p:nvSpPr>
          <p:spPr>
            <a:xfrm>
              <a:off x="6035595" y="4339556"/>
              <a:ext cx="2828753" cy="635000"/>
            </a:xfrm>
            <a:prstGeom prst="homePlate">
              <a:avLst/>
            </a:prstGeom>
            <a:solidFill>
              <a:srgbClr val="C00000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提升一种信心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îṧ1iḍê"/>
            <p:cNvSpPr/>
            <p:nvPr/>
          </p:nvSpPr>
          <p:spPr>
            <a:xfrm>
              <a:off x="3420639" y="4339556"/>
              <a:ext cx="2905552" cy="635000"/>
            </a:xfrm>
            <a:prstGeom prst="homePlate">
              <a:avLst/>
            </a:prstGeom>
            <a:solidFill>
              <a:srgbClr val="0873A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增加一种信任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îŝļíḋé"/>
            <p:cNvSpPr/>
            <p:nvPr/>
          </p:nvSpPr>
          <p:spPr>
            <a:xfrm>
              <a:off x="882481" y="4339556"/>
              <a:ext cx="2828753" cy="635000"/>
            </a:xfrm>
            <a:prstGeom prst="homePlate">
              <a:avLst/>
            </a:prstGeom>
            <a:solidFill>
              <a:srgbClr val="C00000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传播一种信息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82628" y="34829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b8f830b170c2aa48dd20b4e2ac56d0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1575" y="382270"/>
            <a:ext cx="5901055" cy="3957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425699" y="4709006"/>
            <a:ext cx="73406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5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喜迎新春</a:t>
            </a:r>
            <a:r>
              <a:rPr lang="en-US" altLang="zh-CN" sz="5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5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欢度元宵</a:t>
            </a:r>
            <a:endParaRPr lang="zh-CN" altLang="en-US" sz="5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73198" y="1796723"/>
            <a:ext cx="9045604" cy="2654300"/>
            <a:chOff x="1323240" y="1796723"/>
            <a:chExt cx="9045604" cy="2654300"/>
          </a:xfrm>
        </p:grpSpPr>
        <p:pic>
          <p:nvPicPr>
            <p:cNvPr id="16" name="图片 15" descr="D:\360安全浏览器下载\元宵\f80f41af2c371836667120.jpgf80f41af2c371836667120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323240" y="1798629"/>
              <a:ext cx="4020109" cy="2650490"/>
            </a:xfrm>
            <a:prstGeom prst="rect">
              <a:avLst/>
            </a:prstGeom>
          </p:spPr>
        </p:pic>
        <p:pic>
          <p:nvPicPr>
            <p:cNvPr id="17" name="图片 16" descr="D:\360安全浏览器下载\元宵\a20331526_01000.jpga20331526_01000"/>
            <p:cNvPicPr>
              <a:picLocks noChangeAspect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6389343" y="1796723"/>
              <a:ext cx="3979501" cy="2654300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212835" y="2281012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7851" y="2297145"/>
            <a:ext cx="2964782" cy="4303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二零一八年年正月十五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12835" y="3134171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活动地点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47850" y="3150304"/>
            <a:ext cx="2964782" cy="4303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营销中心展厅内场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12836" y="3987330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活动调性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47850" y="4003463"/>
            <a:ext cx="4305299" cy="4303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元宵、喜庆、年味、传统文化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b8f830b170c2aa48dd20b4e2ac56d0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9010" y="4605020"/>
            <a:ext cx="3463290" cy="2322830"/>
          </a:xfrm>
          <a:prstGeom prst="rect">
            <a:avLst/>
          </a:prstGeom>
        </p:spPr>
      </p:pic>
      <p:pic>
        <p:nvPicPr>
          <p:cNvPr id="2" name="图片 1" descr="eb5ffd990ddab3d66b6b41150befa4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280920"/>
            <a:ext cx="4229100" cy="341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D:\360安全浏览器下载\元宵\10273740_999498.jpg10273740_99949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72279" y="2158870"/>
            <a:ext cx="4027125" cy="263969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5994666" y="2176132"/>
            <a:ext cx="5099797" cy="523220"/>
            <a:chOff x="1278508" y="3907047"/>
            <a:chExt cx="5099797" cy="523220"/>
          </a:xfrm>
        </p:grpSpPr>
        <p:sp>
          <p:nvSpPr>
            <p:cNvPr id="21" name="文本框 20"/>
            <p:cNvSpPr txBox="1"/>
            <p:nvPr/>
          </p:nvSpPr>
          <p:spPr>
            <a:xfrm>
              <a:off x="1278508" y="3907047"/>
              <a:ext cx="2339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活动地点</a:t>
              </a:r>
              <a:r>
                <a:rPr lang="en-US" altLang="zh-CN" sz="2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413523" y="3923180"/>
              <a:ext cx="29647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defRPr>
              </a:lvl1pPr>
            </a:lstStyle>
            <a:p>
              <a:pPr algn="l"/>
              <a:r>
                <a:rPr lang="zh-CN" altLang="en-US" sz="2000" dirty="0">
                  <a:solidFill>
                    <a:srgbClr val="0873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营销中心展厅内场</a:t>
              </a:r>
              <a:endParaRPr lang="zh-CN" altLang="en-US" sz="2000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6235035" y="2806295"/>
            <a:ext cx="5079394" cy="20128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农历正月十五是元宵节。又称上元节、元夜、灯节。相传，汉文帝（前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179—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157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）为庆祝周勃于正月十五勘平诸吕之乱，每逢此夜，必出宫游玩，与民同乐。汉文帝就将正月十五定为元宵节，这一夜就叫元宵。当随着社会和时代的变迁，元宵节的风俗习惯早已有了较大的变化，但至今仍是中国民间传统节日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活动总体概括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908673" y="2051198"/>
            <a:ext cx="2745334" cy="533400"/>
            <a:chOff x="1700212" y="1712556"/>
            <a:chExt cx="2745334" cy="533400"/>
          </a:xfrm>
        </p:grpSpPr>
        <p:sp>
          <p:nvSpPr>
            <p:cNvPr id="12" name="圆角矩形 3"/>
            <p:cNvSpPr/>
            <p:nvPr/>
          </p:nvSpPr>
          <p:spPr>
            <a:xfrm>
              <a:off x="1700212" y="1712556"/>
              <a:ext cx="2745334" cy="5334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45258" y="1722736"/>
              <a:ext cx="1855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908673" y="2853196"/>
            <a:ext cx="5079394" cy="20128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农历正月十五是元宵节。又称上元节、元夜、灯节。相传，汉文帝（前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179—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157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）为庆祝周勃于正月十五勘平诸吕之乱，每逢此夜，必出宫游玩，与民同乐。汉文帝就将正月十五定为元宵节，这一夜就叫元宵。当随着社会和时代的变迁，元宵节的风俗习惯早已有了较大的变化，但至今仍是中国民间传统节日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55263" y="6635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84e43db6ade5dc3990504f0a09d92ff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400" y="-323850"/>
            <a:ext cx="4417695" cy="6972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D:\360安全浏览器下载\元宵\a20331526_01000.jpga20331526_01000"/>
          <p:cNvPicPr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701479" y="2447290"/>
            <a:ext cx="2160016" cy="2520019"/>
          </a:xfrm>
          <a:prstGeom prst="rect">
            <a:avLst/>
          </a:prstGeom>
        </p:spPr>
      </p:pic>
      <p:pic>
        <p:nvPicPr>
          <p:cNvPr id="17" name="图片 16" descr="D:\360安全浏览器下载\元宵\2017020709403976715.jpg2017020709403976715"/>
          <p:cNvPicPr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163657" y="2447290"/>
            <a:ext cx="2160016" cy="2520019"/>
          </a:xfrm>
          <a:prstGeom prst="rect">
            <a:avLst/>
          </a:prstGeom>
        </p:spPr>
      </p:pic>
      <p:pic>
        <p:nvPicPr>
          <p:cNvPr id="11" name="图片 10" descr="D:\360安全浏览器下载\元宵\f80f41af2c371836667120.jpgf80f41af2c371836667120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85260" y="2447290"/>
            <a:ext cx="2160016" cy="2520019"/>
          </a:xfrm>
          <a:prstGeom prst="rect">
            <a:avLst/>
          </a:prstGeom>
        </p:spPr>
      </p:pic>
      <p:pic>
        <p:nvPicPr>
          <p:cNvPr id="9" name="图片 8" descr="D:\360安全浏览器下载\元宵\10273740_999498.jpg10273740_999498"/>
          <p:cNvPicPr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529080" y="2447290"/>
            <a:ext cx="2160016" cy="2520019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1775361" y="4700379"/>
            <a:ext cx="1530285" cy="469012"/>
            <a:chOff x="1292761" y="3805520"/>
            <a:chExt cx="1530285" cy="469012"/>
          </a:xfrm>
        </p:grpSpPr>
        <p:sp>
          <p:nvSpPr>
            <p:cNvPr id="27" name="矩形 26"/>
            <p:cNvSpPr/>
            <p:nvPr/>
          </p:nvSpPr>
          <p:spPr>
            <a:xfrm>
              <a:off x="1292761" y="3805520"/>
              <a:ext cx="1530285" cy="4616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03905" y="38128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猜灯谜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64325" y="2192339"/>
            <a:ext cx="1530285" cy="461665"/>
            <a:chOff x="3781725" y="2524083"/>
            <a:chExt cx="1530285" cy="461665"/>
          </a:xfrm>
        </p:grpSpPr>
        <p:sp>
          <p:nvSpPr>
            <p:cNvPr id="28" name="矩形 27"/>
            <p:cNvSpPr/>
            <p:nvPr/>
          </p:nvSpPr>
          <p:spPr>
            <a:xfrm>
              <a:off x="3781725" y="2524083"/>
              <a:ext cx="1530285" cy="4616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044107" y="252408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闹花灯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976185" y="4691786"/>
            <a:ext cx="1530285" cy="461666"/>
            <a:chOff x="6493585" y="3713544"/>
            <a:chExt cx="1530285" cy="461666"/>
          </a:xfrm>
        </p:grpSpPr>
        <p:sp>
          <p:nvSpPr>
            <p:cNvPr id="29" name="矩形 28"/>
            <p:cNvSpPr/>
            <p:nvPr/>
          </p:nvSpPr>
          <p:spPr>
            <a:xfrm>
              <a:off x="6493585" y="3713545"/>
              <a:ext cx="1530285" cy="4616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711765" y="371354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耍花龙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447279" y="2192340"/>
            <a:ext cx="1530285" cy="470344"/>
            <a:chOff x="8964679" y="2510007"/>
            <a:chExt cx="1530285" cy="470344"/>
          </a:xfrm>
        </p:grpSpPr>
        <p:sp>
          <p:nvSpPr>
            <p:cNvPr id="30" name="矩形 29"/>
            <p:cNvSpPr/>
            <p:nvPr/>
          </p:nvSpPr>
          <p:spPr>
            <a:xfrm>
              <a:off x="8964679" y="2510007"/>
              <a:ext cx="1530285" cy="4616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214360" y="251868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吃元宵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1"/>
          <a:stretch>
            <a:fillRect/>
          </a:stretch>
        </p:blipFill>
        <p:spPr>
          <a:xfrm>
            <a:off x="2876550" y="2059988"/>
            <a:ext cx="3569157" cy="2379438"/>
          </a:xfrm>
          <a:custGeom>
            <a:avLst/>
            <a:gdLst>
              <a:gd name="connsiteX0" fmla="*/ 0 w 4005834"/>
              <a:gd name="connsiteY0" fmla="*/ 0 h 2660125"/>
              <a:gd name="connsiteX1" fmla="*/ 4005834 w 4005834"/>
              <a:gd name="connsiteY1" fmla="*/ 0 h 2660125"/>
              <a:gd name="connsiteX2" fmla="*/ 4005834 w 4005834"/>
              <a:gd name="connsiteY2" fmla="*/ 2660125 h 2660125"/>
              <a:gd name="connsiteX3" fmla="*/ 0 w 4005834"/>
              <a:gd name="connsiteY3" fmla="*/ 2660125 h 266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5834" h="2660125">
                <a:moveTo>
                  <a:pt x="0" y="0"/>
                </a:moveTo>
                <a:lnTo>
                  <a:pt x="4005834" y="0"/>
                </a:lnTo>
                <a:lnTo>
                  <a:pt x="4005834" y="2660125"/>
                </a:lnTo>
                <a:lnTo>
                  <a:pt x="0" y="2660125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90" y="2059807"/>
            <a:ext cx="3569157" cy="237943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grpSp>
        <p:nvGrpSpPr>
          <p:cNvPr id="3" name="组合 2"/>
          <p:cNvGrpSpPr/>
          <p:nvPr/>
        </p:nvGrpSpPr>
        <p:grpSpPr>
          <a:xfrm>
            <a:off x="3149431" y="4540524"/>
            <a:ext cx="3023394" cy="631879"/>
            <a:chOff x="1539699" y="4555129"/>
            <a:chExt cx="3023394" cy="631879"/>
          </a:xfrm>
        </p:grpSpPr>
        <p:sp>
          <p:nvSpPr>
            <p:cNvPr id="17" name="矩形 16"/>
            <p:cNvSpPr/>
            <p:nvPr/>
          </p:nvSpPr>
          <p:spPr>
            <a:xfrm>
              <a:off x="2059903" y="4786898"/>
              <a:ext cx="22990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喜迎新春</a:t>
              </a: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欢度元宵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39699" y="4555129"/>
              <a:ext cx="3023394" cy="29572"/>
              <a:chOff x="1539699" y="4555129"/>
              <a:chExt cx="3023394" cy="29572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39699" y="4555129"/>
                <a:ext cx="1158875" cy="0"/>
              </a:xfrm>
              <a:prstGeom prst="line">
                <a:avLst/>
              </a:prstGeom>
              <a:ln>
                <a:solidFill>
                  <a:srgbClr val="0873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463624" y="4584701"/>
                <a:ext cx="1158875" cy="0"/>
              </a:xfrm>
              <a:prstGeom prst="line">
                <a:avLst/>
              </a:prstGeom>
              <a:ln>
                <a:solidFill>
                  <a:srgbClr val="0873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3404218" y="4555129"/>
                <a:ext cx="1158875" cy="0"/>
              </a:xfrm>
              <a:prstGeom prst="line">
                <a:avLst/>
              </a:prstGeom>
              <a:ln>
                <a:solidFill>
                  <a:srgbClr val="0873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组合 8"/>
          <p:cNvGrpSpPr/>
          <p:nvPr/>
        </p:nvGrpSpPr>
        <p:grpSpPr>
          <a:xfrm>
            <a:off x="7153307" y="4555129"/>
            <a:ext cx="3023394" cy="631879"/>
            <a:chOff x="7426188" y="4555129"/>
            <a:chExt cx="3023394" cy="631879"/>
          </a:xfrm>
        </p:grpSpPr>
        <p:sp>
          <p:nvSpPr>
            <p:cNvPr id="18" name="矩形 17"/>
            <p:cNvSpPr/>
            <p:nvPr/>
          </p:nvSpPr>
          <p:spPr>
            <a:xfrm>
              <a:off x="7780038" y="4786898"/>
              <a:ext cx="22990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喜迎新春</a:t>
              </a: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欢度元宵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7426188" y="4555129"/>
              <a:ext cx="1158875" cy="0"/>
            </a:xfrm>
            <a:prstGeom prst="line">
              <a:avLst/>
            </a:prstGeom>
            <a:ln>
              <a:solidFill>
                <a:srgbClr val="0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350113" y="4584701"/>
              <a:ext cx="1158875" cy="0"/>
            </a:xfrm>
            <a:prstGeom prst="line">
              <a:avLst/>
            </a:prstGeom>
            <a:ln>
              <a:solidFill>
                <a:srgbClr val="0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9290707" y="4555129"/>
              <a:ext cx="1158875" cy="0"/>
            </a:xfrm>
            <a:prstGeom prst="line">
              <a:avLst/>
            </a:prstGeom>
            <a:ln>
              <a:solidFill>
                <a:srgbClr val="0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60028" y="527538"/>
            <a:ext cx="11271945" cy="596118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图片包含 物体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73" y="0"/>
            <a:ext cx="2813127" cy="236405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24468" y="3694323"/>
            <a:ext cx="4814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活动执行方案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40627" y="3167241"/>
            <a:ext cx="2419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zh-CN" altLang="en-US" sz="2800" b="1" dirty="0">
              <a:solidFill>
                <a:srgbClr val="0873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2b7ff7ef6aa71eb8cddeae63c8f9f4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10" y="647700"/>
            <a:ext cx="3825875" cy="425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06500" y="4105275"/>
            <a:ext cx="1926163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7922" y="4136052"/>
            <a:ext cx="158331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5000">
                      <a:schemeClr val="tx1"/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互联网宣传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87012" y="4105275"/>
            <a:ext cx="1926163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58434" y="4136052"/>
            <a:ext cx="158331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5000">
                      <a:schemeClr val="tx1"/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报纸宣传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67524" y="4105275"/>
            <a:ext cx="1926163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81437" y="4148023"/>
            <a:ext cx="177024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5000">
                      <a:schemeClr val="tx1"/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大屏宣传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48037" y="4105275"/>
            <a:ext cx="1926163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19459" y="4136052"/>
            <a:ext cx="158331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5000">
                      <a:schemeClr val="tx1"/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微信宣传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377922" y="2024154"/>
            <a:ext cx="1754741" cy="1754741"/>
          </a:xfrm>
          <a:prstGeom prst="ellipse">
            <a:avLst/>
          </a:prstGeom>
          <a:blipFill rotWithShape="1">
            <a:blip r:embed="rId1"/>
            <a:stretch>
              <a:fillRect l="-20090" r="-19801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972722" y="2024154"/>
            <a:ext cx="1754741" cy="1754741"/>
          </a:xfrm>
          <a:prstGeom prst="ellipse">
            <a:avLst/>
          </a:prstGeom>
          <a:blipFill rotWithShape="1">
            <a:blip r:embed="rId2"/>
            <a:stretch>
              <a:fillRect l="-25211" r="-24849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696939" y="2024154"/>
            <a:ext cx="1754741" cy="1754741"/>
          </a:xfrm>
          <a:prstGeom prst="ellipse">
            <a:avLst/>
          </a:prstGeom>
          <a:blipFill>
            <a:blip r:embed="rId3"/>
            <a:stretch>
              <a:fillRect l="-25477" r="-25111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248037" y="2024154"/>
            <a:ext cx="1754741" cy="1754741"/>
          </a:xfrm>
          <a:prstGeom prst="ellipse">
            <a:avLst/>
          </a:prstGeom>
          <a:blipFill rotWithShape="1">
            <a:blip r:embed="rId4"/>
            <a:stretch>
              <a:fillRect l="-25211" r="-24849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活动执行方案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  <p:bldP spid="26" grpId="0" animBg="1"/>
      <p:bldP spid="2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1495853" y="1511217"/>
            <a:ext cx="3888839" cy="14048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69561" y="1699717"/>
            <a:ext cx="2395841" cy="1027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495853" y="3566170"/>
            <a:ext cx="3888839" cy="14048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69561" y="3754670"/>
            <a:ext cx="2395841" cy="1027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6534578" y="1511217"/>
            <a:ext cx="3888839" cy="14048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08286" y="1699717"/>
            <a:ext cx="2395841" cy="1027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6534578" y="3566170"/>
            <a:ext cx="3888839" cy="14048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908286" y="3754670"/>
            <a:ext cx="2395841" cy="1027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216138" y="1491198"/>
            <a:ext cx="1431812" cy="1431812"/>
          </a:xfrm>
          <a:prstGeom prst="ellipse">
            <a:avLst/>
          </a:prstGeom>
          <a:blipFill rotWithShape="1">
            <a:blip r:embed="rId1"/>
            <a:stretch>
              <a:fillRect l="-20090" r="-19801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216138" y="3552686"/>
            <a:ext cx="1431812" cy="1431812"/>
          </a:xfrm>
          <a:prstGeom prst="ellipse">
            <a:avLst/>
          </a:prstGeom>
          <a:blipFill rotWithShape="1">
            <a:blip r:embed="rId2"/>
            <a:stretch>
              <a:fillRect l="-25211" r="-24849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499463" y="1491198"/>
            <a:ext cx="1431812" cy="1431812"/>
          </a:xfrm>
          <a:prstGeom prst="ellipse">
            <a:avLst/>
          </a:prstGeom>
          <a:blipFill rotWithShape="1">
            <a:blip r:embed="rId3"/>
            <a:stretch>
              <a:fillRect l="-25477" r="-25111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499463" y="3539204"/>
            <a:ext cx="1431812" cy="1431812"/>
          </a:xfrm>
          <a:prstGeom prst="ellipse">
            <a:avLst/>
          </a:prstGeom>
          <a:blipFill rotWithShape="1">
            <a:blip r:embed="rId4"/>
            <a:stretch>
              <a:fillRect l="-25211" r="-24849"/>
            </a:stretch>
          </a:blip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72263" y="2317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活动执行方案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07208" y="1040005"/>
            <a:ext cx="3959853" cy="4777626"/>
            <a:chOff x="756028" y="932379"/>
            <a:chExt cx="3457286" cy="417127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028" y="932379"/>
              <a:ext cx="2780243" cy="4171271"/>
            </a:xfrm>
            <a:prstGeom prst="rect">
              <a:avLst/>
            </a:prstGeom>
          </p:spPr>
        </p:pic>
        <p:pic>
          <p:nvPicPr>
            <p:cNvPr id="8" name="图片 7" descr="图片包含 室内, 餐桌, 美食&#10;&#10;已生成极高可信度的说明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9708" y="3467208"/>
              <a:ext cx="2823606" cy="1364060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>
            <a:off x="5029268" y="2686729"/>
            <a:ext cx="563585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添加相关的描述文字，简要介绍即可；添加相关的描述文字，简要介绍即可；添加相关的描述文字添加相关的描述文字，简要介绍即可；添加相关的描述文字，简要介绍即可；添加相关的描述文字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添加相关的描述文字，简要介绍即可；添加相关的描述文字，简要介绍即可；添加相关的描述文字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添加相关的描述文字，简要介绍即可；添加相关的描述文字，简要介绍即可；添加相关的描述文字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23658" y="1931136"/>
            <a:ext cx="2646878" cy="584775"/>
            <a:chOff x="5023658" y="1931136"/>
            <a:chExt cx="2646878" cy="584775"/>
          </a:xfrm>
        </p:grpSpPr>
        <p:sp>
          <p:nvSpPr>
            <p:cNvPr id="10" name="矩形: 圆角 9"/>
            <p:cNvSpPr/>
            <p:nvPr/>
          </p:nvSpPr>
          <p:spPr>
            <a:xfrm>
              <a:off x="5023658" y="1931136"/>
              <a:ext cx="2646878" cy="58477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331434" y="197924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活动场地布置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493363" y="67621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活动执行方案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56555" y="66682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90650" y="4476750"/>
            <a:ext cx="9467850" cy="0"/>
          </a:xfrm>
          <a:prstGeom prst="line">
            <a:avLst/>
          </a:prstGeom>
          <a:ln>
            <a:solidFill>
              <a:srgbClr val="0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844911" y="458438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1536" y="458438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物资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43005" y="458438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64474" y="458438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68723" y="458438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90724" y="3305176"/>
            <a:ext cx="406003" cy="1171574"/>
          </a:xfrm>
          <a:prstGeom prst="rect">
            <a:avLst/>
          </a:prstGeom>
          <a:solidFill>
            <a:srgbClr val="087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80176" y="2909023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9771" y="2219325"/>
            <a:ext cx="406003" cy="2257425"/>
          </a:xfrm>
          <a:prstGeom prst="rect">
            <a:avLst/>
          </a:prstGeom>
          <a:solidFill>
            <a:srgbClr val="087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56801" y="1819847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88818" y="2800354"/>
            <a:ext cx="406003" cy="1676396"/>
          </a:xfrm>
          <a:prstGeom prst="rect">
            <a:avLst/>
          </a:prstGeom>
          <a:solidFill>
            <a:srgbClr val="087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43005" y="2438758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1500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87865" y="3305176"/>
            <a:ext cx="406003" cy="1171574"/>
          </a:xfrm>
          <a:prstGeom prst="rect">
            <a:avLst/>
          </a:prstGeom>
          <a:solidFill>
            <a:srgbClr val="087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86842" y="2916085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980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86911" y="2800354"/>
            <a:ext cx="406003" cy="1676396"/>
          </a:xfrm>
          <a:prstGeom prst="rect">
            <a:avLst/>
          </a:prstGeom>
          <a:solidFill>
            <a:srgbClr val="087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68723" y="2411263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1200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îşḷiḋè"/>
          <p:cNvGrpSpPr/>
          <p:nvPr/>
        </p:nvGrpSpPr>
        <p:grpSpPr>
          <a:xfrm>
            <a:off x="5042074" y="2378559"/>
            <a:ext cx="2565050" cy="2563999"/>
            <a:chOff x="914400" y="1592795"/>
            <a:chExt cx="2565050" cy="2563999"/>
          </a:xfrm>
        </p:grpSpPr>
        <p:sp>
          <p:nvSpPr>
            <p:cNvPr id="10" name="îṣļïḑe"/>
            <p:cNvSpPr/>
            <p:nvPr/>
          </p:nvSpPr>
          <p:spPr>
            <a:xfrm>
              <a:off x="914400" y="1593089"/>
              <a:ext cx="1242909" cy="1248859"/>
            </a:xfrm>
            <a:custGeom>
              <a:avLst/>
              <a:gdLst>
                <a:gd name="connsiteX0" fmla="*/ 840278 w 905306"/>
                <a:gd name="connsiteY0" fmla="*/ 0 h 909640"/>
                <a:gd name="connsiteX1" fmla="*/ 851190 w 905306"/>
                <a:gd name="connsiteY1" fmla="*/ 2203 h 909640"/>
                <a:gd name="connsiteX2" fmla="*/ 905306 w 905306"/>
                <a:gd name="connsiteY2" fmla="*/ 83845 h 909640"/>
                <a:gd name="connsiteX3" fmla="*/ 905306 w 905306"/>
                <a:gd name="connsiteY3" fmla="*/ 588892 h 909640"/>
                <a:gd name="connsiteX4" fmla="*/ 890689 w 905306"/>
                <a:gd name="connsiteY4" fmla="*/ 575814 h 909640"/>
                <a:gd name="connsiteX5" fmla="*/ 835587 w 905306"/>
                <a:gd name="connsiteY5" fmla="*/ 536285 h 909640"/>
                <a:gd name="connsiteX6" fmla="*/ 766341 w 905306"/>
                <a:gd name="connsiteY6" fmla="*/ 502822 h 909640"/>
                <a:gd name="connsiteX7" fmla="*/ 693350 w 905306"/>
                <a:gd name="connsiteY7" fmla="*/ 490415 h 909640"/>
                <a:gd name="connsiteX8" fmla="*/ 490817 w 905306"/>
                <a:gd name="connsiteY8" fmla="*/ 561964 h 909640"/>
                <a:gd name="connsiteX9" fmla="*/ 417536 w 905306"/>
                <a:gd name="connsiteY9" fmla="*/ 760457 h 909640"/>
                <a:gd name="connsiteX10" fmla="*/ 431097 w 905306"/>
                <a:gd name="connsiteY10" fmla="*/ 840084 h 909640"/>
                <a:gd name="connsiteX11" fmla="*/ 461851 w 905306"/>
                <a:gd name="connsiteY11" fmla="*/ 909640 h 909640"/>
                <a:gd name="connsiteX12" fmla="*/ 79511 w 905306"/>
                <a:gd name="connsiteY12" fmla="*/ 909640 h 909640"/>
                <a:gd name="connsiteX13" fmla="*/ 16858 w 905306"/>
                <a:gd name="connsiteY13" fmla="*/ 883688 h 909640"/>
                <a:gd name="connsiteX14" fmla="*/ 0 w 905306"/>
                <a:gd name="connsiteY14" fmla="*/ 858685 h 909640"/>
                <a:gd name="connsiteX15" fmla="*/ 1064 w 905306"/>
                <a:gd name="connsiteY15" fmla="*/ 837626 h 909640"/>
                <a:gd name="connsiteX16" fmla="*/ 838605 w 905306"/>
                <a:gd name="connsiteY16" fmla="*/ 85 h 90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5306" h="909640">
                  <a:moveTo>
                    <a:pt x="840278" y="0"/>
                  </a:moveTo>
                  <a:lnTo>
                    <a:pt x="851190" y="2203"/>
                  </a:lnTo>
                  <a:cubicBezTo>
                    <a:pt x="882992" y="15654"/>
                    <a:pt x="905306" y="47144"/>
                    <a:pt x="905306" y="83845"/>
                  </a:cubicBezTo>
                  <a:lnTo>
                    <a:pt x="905306" y="588892"/>
                  </a:lnTo>
                  <a:lnTo>
                    <a:pt x="890689" y="575814"/>
                  </a:lnTo>
                  <a:cubicBezTo>
                    <a:pt x="875301" y="563502"/>
                    <a:pt x="856933" y="550330"/>
                    <a:pt x="835587" y="536285"/>
                  </a:cubicBezTo>
                  <a:cubicBezTo>
                    <a:pt x="814238" y="522245"/>
                    <a:pt x="791156" y="511091"/>
                    <a:pt x="766341" y="502822"/>
                  </a:cubicBezTo>
                  <a:cubicBezTo>
                    <a:pt x="741531" y="494549"/>
                    <a:pt x="717201" y="490415"/>
                    <a:pt x="693350" y="490415"/>
                  </a:cubicBezTo>
                  <a:cubicBezTo>
                    <a:pt x="607182" y="490415"/>
                    <a:pt x="539673" y="514266"/>
                    <a:pt x="490817" y="561964"/>
                  </a:cubicBezTo>
                  <a:cubicBezTo>
                    <a:pt x="441966" y="609666"/>
                    <a:pt x="417536" y="675827"/>
                    <a:pt x="417536" y="760457"/>
                  </a:cubicBezTo>
                  <a:cubicBezTo>
                    <a:pt x="417536" y="786231"/>
                    <a:pt x="422059" y="812773"/>
                    <a:pt x="431097" y="840084"/>
                  </a:cubicBezTo>
                  <a:lnTo>
                    <a:pt x="461851" y="909640"/>
                  </a:lnTo>
                  <a:lnTo>
                    <a:pt x="79511" y="909640"/>
                  </a:lnTo>
                  <a:cubicBezTo>
                    <a:pt x="55044" y="909640"/>
                    <a:pt x="32893" y="899723"/>
                    <a:pt x="16858" y="883688"/>
                  </a:cubicBezTo>
                  <a:lnTo>
                    <a:pt x="0" y="858685"/>
                  </a:lnTo>
                  <a:lnTo>
                    <a:pt x="1064" y="837626"/>
                  </a:lnTo>
                  <a:cubicBezTo>
                    <a:pt x="45912" y="396014"/>
                    <a:pt x="396993" y="44933"/>
                    <a:pt x="838605" y="8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îSḻîḓè"/>
            <p:cNvSpPr/>
            <p:nvPr/>
          </p:nvSpPr>
          <p:spPr>
            <a:xfrm>
              <a:off x="2230296" y="1592795"/>
              <a:ext cx="1249154" cy="1249155"/>
            </a:xfrm>
            <a:custGeom>
              <a:avLst/>
              <a:gdLst>
                <a:gd name="connsiteX0" fmla="*/ 66091 w 909855"/>
                <a:gd name="connsiteY0" fmla="*/ 0 h 909855"/>
                <a:gd name="connsiteX1" fmla="*/ 72014 w 909855"/>
                <a:gd name="connsiteY1" fmla="*/ 300 h 909855"/>
                <a:gd name="connsiteX2" fmla="*/ 909556 w 909855"/>
                <a:gd name="connsiteY2" fmla="*/ 837841 h 909855"/>
                <a:gd name="connsiteX3" fmla="*/ 909855 w 909855"/>
                <a:gd name="connsiteY3" fmla="*/ 843764 h 909855"/>
                <a:gd name="connsiteX4" fmla="*/ 907437 w 909855"/>
                <a:gd name="connsiteY4" fmla="*/ 855739 h 909855"/>
                <a:gd name="connsiteX5" fmla="*/ 825795 w 909855"/>
                <a:gd name="connsiteY5" fmla="*/ 909855 h 909855"/>
                <a:gd name="connsiteX6" fmla="*/ 447060 w 909855"/>
                <a:gd name="connsiteY6" fmla="*/ 909855 h 909855"/>
                <a:gd name="connsiteX7" fmla="*/ 460048 w 909855"/>
                <a:gd name="connsiteY7" fmla="*/ 889347 h 909855"/>
                <a:gd name="connsiteX8" fmla="*/ 493081 w 909855"/>
                <a:gd name="connsiteY8" fmla="*/ 760672 h 909855"/>
                <a:gd name="connsiteX9" fmla="*/ 419800 w 909855"/>
                <a:gd name="connsiteY9" fmla="*/ 562179 h 909855"/>
                <a:gd name="connsiteX10" fmla="*/ 217268 w 909855"/>
                <a:gd name="connsiteY10" fmla="*/ 490630 h 909855"/>
                <a:gd name="connsiteX11" fmla="*/ 144276 w 909855"/>
                <a:gd name="connsiteY11" fmla="*/ 503037 h 909855"/>
                <a:gd name="connsiteX12" fmla="*/ 75035 w 909855"/>
                <a:gd name="connsiteY12" fmla="*/ 536500 h 909855"/>
                <a:gd name="connsiteX13" fmla="*/ 19928 w 909855"/>
                <a:gd name="connsiteY13" fmla="*/ 576029 h 909855"/>
                <a:gd name="connsiteX14" fmla="*/ 0 w 909855"/>
                <a:gd name="connsiteY14" fmla="*/ 593859 h 909855"/>
                <a:gd name="connsiteX15" fmla="*/ 0 w 909855"/>
                <a:gd name="connsiteY15" fmla="*/ 84060 h 909855"/>
                <a:gd name="connsiteX16" fmla="*/ 54116 w 909855"/>
                <a:gd name="connsiteY16" fmla="*/ 2418 h 90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9855" h="909855">
                  <a:moveTo>
                    <a:pt x="66091" y="0"/>
                  </a:moveTo>
                  <a:lnTo>
                    <a:pt x="72014" y="300"/>
                  </a:lnTo>
                  <a:cubicBezTo>
                    <a:pt x="513626" y="45148"/>
                    <a:pt x="864708" y="396229"/>
                    <a:pt x="909556" y="837841"/>
                  </a:cubicBezTo>
                  <a:lnTo>
                    <a:pt x="909855" y="843764"/>
                  </a:lnTo>
                  <a:lnTo>
                    <a:pt x="907437" y="855739"/>
                  </a:lnTo>
                  <a:cubicBezTo>
                    <a:pt x="893986" y="887541"/>
                    <a:pt x="862496" y="909855"/>
                    <a:pt x="825795" y="909855"/>
                  </a:cubicBezTo>
                  <a:lnTo>
                    <a:pt x="447060" y="909855"/>
                  </a:lnTo>
                  <a:lnTo>
                    <a:pt x="460048" y="889347"/>
                  </a:lnTo>
                  <a:cubicBezTo>
                    <a:pt x="482071" y="846071"/>
                    <a:pt x="493081" y="803179"/>
                    <a:pt x="493081" y="760672"/>
                  </a:cubicBezTo>
                  <a:cubicBezTo>
                    <a:pt x="493081" y="676042"/>
                    <a:pt x="468656" y="609881"/>
                    <a:pt x="419800" y="562179"/>
                  </a:cubicBezTo>
                  <a:cubicBezTo>
                    <a:pt x="370949" y="514481"/>
                    <a:pt x="303435" y="490630"/>
                    <a:pt x="217268" y="490630"/>
                  </a:cubicBezTo>
                  <a:cubicBezTo>
                    <a:pt x="193417" y="490630"/>
                    <a:pt x="169086" y="494764"/>
                    <a:pt x="144276" y="503037"/>
                  </a:cubicBezTo>
                  <a:cubicBezTo>
                    <a:pt x="119466" y="511306"/>
                    <a:pt x="96384" y="522460"/>
                    <a:pt x="75035" y="536500"/>
                  </a:cubicBezTo>
                  <a:cubicBezTo>
                    <a:pt x="53685" y="550545"/>
                    <a:pt x="35316" y="563717"/>
                    <a:pt x="19928" y="576029"/>
                  </a:cubicBezTo>
                  <a:lnTo>
                    <a:pt x="0" y="593859"/>
                  </a:lnTo>
                  <a:lnTo>
                    <a:pt x="0" y="84060"/>
                  </a:lnTo>
                  <a:cubicBezTo>
                    <a:pt x="0" y="47359"/>
                    <a:pt x="22315" y="15869"/>
                    <a:pt x="54116" y="2418"/>
                  </a:cubicBezTo>
                  <a:close/>
                </a:path>
              </a:pathLst>
            </a:custGeom>
            <a:solidFill>
              <a:srgbClr val="0873AB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işḷíḑé"/>
            <p:cNvSpPr/>
            <p:nvPr/>
          </p:nvSpPr>
          <p:spPr>
            <a:xfrm>
              <a:off x="2230296" y="2907638"/>
              <a:ext cx="1249154" cy="1249156"/>
            </a:xfrm>
            <a:custGeom>
              <a:avLst/>
              <a:gdLst>
                <a:gd name="connsiteX0" fmla="*/ 415985 w 909855"/>
                <a:gd name="connsiteY0" fmla="*/ 0 h 909856"/>
                <a:gd name="connsiteX1" fmla="*/ 825795 w 909855"/>
                <a:gd name="connsiteY1" fmla="*/ 0 h 909856"/>
                <a:gd name="connsiteX2" fmla="*/ 907437 w 909855"/>
                <a:gd name="connsiteY2" fmla="*/ 54116 h 909856"/>
                <a:gd name="connsiteX3" fmla="*/ 909855 w 909855"/>
                <a:gd name="connsiteY3" fmla="*/ 66091 h 909856"/>
                <a:gd name="connsiteX4" fmla="*/ 909556 w 909855"/>
                <a:gd name="connsiteY4" fmla="*/ 72015 h 909856"/>
                <a:gd name="connsiteX5" fmla="*/ 72014 w 909855"/>
                <a:gd name="connsiteY5" fmla="*/ 909557 h 909856"/>
                <a:gd name="connsiteX6" fmla="*/ 66095 w 909855"/>
                <a:gd name="connsiteY6" fmla="*/ 909856 h 909856"/>
                <a:gd name="connsiteX7" fmla="*/ 54116 w 909855"/>
                <a:gd name="connsiteY7" fmla="*/ 907437 h 909856"/>
                <a:gd name="connsiteX8" fmla="*/ 0 w 909855"/>
                <a:gd name="connsiteY8" fmla="*/ 825795 h 909856"/>
                <a:gd name="connsiteX9" fmla="*/ 0 w 909855"/>
                <a:gd name="connsiteY9" fmla="*/ 409439 h 909856"/>
                <a:gd name="connsiteX10" fmla="*/ 1464 w 909855"/>
                <a:gd name="connsiteY10" fmla="*/ 408840 h 909856"/>
                <a:gd name="connsiteX11" fmla="*/ 360944 w 909855"/>
                <a:gd name="connsiteY11" fmla="*/ 62627 h 909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9855" h="909856">
                  <a:moveTo>
                    <a:pt x="415985" y="0"/>
                  </a:moveTo>
                  <a:lnTo>
                    <a:pt x="825795" y="0"/>
                  </a:lnTo>
                  <a:cubicBezTo>
                    <a:pt x="862496" y="0"/>
                    <a:pt x="893986" y="22314"/>
                    <a:pt x="907437" y="54116"/>
                  </a:cubicBezTo>
                  <a:lnTo>
                    <a:pt x="909855" y="66091"/>
                  </a:lnTo>
                  <a:lnTo>
                    <a:pt x="909556" y="72015"/>
                  </a:lnTo>
                  <a:cubicBezTo>
                    <a:pt x="864708" y="513627"/>
                    <a:pt x="513626" y="864709"/>
                    <a:pt x="72014" y="909557"/>
                  </a:cubicBezTo>
                  <a:lnTo>
                    <a:pt x="66095" y="909856"/>
                  </a:lnTo>
                  <a:lnTo>
                    <a:pt x="54116" y="907437"/>
                  </a:lnTo>
                  <a:cubicBezTo>
                    <a:pt x="22315" y="893986"/>
                    <a:pt x="0" y="862496"/>
                    <a:pt x="0" y="825795"/>
                  </a:cubicBezTo>
                  <a:lnTo>
                    <a:pt x="0" y="409439"/>
                  </a:lnTo>
                  <a:lnTo>
                    <a:pt x="1464" y="408840"/>
                  </a:lnTo>
                  <a:lnTo>
                    <a:pt x="360944" y="6262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íṧľidê"/>
            <p:cNvSpPr/>
            <p:nvPr/>
          </p:nvSpPr>
          <p:spPr>
            <a:xfrm>
              <a:off x="914400" y="2907639"/>
              <a:ext cx="1242909" cy="1248861"/>
            </a:xfrm>
            <a:custGeom>
              <a:avLst/>
              <a:gdLst>
                <a:gd name="connsiteX0" fmla="*/ 79511 w 905306"/>
                <a:gd name="connsiteY0" fmla="*/ 0 h 909641"/>
                <a:gd name="connsiteX1" fmla="*/ 495151 w 905306"/>
                <a:gd name="connsiteY1" fmla="*/ 0 h 909641"/>
                <a:gd name="connsiteX2" fmla="*/ 501203 w 905306"/>
                <a:gd name="connsiteY2" fmla="*/ 8678 h 909641"/>
                <a:gd name="connsiteX3" fmla="*/ 533227 w 905306"/>
                <a:gd name="connsiteY3" fmla="*/ 46470 h 909641"/>
                <a:gd name="connsiteX4" fmla="*/ 549099 w 905306"/>
                <a:gd name="connsiteY4" fmla="*/ 61473 h 909641"/>
                <a:gd name="connsiteX5" fmla="*/ 905306 w 905306"/>
                <a:gd name="connsiteY5" fmla="*/ 405129 h 909641"/>
                <a:gd name="connsiteX6" fmla="*/ 905306 w 905306"/>
                <a:gd name="connsiteY6" fmla="*/ 825795 h 909641"/>
                <a:gd name="connsiteX7" fmla="*/ 851190 w 905306"/>
                <a:gd name="connsiteY7" fmla="*/ 907437 h 909641"/>
                <a:gd name="connsiteX8" fmla="*/ 840274 w 905306"/>
                <a:gd name="connsiteY8" fmla="*/ 909641 h 909641"/>
                <a:gd name="connsiteX9" fmla="*/ 838605 w 905306"/>
                <a:gd name="connsiteY9" fmla="*/ 909557 h 909641"/>
                <a:gd name="connsiteX10" fmla="*/ 1064 w 905306"/>
                <a:gd name="connsiteY10" fmla="*/ 72015 h 909641"/>
                <a:gd name="connsiteX11" fmla="*/ 0 w 905306"/>
                <a:gd name="connsiteY11" fmla="*/ 50955 h 909641"/>
                <a:gd name="connsiteX12" fmla="*/ 16858 w 905306"/>
                <a:gd name="connsiteY12" fmla="*/ 25952 h 909641"/>
                <a:gd name="connsiteX13" fmla="*/ 79511 w 905306"/>
                <a:gd name="connsiteY13" fmla="*/ 0 h 9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5306" h="909641">
                  <a:moveTo>
                    <a:pt x="79511" y="0"/>
                  </a:moveTo>
                  <a:lnTo>
                    <a:pt x="495151" y="0"/>
                  </a:lnTo>
                  <a:lnTo>
                    <a:pt x="501203" y="8678"/>
                  </a:lnTo>
                  <a:cubicBezTo>
                    <a:pt x="515822" y="26947"/>
                    <a:pt x="526497" y="39549"/>
                    <a:pt x="533227" y="46470"/>
                  </a:cubicBezTo>
                  <a:cubicBezTo>
                    <a:pt x="539962" y="53395"/>
                    <a:pt x="545250" y="58397"/>
                    <a:pt x="549099" y="61473"/>
                  </a:cubicBezTo>
                  <a:lnTo>
                    <a:pt x="905306" y="405129"/>
                  </a:lnTo>
                  <a:lnTo>
                    <a:pt x="905306" y="825795"/>
                  </a:lnTo>
                  <a:cubicBezTo>
                    <a:pt x="905306" y="862496"/>
                    <a:pt x="882992" y="893986"/>
                    <a:pt x="851190" y="907437"/>
                  </a:cubicBezTo>
                  <a:lnTo>
                    <a:pt x="840274" y="909641"/>
                  </a:lnTo>
                  <a:lnTo>
                    <a:pt x="838605" y="909557"/>
                  </a:lnTo>
                  <a:cubicBezTo>
                    <a:pt x="396993" y="864709"/>
                    <a:pt x="45912" y="513627"/>
                    <a:pt x="1064" y="72015"/>
                  </a:cubicBezTo>
                  <a:lnTo>
                    <a:pt x="0" y="50955"/>
                  </a:lnTo>
                  <a:lnTo>
                    <a:pt x="16858" y="25952"/>
                  </a:lnTo>
                  <a:cubicBezTo>
                    <a:pt x="32893" y="9918"/>
                    <a:pt x="55044" y="0"/>
                    <a:pt x="79511" y="0"/>
                  </a:cubicBezTo>
                  <a:close/>
                </a:path>
              </a:pathLst>
            </a:custGeom>
            <a:solidFill>
              <a:srgbClr val="0873AB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09775" y="2247588"/>
            <a:ext cx="2874767" cy="1281846"/>
            <a:chOff x="1781175" y="1764988"/>
            <a:chExt cx="2874767" cy="1281846"/>
          </a:xfrm>
        </p:grpSpPr>
        <p:sp>
          <p:nvSpPr>
            <p:cNvPr id="14" name="文本框 13"/>
            <p:cNvSpPr txBox="1"/>
            <p:nvPr/>
          </p:nvSpPr>
          <p:spPr>
            <a:xfrm>
              <a:off x="3730540" y="176498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场地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781175" y="2234304"/>
              <a:ext cx="287476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添加相关的描述文字，简要介绍即可；添加相关的描述文字，简要介绍即可；添加相关的描述文字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09775" y="3945629"/>
            <a:ext cx="2874767" cy="1281846"/>
            <a:chOff x="1781175" y="3463029"/>
            <a:chExt cx="2874767" cy="1281846"/>
          </a:xfrm>
        </p:grpSpPr>
        <p:sp>
          <p:nvSpPr>
            <p:cNvPr id="19" name="文本框 18"/>
            <p:cNvSpPr txBox="1"/>
            <p:nvPr/>
          </p:nvSpPr>
          <p:spPr>
            <a:xfrm>
              <a:off x="3730540" y="3463029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873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</a:t>
              </a:r>
              <a:endParaRPr lang="zh-CN" altLang="en-US" sz="2000" b="1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781175" y="3932345"/>
              <a:ext cx="287476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添加相关的描述文字，简要介绍即可；添加相关的描述文字，简要介绍即可；添加相关的描述文字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64658" y="2247588"/>
            <a:ext cx="2874767" cy="1281846"/>
            <a:chOff x="7536058" y="1764988"/>
            <a:chExt cx="2874767" cy="1281846"/>
          </a:xfrm>
        </p:grpSpPr>
        <p:sp>
          <p:nvSpPr>
            <p:cNvPr id="15" name="文本框 14"/>
            <p:cNvSpPr txBox="1"/>
            <p:nvPr/>
          </p:nvSpPr>
          <p:spPr>
            <a:xfrm>
              <a:off x="7576114" y="176498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873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税务</a:t>
              </a:r>
              <a:endParaRPr lang="zh-CN" altLang="en-US" sz="2000" b="1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36058" y="2234304"/>
              <a:ext cx="287476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添加相关的描述文字，简要介绍即可；添加相关的描述文字，简要介绍即可；添加相关的描述文字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64658" y="4062738"/>
            <a:ext cx="2874767" cy="1281846"/>
            <a:chOff x="7536058" y="3580138"/>
            <a:chExt cx="2874767" cy="1281846"/>
          </a:xfrm>
        </p:grpSpPr>
        <p:sp>
          <p:nvSpPr>
            <p:cNvPr id="22" name="文本框 21"/>
            <p:cNvSpPr txBox="1"/>
            <p:nvPr/>
          </p:nvSpPr>
          <p:spPr>
            <a:xfrm>
              <a:off x="7576114" y="358013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演员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536058" y="4049454"/>
              <a:ext cx="287476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添加相关的描述文字，简要介绍即可；添加相关的描述文字，简要介绍即可；添加相关的描述文字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430520" y="65412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b8f830b170c2aa48dd20b4e2ac56d0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960" y="951230"/>
            <a:ext cx="6828790" cy="45796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l="31902" r="5097"/>
          <a:stretch>
            <a:fillRect/>
          </a:stretch>
        </p:blipFill>
        <p:spPr>
          <a:xfrm>
            <a:off x="-33547" y="-297"/>
            <a:ext cx="8473072" cy="68585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99227" y="4991782"/>
            <a:ext cx="4409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谢谢您的欣赏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10527" y="2255854"/>
            <a:ext cx="2428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87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2800" b="1" dirty="0">
              <a:solidFill>
                <a:srgbClr val="0873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3" y="1506400"/>
            <a:ext cx="6231533" cy="33583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0028" y="527538"/>
            <a:ext cx="11271945" cy="596118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图片包含 物体&#10;&#10;已生成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73" y="0"/>
            <a:ext cx="2813127" cy="2364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1287</Words>
  <Application>WPS 演示</Application>
  <PresentationFormat>宽屏</PresentationFormat>
  <Paragraphs>153</Paragraphs>
  <Slides>18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Century Gothic</vt:lpstr>
      <vt:lpstr>方正粗雅宋长_GBK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艾伦</cp:lastModifiedBy>
  <cp:revision>58</cp:revision>
  <dcterms:created xsi:type="dcterms:W3CDTF">2018-01-01T09:09:00Z</dcterms:created>
  <dcterms:modified xsi:type="dcterms:W3CDTF">2018-02-27T07:45:51Z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