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782" r:id="rId3"/>
    <p:sldId id="784" r:id="rId5"/>
    <p:sldId id="785" r:id="rId6"/>
    <p:sldId id="789" r:id="rId7"/>
    <p:sldId id="790" r:id="rId8"/>
    <p:sldId id="791" r:id="rId9"/>
    <p:sldId id="793" r:id="rId10"/>
    <p:sldId id="786" r:id="rId11"/>
    <p:sldId id="777" r:id="rId12"/>
    <p:sldId id="766" r:id="rId13"/>
    <p:sldId id="796" r:id="rId14"/>
    <p:sldId id="768" r:id="rId15"/>
    <p:sldId id="787" r:id="rId16"/>
    <p:sldId id="798" r:id="rId17"/>
    <p:sldId id="799" r:id="rId18"/>
    <p:sldId id="779" r:id="rId19"/>
    <p:sldId id="719" r:id="rId20"/>
    <p:sldId id="788" r:id="rId21"/>
    <p:sldId id="778" r:id="rId22"/>
    <p:sldId id="729" r:id="rId23"/>
    <p:sldId id="708" r:id="rId24"/>
    <p:sldId id="707" r:id="rId25"/>
    <p:sldId id="797" r:id="rId26"/>
    <p:sldId id="795"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605"/>
    <a:srgbClr val="DF000F"/>
    <a:srgbClr val="E54E45"/>
    <a:srgbClr val="33476C"/>
    <a:srgbClr val="F8E193"/>
    <a:srgbClr val="000000"/>
    <a:srgbClr val="FFAD28"/>
    <a:srgbClr val="053750"/>
    <a:srgbClr val="2C1414"/>
    <a:srgbClr val="9492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106" autoAdjust="0"/>
  </p:normalViewPr>
  <p:slideViewPr>
    <p:cSldViewPr snapToGrid="0">
      <p:cViewPr>
        <p:scale>
          <a:sx n="73" d="100"/>
          <a:sy n="73" d="100"/>
        </p:scale>
        <p:origin x="426" y="-132"/>
      </p:cViewPr>
      <p:guideLst/>
    </p:cSldViewPr>
  </p:slideViewPr>
  <p:outlineViewPr>
    <p:cViewPr>
      <p:scale>
        <a:sx n="33" d="100"/>
        <a:sy n="33" d="100"/>
      </p:scale>
      <p:origin x="0" y="-114"/>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2" d="100"/>
          <a:sy n="82" d="100"/>
        </p:scale>
        <p:origin x="3996" y="10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bar"/>
        <c:varyColors val="1"/>
        <c:ser>
          <c:idx val="0"/>
          <c:order val="0"/>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4"/>
              </a:solidFill>
              <a:ln w="19050">
                <a:solidFill>
                  <a:schemeClr val="lt1"/>
                </a:solidFill>
              </a:ln>
              <a:effectLst/>
            </c:spPr>
          </c:dPt>
          <c:dPt>
            <c:idx val="3"/>
            <c:bubble3D val="0"/>
            <c:spPr>
              <a:solidFill>
                <a:schemeClr val="accent3"/>
              </a:solidFill>
              <a:ln w="19050">
                <a:solidFill>
                  <a:schemeClr val="lt1"/>
                </a:solidFill>
              </a:ln>
              <a:effectLst/>
            </c:spPr>
          </c:dPt>
          <c:dPt>
            <c:idx val="4"/>
            <c:bubble3D val="0"/>
            <c:spPr>
              <a:solidFill>
                <a:schemeClr val="accent3"/>
              </a:solidFill>
              <a:ln w="19050">
                <a:solidFill>
                  <a:schemeClr val="lt1"/>
                </a:solidFill>
              </a:ln>
              <a:effectLst/>
            </c:spPr>
          </c:dPt>
          <c:dLbls>
            <c:delete val="1"/>
          </c:dLbls>
          <c:val>
            <c:numRef>
              <c:f>Sheet1!$B$2:$B$5</c:f>
              <c:numCache>
                <c:formatCode>General</c:formatCode>
                <c:ptCount val="4"/>
                <c:pt idx="0">
                  <c:v>8.2</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prstDash val="solid"/>
              <a:round/>
            </a:ln>
            <a:effectLst/>
          </c:spPr>
        </c:serLines>
      </c:ofPieChart>
      <c:spPr>
        <a:noFill/>
        <a:ln>
          <a:noFill/>
        </a:ln>
        <a:effectLst/>
      </c:spPr>
    </c:plotArea>
    <c:plotVisOnly val="1"/>
    <c:dispBlanksAs val="zero"/>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bar"/>
        <c:varyColors val="1"/>
        <c:ser>
          <c:idx val="0"/>
          <c:order val="0"/>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4"/>
              </a:solidFill>
              <a:ln w="19050">
                <a:solidFill>
                  <a:schemeClr val="lt1"/>
                </a:solidFill>
              </a:ln>
              <a:effectLst/>
            </c:spPr>
          </c:dPt>
          <c:dPt>
            <c:idx val="3"/>
            <c:bubble3D val="0"/>
            <c:spPr>
              <a:solidFill>
                <a:schemeClr val="accent3"/>
              </a:solidFill>
              <a:ln w="19050">
                <a:solidFill>
                  <a:schemeClr val="lt1"/>
                </a:solidFill>
              </a:ln>
              <a:effectLst/>
            </c:spPr>
          </c:dPt>
          <c:dPt>
            <c:idx val="4"/>
            <c:bubble3D val="0"/>
            <c:spPr>
              <a:solidFill>
                <a:schemeClr val="accent3"/>
              </a:solidFill>
              <a:ln w="19050">
                <a:solidFill>
                  <a:schemeClr val="lt1"/>
                </a:solidFill>
              </a:ln>
              <a:effectLst/>
            </c:spPr>
          </c:dPt>
          <c:dLbls>
            <c:delete val="1"/>
          </c:dLbls>
          <c:val>
            <c:numRef>
              <c:f>Sheet1!$B$2:$B$5</c:f>
              <c:numCache>
                <c:formatCode>General</c:formatCode>
                <c:ptCount val="4"/>
                <c:pt idx="0">
                  <c:v>8.2</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prstDash val="solid"/>
              <a:round/>
            </a:ln>
            <a:effectLst/>
          </c:spPr>
        </c:serLines>
      </c:ofPieChart>
      <c:spPr>
        <a:noFill/>
        <a:ln>
          <a:noFill/>
        </a:ln>
        <a:effectLst/>
      </c:spPr>
    </c:plotArea>
    <c:plotVisOnly val="1"/>
    <c:dispBlanksAs val="zero"/>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FE17A-24BF-4CDE-AE6F-B9F163CBC64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3721B3-1159-48E5-BE25-F5BF3DFF20B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ChangeArrowheads="1"/>
          </p:cNvSpPr>
          <p:nvPr>
            <p:ph type="sldImg" idx="4294967295"/>
          </p:nvPr>
        </p:nvSpPr>
        <p:spPr>
          <a:ln>
            <a:miter lim="800000"/>
          </a:ln>
        </p:spPr>
      </p:sp>
      <p:sp>
        <p:nvSpPr>
          <p:cNvPr id="21506" name="备注占位符 2"/>
          <p:cNvSpPr>
            <a:spLocks noGrp="1" noChangeArrowheads="1"/>
          </p:cNvSpPr>
          <p:nvPr>
            <p:ph type="body" idx="4294967295"/>
          </p:nvPr>
        </p:nvSpPr>
        <p:spPr/>
        <p:txBody>
          <a:bodyPr/>
          <a:lstStyle/>
          <a:p>
            <a:endParaRPr lang="zh-CN" altLang="en-US"/>
          </a:p>
        </p:txBody>
      </p:sp>
      <p:sp>
        <p:nvSpPr>
          <p:cNvPr id="21507" name="灯片编号占位符 3"/>
          <p:cNvSpPr>
            <a:spLocks noGrp="1" noChangeArrowheads="1"/>
          </p:cNvSpPr>
          <p:nvPr>
            <p:ph type="sldNum" sz="quarter" idx="5"/>
          </p:nvPr>
        </p:nvSpPr>
        <p:spPr bwMode="auto">
          <a:noFill/>
          <a:ln>
            <a:miter lim="800000"/>
          </a:ln>
        </p:spPr>
        <p:txBody>
          <a:bodyPr/>
          <a:lstStyle/>
          <a:p>
            <a:fld id="{03B168FE-D25A-4230-95F9-37D95339FC62}" type="slidenum">
              <a:rPr lang="zh-CN" altLang="en-US"/>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BA9555-B347-4E65-9B80-32C3F751CC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3F7D6EB-F602-474E-A3DF-BA986835DD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672C59-5EF5-4059-BF1D-51DACC48F1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7D6EB-F602-474E-A3DF-BA986835DDB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72C59-5EF5-4059-BF1D-51DACC48F1F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6.png"/><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2" Type="http://schemas.openxmlformats.org/officeDocument/2006/relationships/notesSlide" Target="../notesSlides/notesSlide1.xml"/><Relationship Id="rId11" Type="http://schemas.openxmlformats.org/officeDocument/2006/relationships/slideLayout" Target="../slideLayouts/slideLayout1.xml"/><Relationship Id="rId10" Type="http://schemas.openxmlformats.org/officeDocument/2006/relationships/image" Target="../media/image8.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7.xml"/><Relationship Id="rId7" Type="http://schemas.openxmlformats.org/officeDocument/2006/relationships/image" Target="../media/image12.png"/><Relationship Id="rId6" Type="http://schemas.microsoft.com/office/2007/relationships/hdphoto" Target="../media/hdphoto3.wdp"/><Relationship Id="rId5" Type="http://schemas.openxmlformats.org/officeDocument/2006/relationships/image" Target="../media/image15.png"/><Relationship Id="rId4" Type="http://schemas.microsoft.com/office/2007/relationships/hdphoto" Target="../media/hdphoto2.wdp"/><Relationship Id="rId3" Type="http://schemas.openxmlformats.org/officeDocument/2006/relationships/image" Target="../media/image14.png"/><Relationship Id="rId2" Type="http://schemas.microsoft.com/office/2007/relationships/hdphoto" Target="../media/hdphoto1.wdp"/><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7.xml"/><Relationship Id="rId3" Type="http://schemas.openxmlformats.org/officeDocument/2006/relationships/image" Target="../media/image12.png"/><Relationship Id="rId2" Type="http://schemas.microsoft.com/office/2007/relationships/hdphoto" Target="../media/hdphoto4.wdp"/><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6.wdp"/><Relationship Id="rId3" Type="http://schemas.openxmlformats.org/officeDocument/2006/relationships/image" Target="../media/image18.png"/><Relationship Id="rId2" Type="http://schemas.microsoft.com/office/2007/relationships/hdphoto" Target="../media/hdphoto5.wdp"/><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1.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647188" y="-1194246"/>
            <a:ext cx="5876081" cy="5876081"/>
          </a:xfrm>
          <a:custGeom>
            <a:avLst/>
            <a:gdLst>
              <a:gd name="connsiteX0" fmla="*/ 811712 w 5205995"/>
              <a:gd name="connsiteY0" fmla="*/ 822624 h 5205995"/>
              <a:gd name="connsiteX1" fmla="*/ 164598 w 5205995"/>
              <a:gd name="connsiteY1" fmla="*/ 1251689 h 5205995"/>
              <a:gd name="connsiteX2" fmla="*/ 811712 w 5205995"/>
              <a:gd name="connsiteY2" fmla="*/ 1680754 h 5205995"/>
              <a:gd name="connsiteX3" fmla="*/ 1458826 w 5205995"/>
              <a:gd name="connsiteY3" fmla="*/ 1251689 h 5205995"/>
              <a:gd name="connsiteX4" fmla="*/ 811712 w 5205995"/>
              <a:gd name="connsiteY4" fmla="*/ 822624 h 5205995"/>
              <a:gd name="connsiteX5" fmla="*/ 0 w 5205995"/>
              <a:gd name="connsiteY5" fmla="*/ 0 h 5205995"/>
              <a:gd name="connsiteX6" fmla="*/ 5205995 w 5205995"/>
              <a:gd name="connsiteY6" fmla="*/ 0 h 5205995"/>
              <a:gd name="connsiteX7" fmla="*/ 5205995 w 5205995"/>
              <a:gd name="connsiteY7" fmla="*/ 1056243 h 5205995"/>
              <a:gd name="connsiteX8" fmla="*/ 5135285 w 5205995"/>
              <a:gd name="connsiteY8" fmla="*/ 971055 h 5205995"/>
              <a:gd name="connsiteX9" fmla="*/ 3494405 w 5205995"/>
              <a:gd name="connsiteY9" fmla="*/ 332500 h 5205995"/>
              <a:gd name="connsiteX10" fmla="*/ 1515571 w 5205995"/>
              <a:gd name="connsiteY10" fmla="*/ 1780829 h 5205995"/>
              <a:gd name="connsiteX11" fmla="*/ 3494405 w 5205995"/>
              <a:gd name="connsiteY11" fmla="*/ 3229158 h 5205995"/>
              <a:gd name="connsiteX12" fmla="*/ 5135285 w 5205995"/>
              <a:gd name="connsiteY12" fmla="*/ 2590604 h 5205995"/>
              <a:gd name="connsiteX13" fmla="*/ 5205995 w 5205995"/>
              <a:gd name="connsiteY13" fmla="*/ 2505415 h 5205995"/>
              <a:gd name="connsiteX14" fmla="*/ 5205995 w 5205995"/>
              <a:gd name="connsiteY14" fmla="*/ 5205995 h 5205995"/>
              <a:gd name="connsiteX15" fmla="*/ 0 w 5205995"/>
              <a:gd name="connsiteY15" fmla="*/ 5205995 h 5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05995" h="5205995">
                <a:moveTo>
                  <a:pt x="811712" y="822624"/>
                </a:moveTo>
                <a:cubicBezTo>
                  <a:pt x="454321" y="822624"/>
                  <a:pt x="164598" y="1014723"/>
                  <a:pt x="164598" y="1251689"/>
                </a:cubicBezTo>
                <a:cubicBezTo>
                  <a:pt x="164598" y="1488655"/>
                  <a:pt x="454321" y="1680754"/>
                  <a:pt x="811712" y="1680754"/>
                </a:cubicBezTo>
                <a:cubicBezTo>
                  <a:pt x="1169103" y="1680754"/>
                  <a:pt x="1458826" y="1488655"/>
                  <a:pt x="1458826" y="1251689"/>
                </a:cubicBezTo>
                <a:cubicBezTo>
                  <a:pt x="1458826" y="1014723"/>
                  <a:pt x="1169103" y="822624"/>
                  <a:pt x="811712" y="822624"/>
                </a:cubicBezTo>
                <a:close/>
                <a:moveTo>
                  <a:pt x="0" y="0"/>
                </a:moveTo>
                <a:lnTo>
                  <a:pt x="5205995" y="0"/>
                </a:lnTo>
                <a:lnTo>
                  <a:pt x="5205995" y="1056243"/>
                </a:lnTo>
                <a:lnTo>
                  <a:pt x="5135285" y="971055"/>
                </a:lnTo>
                <a:cubicBezTo>
                  <a:pt x="4779675" y="585797"/>
                  <a:pt x="4177455" y="332500"/>
                  <a:pt x="3494405" y="332500"/>
                </a:cubicBezTo>
                <a:cubicBezTo>
                  <a:pt x="2401525" y="332500"/>
                  <a:pt x="1515571" y="980939"/>
                  <a:pt x="1515571" y="1780829"/>
                </a:cubicBezTo>
                <a:cubicBezTo>
                  <a:pt x="1515571" y="2580719"/>
                  <a:pt x="2401525" y="3229158"/>
                  <a:pt x="3494405" y="3229158"/>
                </a:cubicBezTo>
                <a:cubicBezTo>
                  <a:pt x="4177455" y="3229158"/>
                  <a:pt x="4779675" y="2975862"/>
                  <a:pt x="5135285" y="2590604"/>
                </a:cubicBezTo>
                <a:lnTo>
                  <a:pt x="5205995" y="2505415"/>
                </a:lnTo>
                <a:lnTo>
                  <a:pt x="5205995" y="5205995"/>
                </a:lnTo>
                <a:lnTo>
                  <a:pt x="0" y="5205995"/>
                </a:lnTo>
                <a:close/>
              </a:path>
            </a:pathLst>
          </a:custGeom>
        </p:spPr>
      </p:pic>
      <p:pic>
        <p:nvPicPr>
          <p:cNvPr id="24" name="宋家王朝 the soong sister">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2159726" y="-1513114"/>
            <a:ext cx="609600" cy="609600"/>
          </a:xfrm>
          <a:prstGeom prst="rect">
            <a:avLst/>
          </a:prstGeom>
        </p:spPr>
      </p:pic>
      <p:grpSp>
        <p:nvGrpSpPr>
          <p:cNvPr id="55" name="组合 54"/>
          <p:cNvGrpSpPr/>
          <p:nvPr/>
        </p:nvGrpSpPr>
        <p:grpSpPr>
          <a:xfrm>
            <a:off x="-281353" y="-643814"/>
            <a:ext cx="12810978" cy="8705990"/>
            <a:chOff x="-281353" y="-643814"/>
            <a:chExt cx="12810978" cy="8705990"/>
          </a:xfrm>
        </p:grpSpPr>
        <p:pic>
          <p:nvPicPr>
            <p:cNvPr id="52" name="图片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2132" y="73638"/>
              <a:ext cx="4653746" cy="4653746"/>
            </a:xfrm>
            <a:prstGeom prst="rect">
              <a:avLst/>
            </a:prstGeom>
          </p:spPr>
        </p:pic>
        <p:pic>
          <p:nvPicPr>
            <p:cNvPr id="46" name="图片 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353" y="1142786"/>
              <a:ext cx="12810978" cy="6469119"/>
            </a:xfrm>
            <a:prstGeom prst="rect">
              <a:avLst/>
            </a:prstGeom>
          </p:spPr>
        </p:pic>
        <p:pic>
          <p:nvPicPr>
            <p:cNvPr id="6" name="图片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5966" y="-643814"/>
              <a:ext cx="4275770" cy="6858000"/>
            </a:xfrm>
            <a:prstGeom prst="rect">
              <a:avLst/>
            </a:prstGeom>
          </p:spPr>
        </p:pic>
        <p:pic>
          <p:nvPicPr>
            <p:cNvPr id="22" name="图片 21"/>
            <p:cNvPicPr>
              <a:picLocks noChangeAspect="1"/>
            </p:cNvPicPr>
            <p:nvPr/>
          </p:nvPicPr>
          <p:blipFill>
            <a:blip r:embed="rId8">
              <a:extLst>
                <a:ext uri="{28A0092B-C50C-407E-A947-70E740481C1C}">
                  <a14:useLocalDpi xmlns:a14="http://schemas.microsoft.com/office/drawing/2010/main" val="0"/>
                </a:ext>
              </a:extLst>
            </a:blip>
            <a:srcRect r="46288"/>
            <a:stretch>
              <a:fillRect/>
            </a:stretch>
          </p:blipFill>
          <p:spPr>
            <a:xfrm>
              <a:off x="0" y="-193647"/>
              <a:ext cx="3287103" cy="6119878"/>
            </a:xfrm>
            <a:custGeom>
              <a:avLst/>
              <a:gdLst>
                <a:gd name="connsiteX0" fmla="*/ 0 w 3287103"/>
                <a:gd name="connsiteY0" fmla="*/ 0 h 6119878"/>
                <a:gd name="connsiteX1" fmla="*/ 3287103 w 3287103"/>
                <a:gd name="connsiteY1" fmla="*/ 0 h 6119878"/>
                <a:gd name="connsiteX2" fmla="*/ 3219428 w 3287103"/>
                <a:gd name="connsiteY2" fmla="*/ 61872 h 6119878"/>
                <a:gd name="connsiteX3" fmla="*/ 2159726 w 3287103"/>
                <a:gd name="connsiteY3" fmla="*/ 2809125 h 6119878"/>
                <a:gd name="connsiteX4" fmla="*/ 2545534 w 3287103"/>
                <a:gd name="connsiteY4" fmla="*/ 4581259 h 6119878"/>
                <a:gd name="connsiteX5" fmla="*/ 2553487 w 3287103"/>
                <a:gd name="connsiteY5" fmla="*/ 4596835 h 6119878"/>
                <a:gd name="connsiteX6" fmla="*/ 1491175 w 3287103"/>
                <a:gd name="connsiteY6" fmla="*/ 4596835 h 6119878"/>
                <a:gd name="connsiteX7" fmla="*/ 1491175 w 3287103"/>
                <a:gd name="connsiteY7" fmla="*/ 6119878 h 6119878"/>
                <a:gd name="connsiteX8" fmla="*/ 0 w 3287103"/>
                <a:gd name="connsiteY8" fmla="*/ 6119878 h 611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7103" h="6119878">
                  <a:moveTo>
                    <a:pt x="0" y="0"/>
                  </a:moveTo>
                  <a:lnTo>
                    <a:pt x="3287103" y="0"/>
                  </a:lnTo>
                  <a:lnTo>
                    <a:pt x="3219428" y="61872"/>
                  </a:lnTo>
                  <a:cubicBezTo>
                    <a:pt x="2572242" y="714872"/>
                    <a:pt x="2159726" y="1703101"/>
                    <a:pt x="2159726" y="2809125"/>
                  </a:cubicBezTo>
                  <a:cubicBezTo>
                    <a:pt x="2159726" y="3454306"/>
                    <a:pt x="2300096" y="4059404"/>
                    <a:pt x="2545534" y="4581259"/>
                  </a:cubicBezTo>
                  <a:lnTo>
                    <a:pt x="2553487" y="4596835"/>
                  </a:lnTo>
                  <a:lnTo>
                    <a:pt x="1491175" y="4596835"/>
                  </a:lnTo>
                  <a:lnTo>
                    <a:pt x="1491175" y="6119878"/>
                  </a:lnTo>
                  <a:lnTo>
                    <a:pt x="0" y="6119878"/>
                  </a:lnTo>
                  <a:close/>
                </a:path>
              </a:pathLst>
            </a:custGeom>
          </p:spPr>
        </p:pic>
        <p:pic>
          <p:nvPicPr>
            <p:cNvPr id="26" name="图片 2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6096000" y="1942299"/>
              <a:ext cx="6119878" cy="6119877"/>
            </a:xfrm>
            <a:custGeom>
              <a:avLst/>
              <a:gdLst>
                <a:gd name="connsiteX0" fmla="*/ 0 w 6119878"/>
                <a:gd name="connsiteY0" fmla="*/ 0 h 6119877"/>
                <a:gd name="connsiteX1" fmla="*/ 6119878 w 6119878"/>
                <a:gd name="connsiteY1" fmla="*/ 0 h 6119877"/>
                <a:gd name="connsiteX2" fmla="*/ 6119878 w 6119878"/>
                <a:gd name="connsiteY2" fmla="*/ 6119877 h 6119877"/>
                <a:gd name="connsiteX3" fmla="*/ 4876800 w 6119878"/>
                <a:gd name="connsiteY3" fmla="*/ 6119877 h 6119877"/>
                <a:gd name="connsiteX4" fmla="*/ 4876800 w 6119878"/>
                <a:gd name="connsiteY4" fmla="*/ 4690619 h 6119877"/>
                <a:gd name="connsiteX5" fmla="*/ 3934265 w 6119878"/>
                <a:gd name="connsiteY5" fmla="*/ 4690619 h 6119877"/>
                <a:gd name="connsiteX6" fmla="*/ 3934265 w 6119878"/>
                <a:gd name="connsiteY6" fmla="*/ 1912250 h 6119877"/>
                <a:gd name="connsiteX7" fmla="*/ 2137885 w 6119878"/>
                <a:gd name="connsiteY7" fmla="*/ 1912250 h 6119877"/>
                <a:gd name="connsiteX8" fmla="*/ 2137885 w 6119878"/>
                <a:gd name="connsiteY8" fmla="*/ 646157 h 6119877"/>
                <a:gd name="connsiteX9" fmla="*/ 0 w 6119878"/>
                <a:gd name="connsiteY9" fmla="*/ 646157 h 611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9878" h="6119877">
                  <a:moveTo>
                    <a:pt x="0" y="0"/>
                  </a:moveTo>
                  <a:lnTo>
                    <a:pt x="6119878" y="0"/>
                  </a:lnTo>
                  <a:lnTo>
                    <a:pt x="6119878" y="6119877"/>
                  </a:lnTo>
                  <a:lnTo>
                    <a:pt x="4876800" y="6119877"/>
                  </a:lnTo>
                  <a:lnTo>
                    <a:pt x="4876800" y="4690619"/>
                  </a:lnTo>
                  <a:lnTo>
                    <a:pt x="3934265" y="4690619"/>
                  </a:lnTo>
                  <a:lnTo>
                    <a:pt x="3934265" y="1912250"/>
                  </a:lnTo>
                  <a:lnTo>
                    <a:pt x="2137885" y="1912250"/>
                  </a:lnTo>
                  <a:lnTo>
                    <a:pt x="2137885" y="646157"/>
                  </a:lnTo>
                  <a:lnTo>
                    <a:pt x="0" y="646157"/>
                  </a:lnTo>
                  <a:close/>
                </a:path>
              </a:pathLst>
            </a:custGeom>
          </p:spPr>
        </p:pic>
        <p:pic>
          <p:nvPicPr>
            <p:cNvPr id="48" name="图片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96722" y="3657600"/>
              <a:ext cx="2266158" cy="2266158"/>
            </a:xfrm>
            <a:prstGeom prst="rect">
              <a:avLst/>
            </a:prstGeom>
          </p:spPr>
        </p:pic>
        <p:pic>
          <p:nvPicPr>
            <p:cNvPr id="54" name="图片 53"/>
            <p:cNvPicPr>
              <a:picLocks noChangeAspect="1"/>
            </p:cNvPicPr>
            <p:nvPr/>
          </p:nvPicPr>
          <p:blipFill rotWithShape="1">
            <a:blip r:embed="rId10" cstate="hqprint">
              <a:extLst>
                <a:ext uri="{28A0092B-C50C-407E-A947-70E740481C1C}">
                  <a14:useLocalDpi xmlns:a14="http://schemas.microsoft.com/office/drawing/2010/main" val="0"/>
                </a:ext>
              </a:extLst>
            </a:blip>
            <a:srcRect l="56133" t="57906"/>
            <a:stretch>
              <a:fillRect/>
            </a:stretch>
          </p:blipFill>
          <p:spPr>
            <a:xfrm>
              <a:off x="5633552" y="4843372"/>
              <a:ext cx="2099469" cy="2014628"/>
            </a:xfrm>
            <a:custGeom>
              <a:avLst/>
              <a:gdLst>
                <a:gd name="connsiteX0" fmla="*/ 969037 w 2724920"/>
                <a:gd name="connsiteY0" fmla="*/ 0 h 2614804"/>
                <a:gd name="connsiteX1" fmla="*/ 2724920 w 2724920"/>
                <a:gd name="connsiteY1" fmla="*/ 0 h 2614804"/>
                <a:gd name="connsiteX2" fmla="*/ 2724920 w 2724920"/>
                <a:gd name="connsiteY2" fmla="*/ 2614804 h 2614804"/>
                <a:gd name="connsiteX3" fmla="*/ 0 w 2724920"/>
                <a:gd name="connsiteY3" fmla="*/ 2614804 h 2614804"/>
                <a:gd name="connsiteX4" fmla="*/ 0 w 2724920"/>
                <a:gd name="connsiteY4" fmla="*/ 651704 h 2614804"/>
                <a:gd name="connsiteX5" fmla="*/ 75031 w 2724920"/>
                <a:gd name="connsiteY5" fmla="*/ 668637 h 2614804"/>
                <a:gd name="connsiteX6" fmla="*/ 228600 w 2724920"/>
                <a:gd name="connsiteY6" fmla="*/ 679892 h 2614804"/>
                <a:gd name="connsiteX7" fmla="*/ 990600 w 2724920"/>
                <a:gd name="connsiteY7" fmla="*/ 125894 h 2614804"/>
                <a:gd name="connsiteX8" fmla="*/ 975119 w 2724920"/>
                <a:gd name="connsiteY8" fmla="*/ 14244 h 261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24920" h="2614804">
                  <a:moveTo>
                    <a:pt x="969037" y="0"/>
                  </a:moveTo>
                  <a:lnTo>
                    <a:pt x="2724920" y="0"/>
                  </a:lnTo>
                  <a:lnTo>
                    <a:pt x="2724920" y="2614804"/>
                  </a:lnTo>
                  <a:lnTo>
                    <a:pt x="0" y="2614804"/>
                  </a:lnTo>
                  <a:lnTo>
                    <a:pt x="0" y="651704"/>
                  </a:lnTo>
                  <a:lnTo>
                    <a:pt x="75031" y="668637"/>
                  </a:lnTo>
                  <a:cubicBezTo>
                    <a:pt x="124635" y="676017"/>
                    <a:pt x="175995" y="679892"/>
                    <a:pt x="228600" y="679892"/>
                  </a:cubicBezTo>
                  <a:cubicBezTo>
                    <a:pt x="649441" y="679892"/>
                    <a:pt x="990600" y="431859"/>
                    <a:pt x="990600" y="125894"/>
                  </a:cubicBezTo>
                  <a:cubicBezTo>
                    <a:pt x="990600" y="87649"/>
                    <a:pt x="985270" y="50308"/>
                    <a:pt x="975119" y="14244"/>
                  </a:cubicBezTo>
                  <a:close/>
                </a:path>
              </a:pathLst>
            </a:cu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0" y="0"/>
            <a:ext cx="5326965" cy="3995225"/>
          </a:xfrm>
          <a:custGeom>
            <a:avLst/>
            <a:gdLst>
              <a:gd name="connsiteX0" fmla="*/ 0 w 5496853"/>
              <a:gd name="connsiteY0" fmla="*/ 0 h 4122641"/>
              <a:gd name="connsiteX1" fmla="*/ 5496853 w 5496853"/>
              <a:gd name="connsiteY1" fmla="*/ 0 h 4122641"/>
              <a:gd name="connsiteX2" fmla="*/ 5496853 w 5496853"/>
              <a:gd name="connsiteY2" fmla="*/ 3756074 h 4122641"/>
              <a:gd name="connsiteX3" fmla="*/ 3314330 w 5496853"/>
              <a:gd name="connsiteY3" fmla="*/ 3756074 h 4122641"/>
              <a:gd name="connsiteX4" fmla="*/ 3314330 w 5496853"/>
              <a:gd name="connsiteY4" fmla="*/ 4122641 h 4122641"/>
              <a:gd name="connsiteX5" fmla="*/ 0 w 5496853"/>
              <a:gd name="connsiteY5" fmla="*/ 4122641 h 412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6853" h="4122641">
                <a:moveTo>
                  <a:pt x="0" y="0"/>
                </a:moveTo>
                <a:lnTo>
                  <a:pt x="5496853" y="0"/>
                </a:lnTo>
                <a:lnTo>
                  <a:pt x="5496853" y="3756074"/>
                </a:lnTo>
                <a:lnTo>
                  <a:pt x="3314330" y="3756074"/>
                </a:lnTo>
                <a:lnTo>
                  <a:pt x="3314330" y="4122641"/>
                </a:lnTo>
                <a:lnTo>
                  <a:pt x="0" y="4122641"/>
                </a:lnTo>
                <a:close/>
              </a:path>
            </a:pathLst>
          </a:cu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330" y="0"/>
            <a:ext cx="8877670" cy="6858000"/>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096000" y="1942299"/>
            <a:ext cx="6119878" cy="6119877"/>
          </a:xfrm>
          <a:custGeom>
            <a:avLst/>
            <a:gdLst>
              <a:gd name="connsiteX0" fmla="*/ 0 w 6119878"/>
              <a:gd name="connsiteY0" fmla="*/ 0 h 6119877"/>
              <a:gd name="connsiteX1" fmla="*/ 6119878 w 6119878"/>
              <a:gd name="connsiteY1" fmla="*/ 0 h 6119877"/>
              <a:gd name="connsiteX2" fmla="*/ 6119878 w 6119878"/>
              <a:gd name="connsiteY2" fmla="*/ 6119877 h 6119877"/>
              <a:gd name="connsiteX3" fmla="*/ 4876800 w 6119878"/>
              <a:gd name="connsiteY3" fmla="*/ 6119877 h 6119877"/>
              <a:gd name="connsiteX4" fmla="*/ 4876800 w 6119878"/>
              <a:gd name="connsiteY4" fmla="*/ 4690619 h 6119877"/>
              <a:gd name="connsiteX5" fmla="*/ 3934265 w 6119878"/>
              <a:gd name="connsiteY5" fmla="*/ 4690619 h 6119877"/>
              <a:gd name="connsiteX6" fmla="*/ 3934265 w 6119878"/>
              <a:gd name="connsiteY6" fmla="*/ 1912250 h 6119877"/>
              <a:gd name="connsiteX7" fmla="*/ 2137885 w 6119878"/>
              <a:gd name="connsiteY7" fmla="*/ 1912250 h 6119877"/>
              <a:gd name="connsiteX8" fmla="*/ 2137885 w 6119878"/>
              <a:gd name="connsiteY8" fmla="*/ 646157 h 6119877"/>
              <a:gd name="connsiteX9" fmla="*/ 0 w 6119878"/>
              <a:gd name="connsiteY9" fmla="*/ 646157 h 611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9878" h="6119877">
                <a:moveTo>
                  <a:pt x="0" y="0"/>
                </a:moveTo>
                <a:lnTo>
                  <a:pt x="6119878" y="0"/>
                </a:lnTo>
                <a:lnTo>
                  <a:pt x="6119878" y="6119877"/>
                </a:lnTo>
                <a:lnTo>
                  <a:pt x="4876800" y="6119877"/>
                </a:lnTo>
                <a:lnTo>
                  <a:pt x="4876800" y="4690619"/>
                </a:lnTo>
                <a:lnTo>
                  <a:pt x="3934265" y="4690619"/>
                </a:lnTo>
                <a:lnTo>
                  <a:pt x="3934265" y="1912250"/>
                </a:lnTo>
                <a:lnTo>
                  <a:pt x="2137885" y="1912250"/>
                </a:lnTo>
                <a:lnTo>
                  <a:pt x="2137885" y="646157"/>
                </a:lnTo>
                <a:lnTo>
                  <a:pt x="0" y="646157"/>
                </a:lnTo>
                <a:close/>
              </a:path>
            </a:pathLst>
          </a:custGeom>
        </p:spPr>
      </p:pic>
      <p:sp>
        <p:nvSpPr>
          <p:cNvPr id="27" name="TextBox 29"/>
          <p:cNvSpPr txBox="1"/>
          <p:nvPr/>
        </p:nvSpPr>
        <p:spPr>
          <a:xfrm>
            <a:off x="4275406" y="1718077"/>
            <a:ext cx="4885944" cy="307648"/>
          </a:xfrm>
          <a:prstGeom prst="rect">
            <a:avLst/>
          </a:prstGeom>
          <a:noFill/>
        </p:spPr>
        <p:txBody>
          <a:bodyPr wrap="square" rtlCol="0">
            <a:spAutoFit/>
          </a:bodyPr>
          <a:lstStyle/>
          <a:p>
            <a:pPr algn="just">
              <a:defRPr/>
            </a:pPr>
            <a:r>
              <a:rPr lang="zh-CN" altLang="en-US" sz="1400" dirty="0">
                <a:solidFill>
                  <a:schemeClr val="accent1"/>
                </a:solidFill>
                <a:latin typeface="微软雅黑" panose="020B0503020204020204" pitchFamily="34" charset="-122"/>
                <a:ea typeface="微软雅黑" panose="020B0503020204020204" pitchFamily="34" charset="-122"/>
              </a:rPr>
              <a:t>单击此处添加文字阐述，添加简短问题说明文字。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28" name="Rectangle 11"/>
          <p:cNvSpPr>
            <a:spLocks noChangeArrowheads="1"/>
          </p:cNvSpPr>
          <p:nvPr/>
        </p:nvSpPr>
        <p:spPr bwMode="gray">
          <a:xfrm>
            <a:off x="4275406" y="1204031"/>
            <a:ext cx="2821643" cy="553999"/>
          </a:xfrm>
          <a:prstGeom prst="rect">
            <a:avLst/>
          </a:prstGeom>
          <a:noFill/>
          <a:ln>
            <a:noFill/>
          </a:ln>
        </p:spPr>
        <p:txBody>
          <a:bodyPr wrap="square">
            <a:spAutoFit/>
          </a:bodyPr>
          <a:lstStyle/>
          <a:p>
            <a:r>
              <a:rPr lang="zh-CN" altLang="en-US" sz="3000" b="1" dirty="0">
                <a:solidFill>
                  <a:schemeClr val="accent1"/>
                </a:solidFill>
                <a:latin typeface="微软雅黑" panose="020B0503020204020204" pitchFamily="34" charset="-122"/>
                <a:ea typeface="微软雅黑" panose="020B0503020204020204" pitchFamily="34" charset="-122"/>
              </a:rPr>
              <a:t>元宵节的来历</a:t>
            </a:r>
            <a:endParaRPr lang="zh-CN" altLang="en-US" sz="3000" b="1" dirty="0">
              <a:solidFill>
                <a:schemeClr val="accent1"/>
              </a:solidFill>
              <a:latin typeface="微软雅黑" panose="020B0503020204020204" pitchFamily="34" charset="-122"/>
              <a:ea typeface="微软雅黑" panose="020B0503020204020204" pitchFamily="34" charset="-122"/>
            </a:endParaRPr>
          </a:p>
        </p:txBody>
      </p:sp>
      <p:sp>
        <p:nvSpPr>
          <p:cNvPr id="29" name="TextBox 32"/>
          <p:cNvSpPr txBox="1"/>
          <p:nvPr/>
        </p:nvSpPr>
        <p:spPr>
          <a:xfrm>
            <a:off x="4260896" y="2968117"/>
            <a:ext cx="4885944" cy="307648"/>
          </a:xfrm>
          <a:prstGeom prst="rect">
            <a:avLst/>
          </a:prstGeom>
          <a:noFill/>
        </p:spPr>
        <p:txBody>
          <a:bodyPr wrap="square" rtlCol="0">
            <a:spAutoFit/>
          </a:bodyPr>
          <a:lstStyle/>
          <a:p>
            <a:pPr algn="just">
              <a:defRPr/>
            </a:pPr>
            <a:r>
              <a:rPr lang="zh-CN" altLang="en-US" sz="1400" dirty="0">
                <a:solidFill>
                  <a:schemeClr val="accent2"/>
                </a:solidFill>
                <a:latin typeface="微软雅黑" panose="020B0503020204020204" pitchFamily="34" charset="-122"/>
                <a:ea typeface="微软雅黑" panose="020B0503020204020204" pitchFamily="34" charset="-122"/>
              </a:rPr>
              <a:t>单击此处添加文字阐述，添加简短问题说明文字。</a:t>
            </a:r>
            <a:endParaRPr lang="en-US" altLang="zh-CN" sz="1400" dirty="0">
              <a:solidFill>
                <a:schemeClr val="accent2"/>
              </a:solidFill>
              <a:latin typeface="微软雅黑" panose="020B0503020204020204" pitchFamily="34" charset="-122"/>
              <a:ea typeface="微软雅黑" panose="020B0503020204020204" pitchFamily="34" charset="-122"/>
            </a:endParaRPr>
          </a:p>
        </p:txBody>
      </p:sp>
      <p:sp>
        <p:nvSpPr>
          <p:cNvPr id="30" name="Rectangle 11"/>
          <p:cNvSpPr>
            <a:spLocks noChangeArrowheads="1"/>
          </p:cNvSpPr>
          <p:nvPr/>
        </p:nvSpPr>
        <p:spPr bwMode="gray">
          <a:xfrm>
            <a:off x="4260896" y="2454071"/>
            <a:ext cx="2821643" cy="553999"/>
          </a:xfrm>
          <a:prstGeom prst="rect">
            <a:avLst/>
          </a:prstGeom>
          <a:noFill/>
          <a:ln>
            <a:noFill/>
          </a:ln>
        </p:spPr>
        <p:txBody>
          <a:bodyPr wrap="square">
            <a:spAutoFit/>
          </a:bodyPr>
          <a:lstStyle/>
          <a:p>
            <a:r>
              <a:rPr lang="zh-CN" altLang="en-US" sz="3000" b="1" dirty="0">
                <a:solidFill>
                  <a:schemeClr val="accent2"/>
                </a:solidFill>
                <a:latin typeface="微软雅黑" panose="020B0503020204020204" pitchFamily="34" charset="-122"/>
                <a:ea typeface="微软雅黑" panose="020B0503020204020204" pitchFamily="34" charset="-122"/>
              </a:rPr>
              <a:t>元宵节的传统</a:t>
            </a:r>
            <a:endParaRPr lang="zh-CN" altLang="en-US" sz="3000" b="1" dirty="0">
              <a:solidFill>
                <a:schemeClr val="accent2"/>
              </a:solidFill>
              <a:latin typeface="微软雅黑" panose="020B0503020204020204" pitchFamily="34" charset="-122"/>
              <a:ea typeface="微软雅黑" panose="020B0503020204020204" pitchFamily="34" charset="-122"/>
            </a:endParaRPr>
          </a:p>
        </p:txBody>
      </p:sp>
      <p:sp>
        <p:nvSpPr>
          <p:cNvPr id="32" name="TextBox 35"/>
          <p:cNvSpPr txBox="1"/>
          <p:nvPr/>
        </p:nvSpPr>
        <p:spPr>
          <a:xfrm>
            <a:off x="4254911" y="4192915"/>
            <a:ext cx="4885944" cy="307649"/>
          </a:xfrm>
          <a:prstGeom prst="rect">
            <a:avLst/>
          </a:prstGeom>
          <a:noFill/>
        </p:spPr>
        <p:txBody>
          <a:bodyPr wrap="square" rtlCol="0">
            <a:spAutoFit/>
          </a:bodyPr>
          <a:lstStyle/>
          <a:p>
            <a:pPr algn="just">
              <a:defRPr/>
            </a:pPr>
            <a:r>
              <a:rPr lang="zh-CN" altLang="en-US" sz="1400" dirty="0">
                <a:solidFill>
                  <a:schemeClr val="accent1"/>
                </a:solidFill>
                <a:latin typeface="微软雅黑" panose="020B0503020204020204" pitchFamily="34" charset="-122"/>
                <a:ea typeface="微软雅黑" panose="020B0503020204020204" pitchFamily="34" charset="-122"/>
              </a:rPr>
              <a:t>单击此处添加文字阐述，添加简短问题说明文字。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33" name="Rectangle 11"/>
          <p:cNvSpPr>
            <a:spLocks noChangeArrowheads="1"/>
          </p:cNvSpPr>
          <p:nvPr/>
        </p:nvSpPr>
        <p:spPr bwMode="gray">
          <a:xfrm>
            <a:off x="4254911" y="3662828"/>
            <a:ext cx="2821643" cy="553999"/>
          </a:xfrm>
          <a:prstGeom prst="rect">
            <a:avLst/>
          </a:prstGeom>
          <a:noFill/>
          <a:ln>
            <a:noFill/>
          </a:ln>
        </p:spPr>
        <p:txBody>
          <a:bodyPr wrap="square">
            <a:spAutoFit/>
          </a:bodyPr>
          <a:lstStyle/>
          <a:p>
            <a:r>
              <a:rPr lang="zh-CN" altLang="en-US" sz="3000" b="1" dirty="0">
                <a:solidFill>
                  <a:schemeClr val="accent1"/>
                </a:solidFill>
                <a:latin typeface="微软雅黑" panose="020B0503020204020204" pitchFamily="34" charset="-122"/>
                <a:ea typeface="微软雅黑" panose="020B0503020204020204" pitchFamily="34" charset="-122"/>
              </a:rPr>
              <a:t>元宵节的习俗</a:t>
            </a:r>
            <a:endParaRPr lang="zh-CN" altLang="en-US" sz="3000" b="1" dirty="0">
              <a:solidFill>
                <a:schemeClr val="accent1"/>
              </a:solidFill>
              <a:latin typeface="微软雅黑" panose="020B0503020204020204" pitchFamily="34" charset="-122"/>
              <a:ea typeface="微软雅黑" panose="020B0503020204020204" pitchFamily="34" charset="-122"/>
            </a:endParaRPr>
          </a:p>
        </p:txBody>
      </p:sp>
      <p:sp>
        <p:nvSpPr>
          <p:cNvPr id="34" name="TextBox 38"/>
          <p:cNvSpPr txBox="1"/>
          <p:nvPr/>
        </p:nvSpPr>
        <p:spPr>
          <a:xfrm>
            <a:off x="4254911" y="5428445"/>
            <a:ext cx="4885944" cy="307649"/>
          </a:xfrm>
          <a:prstGeom prst="rect">
            <a:avLst/>
          </a:prstGeom>
          <a:noFill/>
        </p:spPr>
        <p:txBody>
          <a:bodyPr wrap="square" rtlCol="0">
            <a:spAutoFit/>
          </a:bodyPr>
          <a:lstStyle/>
          <a:p>
            <a:pPr algn="just">
              <a:defRPr/>
            </a:pPr>
            <a:r>
              <a:rPr lang="zh-CN" altLang="en-US" sz="1400" dirty="0">
                <a:solidFill>
                  <a:schemeClr val="accent2"/>
                </a:solidFill>
                <a:latin typeface="微软雅黑" panose="020B0503020204020204" pitchFamily="34" charset="-122"/>
                <a:ea typeface="微软雅黑" panose="020B0503020204020204" pitchFamily="34" charset="-122"/>
              </a:rPr>
              <a:t>单击此处添加文字阐述，添加简短问题说明文字。</a:t>
            </a:r>
            <a:endParaRPr lang="en-US" altLang="zh-CN" sz="1400" dirty="0">
              <a:solidFill>
                <a:schemeClr val="accent2"/>
              </a:solidFill>
              <a:latin typeface="微软雅黑" panose="020B0503020204020204" pitchFamily="34" charset="-122"/>
              <a:ea typeface="微软雅黑" panose="020B0503020204020204" pitchFamily="34" charset="-122"/>
            </a:endParaRPr>
          </a:p>
        </p:txBody>
      </p:sp>
      <p:sp>
        <p:nvSpPr>
          <p:cNvPr id="35" name="Rectangle 11"/>
          <p:cNvSpPr>
            <a:spLocks noChangeArrowheads="1"/>
          </p:cNvSpPr>
          <p:nvPr/>
        </p:nvSpPr>
        <p:spPr bwMode="gray">
          <a:xfrm>
            <a:off x="4254911" y="4898358"/>
            <a:ext cx="2821643" cy="553999"/>
          </a:xfrm>
          <a:prstGeom prst="rect">
            <a:avLst/>
          </a:prstGeom>
          <a:noFill/>
          <a:ln>
            <a:noFill/>
          </a:ln>
        </p:spPr>
        <p:txBody>
          <a:bodyPr wrap="square">
            <a:spAutoFit/>
          </a:bodyPr>
          <a:lstStyle/>
          <a:p>
            <a:r>
              <a:rPr lang="zh-CN" altLang="en-US" sz="3000" b="1" dirty="0">
                <a:solidFill>
                  <a:schemeClr val="accent2"/>
                </a:solidFill>
                <a:latin typeface="微软雅黑" panose="020B0503020204020204" pitchFamily="34" charset="-122"/>
                <a:ea typeface="微软雅黑" panose="020B0503020204020204" pitchFamily="34" charset="-122"/>
              </a:rPr>
              <a:t>元宵节的对歌</a:t>
            </a:r>
            <a:endParaRPr lang="zh-CN" altLang="en-US" sz="3000" b="1" dirty="0">
              <a:solidFill>
                <a:schemeClr val="accent2"/>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005055" y="4403011"/>
            <a:ext cx="3090422" cy="1107996"/>
          </a:xfrm>
          <a:prstGeom prst="rect">
            <a:avLst/>
          </a:prstGeom>
          <a:noFill/>
        </p:spPr>
        <p:txBody>
          <a:bodyPr wrap="square" rtlCol="0">
            <a:spAutoFit/>
          </a:bodyPr>
          <a:lstStyle/>
          <a:p>
            <a:r>
              <a:rPr lang="zh-CN" altLang="en-US" sz="6600" b="1" dirty="0">
                <a:solidFill>
                  <a:schemeClr val="accent1"/>
                </a:solidFill>
                <a:latin typeface="叶根友唐楷升级版" panose="02010601030101010101" pitchFamily="2" charset="-122"/>
                <a:ea typeface="叶根友唐楷升级版" panose="02010601030101010101" pitchFamily="2" charset="-122"/>
              </a:rPr>
              <a:t>目</a:t>
            </a:r>
            <a:r>
              <a:rPr lang="en-US" altLang="zh-CN" sz="6600" b="1" dirty="0">
                <a:solidFill>
                  <a:schemeClr val="accent1"/>
                </a:solidFill>
                <a:latin typeface="叶根友唐楷升级版" panose="02010601030101010101" pitchFamily="2" charset="-122"/>
                <a:ea typeface="叶根友唐楷升级版" panose="02010601030101010101" pitchFamily="2" charset="-122"/>
              </a:rPr>
              <a:t>/</a:t>
            </a:r>
            <a:r>
              <a:rPr lang="zh-CN" altLang="en-US" sz="6600" b="1" dirty="0">
                <a:solidFill>
                  <a:schemeClr val="accent1"/>
                </a:solidFill>
                <a:latin typeface="叶根友唐楷升级版" panose="02010601030101010101" pitchFamily="2" charset="-122"/>
                <a:ea typeface="叶根友唐楷升级版" panose="02010601030101010101" pitchFamily="2" charset="-122"/>
              </a:rPr>
              <a:t>录</a:t>
            </a:r>
            <a:endParaRPr lang="zh-CN" altLang="en-US" sz="6600" b="1" dirty="0">
              <a:solidFill>
                <a:schemeClr val="accent1"/>
              </a:solidFill>
              <a:latin typeface="叶根友唐楷升级版" panose="02010601030101010101" pitchFamily="2" charset="-122"/>
              <a:ea typeface="叶根友唐楷升级版"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14330" y="0"/>
            <a:ext cx="8877670" cy="6858000"/>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rcRect r="46288"/>
          <a:stretch>
            <a:fillRect/>
          </a:stretch>
        </p:blipFill>
        <p:spPr>
          <a:xfrm>
            <a:off x="0" y="-193647"/>
            <a:ext cx="3287103" cy="6119878"/>
          </a:xfrm>
          <a:custGeom>
            <a:avLst/>
            <a:gdLst>
              <a:gd name="connsiteX0" fmla="*/ 0 w 3287103"/>
              <a:gd name="connsiteY0" fmla="*/ 0 h 6119878"/>
              <a:gd name="connsiteX1" fmla="*/ 3287103 w 3287103"/>
              <a:gd name="connsiteY1" fmla="*/ 0 h 6119878"/>
              <a:gd name="connsiteX2" fmla="*/ 3219428 w 3287103"/>
              <a:gd name="connsiteY2" fmla="*/ 61872 h 6119878"/>
              <a:gd name="connsiteX3" fmla="*/ 2159726 w 3287103"/>
              <a:gd name="connsiteY3" fmla="*/ 2809125 h 6119878"/>
              <a:gd name="connsiteX4" fmla="*/ 2545534 w 3287103"/>
              <a:gd name="connsiteY4" fmla="*/ 4581259 h 6119878"/>
              <a:gd name="connsiteX5" fmla="*/ 2553487 w 3287103"/>
              <a:gd name="connsiteY5" fmla="*/ 4596835 h 6119878"/>
              <a:gd name="connsiteX6" fmla="*/ 1491175 w 3287103"/>
              <a:gd name="connsiteY6" fmla="*/ 4596835 h 6119878"/>
              <a:gd name="connsiteX7" fmla="*/ 1491175 w 3287103"/>
              <a:gd name="connsiteY7" fmla="*/ 6119878 h 6119878"/>
              <a:gd name="connsiteX8" fmla="*/ 0 w 3287103"/>
              <a:gd name="connsiteY8" fmla="*/ 6119878 h 611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7103" h="6119878">
                <a:moveTo>
                  <a:pt x="0" y="0"/>
                </a:moveTo>
                <a:lnTo>
                  <a:pt x="3287103" y="0"/>
                </a:lnTo>
                <a:lnTo>
                  <a:pt x="3219428" y="61872"/>
                </a:lnTo>
                <a:cubicBezTo>
                  <a:pt x="2572242" y="714872"/>
                  <a:pt x="2159726" y="1703101"/>
                  <a:pt x="2159726" y="2809125"/>
                </a:cubicBezTo>
                <a:cubicBezTo>
                  <a:pt x="2159726" y="3454306"/>
                  <a:pt x="2300096" y="4059404"/>
                  <a:pt x="2545534" y="4581259"/>
                </a:cubicBezTo>
                <a:lnTo>
                  <a:pt x="2553487" y="4596835"/>
                </a:lnTo>
                <a:lnTo>
                  <a:pt x="1491175" y="4596835"/>
                </a:lnTo>
                <a:lnTo>
                  <a:pt x="1491175" y="6119878"/>
                </a:lnTo>
                <a:lnTo>
                  <a:pt x="0" y="6119878"/>
                </a:lnTo>
                <a:close/>
              </a:path>
            </a:pathLst>
          </a:cu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0722" y="763168"/>
            <a:ext cx="3540369" cy="3540369"/>
          </a:xfrm>
          <a:prstGeom prst="rect">
            <a:avLst/>
          </a:prstGeom>
        </p:spPr>
      </p:pic>
      <p:sp>
        <p:nvSpPr>
          <p:cNvPr id="12" name="MH_Entry_1"/>
          <p:cNvSpPr>
            <a:spLocks noChangeArrowheads="1"/>
          </p:cNvSpPr>
          <p:nvPr>
            <p:custDataLst>
              <p:tags r:id="rId4"/>
            </p:custDataLst>
          </p:nvPr>
        </p:nvSpPr>
        <p:spPr bwMode="auto">
          <a:xfrm flipH="1">
            <a:off x="3499075" y="2580787"/>
            <a:ext cx="4280745" cy="886397"/>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800" b="1" dirty="0">
                <a:solidFill>
                  <a:srgbClr val="080605"/>
                </a:solidFill>
                <a:latin typeface="Arial" panose="020B0604020202020204" pitchFamily="34" charset="0"/>
                <a:ea typeface="微软雅黑" panose="020B0503020204020204" pitchFamily="34" charset="-122"/>
                <a:sym typeface="Arial" panose="020B0604020202020204" pitchFamily="34" charset="0"/>
              </a:rPr>
              <a:t>元宵节</a:t>
            </a:r>
            <a:r>
              <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的来历</a:t>
            </a:r>
            <a:endPar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Entry_1"/>
          <p:cNvSpPr>
            <a:spLocks noChangeArrowheads="1"/>
          </p:cNvSpPr>
          <p:nvPr>
            <p:custDataLst>
              <p:tags r:id="rId5"/>
            </p:custDataLst>
          </p:nvPr>
        </p:nvSpPr>
        <p:spPr bwMode="auto">
          <a:xfrm flipH="1">
            <a:off x="3499075" y="3585534"/>
            <a:ext cx="4280745" cy="469039"/>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8173" y="2618970"/>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13"/>
                                        </p:tgtEl>
                                        <p:attrNameLst>
                                          <p:attrName>style.visibility</p:attrName>
                                        </p:attrNameLst>
                                      </p:cBhvr>
                                      <p:to>
                                        <p:strVal val="visible"/>
                                      </p:to>
                                    </p:set>
                                    <p:anim by="(-#ppt_w*2)" calcmode="lin" valueType="num">
                                      <p:cBhvr rctx="PPT">
                                        <p:cTn id="15" dur="500" autoRev="1" fill="hold">
                                          <p:stCondLst>
                                            <p:cond delay="0"/>
                                          </p:stCondLst>
                                        </p:cTn>
                                        <p:tgtEl>
                                          <p:spTgt spid="13"/>
                                        </p:tgtEl>
                                        <p:attrNameLst>
                                          <p:attrName>ppt_w</p:attrName>
                                        </p:attrNameLst>
                                      </p:cBhvr>
                                    </p:anim>
                                    <p:anim by="(#ppt_w*0.50)" calcmode="lin" valueType="num">
                                      <p:cBhvr>
                                        <p:cTn id="16" dur="500" decel="50000" autoRev="1" fill="hold">
                                          <p:stCondLst>
                                            <p:cond delay="0"/>
                                          </p:stCondLst>
                                        </p:cTn>
                                        <p:tgtEl>
                                          <p:spTgt spid="13"/>
                                        </p:tgtEl>
                                        <p:attrNameLst>
                                          <p:attrName>ppt_x</p:attrName>
                                        </p:attrNameLst>
                                      </p:cBhvr>
                                    </p:anim>
                                    <p:anim from="(-#ppt_h/2)" to="(#ppt_y)" calcmode="lin" valueType="num">
                                      <p:cBhvr>
                                        <p:cTn id="17" dur="1000" fill="hold">
                                          <p:stCondLst>
                                            <p:cond delay="0"/>
                                          </p:stCondLst>
                                        </p:cTn>
                                        <p:tgtEl>
                                          <p:spTgt spid="13"/>
                                        </p:tgtEl>
                                        <p:attrNameLst>
                                          <p:attrName>ppt_y</p:attrName>
                                        </p:attrNameLst>
                                      </p:cBhvr>
                                    </p:anim>
                                    <p:animRot by="21600000">
                                      <p:cBhvr>
                                        <p:cTn id="18" dur="10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4444997" y="2024731"/>
            <a:ext cx="3360000" cy="3360000"/>
          </a:xfrm>
          <a:prstGeom prst="blockArc">
            <a:avLst>
              <a:gd name="adj1" fmla="val 16199997"/>
              <a:gd name="adj2" fmla="val 8579964"/>
              <a:gd name="adj3" fmla="val 45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tx1"/>
              </a:solidFill>
            </a:endParaRPr>
          </a:p>
        </p:txBody>
      </p:sp>
      <p:sp>
        <p:nvSpPr>
          <p:cNvPr id="3" name="空心弧 2"/>
          <p:cNvSpPr/>
          <p:nvPr/>
        </p:nvSpPr>
        <p:spPr>
          <a:xfrm>
            <a:off x="4631661" y="2211399"/>
            <a:ext cx="2986672" cy="2986669"/>
          </a:xfrm>
          <a:prstGeom prst="blockArc">
            <a:avLst>
              <a:gd name="adj1" fmla="val 16199997"/>
              <a:gd name="adj2" fmla="val 10552654"/>
              <a:gd name="adj3" fmla="val 508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tx1"/>
              </a:solidFill>
            </a:endParaRPr>
          </a:p>
        </p:txBody>
      </p:sp>
      <p:sp>
        <p:nvSpPr>
          <p:cNvPr id="4" name="空心弧 3"/>
          <p:cNvSpPr/>
          <p:nvPr/>
        </p:nvSpPr>
        <p:spPr>
          <a:xfrm>
            <a:off x="4818333" y="2398069"/>
            <a:ext cx="2613337" cy="2613335"/>
          </a:xfrm>
          <a:prstGeom prst="blockArc">
            <a:avLst>
              <a:gd name="adj1" fmla="val 16199997"/>
              <a:gd name="adj2" fmla="val 11627833"/>
              <a:gd name="adj3" fmla="val 5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tx1"/>
              </a:solidFill>
            </a:endParaRPr>
          </a:p>
        </p:txBody>
      </p:sp>
      <p:sp>
        <p:nvSpPr>
          <p:cNvPr id="5" name="空心弧 4"/>
          <p:cNvSpPr/>
          <p:nvPr/>
        </p:nvSpPr>
        <p:spPr>
          <a:xfrm>
            <a:off x="5004996" y="2584732"/>
            <a:ext cx="2240005" cy="2240003"/>
          </a:xfrm>
          <a:prstGeom prst="blockArc">
            <a:avLst>
              <a:gd name="adj1" fmla="val 16199997"/>
              <a:gd name="adj2" fmla="val 13295224"/>
              <a:gd name="adj3" fmla="val 58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tx1"/>
              </a:solidFill>
            </a:endParaRPr>
          </a:p>
        </p:txBody>
      </p:sp>
      <p:grpSp>
        <p:nvGrpSpPr>
          <p:cNvPr id="6" name="组合 5"/>
          <p:cNvGrpSpPr/>
          <p:nvPr/>
        </p:nvGrpSpPr>
        <p:grpSpPr>
          <a:xfrm>
            <a:off x="3521882" y="3000516"/>
            <a:ext cx="5149081" cy="1456267"/>
            <a:chOff x="2641409" y="2413000"/>
            <a:chExt cx="3861811" cy="1092200"/>
          </a:xfrm>
        </p:grpSpPr>
        <p:cxnSp>
          <p:nvCxnSpPr>
            <p:cNvPr id="7" name="直接连接符 6"/>
            <p:cNvCxnSpPr/>
            <p:nvPr/>
          </p:nvCxnSpPr>
          <p:spPr>
            <a:xfrm>
              <a:off x="2641409" y="2413000"/>
              <a:ext cx="1335280"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641409" y="3505200"/>
              <a:ext cx="1059057"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676900" y="2413000"/>
              <a:ext cx="826320"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29238" y="3505200"/>
              <a:ext cx="1173982"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5383317" y="3350417"/>
            <a:ext cx="1483360" cy="830997"/>
          </a:xfrm>
          <a:prstGeom prst="rect">
            <a:avLst/>
          </a:prstGeom>
        </p:spPr>
        <p:txBody>
          <a:bodyPr wrap="square" lIns="91440" tIns="45720" rIns="91440" bIns="45720" anchor="ctr">
            <a:spAutoFit/>
            <a:scene3d>
              <a:camera prst="orthographicFront"/>
              <a:lightRig rig="threePt" dir="t"/>
            </a:scene3d>
            <a:sp3d contourW="12700"/>
          </a:bodyPr>
          <a:lstStyle/>
          <a:p>
            <a:pPr algn="ctr"/>
            <a:r>
              <a:rPr lang="zh-CN" altLang="en-US" sz="2400" dirty="0">
                <a:solidFill>
                  <a:schemeClr val="bg1">
                    <a:lumMod val="50000"/>
                  </a:schemeClr>
                </a:solidFill>
                <a:latin typeface="+mj-ea"/>
                <a:ea typeface="+mj-ea"/>
              </a:rPr>
              <a:t>市场分析</a:t>
            </a:r>
            <a:endParaRPr lang="en-US" altLang="zh-CN" sz="2400" dirty="0">
              <a:solidFill>
                <a:schemeClr val="bg1">
                  <a:lumMod val="50000"/>
                </a:schemeClr>
              </a:solidFill>
              <a:latin typeface="+mj-ea"/>
              <a:ea typeface="+mj-ea"/>
            </a:endParaRPr>
          </a:p>
          <a:p>
            <a:pPr algn="ctr"/>
            <a:r>
              <a:rPr lang="zh-CN" altLang="en-US" sz="2400" dirty="0">
                <a:solidFill>
                  <a:schemeClr val="bg1">
                    <a:lumMod val="50000"/>
                  </a:schemeClr>
                </a:solidFill>
                <a:latin typeface="+mj-ea"/>
                <a:ea typeface="+mj-ea"/>
              </a:rPr>
              <a:t>数据</a:t>
            </a:r>
            <a:endParaRPr lang="zh-CN" altLang="en-US" sz="1065" dirty="0">
              <a:solidFill>
                <a:schemeClr val="bg1">
                  <a:lumMod val="50000"/>
                </a:schemeClr>
              </a:solidFill>
              <a:latin typeface="+mj-ea"/>
              <a:ea typeface="+mj-ea"/>
            </a:endParaRPr>
          </a:p>
        </p:txBody>
      </p:sp>
      <p:sp>
        <p:nvSpPr>
          <p:cNvPr id="27" name="文本框 88"/>
          <p:cNvSpPr txBox="1"/>
          <p:nvPr/>
        </p:nvSpPr>
        <p:spPr>
          <a:xfrm>
            <a:off x="8935894" y="2466045"/>
            <a:ext cx="1666249" cy="430879"/>
          </a:xfrm>
          <a:prstGeom prst="rect">
            <a:avLst/>
          </a:prstGeom>
          <a:noFill/>
        </p:spPr>
        <p:txBody>
          <a:bodyPr wrap="square" lIns="91431" tIns="45716" rIns="91431" bIns="45716" rtlCol="0">
            <a:spAutoFit/>
          </a:bodyPr>
          <a:lstStyle/>
          <a:p>
            <a:r>
              <a:rPr lang="zh-CN" altLang="en-US" sz="2200" b="1" dirty="0">
                <a:solidFill>
                  <a:schemeClr val="bg1">
                    <a:lumMod val="50000"/>
                  </a:schemeClr>
                </a:solidFill>
                <a:latin typeface="微软雅黑" panose="020B0503020204020204" pitchFamily="34" charset="-122"/>
                <a:ea typeface="微软雅黑" panose="020B0503020204020204" pitchFamily="34" charset="-122"/>
              </a:rPr>
              <a:t>请输入标题</a:t>
            </a:r>
            <a:endParaRPr lang="zh-CN" altLang="en-US" sz="2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文本框 89"/>
          <p:cNvSpPr txBox="1"/>
          <p:nvPr/>
        </p:nvSpPr>
        <p:spPr>
          <a:xfrm>
            <a:off x="8935895" y="2956436"/>
            <a:ext cx="2248671" cy="1021425"/>
          </a:xfrm>
          <a:prstGeom prst="rect">
            <a:avLst/>
          </a:prstGeom>
          <a:noFill/>
        </p:spPr>
        <p:txBody>
          <a:bodyPr wrap="square" lIns="91431" tIns="45716" rIns="91431" bIns="45716" rtlCol="0">
            <a:spAutoFit/>
          </a:body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请在此添加相关文字内容请在此添加相关文字内容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文本框 88"/>
          <p:cNvSpPr txBox="1"/>
          <p:nvPr/>
        </p:nvSpPr>
        <p:spPr>
          <a:xfrm>
            <a:off x="8976321" y="4030777"/>
            <a:ext cx="1666249" cy="430879"/>
          </a:xfrm>
          <a:prstGeom prst="rect">
            <a:avLst/>
          </a:prstGeom>
          <a:noFill/>
        </p:spPr>
        <p:txBody>
          <a:bodyPr wrap="square" lIns="91431" tIns="45716" rIns="91431" bIns="45716" rtlCol="0">
            <a:spAutoFit/>
          </a:bodyPr>
          <a:lstStyle/>
          <a:p>
            <a:r>
              <a:rPr lang="zh-CN" altLang="en-US" sz="2200" b="1" dirty="0">
                <a:solidFill>
                  <a:schemeClr val="bg1">
                    <a:lumMod val="50000"/>
                  </a:schemeClr>
                </a:solidFill>
                <a:latin typeface="微软雅黑" panose="020B0503020204020204" pitchFamily="34" charset="-122"/>
                <a:ea typeface="微软雅黑" panose="020B0503020204020204" pitchFamily="34" charset="-122"/>
              </a:rPr>
              <a:t>请输入标题</a:t>
            </a:r>
            <a:endParaRPr lang="zh-CN" altLang="en-US" sz="2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文本框 89"/>
          <p:cNvSpPr txBox="1"/>
          <p:nvPr/>
        </p:nvSpPr>
        <p:spPr>
          <a:xfrm>
            <a:off x="8976322" y="4521168"/>
            <a:ext cx="2248671" cy="1021425"/>
          </a:xfrm>
          <a:prstGeom prst="rect">
            <a:avLst/>
          </a:prstGeom>
          <a:noFill/>
        </p:spPr>
        <p:txBody>
          <a:bodyPr wrap="square" lIns="91431" tIns="45716" rIns="91431" bIns="45716" rtlCol="0">
            <a:spAutoFit/>
          </a:body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请在此添加相关文字内容请在此添加相关文字内容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文本框 88"/>
          <p:cNvSpPr txBox="1"/>
          <p:nvPr/>
        </p:nvSpPr>
        <p:spPr>
          <a:xfrm>
            <a:off x="1103446" y="2178013"/>
            <a:ext cx="1666249" cy="430879"/>
          </a:xfrm>
          <a:prstGeom prst="rect">
            <a:avLst/>
          </a:prstGeom>
          <a:noFill/>
        </p:spPr>
        <p:txBody>
          <a:bodyPr wrap="square" lIns="91431" tIns="45716" rIns="91431" bIns="45716" rtlCol="0">
            <a:spAutoFit/>
          </a:bodyPr>
          <a:lstStyle/>
          <a:p>
            <a:r>
              <a:rPr lang="zh-CN" altLang="en-US" sz="2200" b="1" dirty="0">
                <a:solidFill>
                  <a:schemeClr val="bg1">
                    <a:lumMod val="50000"/>
                  </a:schemeClr>
                </a:solidFill>
                <a:latin typeface="微软雅黑" panose="020B0503020204020204" pitchFamily="34" charset="-122"/>
                <a:ea typeface="微软雅黑" panose="020B0503020204020204" pitchFamily="34" charset="-122"/>
              </a:rPr>
              <a:t>请输入标题</a:t>
            </a:r>
            <a:endParaRPr lang="zh-CN" altLang="en-US" sz="2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文本框 89"/>
          <p:cNvSpPr txBox="1"/>
          <p:nvPr/>
        </p:nvSpPr>
        <p:spPr>
          <a:xfrm>
            <a:off x="1103447" y="2668404"/>
            <a:ext cx="2248671" cy="1021425"/>
          </a:xfrm>
          <a:prstGeom prst="rect">
            <a:avLst/>
          </a:prstGeom>
          <a:noFill/>
        </p:spPr>
        <p:txBody>
          <a:bodyPr wrap="square" lIns="91431" tIns="45716" rIns="91431" bIns="45716" rtlCol="0">
            <a:spAutoFit/>
          </a:body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请在此添加相关文字内容请在此添加相关文字内容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文本框 88"/>
          <p:cNvSpPr txBox="1"/>
          <p:nvPr/>
        </p:nvSpPr>
        <p:spPr>
          <a:xfrm>
            <a:off x="1103445" y="3838756"/>
            <a:ext cx="1666249" cy="430879"/>
          </a:xfrm>
          <a:prstGeom prst="rect">
            <a:avLst/>
          </a:prstGeom>
          <a:noFill/>
        </p:spPr>
        <p:txBody>
          <a:bodyPr wrap="square" lIns="91431" tIns="45716" rIns="91431" bIns="45716" rtlCol="0">
            <a:spAutoFit/>
          </a:bodyPr>
          <a:lstStyle/>
          <a:p>
            <a:r>
              <a:rPr lang="zh-CN" altLang="en-US" sz="2200" b="1" dirty="0">
                <a:solidFill>
                  <a:schemeClr val="bg1">
                    <a:lumMod val="50000"/>
                  </a:schemeClr>
                </a:solidFill>
                <a:latin typeface="微软雅黑" panose="020B0503020204020204" pitchFamily="34" charset="-122"/>
                <a:ea typeface="微软雅黑" panose="020B0503020204020204" pitchFamily="34" charset="-122"/>
              </a:rPr>
              <a:t>请输入标题</a:t>
            </a:r>
            <a:endParaRPr lang="zh-CN" altLang="en-US" sz="2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文本框 89"/>
          <p:cNvSpPr txBox="1"/>
          <p:nvPr/>
        </p:nvSpPr>
        <p:spPr>
          <a:xfrm>
            <a:off x="1103446" y="4329147"/>
            <a:ext cx="2248671" cy="1021425"/>
          </a:xfrm>
          <a:prstGeom prst="rect">
            <a:avLst/>
          </a:prstGeom>
          <a:noFill/>
        </p:spPr>
        <p:txBody>
          <a:bodyPr wrap="square" lIns="91431" tIns="45716" rIns="91431" bIns="45716" rtlCol="0">
            <a:spAutoFit/>
          </a:body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请在此添加相关文字内容请在此添加相关文字内容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207005" y="172057"/>
            <a:ext cx="5246399" cy="700038"/>
            <a:chOff x="1573213" y="344224"/>
            <a:chExt cx="5246687" cy="700077"/>
          </a:xfrm>
        </p:grpSpPr>
        <p:sp>
          <p:nvSpPr>
            <p:cNvPr id="25"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26"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28" name="图片 2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par>
                                <p:cTn id="13" presetID="21" presetClass="entr" presetSubtype="1" fill="hold" grpId="0" nodeType="with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2000"/>
                                        <p:tgtEl>
                                          <p:spTgt spid="3"/>
                                        </p:tgtEl>
                                      </p:cBhvr>
                                    </p:animEffect>
                                  </p:childTnLst>
                                </p:cTn>
                              </p:par>
                              <p:par>
                                <p:cTn id="16" presetID="21" presetClass="entr" presetSubtype="1" fill="hold" grpId="0" nodeType="with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par>
                                <p:cTn id="19" presetID="21" presetClass="entr" presetSubtype="1" fill="hold" grpId="0" nodeType="withEffect">
                                  <p:stCondLst>
                                    <p:cond delay="200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2000"/>
                                        <p:tgtEl>
                                          <p:spTgt spid="5"/>
                                        </p:tgtEl>
                                      </p:cBhvr>
                                    </p:animEffect>
                                  </p:childTnLst>
                                </p:cTn>
                              </p:par>
                            </p:childTnLst>
                          </p:cTn>
                        </p:par>
                        <p:par>
                          <p:cTn id="22" fill="hold">
                            <p:stCondLst>
                              <p:cond delay="500"/>
                            </p:stCondLst>
                            <p:childTnLst>
                              <p:par>
                                <p:cTn id="23" presetID="16" presetClass="entr" presetSubtype="37"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outVertical)">
                                      <p:cBhvr>
                                        <p:cTn id="25" dur="500"/>
                                        <p:tgtEl>
                                          <p:spTgt spid="6"/>
                                        </p:tgtEl>
                                      </p:cBhvr>
                                    </p:animEffect>
                                  </p:childTnLst>
                                </p:cTn>
                              </p:par>
                              <p:par>
                                <p:cTn id="26" presetID="2" presetClass="entr" presetSubtype="4"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15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50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ppt_x"/>
                                          </p:val>
                                        </p:tav>
                                        <p:tav tm="100000">
                                          <p:val>
                                            <p:strVal val="#ppt_x"/>
                                          </p:val>
                                        </p:tav>
                                      </p:tavLst>
                                    </p:anim>
                                    <p:anim calcmode="lin" valueType="num">
                                      <p:cBhvr additive="base">
                                        <p:cTn id="37" dur="5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ppt_x"/>
                                          </p:val>
                                        </p:tav>
                                        <p:tav tm="100000">
                                          <p:val>
                                            <p:strVal val="#ppt_x"/>
                                          </p:val>
                                        </p:tav>
                                      </p:tavLst>
                                    </p:anim>
                                    <p:anim calcmode="lin" valueType="num">
                                      <p:cBhvr additive="base">
                                        <p:cTn id="49" dur="500" fill="hold"/>
                                        <p:tgtEl>
                                          <p:spTgt spid="3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50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ppt_x"/>
                                          </p:val>
                                        </p:tav>
                                        <p:tav tm="100000">
                                          <p:val>
                                            <p:strVal val="#ppt_x"/>
                                          </p:val>
                                        </p:tav>
                                      </p:tavLst>
                                    </p:anim>
                                    <p:anim calcmode="lin" valueType="num">
                                      <p:cBhvr additive="base">
                                        <p:cTn id="53" dur="500" fill="hold"/>
                                        <p:tgtEl>
                                          <p:spTgt spid="3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50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ppt_x"/>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1" grpId="0"/>
      <p:bldP spid="27" grpId="0"/>
      <p:bldP spid="30" grpId="0"/>
      <p:bldP spid="33" grpId="0"/>
      <p:bldP spid="34" grpId="0"/>
      <p:bldP spid="35" grpId="0"/>
      <p:bldP spid="36" grpId="0"/>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329642" cy="1016000"/>
          </a:xfrm>
          <a:prstGeom prst="rect">
            <a:avLst/>
          </a:prstGeom>
          <a:noFill/>
        </p:spPr>
        <p:txBody>
          <a:bodyPr vert="wordArtVert" rtlCol="0">
            <a:spAutoFit/>
          </a:bodyPr>
          <a:lstStyle/>
          <a:p>
            <a:r>
              <a:rPr lang="en-US" altLang="zh-CN" sz="135"/>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35"/>
          </a:p>
        </p:txBody>
      </p:sp>
      <p:sp>
        <p:nvSpPr>
          <p:cNvPr id="7" name="Freeform 6"/>
          <p:cNvSpPr/>
          <p:nvPr/>
        </p:nvSpPr>
        <p:spPr bwMode="auto">
          <a:xfrm rot="5400000">
            <a:off x="5120841" y="1706659"/>
            <a:ext cx="1094179" cy="89083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8" name="Freeform 6"/>
          <p:cNvSpPr/>
          <p:nvPr/>
        </p:nvSpPr>
        <p:spPr bwMode="auto">
          <a:xfrm rot="16200000" flipH="1">
            <a:off x="6011679" y="2800836"/>
            <a:ext cx="1094179" cy="89083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 name="Freeform 6"/>
          <p:cNvSpPr/>
          <p:nvPr/>
        </p:nvSpPr>
        <p:spPr bwMode="auto">
          <a:xfrm rot="5400000">
            <a:off x="5120841" y="3895015"/>
            <a:ext cx="1094179" cy="89083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2" name="Freeform 6"/>
          <p:cNvSpPr/>
          <p:nvPr/>
        </p:nvSpPr>
        <p:spPr bwMode="auto">
          <a:xfrm rot="16200000" flipH="1">
            <a:off x="6011679" y="4989192"/>
            <a:ext cx="1094179" cy="89083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7" name="Freeform 8"/>
          <p:cNvSpPr>
            <a:spLocks noEditPoints="1"/>
          </p:cNvSpPr>
          <p:nvPr/>
        </p:nvSpPr>
        <p:spPr bwMode="auto">
          <a:xfrm>
            <a:off x="6221436" y="1875338"/>
            <a:ext cx="553480" cy="553479"/>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p>
        </p:txBody>
      </p:sp>
      <p:sp>
        <p:nvSpPr>
          <p:cNvPr id="18" name="Freeform 12"/>
          <p:cNvSpPr>
            <a:spLocks noEditPoints="1"/>
          </p:cNvSpPr>
          <p:nvPr/>
        </p:nvSpPr>
        <p:spPr bwMode="auto">
          <a:xfrm>
            <a:off x="5383065" y="2969889"/>
            <a:ext cx="551991" cy="552732"/>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zh-CN" altLang="en-US"/>
          </a:p>
        </p:txBody>
      </p:sp>
      <p:sp>
        <p:nvSpPr>
          <p:cNvPr id="19" name="Freeform 50"/>
          <p:cNvSpPr>
            <a:spLocks noEditPoints="1"/>
          </p:cNvSpPr>
          <p:nvPr/>
        </p:nvSpPr>
        <p:spPr bwMode="auto">
          <a:xfrm>
            <a:off x="6222110" y="4086954"/>
            <a:ext cx="552807" cy="452231"/>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accent3"/>
          </a:solidFill>
          <a:ln w="0">
            <a:noFill/>
            <a:prstDash val="solid"/>
            <a:round/>
          </a:ln>
        </p:spPr>
        <p:txBody>
          <a:bodyPr vert="horz" wrap="square" lIns="91440" tIns="45720" rIns="91440" bIns="45720" numCol="1" anchor="t" anchorCtr="0" compatLnSpc="1"/>
          <a:lstStyle/>
          <a:p>
            <a:endParaRPr lang="zh-CN" altLang="en-US"/>
          </a:p>
        </p:txBody>
      </p:sp>
      <p:sp>
        <p:nvSpPr>
          <p:cNvPr id="20" name="Freeform 51"/>
          <p:cNvSpPr>
            <a:spLocks noEditPoints="1"/>
          </p:cNvSpPr>
          <p:nvPr/>
        </p:nvSpPr>
        <p:spPr bwMode="auto">
          <a:xfrm>
            <a:off x="5381841" y="5157871"/>
            <a:ext cx="552807" cy="553480"/>
          </a:xfrm>
          <a:custGeom>
            <a:avLst/>
            <a:gdLst>
              <a:gd name="T0" fmla="*/ 123 w 819"/>
              <a:gd name="T1" fmla="*/ 693 h 820"/>
              <a:gd name="T2" fmla="*/ 131 w 819"/>
              <a:gd name="T3" fmla="*/ 707 h 820"/>
              <a:gd name="T4" fmla="*/ 123 w 819"/>
              <a:gd name="T5" fmla="*/ 723 h 820"/>
              <a:gd name="T6" fmla="*/ 106 w 819"/>
              <a:gd name="T7" fmla="*/ 726 h 820"/>
              <a:gd name="T8" fmla="*/ 94 w 819"/>
              <a:gd name="T9" fmla="*/ 714 h 820"/>
              <a:gd name="T10" fmla="*/ 96 w 819"/>
              <a:gd name="T11" fmla="*/ 698 h 820"/>
              <a:gd name="T12" fmla="*/ 107 w 819"/>
              <a:gd name="T13" fmla="*/ 690 h 820"/>
              <a:gd name="T14" fmla="*/ 548 w 819"/>
              <a:gd name="T15" fmla="*/ 0 h 820"/>
              <a:gd name="T16" fmla="*/ 657 w 819"/>
              <a:gd name="T17" fmla="*/ 29 h 820"/>
              <a:gd name="T18" fmla="*/ 548 w 819"/>
              <a:gd name="T19" fmla="*/ 139 h 820"/>
              <a:gd name="T20" fmla="*/ 569 w 819"/>
              <a:gd name="T21" fmla="*/ 38 h 820"/>
              <a:gd name="T22" fmla="*/ 534 w 819"/>
              <a:gd name="T23" fmla="*/ 38 h 820"/>
              <a:gd name="T24" fmla="*/ 483 w 819"/>
              <a:gd name="T25" fmla="*/ 55 h 820"/>
              <a:gd name="T26" fmla="*/ 351 w 819"/>
              <a:gd name="T27" fmla="*/ 191 h 820"/>
              <a:gd name="T28" fmla="*/ 336 w 819"/>
              <a:gd name="T29" fmla="*/ 262 h 820"/>
              <a:gd name="T30" fmla="*/ 377 w 819"/>
              <a:gd name="T31" fmla="*/ 346 h 820"/>
              <a:gd name="T32" fmla="*/ 379 w 819"/>
              <a:gd name="T33" fmla="*/ 352 h 820"/>
              <a:gd name="T34" fmla="*/ 378 w 819"/>
              <a:gd name="T35" fmla="*/ 364 h 820"/>
              <a:gd name="T36" fmla="*/ 373 w 819"/>
              <a:gd name="T37" fmla="*/ 372 h 820"/>
              <a:gd name="T38" fmla="*/ 39 w 819"/>
              <a:gd name="T39" fmla="*/ 688 h 820"/>
              <a:gd name="T40" fmla="*/ 51 w 819"/>
              <a:gd name="T41" fmla="*/ 752 h 820"/>
              <a:gd name="T42" fmla="*/ 111 w 819"/>
              <a:gd name="T43" fmla="*/ 782 h 820"/>
              <a:gd name="T44" fmla="*/ 165 w 819"/>
              <a:gd name="T45" fmla="*/ 761 h 820"/>
              <a:gd name="T46" fmla="*/ 451 w 819"/>
              <a:gd name="T47" fmla="*/ 443 h 820"/>
              <a:gd name="T48" fmla="*/ 465 w 819"/>
              <a:gd name="T49" fmla="*/ 438 h 820"/>
              <a:gd name="T50" fmla="*/ 474 w 819"/>
              <a:gd name="T51" fmla="*/ 441 h 820"/>
              <a:gd name="T52" fmla="*/ 526 w 819"/>
              <a:gd name="T53" fmla="*/ 466 h 820"/>
              <a:gd name="T54" fmla="*/ 586 w 819"/>
              <a:gd name="T55" fmla="*/ 482 h 820"/>
              <a:gd name="T56" fmla="*/ 620 w 819"/>
              <a:gd name="T57" fmla="*/ 482 h 820"/>
              <a:gd name="T58" fmla="*/ 752 w 819"/>
              <a:gd name="T59" fmla="*/ 360 h 820"/>
              <a:gd name="T60" fmla="*/ 783 w 819"/>
              <a:gd name="T61" fmla="*/ 288 h 820"/>
              <a:gd name="T62" fmla="*/ 707 w 819"/>
              <a:gd name="T63" fmla="*/ 297 h 820"/>
              <a:gd name="T64" fmla="*/ 665 w 819"/>
              <a:gd name="T65" fmla="*/ 325 h 820"/>
              <a:gd name="T66" fmla="*/ 585 w 819"/>
              <a:gd name="T67" fmla="*/ 332 h 820"/>
              <a:gd name="T68" fmla="*/ 513 w 819"/>
              <a:gd name="T69" fmla="*/ 287 h 820"/>
              <a:gd name="T70" fmla="*/ 484 w 819"/>
              <a:gd name="T71" fmla="*/ 205 h 820"/>
              <a:gd name="T72" fmla="*/ 506 w 819"/>
              <a:gd name="T73" fmla="*/ 133 h 820"/>
              <a:gd name="T74" fmla="*/ 534 w 819"/>
              <a:gd name="T75" fmla="*/ 157 h 820"/>
              <a:gd name="T76" fmla="*/ 525 w 819"/>
              <a:gd name="T77" fmla="*/ 229 h 820"/>
              <a:gd name="T78" fmla="*/ 568 w 819"/>
              <a:gd name="T79" fmla="*/ 286 h 820"/>
              <a:gd name="T80" fmla="*/ 639 w 819"/>
              <a:gd name="T81" fmla="*/ 295 h 820"/>
              <a:gd name="T82" fmla="*/ 680 w 819"/>
              <a:gd name="T83" fmla="*/ 271 h 820"/>
              <a:gd name="T84" fmla="*/ 789 w 819"/>
              <a:gd name="T85" fmla="*/ 163 h 820"/>
              <a:gd name="T86" fmla="*/ 818 w 819"/>
              <a:gd name="T87" fmla="*/ 256 h 820"/>
              <a:gd name="T88" fmla="*/ 807 w 819"/>
              <a:gd name="T89" fmla="*/ 341 h 820"/>
              <a:gd name="T90" fmla="*/ 678 w 819"/>
              <a:gd name="T91" fmla="*/ 489 h 820"/>
              <a:gd name="T92" fmla="*/ 622 w 819"/>
              <a:gd name="T93" fmla="*/ 520 h 820"/>
              <a:gd name="T94" fmla="*/ 576 w 819"/>
              <a:gd name="T95" fmla="*/ 519 h 820"/>
              <a:gd name="T96" fmla="*/ 499 w 819"/>
              <a:gd name="T97" fmla="*/ 495 h 820"/>
              <a:gd name="T98" fmla="*/ 167 w 819"/>
              <a:gd name="T99" fmla="*/ 804 h 820"/>
              <a:gd name="T100" fmla="*/ 82 w 819"/>
              <a:gd name="T101" fmla="*/ 816 h 820"/>
              <a:gd name="T102" fmla="*/ 16 w 819"/>
              <a:gd name="T103" fmla="*/ 764 h 820"/>
              <a:gd name="T104" fmla="*/ 4 w 819"/>
              <a:gd name="T105" fmla="*/ 678 h 820"/>
              <a:gd name="T106" fmla="*/ 338 w 819"/>
              <a:gd name="T107" fmla="*/ 354 h 820"/>
              <a:gd name="T108" fmla="*/ 300 w 819"/>
              <a:gd name="T109" fmla="*/ 266 h 820"/>
              <a:gd name="T110" fmla="*/ 318 w 819"/>
              <a:gd name="T111" fmla="*/ 174 h 820"/>
              <a:gd name="T112" fmla="*/ 463 w 819"/>
              <a:gd name="T113" fmla="*/ 24 h 820"/>
              <a:gd name="T114" fmla="*/ 548 w 819"/>
              <a:gd name="T115"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11" y="689"/>
                </a:moveTo>
                <a:lnTo>
                  <a:pt x="118" y="690"/>
                </a:lnTo>
                <a:lnTo>
                  <a:pt x="123" y="693"/>
                </a:lnTo>
                <a:lnTo>
                  <a:pt x="127" y="697"/>
                </a:lnTo>
                <a:lnTo>
                  <a:pt x="130" y="702"/>
                </a:lnTo>
                <a:lnTo>
                  <a:pt x="131" y="707"/>
                </a:lnTo>
                <a:lnTo>
                  <a:pt x="130" y="714"/>
                </a:lnTo>
                <a:lnTo>
                  <a:pt x="127" y="719"/>
                </a:lnTo>
                <a:lnTo>
                  <a:pt x="123" y="723"/>
                </a:lnTo>
                <a:lnTo>
                  <a:pt x="118" y="726"/>
                </a:lnTo>
                <a:lnTo>
                  <a:pt x="111" y="727"/>
                </a:lnTo>
                <a:lnTo>
                  <a:pt x="106" y="726"/>
                </a:lnTo>
                <a:lnTo>
                  <a:pt x="101" y="723"/>
                </a:lnTo>
                <a:lnTo>
                  <a:pt x="97" y="719"/>
                </a:lnTo>
                <a:lnTo>
                  <a:pt x="94" y="714"/>
                </a:lnTo>
                <a:lnTo>
                  <a:pt x="93" y="707"/>
                </a:lnTo>
                <a:lnTo>
                  <a:pt x="94" y="703"/>
                </a:lnTo>
                <a:lnTo>
                  <a:pt x="96" y="698"/>
                </a:lnTo>
                <a:lnTo>
                  <a:pt x="98" y="694"/>
                </a:lnTo>
                <a:lnTo>
                  <a:pt x="102" y="692"/>
                </a:lnTo>
                <a:lnTo>
                  <a:pt x="107" y="690"/>
                </a:lnTo>
                <a:lnTo>
                  <a:pt x="111" y="689"/>
                </a:lnTo>
                <a:close/>
                <a:moveTo>
                  <a:pt x="548" y="0"/>
                </a:moveTo>
                <a:lnTo>
                  <a:pt x="548" y="0"/>
                </a:lnTo>
                <a:lnTo>
                  <a:pt x="584" y="3"/>
                </a:lnTo>
                <a:lnTo>
                  <a:pt x="620" y="13"/>
                </a:lnTo>
                <a:lnTo>
                  <a:pt x="657" y="29"/>
                </a:lnTo>
                <a:lnTo>
                  <a:pt x="641" y="46"/>
                </a:lnTo>
                <a:lnTo>
                  <a:pt x="641" y="46"/>
                </a:lnTo>
                <a:lnTo>
                  <a:pt x="548" y="139"/>
                </a:lnTo>
                <a:lnTo>
                  <a:pt x="522" y="113"/>
                </a:lnTo>
                <a:lnTo>
                  <a:pt x="591" y="44"/>
                </a:lnTo>
                <a:lnTo>
                  <a:pt x="569" y="38"/>
                </a:lnTo>
                <a:lnTo>
                  <a:pt x="548" y="37"/>
                </a:lnTo>
                <a:lnTo>
                  <a:pt x="548" y="37"/>
                </a:lnTo>
                <a:lnTo>
                  <a:pt x="534" y="38"/>
                </a:lnTo>
                <a:lnTo>
                  <a:pt x="517" y="41"/>
                </a:lnTo>
                <a:lnTo>
                  <a:pt x="500" y="46"/>
                </a:lnTo>
                <a:lnTo>
                  <a:pt x="483" y="55"/>
                </a:lnTo>
                <a:lnTo>
                  <a:pt x="467" y="68"/>
                </a:lnTo>
                <a:lnTo>
                  <a:pt x="368" y="170"/>
                </a:lnTo>
                <a:lnTo>
                  <a:pt x="351" y="191"/>
                </a:lnTo>
                <a:lnTo>
                  <a:pt x="339" y="215"/>
                </a:lnTo>
                <a:lnTo>
                  <a:pt x="335" y="237"/>
                </a:lnTo>
                <a:lnTo>
                  <a:pt x="336" y="262"/>
                </a:lnTo>
                <a:lnTo>
                  <a:pt x="343" y="288"/>
                </a:lnTo>
                <a:lnTo>
                  <a:pt x="357" y="316"/>
                </a:lnTo>
                <a:lnTo>
                  <a:pt x="377" y="346"/>
                </a:lnTo>
                <a:lnTo>
                  <a:pt x="377" y="346"/>
                </a:lnTo>
                <a:lnTo>
                  <a:pt x="378" y="349"/>
                </a:lnTo>
                <a:lnTo>
                  <a:pt x="379" y="352"/>
                </a:lnTo>
                <a:lnTo>
                  <a:pt x="381" y="356"/>
                </a:lnTo>
                <a:lnTo>
                  <a:pt x="379" y="360"/>
                </a:lnTo>
                <a:lnTo>
                  <a:pt x="378" y="364"/>
                </a:lnTo>
                <a:lnTo>
                  <a:pt x="376" y="368"/>
                </a:lnTo>
                <a:lnTo>
                  <a:pt x="372" y="371"/>
                </a:lnTo>
                <a:lnTo>
                  <a:pt x="373" y="372"/>
                </a:lnTo>
                <a:lnTo>
                  <a:pt x="59" y="655"/>
                </a:lnTo>
                <a:lnTo>
                  <a:pt x="47" y="671"/>
                </a:lnTo>
                <a:lnTo>
                  <a:pt x="39" y="688"/>
                </a:lnTo>
                <a:lnTo>
                  <a:pt x="37" y="707"/>
                </a:lnTo>
                <a:lnTo>
                  <a:pt x="41" y="731"/>
                </a:lnTo>
                <a:lnTo>
                  <a:pt x="51" y="752"/>
                </a:lnTo>
                <a:lnTo>
                  <a:pt x="68" y="767"/>
                </a:lnTo>
                <a:lnTo>
                  <a:pt x="88" y="778"/>
                </a:lnTo>
                <a:lnTo>
                  <a:pt x="111" y="782"/>
                </a:lnTo>
                <a:lnTo>
                  <a:pt x="131" y="779"/>
                </a:lnTo>
                <a:lnTo>
                  <a:pt x="149" y="773"/>
                </a:lnTo>
                <a:lnTo>
                  <a:pt x="165" y="761"/>
                </a:lnTo>
                <a:lnTo>
                  <a:pt x="449" y="445"/>
                </a:lnTo>
                <a:lnTo>
                  <a:pt x="449" y="445"/>
                </a:lnTo>
                <a:lnTo>
                  <a:pt x="451" y="443"/>
                </a:lnTo>
                <a:lnTo>
                  <a:pt x="455" y="440"/>
                </a:lnTo>
                <a:lnTo>
                  <a:pt x="459" y="439"/>
                </a:lnTo>
                <a:lnTo>
                  <a:pt x="465" y="438"/>
                </a:lnTo>
                <a:lnTo>
                  <a:pt x="467" y="438"/>
                </a:lnTo>
                <a:lnTo>
                  <a:pt x="471" y="439"/>
                </a:lnTo>
                <a:lnTo>
                  <a:pt x="474" y="441"/>
                </a:lnTo>
                <a:lnTo>
                  <a:pt x="474" y="440"/>
                </a:lnTo>
                <a:lnTo>
                  <a:pt x="501" y="456"/>
                </a:lnTo>
                <a:lnTo>
                  <a:pt x="526" y="466"/>
                </a:lnTo>
                <a:lnTo>
                  <a:pt x="550" y="474"/>
                </a:lnTo>
                <a:lnTo>
                  <a:pt x="571" y="479"/>
                </a:lnTo>
                <a:lnTo>
                  <a:pt x="586" y="482"/>
                </a:lnTo>
                <a:lnTo>
                  <a:pt x="597" y="483"/>
                </a:lnTo>
                <a:lnTo>
                  <a:pt x="601" y="485"/>
                </a:lnTo>
                <a:lnTo>
                  <a:pt x="620" y="482"/>
                </a:lnTo>
                <a:lnTo>
                  <a:pt x="637" y="474"/>
                </a:lnTo>
                <a:lnTo>
                  <a:pt x="652" y="462"/>
                </a:lnTo>
                <a:lnTo>
                  <a:pt x="752" y="360"/>
                </a:lnTo>
                <a:lnTo>
                  <a:pt x="768" y="339"/>
                </a:lnTo>
                <a:lnTo>
                  <a:pt x="777" y="314"/>
                </a:lnTo>
                <a:lnTo>
                  <a:pt x="783" y="288"/>
                </a:lnTo>
                <a:lnTo>
                  <a:pt x="781" y="258"/>
                </a:lnTo>
                <a:lnTo>
                  <a:pt x="776" y="228"/>
                </a:lnTo>
                <a:lnTo>
                  <a:pt x="707" y="297"/>
                </a:lnTo>
                <a:lnTo>
                  <a:pt x="707" y="297"/>
                </a:lnTo>
                <a:lnTo>
                  <a:pt x="687" y="313"/>
                </a:lnTo>
                <a:lnTo>
                  <a:pt x="665" y="325"/>
                </a:lnTo>
                <a:lnTo>
                  <a:pt x="640" y="333"/>
                </a:lnTo>
                <a:lnTo>
                  <a:pt x="614" y="335"/>
                </a:lnTo>
                <a:lnTo>
                  <a:pt x="585" y="332"/>
                </a:lnTo>
                <a:lnTo>
                  <a:pt x="557" y="322"/>
                </a:lnTo>
                <a:lnTo>
                  <a:pt x="533" y="307"/>
                </a:lnTo>
                <a:lnTo>
                  <a:pt x="513" y="287"/>
                </a:lnTo>
                <a:lnTo>
                  <a:pt x="497" y="262"/>
                </a:lnTo>
                <a:lnTo>
                  <a:pt x="487" y="235"/>
                </a:lnTo>
                <a:lnTo>
                  <a:pt x="484" y="205"/>
                </a:lnTo>
                <a:lnTo>
                  <a:pt x="487" y="178"/>
                </a:lnTo>
                <a:lnTo>
                  <a:pt x="495" y="155"/>
                </a:lnTo>
                <a:lnTo>
                  <a:pt x="506" y="133"/>
                </a:lnTo>
                <a:lnTo>
                  <a:pt x="522" y="113"/>
                </a:lnTo>
                <a:lnTo>
                  <a:pt x="548" y="139"/>
                </a:lnTo>
                <a:lnTo>
                  <a:pt x="534" y="157"/>
                </a:lnTo>
                <a:lnTo>
                  <a:pt x="525" y="180"/>
                </a:lnTo>
                <a:lnTo>
                  <a:pt x="521" y="205"/>
                </a:lnTo>
                <a:lnTo>
                  <a:pt x="525" y="229"/>
                </a:lnTo>
                <a:lnTo>
                  <a:pt x="534" y="252"/>
                </a:lnTo>
                <a:lnTo>
                  <a:pt x="548" y="271"/>
                </a:lnTo>
                <a:lnTo>
                  <a:pt x="568" y="286"/>
                </a:lnTo>
                <a:lnTo>
                  <a:pt x="589" y="295"/>
                </a:lnTo>
                <a:lnTo>
                  <a:pt x="614" y="297"/>
                </a:lnTo>
                <a:lnTo>
                  <a:pt x="639" y="295"/>
                </a:lnTo>
                <a:lnTo>
                  <a:pt x="661" y="286"/>
                </a:lnTo>
                <a:lnTo>
                  <a:pt x="680" y="271"/>
                </a:lnTo>
                <a:lnTo>
                  <a:pt x="680" y="271"/>
                </a:lnTo>
                <a:lnTo>
                  <a:pt x="773" y="178"/>
                </a:lnTo>
                <a:lnTo>
                  <a:pt x="773" y="178"/>
                </a:lnTo>
                <a:lnTo>
                  <a:pt x="789" y="163"/>
                </a:lnTo>
                <a:lnTo>
                  <a:pt x="803" y="193"/>
                </a:lnTo>
                <a:lnTo>
                  <a:pt x="813" y="224"/>
                </a:lnTo>
                <a:lnTo>
                  <a:pt x="818" y="256"/>
                </a:lnTo>
                <a:lnTo>
                  <a:pt x="819" y="286"/>
                </a:lnTo>
                <a:lnTo>
                  <a:pt x="815" y="314"/>
                </a:lnTo>
                <a:lnTo>
                  <a:pt x="807" y="341"/>
                </a:lnTo>
                <a:lnTo>
                  <a:pt x="796" y="366"/>
                </a:lnTo>
                <a:lnTo>
                  <a:pt x="777" y="386"/>
                </a:lnTo>
                <a:lnTo>
                  <a:pt x="678" y="489"/>
                </a:lnTo>
                <a:lnTo>
                  <a:pt x="661" y="503"/>
                </a:lnTo>
                <a:lnTo>
                  <a:pt x="641" y="513"/>
                </a:lnTo>
                <a:lnTo>
                  <a:pt x="622" y="520"/>
                </a:lnTo>
                <a:lnTo>
                  <a:pt x="601" y="521"/>
                </a:lnTo>
                <a:lnTo>
                  <a:pt x="591" y="521"/>
                </a:lnTo>
                <a:lnTo>
                  <a:pt x="576" y="519"/>
                </a:lnTo>
                <a:lnTo>
                  <a:pt x="555" y="513"/>
                </a:lnTo>
                <a:lnTo>
                  <a:pt x="529" y="507"/>
                </a:lnTo>
                <a:lnTo>
                  <a:pt x="499" y="495"/>
                </a:lnTo>
                <a:lnTo>
                  <a:pt x="468" y="479"/>
                </a:lnTo>
                <a:lnTo>
                  <a:pt x="191" y="787"/>
                </a:lnTo>
                <a:lnTo>
                  <a:pt x="167" y="804"/>
                </a:lnTo>
                <a:lnTo>
                  <a:pt x="141" y="816"/>
                </a:lnTo>
                <a:lnTo>
                  <a:pt x="111" y="820"/>
                </a:lnTo>
                <a:lnTo>
                  <a:pt x="82" y="816"/>
                </a:lnTo>
                <a:lnTo>
                  <a:pt x="55" y="804"/>
                </a:lnTo>
                <a:lnTo>
                  <a:pt x="33" y="787"/>
                </a:lnTo>
                <a:lnTo>
                  <a:pt x="16" y="764"/>
                </a:lnTo>
                <a:lnTo>
                  <a:pt x="4" y="737"/>
                </a:lnTo>
                <a:lnTo>
                  <a:pt x="0" y="707"/>
                </a:lnTo>
                <a:lnTo>
                  <a:pt x="4" y="678"/>
                </a:lnTo>
                <a:lnTo>
                  <a:pt x="16" y="651"/>
                </a:lnTo>
                <a:lnTo>
                  <a:pt x="33" y="629"/>
                </a:lnTo>
                <a:lnTo>
                  <a:pt x="338" y="354"/>
                </a:lnTo>
                <a:lnTo>
                  <a:pt x="321" y="325"/>
                </a:lnTo>
                <a:lnTo>
                  <a:pt x="308" y="296"/>
                </a:lnTo>
                <a:lnTo>
                  <a:pt x="300" y="266"/>
                </a:lnTo>
                <a:lnTo>
                  <a:pt x="298" y="236"/>
                </a:lnTo>
                <a:lnTo>
                  <a:pt x="304" y="206"/>
                </a:lnTo>
                <a:lnTo>
                  <a:pt x="318" y="174"/>
                </a:lnTo>
                <a:lnTo>
                  <a:pt x="342" y="144"/>
                </a:lnTo>
                <a:lnTo>
                  <a:pt x="441" y="42"/>
                </a:lnTo>
                <a:lnTo>
                  <a:pt x="463" y="24"/>
                </a:lnTo>
                <a:lnTo>
                  <a:pt x="489" y="11"/>
                </a:lnTo>
                <a:lnTo>
                  <a:pt x="518" y="3"/>
                </a:lnTo>
                <a:lnTo>
                  <a:pt x="548" y="0"/>
                </a:lnTo>
                <a:close/>
              </a:path>
            </a:pathLst>
          </a:custGeom>
          <a:solidFill>
            <a:schemeClr val="accent4"/>
          </a:solidFill>
          <a:ln w="0">
            <a:noFill/>
            <a:prstDash val="solid"/>
            <a:round/>
          </a:ln>
        </p:spPr>
        <p:txBody>
          <a:bodyPr vert="horz" wrap="square" lIns="91440" tIns="45720" rIns="91440" bIns="45720" numCol="1" anchor="t" anchorCtr="0" compatLnSpc="1"/>
          <a:lstStyle/>
          <a:p>
            <a:endParaRPr lang="zh-CN" altLang="en-US"/>
          </a:p>
        </p:txBody>
      </p:sp>
      <p:sp>
        <p:nvSpPr>
          <p:cNvPr id="21" name="Content Placeholder 2"/>
          <p:cNvSpPr txBox="1">
            <a:spLocks noChangeArrowheads="1"/>
          </p:cNvSpPr>
          <p:nvPr/>
        </p:nvSpPr>
        <p:spPr bwMode="auto">
          <a:xfrm>
            <a:off x="7406524" y="3190094"/>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itle 13"/>
          <p:cNvSpPr txBox="1">
            <a:spLocks noChangeArrowheads="1"/>
          </p:cNvSpPr>
          <p:nvPr/>
        </p:nvSpPr>
        <p:spPr bwMode="auto">
          <a:xfrm>
            <a:off x="7436152" y="2630421"/>
            <a:ext cx="2884627" cy="586317"/>
          </a:xfrm>
          <a:prstGeom prst="rect">
            <a:avLst/>
          </a:prstGeom>
          <a:noFill/>
          <a:ln w="9525">
            <a:noFill/>
            <a:miter lim="800000"/>
          </a:ln>
        </p:spPr>
        <p:txBody>
          <a:bodyPr lIns="91431" tIns="45715" rIns="91431" bIns="45715" anchor="ct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添加标题内容文字</a:t>
            </a:r>
            <a:endParaRPr lang="en-US"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Content Placeholder 2"/>
          <p:cNvSpPr txBox="1">
            <a:spLocks noChangeArrowheads="1"/>
          </p:cNvSpPr>
          <p:nvPr/>
        </p:nvSpPr>
        <p:spPr bwMode="auto">
          <a:xfrm>
            <a:off x="7406524" y="5378450"/>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itle 13"/>
          <p:cNvSpPr txBox="1">
            <a:spLocks noChangeArrowheads="1"/>
          </p:cNvSpPr>
          <p:nvPr/>
        </p:nvSpPr>
        <p:spPr bwMode="auto">
          <a:xfrm>
            <a:off x="7436152" y="4818777"/>
            <a:ext cx="2884627" cy="586317"/>
          </a:xfrm>
          <a:prstGeom prst="rect">
            <a:avLst/>
          </a:prstGeom>
          <a:noFill/>
          <a:ln w="9525">
            <a:noFill/>
            <a:miter lim="800000"/>
          </a:ln>
        </p:spPr>
        <p:txBody>
          <a:bodyPr lIns="91431" tIns="45715" rIns="91431" bIns="45715" anchor="ct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添加标题内容文字</a:t>
            </a:r>
            <a:endParaRPr lang="en-US"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Content Placeholder 2"/>
          <p:cNvSpPr txBox="1">
            <a:spLocks noChangeArrowheads="1"/>
          </p:cNvSpPr>
          <p:nvPr/>
        </p:nvSpPr>
        <p:spPr bwMode="auto">
          <a:xfrm>
            <a:off x="1410826" y="4185111"/>
            <a:ext cx="3394675" cy="1206500"/>
          </a:xfrm>
          <a:prstGeom prst="rect">
            <a:avLst/>
          </a:prstGeom>
          <a:noFill/>
          <a:ln w="9525">
            <a:noFill/>
            <a:miter lim="800000"/>
          </a:ln>
        </p:spPr>
        <p:txBody>
          <a:bodyPr lIns="91431" tIns="45715" rIns="91431" bIns="45715"/>
          <a:lstStyle/>
          <a:p>
            <a:pPr algn="r">
              <a:lnSpc>
                <a:spcPct val="130000"/>
              </a:lnSpc>
              <a:spcBef>
                <a:spcPts val="1335"/>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itle 13"/>
          <p:cNvSpPr txBox="1">
            <a:spLocks noChangeArrowheads="1"/>
          </p:cNvSpPr>
          <p:nvPr/>
        </p:nvSpPr>
        <p:spPr bwMode="auto">
          <a:xfrm>
            <a:off x="2168911" y="3648649"/>
            <a:ext cx="2884627" cy="586317"/>
          </a:xfrm>
          <a:prstGeom prst="rect">
            <a:avLst/>
          </a:prstGeom>
          <a:noFill/>
          <a:ln w="9525">
            <a:noFill/>
            <a:miter lim="800000"/>
          </a:ln>
        </p:spPr>
        <p:txBody>
          <a:bodyPr lIns="91431" tIns="45715" rIns="91431" bIns="45715" anchor="ct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添加标题内容文字</a:t>
            </a:r>
            <a:endParaRPr lang="en-US"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Content Placeholder 2"/>
          <p:cNvSpPr txBox="1">
            <a:spLocks noChangeArrowheads="1"/>
          </p:cNvSpPr>
          <p:nvPr/>
        </p:nvSpPr>
        <p:spPr bwMode="auto">
          <a:xfrm>
            <a:off x="1410826" y="2108913"/>
            <a:ext cx="3394675" cy="1206500"/>
          </a:xfrm>
          <a:prstGeom prst="rect">
            <a:avLst/>
          </a:prstGeom>
          <a:noFill/>
          <a:ln w="9525">
            <a:noFill/>
            <a:miter lim="800000"/>
          </a:ln>
        </p:spPr>
        <p:txBody>
          <a:bodyPr lIns="91431" tIns="45715" rIns="91431" bIns="45715"/>
          <a:lstStyle/>
          <a:p>
            <a:pPr algn="r">
              <a:lnSpc>
                <a:spcPct val="130000"/>
              </a:lnSpc>
              <a:spcBef>
                <a:spcPts val="1335"/>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itle 13"/>
          <p:cNvSpPr txBox="1">
            <a:spLocks noChangeArrowheads="1"/>
          </p:cNvSpPr>
          <p:nvPr/>
        </p:nvSpPr>
        <p:spPr bwMode="auto">
          <a:xfrm>
            <a:off x="2168911" y="1572451"/>
            <a:ext cx="2884627" cy="586317"/>
          </a:xfrm>
          <a:prstGeom prst="rect">
            <a:avLst/>
          </a:prstGeom>
          <a:noFill/>
          <a:ln w="9525">
            <a:noFill/>
            <a:miter lim="800000"/>
          </a:ln>
        </p:spPr>
        <p:txBody>
          <a:bodyPr lIns="91431" tIns="45715" rIns="91431" bIns="45715" anchor="ct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添加标题内容文字</a:t>
            </a:r>
            <a:endParaRPr lang="en-US"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1207005" y="172057"/>
            <a:ext cx="5246399" cy="700038"/>
            <a:chOff x="1573213" y="344224"/>
            <a:chExt cx="5246687" cy="700077"/>
          </a:xfrm>
        </p:grpSpPr>
        <p:sp>
          <p:nvSpPr>
            <p:cNvPr id="34"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35"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36" name="图片 3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0-#ppt_w/2"/>
                                          </p:val>
                                        </p:tav>
                                        <p:tav tm="100000">
                                          <p:val>
                                            <p:strVal val="#ppt_x"/>
                                          </p:val>
                                        </p:tav>
                                      </p:tavLst>
                                    </p:anim>
                                    <p:anim calcmode="lin" valueType="num">
                                      <p:cBhvr additive="base">
                                        <p:cTn id="20" dur="10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3000"/>
                            </p:stCondLst>
                            <p:childTnLst>
                              <p:par>
                                <p:cTn id="38" presetID="16" presetClass="entr" presetSubtype="21"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arn(inVertical)">
                                      <p:cBhvr>
                                        <p:cTn id="40" dur="500"/>
                                        <p:tgtEl>
                                          <p:spTgt spid="22"/>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barn(inVertical)">
                                      <p:cBhvr>
                                        <p:cTn id="48" dur="500"/>
                                        <p:tgtEl>
                                          <p:spTgt spid="24"/>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par>
                          <p:cTn id="53" fill="hold">
                            <p:stCondLst>
                              <p:cond delay="5000"/>
                            </p:stCondLst>
                            <p:childTnLst>
                              <p:par>
                                <p:cTn id="54" presetID="16" presetClass="entr" presetSubtype="21"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barn(inVertical)">
                                      <p:cBhvr>
                                        <p:cTn id="56" dur="500"/>
                                        <p:tgtEl>
                                          <p:spTgt spid="26"/>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par>
                          <p:cTn id="61" fill="hold">
                            <p:stCondLst>
                              <p:cond delay="6000"/>
                            </p:stCondLst>
                            <p:childTnLst>
                              <p:par>
                                <p:cTn id="62" presetID="16" presetClass="entr" presetSubtype="21"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barn(inVertical)">
                                      <p:cBhvr>
                                        <p:cTn id="64" dur="500"/>
                                        <p:tgtEl>
                                          <p:spTgt spid="32"/>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17" grpId="0" animBg="1"/>
      <p:bldP spid="18" grpId="0" animBg="1"/>
      <p:bldP spid="19" grpId="0" animBg="1"/>
      <p:bldP spid="20" grpId="0" animBg="1"/>
      <p:bldP spid="21" grpId="0"/>
      <p:bldP spid="22" grpId="0"/>
      <p:bldP spid="23" grpId="0"/>
      <p:bldP spid="24" grpId="0"/>
      <p:bldP spid="25" grpId="0"/>
      <p:bldP spid="26"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noChangeArrowheads="1"/>
          </p:cNvSpPr>
          <p:nvPr/>
        </p:nvSpPr>
        <p:spPr bwMode="auto">
          <a:xfrm>
            <a:off x="2457943" y="1509185"/>
            <a:ext cx="5845444" cy="4929716"/>
          </a:xfrm>
          <a:custGeom>
            <a:avLst/>
            <a:gdLst/>
            <a:ahLst/>
            <a:cxnLst>
              <a:cxn ang="0">
                <a:pos x="0" y="2742"/>
              </a:cxn>
              <a:cxn ang="0">
                <a:pos x="253" y="2556"/>
              </a:cxn>
              <a:cxn ang="0">
                <a:pos x="515" y="2395"/>
              </a:cxn>
              <a:cxn ang="0">
                <a:pos x="798" y="2223"/>
              </a:cxn>
              <a:cxn ang="0">
                <a:pos x="1152" y="2000"/>
              </a:cxn>
              <a:cxn ang="0">
                <a:pos x="1587" y="1728"/>
              </a:cxn>
              <a:cxn ang="0">
                <a:pos x="1869" y="1525"/>
              </a:cxn>
              <a:cxn ang="0">
                <a:pos x="2061" y="1394"/>
              </a:cxn>
              <a:cxn ang="0">
                <a:pos x="2324" y="1182"/>
              </a:cxn>
              <a:cxn ang="0">
                <a:pos x="2557" y="980"/>
              </a:cxn>
              <a:cxn ang="0">
                <a:pos x="2769" y="768"/>
              </a:cxn>
              <a:cxn ang="0">
                <a:pos x="2941" y="606"/>
              </a:cxn>
              <a:cxn ang="0">
                <a:pos x="3193" y="353"/>
              </a:cxn>
              <a:cxn ang="0">
                <a:pos x="3011" y="252"/>
              </a:cxn>
              <a:cxn ang="0">
                <a:pos x="3648" y="0"/>
              </a:cxn>
              <a:cxn ang="0">
                <a:pos x="3668" y="687"/>
              </a:cxn>
              <a:cxn ang="0">
                <a:pos x="3466" y="525"/>
              </a:cxn>
              <a:cxn ang="0">
                <a:pos x="3213" y="828"/>
              </a:cxn>
              <a:cxn ang="0">
                <a:pos x="2910" y="1202"/>
              </a:cxn>
              <a:cxn ang="0">
                <a:pos x="2698" y="1515"/>
              </a:cxn>
              <a:cxn ang="0">
                <a:pos x="2597" y="1738"/>
              </a:cxn>
              <a:cxn ang="0">
                <a:pos x="2496" y="1970"/>
              </a:cxn>
              <a:cxn ang="0">
                <a:pos x="2435" y="2182"/>
              </a:cxn>
              <a:cxn ang="0">
                <a:pos x="2375" y="2384"/>
              </a:cxn>
              <a:cxn ang="0">
                <a:pos x="2264" y="2779"/>
              </a:cxn>
              <a:cxn ang="0">
                <a:pos x="2183" y="3152"/>
              </a:cxn>
              <a:cxn ang="0">
                <a:pos x="2122" y="3445"/>
              </a:cxn>
              <a:cxn ang="0">
                <a:pos x="2042" y="3785"/>
              </a:cxn>
              <a:cxn ang="0">
                <a:pos x="0" y="3785"/>
              </a:cxn>
              <a:cxn ang="0">
                <a:pos x="0" y="2742"/>
              </a:cxn>
            </a:cxnLst>
            <a:rect l="0" t="0" r="r" b="b"/>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BFBFBF"/>
              </a:gs>
              <a:gs pos="100000">
                <a:srgbClr val="FFFFFF">
                  <a:alpha val="0"/>
                </a:srgbClr>
              </a:gs>
            </a:gsLst>
            <a:lin ang="5400000" scaled="1"/>
          </a:gradFill>
          <a:ln w="9525">
            <a:noFill/>
            <a:round/>
          </a:ln>
        </p:spPr>
        <p:txBody>
          <a:bodyPr wrap="none" lIns="83823" tIns="41911" rIns="83823" bIns="41911" anchor="ctr"/>
          <a:lstStyle/>
          <a:p>
            <a:pPr algn="ctr"/>
            <a:endParaRPr lang="zh-CN" altLang="en-US" sz="1735" b="1" dirty="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988087" y="4637618"/>
            <a:ext cx="2120613" cy="391583"/>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3" tIns="41911" rIns="83823" bIns="41911" anchor="ctr"/>
          <a:lstStyle/>
          <a:p>
            <a:pPr algn="ctr" fontAlgn="auto"/>
            <a:r>
              <a:rPr lang="en-US" altLang="zh-CN" sz="1735" noProof="1">
                <a:latin typeface="微软雅黑" panose="020B0503020204020204" pitchFamily="34" charset="-122"/>
                <a:ea typeface="微软雅黑" panose="020B0503020204020204" pitchFamily="34" charset="-122"/>
              </a:rPr>
              <a:t>2012</a:t>
            </a:r>
            <a:r>
              <a:rPr lang="zh-CN" altLang="en-US" sz="1735" noProof="1">
                <a:latin typeface="微软雅黑" panose="020B0503020204020204" pitchFamily="34" charset="-122"/>
                <a:ea typeface="微软雅黑" panose="020B0503020204020204" pitchFamily="34" charset="-122"/>
              </a:rPr>
              <a:t>年</a:t>
            </a:r>
            <a:r>
              <a:rPr lang="en-US" altLang="zh-CN" sz="1735" noProof="1">
                <a:latin typeface="微软雅黑" panose="020B0503020204020204" pitchFamily="34" charset="-122"/>
                <a:ea typeface="微软雅黑" panose="020B0503020204020204" pitchFamily="34" charset="-122"/>
              </a:rPr>
              <a:t>4</a:t>
            </a:r>
            <a:r>
              <a:rPr lang="zh-CN" altLang="en-US" sz="1735" noProof="1">
                <a:latin typeface="微软雅黑" panose="020B0503020204020204" pitchFamily="34" charset="-122"/>
                <a:ea typeface="微软雅黑" panose="020B0503020204020204" pitchFamily="34" charset="-122"/>
              </a:rPr>
              <a:t>月</a:t>
            </a:r>
            <a:endParaRPr lang="zh-CN" altLang="en-US" sz="1735" noProof="1">
              <a:latin typeface="微软雅黑" panose="020B0503020204020204" pitchFamily="34" charset="-122"/>
              <a:ea typeface="微软雅黑" panose="020B0503020204020204" pitchFamily="34" charset="-122"/>
            </a:endParaRPr>
          </a:p>
        </p:txBody>
      </p:sp>
      <p:sp>
        <p:nvSpPr>
          <p:cNvPr id="5" name="圆角矩形 4"/>
          <p:cNvSpPr/>
          <p:nvPr/>
        </p:nvSpPr>
        <p:spPr>
          <a:xfrm>
            <a:off x="4876965" y="3790951"/>
            <a:ext cx="2122732" cy="391583"/>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3" tIns="41911" rIns="83823" bIns="41911" anchor="ctr"/>
          <a:lstStyle/>
          <a:p>
            <a:pPr algn="ctr" fontAlgn="auto"/>
            <a:r>
              <a:rPr lang="en-US" altLang="zh-CN" sz="1735" noProof="1">
                <a:latin typeface="微软雅黑" panose="020B0503020204020204" pitchFamily="34" charset="-122"/>
                <a:ea typeface="微软雅黑" panose="020B0503020204020204" pitchFamily="34" charset="-122"/>
              </a:rPr>
              <a:t>2015</a:t>
            </a:r>
            <a:r>
              <a:rPr lang="zh-CN" altLang="en-US" sz="1735" noProof="1">
                <a:latin typeface="微软雅黑" panose="020B0503020204020204" pitchFamily="34" charset="-122"/>
                <a:ea typeface="微软雅黑" panose="020B0503020204020204" pitchFamily="34" charset="-122"/>
              </a:rPr>
              <a:t>年</a:t>
            </a:r>
            <a:r>
              <a:rPr lang="en-US" altLang="zh-CN" sz="1735" noProof="1">
                <a:latin typeface="微软雅黑" panose="020B0503020204020204" pitchFamily="34" charset="-122"/>
                <a:ea typeface="微软雅黑" panose="020B0503020204020204" pitchFamily="34" charset="-122"/>
              </a:rPr>
              <a:t>5</a:t>
            </a:r>
            <a:r>
              <a:rPr lang="zh-CN" altLang="en-US" sz="1735" noProof="1">
                <a:latin typeface="微软雅黑" panose="020B0503020204020204" pitchFamily="34" charset="-122"/>
                <a:ea typeface="微软雅黑" panose="020B0503020204020204" pitchFamily="34" charset="-122"/>
              </a:rPr>
              <a:t>月</a:t>
            </a:r>
            <a:endParaRPr lang="zh-CN" altLang="en-US" sz="1735" noProof="1">
              <a:latin typeface="微软雅黑" panose="020B0503020204020204" pitchFamily="34" charset="-122"/>
              <a:ea typeface="微软雅黑" panose="020B0503020204020204" pitchFamily="34" charset="-122"/>
            </a:endParaRPr>
          </a:p>
        </p:txBody>
      </p:sp>
      <p:sp>
        <p:nvSpPr>
          <p:cNvPr id="6" name="圆角矩形 5"/>
          <p:cNvSpPr/>
          <p:nvPr/>
        </p:nvSpPr>
        <p:spPr>
          <a:xfrm>
            <a:off x="5539392" y="2973918"/>
            <a:ext cx="2122731" cy="393700"/>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3" tIns="41911" rIns="83823" bIns="41911" anchor="ctr"/>
          <a:lstStyle/>
          <a:p>
            <a:pPr algn="ctr" fontAlgn="auto"/>
            <a:r>
              <a:rPr lang="en-US" altLang="zh-CN" sz="1735" noProof="1">
                <a:latin typeface="微软雅黑" panose="020B0503020204020204" pitchFamily="34" charset="-122"/>
                <a:ea typeface="微软雅黑" panose="020B0503020204020204" pitchFamily="34" charset="-122"/>
              </a:rPr>
              <a:t>2016</a:t>
            </a:r>
            <a:r>
              <a:rPr lang="zh-CN" altLang="en-US" sz="1735" noProof="1">
                <a:latin typeface="微软雅黑" panose="020B0503020204020204" pitchFamily="34" charset="-122"/>
                <a:ea typeface="微软雅黑" panose="020B0503020204020204" pitchFamily="34" charset="-122"/>
              </a:rPr>
              <a:t>年</a:t>
            </a:r>
            <a:r>
              <a:rPr lang="en-US" altLang="zh-CN" sz="1735" noProof="1">
                <a:latin typeface="微软雅黑" panose="020B0503020204020204" pitchFamily="34" charset="-122"/>
                <a:ea typeface="微软雅黑" panose="020B0503020204020204" pitchFamily="34" charset="-122"/>
              </a:rPr>
              <a:t>6</a:t>
            </a:r>
            <a:r>
              <a:rPr lang="zh-CN" altLang="en-US" sz="1735" noProof="1">
                <a:latin typeface="微软雅黑" panose="020B0503020204020204" pitchFamily="34" charset="-122"/>
                <a:ea typeface="微软雅黑" panose="020B0503020204020204" pitchFamily="34" charset="-122"/>
              </a:rPr>
              <a:t>月</a:t>
            </a:r>
            <a:endParaRPr lang="zh-CN" altLang="en-US" sz="1735" noProof="1">
              <a:latin typeface="微软雅黑" panose="020B0503020204020204" pitchFamily="34" charset="-122"/>
              <a:ea typeface="微软雅黑" panose="020B0503020204020204" pitchFamily="34" charset="-122"/>
            </a:endParaRPr>
          </a:p>
        </p:txBody>
      </p:sp>
      <p:sp>
        <p:nvSpPr>
          <p:cNvPr id="7" name="圆角矩形 6"/>
          <p:cNvSpPr/>
          <p:nvPr/>
        </p:nvSpPr>
        <p:spPr>
          <a:xfrm>
            <a:off x="6284360" y="2203453"/>
            <a:ext cx="2120613" cy="391583"/>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3" tIns="41911" rIns="83823" bIns="41911" anchor="ctr"/>
          <a:lstStyle/>
          <a:p>
            <a:pPr algn="ctr" fontAlgn="auto"/>
            <a:r>
              <a:rPr lang="en-US" altLang="zh-CN" sz="1735" noProof="1">
                <a:latin typeface="微软雅黑" panose="020B0503020204020204" pitchFamily="34" charset="-122"/>
                <a:ea typeface="微软雅黑" panose="020B0503020204020204" pitchFamily="34" charset="-122"/>
              </a:rPr>
              <a:t>2017</a:t>
            </a:r>
            <a:r>
              <a:rPr lang="zh-CN" altLang="en-US" sz="1735" noProof="1">
                <a:latin typeface="微软雅黑" panose="020B0503020204020204" pitchFamily="34" charset="-122"/>
                <a:ea typeface="微软雅黑" panose="020B0503020204020204" pitchFamily="34" charset="-122"/>
              </a:rPr>
              <a:t>年</a:t>
            </a:r>
            <a:r>
              <a:rPr lang="en-US" altLang="zh-CN" sz="1735" noProof="1">
                <a:latin typeface="微软雅黑" panose="020B0503020204020204" pitchFamily="34" charset="-122"/>
                <a:ea typeface="微软雅黑" panose="020B0503020204020204" pitchFamily="34" charset="-122"/>
              </a:rPr>
              <a:t>12</a:t>
            </a:r>
            <a:r>
              <a:rPr lang="zh-CN" altLang="en-US" sz="1735" noProof="1">
                <a:latin typeface="微软雅黑" panose="020B0503020204020204" pitchFamily="34" charset="-122"/>
                <a:ea typeface="微软雅黑" panose="020B0503020204020204" pitchFamily="34" charset="-122"/>
              </a:rPr>
              <a:t>月</a:t>
            </a:r>
            <a:endParaRPr lang="zh-CN" altLang="en-US" sz="1735" noProof="1">
              <a:latin typeface="微软雅黑" panose="020B0503020204020204" pitchFamily="34" charset="-122"/>
              <a:ea typeface="微软雅黑" panose="020B0503020204020204" pitchFamily="34" charset="-122"/>
            </a:endParaRPr>
          </a:p>
        </p:txBody>
      </p:sp>
      <p:sp>
        <p:nvSpPr>
          <p:cNvPr id="9" name="圆角矩形 8"/>
          <p:cNvSpPr/>
          <p:nvPr/>
        </p:nvSpPr>
        <p:spPr>
          <a:xfrm>
            <a:off x="3145766" y="5412319"/>
            <a:ext cx="2120613" cy="393700"/>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3" tIns="41911" rIns="83823" bIns="41911" anchor="ctr"/>
          <a:lstStyle/>
          <a:p>
            <a:pPr algn="ctr" fontAlgn="auto"/>
            <a:r>
              <a:rPr lang="en-US" altLang="zh-CN" sz="1735" noProof="1">
                <a:latin typeface="微软雅黑" panose="020B0503020204020204" pitchFamily="34" charset="-122"/>
                <a:ea typeface="微软雅黑" panose="020B0503020204020204" pitchFamily="34" charset="-122"/>
              </a:rPr>
              <a:t>2011</a:t>
            </a:r>
            <a:r>
              <a:rPr lang="zh-CN" altLang="en-US" sz="1735" noProof="1">
                <a:latin typeface="微软雅黑" panose="020B0503020204020204" pitchFamily="34" charset="-122"/>
                <a:ea typeface="微软雅黑" panose="020B0503020204020204" pitchFamily="34" charset="-122"/>
              </a:rPr>
              <a:t>年</a:t>
            </a:r>
            <a:r>
              <a:rPr lang="en-US" altLang="zh-CN" sz="1735" noProof="1">
                <a:latin typeface="微软雅黑" panose="020B0503020204020204" pitchFamily="34" charset="-122"/>
                <a:ea typeface="微软雅黑" panose="020B0503020204020204" pitchFamily="34" charset="-122"/>
              </a:rPr>
              <a:t>3</a:t>
            </a:r>
            <a:r>
              <a:rPr lang="zh-CN" altLang="en-US" sz="1735" noProof="1">
                <a:latin typeface="微软雅黑" panose="020B0503020204020204" pitchFamily="34" charset="-122"/>
                <a:ea typeface="微软雅黑" panose="020B0503020204020204" pitchFamily="34" charset="-122"/>
              </a:rPr>
              <a:t>月</a:t>
            </a:r>
            <a:endParaRPr lang="zh-CN" altLang="en-US" sz="1735" noProof="1">
              <a:latin typeface="微软雅黑" panose="020B0503020204020204" pitchFamily="34" charset="-122"/>
              <a:ea typeface="微软雅黑" panose="020B0503020204020204" pitchFamily="34" charset="-122"/>
            </a:endParaRPr>
          </a:p>
        </p:txBody>
      </p:sp>
      <p:sp>
        <p:nvSpPr>
          <p:cNvPr id="15" name="Content Placeholder 2"/>
          <p:cNvSpPr txBox="1">
            <a:spLocks noChangeArrowheads="1"/>
          </p:cNvSpPr>
          <p:nvPr/>
        </p:nvSpPr>
        <p:spPr bwMode="auto">
          <a:xfrm>
            <a:off x="1357424" y="2347385"/>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altLang="en-US"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Title 13"/>
          <p:cNvSpPr txBox="1">
            <a:spLocks noChangeArrowheads="1"/>
          </p:cNvSpPr>
          <p:nvPr/>
        </p:nvSpPr>
        <p:spPr bwMode="auto">
          <a:xfrm>
            <a:off x="1387052" y="1787712"/>
            <a:ext cx="2884627" cy="586317"/>
          </a:xfrm>
          <a:prstGeom prst="rect">
            <a:avLst/>
          </a:prstGeom>
          <a:noFill/>
          <a:ln w="9525">
            <a:noFill/>
            <a:miter lim="800000"/>
          </a:ln>
        </p:spPr>
        <p:txBody>
          <a:bodyPr lIns="91431" tIns="45715" rIns="91431" bIns="45715" anchor="ct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添加标题内容文字</a:t>
            </a:r>
            <a:endParaRPr lang="en-US"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Content Placeholder 2"/>
          <p:cNvSpPr txBox="1">
            <a:spLocks noChangeArrowheads="1"/>
          </p:cNvSpPr>
          <p:nvPr/>
        </p:nvSpPr>
        <p:spPr bwMode="auto">
          <a:xfrm>
            <a:off x="5791090" y="5459943"/>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Content Placeholder 2"/>
          <p:cNvSpPr txBox="1">
            <a:spLocks noChangeArrowheads="1"/>
          </p:cNvSpPr>
          <p:nvPr/>
        </p:nvSpPr>
        <p:spPr bwMode="auto">
          <a:xfrm>
            <a:off x="6585048" y="4609585"/>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Content Placeholder 2"/>
          <p:cNvSpPr txBox="1">
            <a:spLocks noChangeArrowheads="1"/>
          </p:cNvSpPr>
          <p:nvPr/>
        </p:nvSpPr>
        <p:spPr bwMode="auto">
          <a:xfrm>
            <a:off x="8036719" y="2911923"/>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Content Placeholder 2"/>
          <p:cNvSpPr txBox="1">
            <a:spLocks noChangeArrowheads="1"/>
          </p:cNvSpPr>
          <p:nvPr/>
        </p:nvSpPr>
        <p:spPr bwMode="auto">
          <a:xfrm>
            <a:off x="7488427" y="3733935"/>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Content Placeholder 2"/>
          <p:cNvSpPr txBox="1">
            <a:spLocks noChangeArrowheads="1"/>
          </p:cNvSpPr>
          <p:nvPr/>
        </p:nvSpPr>
        <p:spPr bwMode="auto">
          <a:xfrm>
            <a:off x="8687711" y="2126157"/>
            <a:ext cx="3394675" cy="1206500"/>
          </a:xfrm>
          <a:prstGeom prst="rect">
            <a:avLst/>
          </a:prstGeom>
          <a:noFill/>
          <a:ln w="9525">
            <a:noFill/>
            <a:miter lim="800000"/>
          </a:ln>
        </p:spPr>
        <p:txBody>
          <a:bodyPr lIns="91431" tIns="45715" rIns="91431" bIns="45715"/>
          <a:lstStyle/>
          <a:p>
            <a:pPr>
              <a:lnSpc>
                <a:spcPct val="130000"/>
              </a:lnSpc>
              <a:spcBef>
                <a:spcPts val="1335"/>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207005" y="172057"/>
            <a:ext cx="5246399" cy="700038"/>
            <a:chOff x="1573213" y="344224"/>
            <a:chExt cx="5246687" cy="700077"/>
          </a:xfrm>
        </p:grpSpPr>
        <p:sp>
          <p:nvSpPr>
            <p:cNvPr id="25"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30"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ppt_x</p:attrName>
                                        </p:attrNameLst>
                                      </p:cBhvr>
                                      <p:tavLst>
                                        <p:tav tm="0">
                                          <p:val>
                                            <p:strVal val="0-#ppt_w/2"/>
                                          </p:val>
                                        </p:tav>
                                        <p:tav tm="100000">
                                          <p:val>
                                            <p:strVal val="#ppt_x"/>
                                          </p:val>
                                        </p:tav>
                                      </p:tavLst>
                                    </p:anim>
                                    <p:anim calcmode="lin" valueType="num">
                                      <p:cBhvr>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0-#ppt_w/2"/>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70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ppt_x</p:attrName>
                                        </p:attrNameLst>
                                      </p:cBhvr>
                                      <p:tavLst>
                                        <p:tav tm="0">
                                          <p:val>
                                            <p:strVal val="0-#ppt_w/2"/>
                                          </p:val>
                                        </p:tav>
                                        <p:tav tm="100000">
                                          <p:val>
                                            <p:strVal val="#ppt_x"/>
                                          </p:val>
                                        </p:tav>
                                      </p:tavLst>
                                    </p:anim>
                                    <p:anim calcmode="lin" valueType="num">
                                      <p:cBhvr>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9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0-#ppt_w/2"/>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120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ppt_x</p:attrName>
                                        </p:attrNameLst>
                                      </p:cBhvr>
                                      <p:tavLst>
                                        <p:tav tm="0">
                                          <p:val>
                                            <p:strVal val="0-#ppt_w/2"/>
                                          </p:val>
                                        </p:tav>
                                        <p:tav tm="100000">
                                          <p:val>
                                            <p:strVal val="#ppt_x"/>
                                          </p:val>
                                        </p:tav>
                                      </p:tavLst>
                                    </p:anim>
                                    <p:anim calcmode="lin" valueType="num">
                                      <p:cBhvr>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5" grpId="0"/>
      <p:bldP spid="16" grpId="0"/>
      <p:bldP spid="19" grpId="0"/>
      <p:bldP spid="2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268201" y="1585771"/>
            <a:ext cx="5747836" cy="3686463"/>
            <a:chOff x="763170" y="1585667"/>
            <a:chExt cx="5748467" cy="3686665"/>
          </a:xfrm>
        </p:grpSpPr>
        <p:graphicFrame>
          <p:nvGraphicFramePr>
            <p:cNvPr id="11" name="Chart 10"/>
            <p:cNvGraphicFramePr/>
            <p:nvPr/>
          </p:nvGraphicFramePr>
          <p:xfrm>
            <a:off x="763170" y="1585667"/>
            <a:ext cx="5748467" cy="3686665"/>
          </p:xfrm>
          <a:graphic>
            <a:graphicData uri="http://schemas.openxmlformats.org/drawingml/2006/chart">
              <c:chart xmlns:c="http://schemas.openxmlformats.org/drawingml/2006/chart" xmlns:r="http://schemas.openxmlformats.org/officeDocument/2006/relationships" r:id="rId1"/>
            </a:graphicData>
          </a:graphic>
        </p:graphicFrame>
        <p:sp>
          <p:nvSpPr>
            <p:cNvPr id="12" name="TextBox 11"/>
            <p:cNvSpPr txBox="1"/>
            <p:nvPr/>
          </p:nvSpPr>
          <p:spPr>
            <a:xfrm>
              <a:off x="2120299" y="2166128"/>
              <a:ext cx="1385467" cy="584679"/>
            </a:xfrm>
            <a:prstGeom prst="rect">
              <a:avLst/>
            </a:prstGeom>
            <a:noFill/>
          </p:spPr>
          <p:txBody>
            <a:bodyPr wrap="none" rtlCol="0">
              <a:spAutoFit/>
            </a:bodyPr>
            <a:lstStyle/>
            <a:p>
              <a:pPr algn="ctr">
                <a:lnSpc>
                  <a:spcPct val="120000"/>
                </a:lnSpc>
              </a:pPr>
              <a:r>
                <a:rPr lang="zh-CN" alt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993136" y="3149801"/>
              <a:ext cx="1385467" cy="584679"/>
            </a:xfrm>
            <a:prstGeom prst="rect">
              <a:avLst/>
            </a:prstGeom>
            <a:noFill/>
          </p:spPr>
          <p:txBody>
            <a:bodyPr wrap="none" rtlCol="0">
              <a:spAutoFit/>
            </a:bodyPr>
            <a:lstStyle/>
            <a:p>
              <a:pPr algn="ctr">
                <a:lnSpc>
                  <a:spcPct val="120000"/>
                </a:lnSpc>
              </a:pPr>
              <a:r>
                <a:rPr lang="zh-CN" alt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1193852" y="3665314"/>
              <a:ext cx="1385467" cy="584679"/>
            </a:xfrm>
            <a:prstGeom prst="rect">
              <a:avLst/>
            </a:prstGeom>
            <a:noFill/>
          </p:spPr>
          <p:txBody>
            <a:bodyPr wrap="none" rtlCol="0">
              <a:spAutoFit/>
            </a:bodyPr>
            <a:lstStyle/>
            <a:p>
              <a:pPr algn="ctr">
                <a:lnSpc>
                  <a:spcPct val="120000"/>
                </a:lnSpc>
              </a:pPr>
              <a:r>
                <a:rPr lang="zh-CN" alt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4"/>
            <p:cNvGrpSpPr/>
            <p:nvPr/>
          </p:nvGrpSpPr>
          <p:grpSpPr>
            <a:xfrm>
              <a:off x="5520531" y="3883595"/>
              <a:ext cx="465138" cy="435769"/>
              <a:chOff x="5368132" y="3540125"/>
              <a:chExt cx="465138" cy="435769"/>
            </a:xfrm>
            <a:solidFill>
              <a:schemeClr val="bg2"/>
            </a:solidFill>
          </p:grpSpPr>
          <p:sp>
            <p:nvSpPr>
              <p:cNvPr id="16"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5520532" y="2636674"/>
              <a:ext cx="465138" cy="391319"/>
              <a:chOff x="5368132" y="2625725"/>
              <a:chExt cx="465138" cy="391319"/>
            </a:xfrm>
            <a:solidFill>
              <a:schemeClr val="bg2"/>
            </a:solidFill>
          </p:grpSpPr>
          <p:sp>
            <p:nvSpPr>
              <p:cNvPr id="1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2" name="TextBox 21"/>
          <p:cNvSpPr txBox="1"/>
          <p:nvPr/>
        </p:nvSpPr>
        <p:spPr>
          <a:xfrm>
            <a:off x="2636889" y="5353738"/>
            <a:ext cx="1855034" cy="391344"/>
          </a:xfrm>
          <a:prstGeom prst="rect">
            <a:avLst/>
          </a:prstGeom>
          <a:noFill/>
        </p:spPr>
        <p:txBody>
          <a:bodyPr wrap="none" lIns="86697" tIns="43348" rIns="86697" bIns="43348" rtlCol="0">
            <a:spAutoFit/>
          </a:bodyPr>
          <a:lstStyle/>
          <a:p>
            <a:pPr>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2636891" y="5701987"/>
            <a:ext cx="3422431" cy="752340"/>
          </a:xfrm>
          <a:prstGeom prst="rect">
            <a:avLst/>
          </a:prstGeom>
        </p:spPr>
        <p:txBody>
          <a:bodyPr wrap="square" lIns="86697" tIns="43348" rIns="86697" bIns="43348">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69268" y="2166201"/>
            <a:ext cx="3959907" cy="2515777"/>
            <a:chOff x="7500839" y="1971109"/>
            <a:chExt cx="3960341" cy="2618680"/>
          </a:xfrm>
        </p:grpSpPr>
        <p:sp>
          <p:nvSpPr>
            <p:cNvPr id="24" name="Rectangle 23"/>
            <p:cNvSpPr/>
            <p:nvPr/>
          </p:nvSpPr>
          <p:spPr>
            <a:xfrm>
              <a:off x="7500839" y="1971109"/>
              <a:ext cx="3960341" cy="2618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684311" y="2202009"/>
              <a:ext cx="1864817" cy="412337"/>
            </a:xfrm>
            <a:prstGeom prst="rect">
              <a:avLst/>
            </a:prstGeom>
            <a:noFill/>
          </p:spPr>
          <p:txBody>
            <a:bodyPr wrap="none" rtlCol="0">
              <a:spAutoFit/>
            </a:bodyPr>
            <a:lstStyle/>
            <a:p>
              <a:pPr>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684866" y="2627613"/>
              <a:ext cx="3670521" cy="788099"/>
            </a:xfrm>
            <a:prstGeom prst="rect">
              <a:avLst/>
            </a:prstGeom>
          </p:spPr>
          <p:txBody>
            <a:bodyPr wrap="square">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7684866" y="3673005"/>
              <a:ext cx="3670521" cy="788099"/>
            </a:xfrm>
            <a:prstGeom prst="rect">
              <a:avLst/>
            </a:prstGeom>
          </p:spPr>
          <p:txBody>
            <a:bodyPr wrap="square">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27"/>
          <p:cNvSpPr txBox="1"/>
          <p:nvPr/>
        </p:nvSpPr>
        <p:spPr>
          <a:xfrm>
            <a:off x="6969269" y="5175689"/>
            <a:ext cx="1855034" cy="391344"/>
          </a:xfrm>
          <a:prstGeom prst="rect">
            <a:avLst/>
          </a:prstGeom>
          <a:noFill/>
        </p:spPr>
        <p:txBody>
          <a:bodyPr wrap="none" lIns="86697" tIns="43348" rIns="86697" bIns="43348" rtlCol="0">
            <a:spAutoFit/>
          </a:bodyPr>
          <a:lstStyle/>
          <a:p>
            <a:pPr>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6964128" y="5523938"/>
            <a:ext cx="3859267" cy="752340"/>
          </a:xfrm>
          <a:prstGeom prst="rect">
            <a:avLst/>
          </a:prstGeom>
        </p:spPr>
        <p:txBody>
          <a:bodyPr wrap="square" lIns="86697" tIns="43348" rIns="86697" bIns="43348">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组合 29"/>
          <p:cNvGrpSpPr/>
          <p:nvPr/>
        </p:nvGrpSpPr>
        <p:grpSpPr>
          <a:xfrm>
            <a:off x="1207005" y="172057"/>
            <a:ext cx="5246399" cy="700038"/>
            <a:chOff x="1573213" y="344224"/>
            <a:chExt cx="5246687" cy="700077"/>
          </a:xfrm>
        </p:grpSpPr>
        <p:sp>
          <p:nvSpPr>
            <p:cNvPr id="31"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32"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arn(inVertical)">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14330" y="0"/>
            <a:ext cx="8877670" cy="6858000"/>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rcRect r="46288"/>
          <a:stretch>
            <a:fillRect/>
          </a:stretch>
        </p:blipFill>
        <p:spPr>
          <a:xfrm>
            <a:off x="0" y="-193647"/>
            <a:ext cx="3287103" cy="6119878"/>
          </a:xfrm>
          <a:custGeom>
            <a:avLst/>
            <a:gdLst>
              <a:gd name="connsiteX0" fmla="*/ 0 w 3287103"/>
              <a:gd name="connsiteY0" fmla="*/ 0 h 6119878"/>
              <a:gd name="connsiteX1" fmla="*/ 3287103 w 3287103"/>
              <a:gd name="connsiteY1" fmla="*/ 0 h 6119878"/>
              <a:gd name="connsiteX2" fmla="*/ 3219428 w 3287103"/>
              <a:gd name="connsiteY2" fmla="*/ 61872 h 6119878"/>
              <a:gd name="connsiteX3" fmla="*/ 2159726 w 3287103"/>
              <a:gd name="connsiteY3" fmla="*/ 2809125 h 6119878"/>
              <a:gd name="connsiteX4" fmla="*/ 2545534 w 3287103"/>
              <a:gd name="connsiteY4" fmla="*/ 4581259 h 6119878"/>
              <a:gd name="connsiteX5" fmla="*/ 2553487 w 3287103"/>
              <a:gd name="connsiteY5" fmla="*/ 4596835 h 6119878"/>
              <a:gd name="connsiteX6" fmla="*/ 1491175 w 3287103"/>
              <a:gd name="connsiteY6" fmla="*/ 4596835 h 6119878"/>
              <a:gd name="connsiteX7" fmla="*/ 1491175 w 3287103"/>
              <a:gd name="connsiteY7" fmla="*/ 6119878 h 6119878"/>
              <a:gd name="connsiteX8" fmla="*/ 0 w 3287103"/>
              <a:gd name="connsiteY8" fmla="*/ 6119878 h 611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7103" h="6119878">
                <a:moveTo>
                  <a:pt x="0" y="0"/>
                </a:moveTo>
                <a:lnTo>
                  <a:pt x="3287103" y="0"/>
                </a:lnTo>
                <a:lnTo>
                  <a:pt x="3219428" y="61872"/>
                </a:lnTo>
                <a:cubicBezTo>
                  <a:pt x="2572242" y="714872"/>
                  <a:pt x="2159726" y="1703101"/>
                  <a:pt x="2159726" y="2809125"/>
                </a:cubicBezTo>
                <a:cubicBezTo>
                  <a:pt x="2159726" y="3454306"/>
                  <a:pt x="2300096" y="4059404"/>
                  <a:pt x="2545534" y="4581259"/>
                </a:cubicBezTo>
                <a:lnTo>
                  <a:pt x="2553487" y="4596835"/>
                </a:lnTo>
                <a:lnTo>
                  <a:pt x="1491175" y="4596835"/>
                </a:lnTo>
                <a:lnTo>
                  <a:pt x="1491175" y="6119878"/>
                </a:lnTo>
                <a:lnTo>
                  <a:pt x="0" y="6119878"/>
                </a:lnTo>
                <a:close/>
              </a:path>
            </a:pathLst>
          </a:cu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0722" y="763168"/>
            <a:ext cx="3540369" cy="3540369"/>
          </a:xfrm>
          <a:prstGeom prst="rect">
            <a:avLst/>
          </a:prstGeom>
        </p:spPr>
      </p:pic>
      <p:sp>
        <p:nvSpPr>
          <p:cNvPr id="12" name="MH_Entry_1"/>
          <p:cNvSpPr>
            <a:spLocks noChangeArrowheads="1"/>
          </p:cNvSpPr>
          <p:nvPr>
            <p:custDataLst>
              <p:tags r:id="rId4"/>
            </p:custDataLst>
          </p:nvPr>
        </p:nvSpPr>
        <p:spPr bwMode="auto">
          <a:xfrm flipH="1">
            <a:off x="3499075" y="2580787"/>
            <a:ext cx="4280745" cy="886397"/>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800" b="1" dirty="0">
                <a:solidFill>
                  <a:srgbClr val="080605"/>
                </a:solidFill>
                <a:latin typeface="Arial" panose="020B0604020202020204" pitchFamily="34" charset="0"/>
                <a:ea typeface="微软雅黑" panose="020B0503020204020204" pitchFamily="34" charset="-122"/>
                <a:sym typeface="Arial" panose="020B0604020202020204" pitchFamily="34" charset="0"/>
              </a:rPr>
              <a:t>元宵节</a:t>
            </a:r>
            <a:r>
              <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的传统</a:t>
            </a:r>
            <a:endPar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Entry_1"/>
          <p:cNvSpPr>
            <a:spLocks noChangeArrowheads="1"/>
          </p:cNvSpPr>
          <p:nvPr>
            <p:custDataLst>
              <p:tags r:id="rId5"/>
            </p:custDataLst>
          </p:nvPr>
        </p:nvSpPr>
        <p:spPr bwMode="auto">
          <a:xfrm flipH="1">
            <a:off x="3499075" y="3585534"/>
            <a:ext cx="4280745" cy="469039"/>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8173" y="2618970"/>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13"/>
                                        </p:tgtEl>
                                        <p:attrNameLst>
                                          <p:attrName>style.visibility</p:attrName>
                                        </p:attrNameLst>
                                      </p:cBhvr>
                                      <p:to>
                                        <p:strVal val="visible"/>
                                      </p:to>
                                    </p:set>
                                    <p:anim by="(-#ppt_w*2)" calcmode="lin" valueType="num">
                                      <p:cBhvr rctx="PPT">
                                        <p:cTn id="15" dur="500" autoRev="1" fill="hold">
                                          <p:stCondLst>
                                            <p:cond delay="0"/>
                                          </p:stCondLst>
                                        </p:cTn>
                                        <p:tgtEl>
                                          <p:spTgt spid="13"/>
                                        </p:tgtEl>
                                        <p:attrNameLst>
                                          <p:attrName>ppt_w</p:attrName>
                                        </p:attrNameLst>
                                      </p:cBhvr>
                                    </p:anim>
                                    <p:anim by="(#ppt_w*0.50)" calcmode="lin" valueType="num">
                                      <p:cBhvr>
                                        <p:cTn id="16" dur="500" decel="50000" autoRev="1" fill="hold">
                                          <p:stCondLst>
                                            <p:cond delay="0"/>
                                          </p:stCondLst>
                                        </p:cTn>
                                        <p:tgtEl>
                                          <p:spTgt spid="13"/>
                                        </p:tgtEl>
                                        <p:attrNameLst>
                                          <p:attrName>ppt_x</p:attrName>
                                        </p:attrNameLst>
                                      </p:cBhvr>
                                    </p:anim>
                                    <p:anim from="(-#ppt_h/2)" to="(#ppt_y)" calcmode="lin" valueType="num">
                                      <p:cBhvr>
                                        <p:cTn id="17" dur="1000" fill="hold">
                                          <p:stCondLst>
                                            <p:cond delay="0"/>
                                          </p:stCondLst>
                                        </p:cTn>
                                        <p:tgtEl>
                                          <p:spTgt spid="13"/>
                                        </p:tgtEl>
                                        <p:attrNameLst>
                                          <p:attrName>ppt_y</p:attrName>
                                        </p:attrNameLst>
                                      </p:cBhvr>
                                    </p:anim>
                                    <p:animRot by="21600000">
                                      <p:cBhvr>
                                        <p:cTn id="18" dur="10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1305156" y="2051844"/>
            <a:ext cx="1521547" cy="1522413"/>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id-ID" sz="2400"/>
          </a:p>
        </p:txBody>
      </p:sp>
      <p:grpSp>
        <p:nvGrpSpPr>
          <p:cNvPr id="2" name="Group 24"/>
          <p:cNvGrpSpPr/>
          <p:nvPr/>
        </p:nvGrpSpPr>
        <p:grpSpPr bwMode="auto">
          <a:xfrm>
            <a:off x="1132127" y="1878014"/>
            <a:ext cx="1867604" cy="1868487"/>
            <a:chOff x="1119258" y="2257147"/>
            <a:chExt cx="1868076" cy="1868076"/>
          </a:xfrm>
        </p:grpSpPr>
        <p:sp>
          <p:nvSpPr>
            <p:cNvPr id="136253" name="Freeform 6"/>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54" name="Freeform 7"/>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55" name="Freeform 8"/>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56" name="Freeform 9"/>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57" name="Freeform 10"/>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58" name="Freeform 11"/>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2" name="Freeform 12"/>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lstStyle/>
            <a:p>
              <a:pPr defTabSz="913765">
                <a:defRPr/>
              </a:pPr>
              <a:endParaRPr lang="id-ID" sz="2400"/>
            </a:p>
          </p:txBody>
        </p:sp>
        <p:sp>
          <p:nvSpPr>
            <p:cNvPr id="33" name="Freeform 13"/>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lstStyle/>
            <a:p>
              <a:pPr defTabSz="913765">
                <a:defRPr/>
              </a:pPr>
              <a:endParaRPr lang="id-ID" sz="2400"/>
            </a:p>
          </p:txBody>
        </p:sp>
        <p:sp>
          <p:nvSpPr>
            <p:cNvPr id="34" name="Freeform 14"/>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913765">
                <a:defRPr/>
              </a:pPr>
              <a:endParaRPr lang="id-ID" sz="2400"/>
            </a:p>
          </p:txBody>
        </p:sp>
        <p:sp>
          <p:nvSpPr>
            <p:cNvPr id="35" name="Freeform 15"/>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913765">
                <a:defRPr/>
              </a:pPr>
              <a:endParaRPr lang="id-ID" sz="2400"/>
            </a:p>
          </p:txBody>
        </p:sp>
        <p:sp>
          <p:nvSpPr>
            <p:cNvPr id="36" name="Freeform 16"/>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913765">
                <a:defRPr/>
              </a:pPr>
              <a:endParaRPr lang="id-ID" sz="2400"/>
            </a:p>
          </p:txBody>
        </p:sp>
        <p:sp>
          <p:nvSpPr>
            <p:cNvPr id="37" name="Freeform 17"/>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913765">
                <a:defRPr/>
              </a:pPr>
              <a:endParaRPr lang="id-ID" sz="2400"/>
            </a:p>
          </p:txBody>
        </p:sp>
      </p:grpSp>
      <p:sp>
        <p:nvSpPr>
          <p:cNvPr id="38" name="Oval 5"/>
          <p:cNvSpPr>
            <a:spLocks noChangeArrowheads="1"/>
          </p:cNvSpPr>
          <p:nvPr/>
        </p:nvSpPr>
        <p:spPr bwMode="auto">
          <a:xfrm>
            <a:off x="3985522" y="2051844"/>
            <a:ext cx="1521545" cy="1522413"/>
          </a:xfrm>
          <a:prstGeom prst="ellipse">
            <a:avLst/>
          </a:prstGeom>
          <a:solidFill>
            <a:schemeClr val="accent2"/>
          </a:solidFill>
          <a:ln>
            <a:noFill/>
          </a:ln>
        </p:spPr>
        <p:txBody>
          <a:bodyPr lIns="91417" tIns="45708" rIns="91417" bIns="45708"/>
          <a:lstStyle/>
          <a:p>
            <a:endParaRPr lang="id-ID" sz="2400"/>
          </a:p>
        </p:txBody>
      </p:sp>
      <p:grpSp>
        <p:nvGrpSpPr>
          <p:cNvPr id="3" name="Group 38"/>
          <p:cNvGrpSpPr/>
          <p:nvPr/>
        </p:nvGrpSpPr>
        <p:grpSpPr bwMode="auto">
          <a:xfrm>
            <a:off x="3811699" y="1878014"/>
            <a:ext cx="1867604" cy="1868487"/>
            <a:chOff x="3800237" y="2257147"/>
            <a:chExt cx="1868076" cy="1868076"/>
          </a:xfrm>
        </p:grpSpPr>
        <p:sp>
          <p:nvSpPr>
            <p:cNvPr id="44" name="Freeform 6"/>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lstStyle/>
            <a:p>
              <a:pPr defTabSz="913765">
                <a:defRPr/>
              </a:pPr>
              <a:endParaRPr lang="id-ID" sz="2400"/>
            </a:p>
          </p:txBody>
        </p:sp>
        <p:sp>
          <p:nvSpPr>
            <p:cNvPr id="45" name="Freeform 7"/>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lstStyle/>
            <a:p>
              <a:pPr defTabSz="913765">
                <a:defRPr/>
              </a:pPr>
              <a:endParaRPr lang="id-ID" sz="2400"/>
            </a:p>
          </p:txBody>
        </p:sp>
        <p:sp>
          <p:nvSpPr>
            <p:cNvPr id="46" name="Freeform 8"/>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lstStyle/>
            <a:p>
              <a:pPr defTabSz="913765">
                <a:defRPr/>
              </a:pPr>
              <a:endParaRPr lang="id-ID" sz="2400"/>
            </a:p>
          </p:txBody>
        </p:sp>
        <p:sp>
          <p:nvSpPr>
            <p:cNvPr id="47" name="Freeform 9"/>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lstStyle/>
            <a:p>
              <a:pPr defTabSz="913765">
                <a:defRPr/>
              </a:pPr>
              <a:endParaRPr lang="id-ID" sz="2400"/>
            </a:p>
          </p:txBody>
        </p:sp>
        <p:sp>
          <p:nvSpPr>
            <p:cNvPr id="50" name="Freeform 10"/>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lstStyle/>
            <a:p>
              <a:pPr defTabSz="913765">
                <a:defRPr/>
              </a:pPr>
              <a:endParaRPr lang="id-ID" sz="2400"/>
            </a:p>
          </p:txBody>
        </p:sp>
        <p:sp>
          <p:nvSpPr>
            <p:cNvPr id="51" name="Freeform 11"/>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lstStyle/>
            <a:p>
              <a:pPr defTabSz="913765">
                <a:defRPr/>
              </a:pPr>
              <a:endParaRPr lang="id-ID" sz="2400"/>
            </a:p>
          </p:txBody>
        </p:sp>
        <p:sp>
          <p:nvSpPr>
            <p:cNvPr id="52" name="Freeform 12"/>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solidFill>
            <a:ln>
              <a:noFill/>
            </a:ln>
          </p:spPr>
          <p:txBody>
            <a:bodyPr/>
            <a:lstStyle/>
            <a:p>
              <a:pPr defTabSz="913765">
                <a:defRPr/>
              </a:pPr>
              <a:endParaRPr lang="id-ID" sz="2400"/>
            </a:p>
          </p:txBody>
        </p:sp>
        <p:sp>
          <p:nvSpPr>
            <p:cNvPr id="53" name="Freeform 13"/>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solidFill>
            <a:ln>
              <a:noFill/>
            </a:ln>
          </p:spPr>
          <p:txBody>
            <a:bodyPr/>
            <a:lstStyle/>
            <a:p>
              <a:pPr defTabSz="913765">
                <a:defRPr/>
              </a:pPr>
              <a:endParaRPr lang="id-ID" sz="2400"/>
            </a:p>
          </p:txBody>
        </p:sp>
        <p:sp>
          <p:nvSpPr>
            <p:cNvPr id="54" name="Freeform 14"/>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solidFill>
            <a:ln>
              <a:noFill/>
            </a:ln>
          </p:spPr>
          <p:txBody>
            <a:bodyPr/>
            <a:lstStyle/>
            <a:p>
              <a:pPr defTabSz="913765">
                <a:defRPr/>
              </a:pPr>
              <a:endParaRPr lang="id-ID" sz="2400"/>
            </a:p>
          </p:txBody>
        </p:sp>
        <p:sp>
          <p:nvSpPr>
            <p:cNvPr id="55" name="Freeform 15"/>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solidFill>
            <a:ln>
              <a:noFill/>
            </a:ln>
          </p:spPr>
          <p:txBody>
            <a:bodyPr/>
            <a:lstStyle/>
            <a:p>
              <a:pPr defTabSz="913765">
                <a:defRPr/>
              </a:pPr>
              <a:endParaRPr lang="id-ID" sz="2400"/>
            </a:p>
          </p:txBody>
        </p:sp>
        <p:sp>
          <p:nvSpPr>
            <p:cNvPr id="56" name="Freeform 16"/>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lstStyle/>
            <a:p>
              <a:pPr defTabSz="913765">
                <a:defRPr/>
              </a:pPr>
              <a:endParaRPr lang="id-ID" sz="2400"/>
            </a:p>
          </p:txBody>
        </p:sp>
        <p:sp>
          <p:nvSpPr>
            <p:cNvPr id="58" name="Freeform 17"/>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lstStyle/>
            <a:p>
              <a:pPr defTabSz="913765">
                <a:defRPr/>
              </a:pPr>
              <a:endParaRPr lang="id-ID" sz="2400"/>
            </a:p>
          </p:txBody>
        </p:sp>
      </p:grpSp>
      <p:sp>
        <p:nvSpPr>
          <p:cNvPr id="59" name="Oval 5"/>
          <p:cNvSpPr>
            <a:spLocks noChangeArrowheads="1"/>
          </p:cNvSpPr>
          <p:nvPr/>
        </p:nvSpPr>
        <p:spPr bwMode="auto">
          <a:xfrm>
            <a:off x="6730969" y="2051844"/>
            <a:ext cx="1521547" cy="1522413"/>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id-ID" sz="2400"/>
          </a:p>
        </p:txBody>
      </p:sp>
      <p:grpSp>
        <p:nvGrpSpPr>
          <p:cNvPr id="4" name="Group 61"/>
          <p:cNvGrpSpPr/>
          <p:nvPr/>
        </p:nvGrpSpPr>
        <p:grpSpPr bwMode="auto">
          <a:xfrm>
            <a:off x="6557149" y="1878014"/>
            <a:ext cx="1867604" cy="1868487"/>
            <a:chOff x="6546413" y="2257147"/>
            <a:chExt cx="1868076" cy="1868076"/>
          </a:xfrm>
        </p:grpSpPr>
        <p:sp>
          <p:nvSpPr>
            <p:cNvPr id="136229" name="Freeform 6"/>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0" name="Freeform 7"/>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1" name="Freeform 8"/>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2" name="Freeform 9"/>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3" name="Freeform 10"/>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4" name="Freeform 11"/>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5" name="Freeform 12"/>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6" name="Freeform 13"/>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7" name="Freeform 14"/>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8" name="Freeform 15"/>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39" name="Freeform 16"/>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36240" name="Freeform 17"/>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86" name="Oval 5"/>
          <p:cNvSpPr>
            <a:spLocks noChangeArrowheads="1"/>
          </p:cNvSpPr>
          <p:nvPr/>
        </p:nvSpPr>
        <p:spPr bwMode="auto">
          <a:xfrm>
            <a:off x="9420861" y="2051844"/>
            <a:ext cx="1521545" cy="1522413"/>
          </a:xfrm>
          <a:prstGeom prst="ellipse">
            <a:avLst/>
          </a:prstGeom>
          <a:solidFill>
            <a:schemeClr val="accent4"/>
          </a:solidFill>
          <a:ln>
            <a:noFill/>
          </a:ln>
        </p:spPr>
        <p:txBody>
          <a:bodyPr lIns="91417" tIns="45708" rIns="91417" bIns="45708"/>
          <a:lstStyle/>
          <a:p>
            <a:endParaRPr lang="id-ID" sz="2400"/>
          </a:p>
        </p:txBody>
      </p:sp>
      <p:grpSp>
        <p:nvGrpSpPr>
          <p:cNvPr id="5" name="Group 86"/>
          <p:cNvGrpSpPr/>
          <p:nvPr/>
        </p:nvGrpSpPr>
        <p:grpSpPr bwMode="auto">
          <a:xfrm>
            <a:off x="9247037" y="1878014"/>
            <a:ext cx="1867604" cy="1868487"/>
            <a:chOff x="9237196" y="2257147"/>
            <a:chExt cx="1868076" cy="1868076"/>
          </a:xfrm>
        </p:grpSpPr>
        <p:sp>
          <p:nvSpPr>
            <p:cNvPr id="88" name="Freeform 6"/>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lstStyle/>
            <a:p>
              <a:pPr defTabSz="913765">
                <a:defRPr/>
              </a:pPr>
              <a:endParaRPr lang="id-ID" sz="2400"/>
            </a:p>
          </p:txBody>
        </p:sp>
        <p:sp>
          <p:nvSpPr>
            <p:cNvPr id="89" name="Freeform 7"/>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lstStyle/>
            <a:p>
              <a:pPr defTabSz="913765">
                <a:defRPr/>
              </a:pPr>
              <a:endParaRPr lang="id-ID" sz="2400"/>
            </a:p>
          </p:txBody>
        </p:sp>
        <p:sp>
          <p:nvSpPr>
            <p:cNvPr id="90" name="Freeform 8"/>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lstStyle/>
            <a:p>
              <a:pPr defTabSz="913765">
                <a:defRPr/>
              </a:pPr>
              <a:endParaRPr lang="id-ID" sz="2400"/>
            </a:p>
          </p:txBody>
        </p:sp>
        <p:sp>
          <p:nvSpPr>
            <p:cNvPr id="91" name="Freeform 9"/>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lstStyle/>
            <a:p>
              <a:pPr defTabSz="913765">
                <a:defRPr/>
              </a:pPr>
              <a:endParaRPr lang="id-ID" sz="2400"/>
            </a:p>
          </p:txBody>
        </p:sp>
        <p:sp>
          <p:nvSpPr>
            <p:cNvPr id="92" name="Freeform 10"/>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lstStyle/>
            <a:p>
              <a:pPr defTabSz="913765">
                <a:defRPr/>
              </a:pPr>
              <a:endParaRPr lang="id-ID" sz="2400"/>
            </a:p>
          </p:txBody>
        </p:sp>
        <p:sp>
          <p:nvSpPr>
            <p:cNvPr id="93" name="Freeform 11"/>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lstStyle/>
            <a:p>
              <a:pPr defTabSz="913765">
                <a:defRPr/>
              </a:pPr>
              <a:endParaRPr lang="id-ID" sz="2400"/>
            </a:p>
          </p:txBody>
        </p:sp>
        <p:sp>
          <p:nvSpPr>
            <p:cNvPr id="94" name="Freeform 12"/>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lstStyle/>
            <a:p>
              <a:pPr defTabSz="913765">
                <a:defRPr/>
              </a:pPr>
              <a:endParaRPr lang="id-ID" sz="2400"/>
            </a:p>
          </p:txBody>
        </p:sp>
        <p:sp>
          <p:nvSpPr>
            <p:cNvPr id="95" name="Freeform 13"/>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lstStyle/>
            <a:p>
              <a:pPr defTabSz="913765">
                <a:defRPr/>
              </a:pPr>
              <a:endParaRPr lang="id-ID" sz="2400"/>
            </a:p>
          </p:txBody>
        </p:sp>
        <p:sp>
          <p:nvSpPr>
            <p:cNvPr id="96" name="Freeform 14"/>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lstStyle/>
            <a:p>
              <a:pPr defTabSz="913765">
                <a:defRPr/>
              </a:pPr>
              <a:endParaRPr lang="id-ID" sz="2400"/>
            </a:p>
          </p:txBody>
        </p:sp>
        <p:sp>
          <p:nvSpPr>
            <p:cNvPr id="97" name="Freeform 15"/>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913765">
                <a:defRPr/>
              </a:pPr>
              <a:endParaRPr lang="id-ID" sz="2400"/>
            </a:p>
          </p:txBody>
        </p:sp>
        <p:sp>
          <p:nvSpPr>
            <p:cNvPr id="98" name="Freeform 16"/>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913765">
                <a:defRPr/>
              </a:pPr>
              <a:endParaRPr lang="id-ID" sz="2400"/>
            </a:p>
          </p:txBody>
        </p:sp>
        <p:sp>
          <p:nvSpPr>
            <p:cNvPr id="99" name="Freeform 17"/>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913765">
                <a:defRPr/>
              </a:pPr>
              <a:endParaRPr lang="id-ID" sz="2400"/>
            </a:p>
          </p:txBody>
        </p:sp>
      </p:grpSp>
      <p:sp>
        <p:nvSpPr>
          <p:cNvPr id="100" name="TextBox 99"/>
          <p:cNvSpPr txBox="1"/>
          <p:nvPr/>
        </p:nvSpPr>
        <p:spPr>
          <a:xfrm>
            <a:off x="1132127" y="4294188"/>
            <a:ext cx="1867604" cy="1092583"/>
          </a:xfrm>
          <a:prstGeom prst="rect">
            <a:avLst/>
          </a:prstGeom>
          <a:noFill/>
        </p:spPr>
        <p:txBody>
          <a:bodyPr lIns="91417" tIns="45708" rIns="91417" bIns="45708">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fontAlgn="base">
              <a:lnSpc>
                <a:spcPct val="125000"/>
              </a:lnSpc>
              <a:spcBef>
                <a:spcPct val="0"/>
              </a:spcBef>
              <a:spcAft>
                <a:spcPct val="0"/>
              </a:spcAft>
            </a:pPr>
            <a:r>
              <a:rPr lang="zh-CN" altLang="en-US" sz="1600" dirty="0">
                <a:solidFill>
                  <a:schemeClr val="tx1">
                    <a:lumMod val="75000"/>
                    <a:lumOff val="25000"/>
                  </a:schemeClr>
                </a:solidFill>
                <a:ea typeface="微软雅黑" panose="020B0503020204020204" pitchFamily="34" charset="-122"/>
              </a:rPr>
              <a:t>点击输入标题</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a:p>
            <a:pPr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2" name="TextBox 101"/>
          <p:cNvSpPr txBox="1"/>
          <p:nvPr/>
        </p:nvSpPr>
        <p:spPr>
          <a:xfrm>
            <a:off x="3811699" y="4294188"/>
            <a:ext cx="1867604" cy="1092583"/>
          </a:xfrm>
          <a:prstGeom prst="rect">
            <a:avLst/>
          </a:prstGeom>
          <a:noFill/>
        </p:spPr>
        <p:txBody>
          <a:bodyPr lIns="91417" tIns="45708" rIns="91417" bIns="45708">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fontAlgn="base">
              <a:lnSpc>
                <a:spcPct val="125000"/>
              </a:lnSpc>
              <a:spcBef>
                <a:spcPct val="0"/>
              </a:spcBef>
              <a:spcAft>
                <a:spcPct val="0"/>
              </a:spcAft>
            </a:pPr>
            <a:r>
              <a:rPr lang="zh-CN" altLang="en-US" sz="1600" dirty="0">
                <a:solidFill>
                  <a:schemeClr val="tx1">
                    <a:lumMod val="75000"/>
                    <a:lumOff val="25000"/>
                  </a:schemeClr>
                </a:solidFill>
                <a:ea typeface="微软雅黑" panose="020B0503020204020204" pitchFamily="34" charset="-122"/>
              </a:rPr>
              <a:t>点击输入标题</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a:p>
            <a:pPr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4" name="TextBox 103"/>
          <p:cNvSpPr txBox="1"/>
          <p:nvPr/>
        </p:nvSpPr>
        <p:spPr>
          <a:xfrm>
            <a:off x="6557149" y="4294188"/>
            <a:ext cx="1867604" cy="1092583"/>
          </a:xfrm>
          <a:prstGeom prst="rect">
            <a:avLst/>
          </a:prstGeom>
          <a:noFill/>
        </p:spPr>
        <p:txBody>
          <a:bodyPr lIns="91417" tIns="45708" rIns="91417" bIns="45708">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fontAlgn="base">
              <a:lnSpc>
                <a:spcPct val="125000"/>
              </a:lnSpc>
              <a:spcBef>
                <a:spcPct val="0"/>
              </a:spcBef>
              <a:spcAft>
                <a:spcPct val="0"/>
              </a:spcAft>
            </a:pPr>
            <a:r>
              <a:rPr lang="zh-CN" altLang="en-US" sz="1600" dirty="0">
                <a:solidFill>
                  <a:schemeClr val="tx1">
                    <a:lumMod val="75000"/>
                    <a:lumOff val="25000"/>
                  </a:schemeClr>
                </a:solidFill>
                <a:ea typeface="微软雅黑" panose="020B0503020204020204" pitchFamily="34" charset="-122"/>
              </a:rPr>
              <a:t>点击输入标题</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a:p>
            <a:pPr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6" name="TextBox 105"/>
          <p:cNvSpPr txBox="1">
            <a:spLocks noChangeArrowheads="1"/>
          </p:cNvSpPr>
          <p:nvPr/>
        </p:nvSpPr>
        <p:spPr bwMode="auto">
          <a:xfrm>
            <a:off x="9247037" y="4294188"/>
            <a:ext cx="1867604" cy="109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fontAlgn="base">
              <a:lnSpc>
                <a:spcPct val="125000"/>
              </a:lnSpc>
              <a:spcBef>
                <a:spcPct val="0"/>
              </a:spcBef>
              <a:spcAft>
                <a:spcPct val="0"/>
              </a:spcAft>
            </a:pPr>
            <a:r>
              <a:rPr lang="zh-CN" altLang="en-US" sz="1600" dirty="0">
                <a:solidFill>
                  <a:schemeClr val="tx1">
                    <a:lumMod val="75000"/>
                    <a:lumOff val="25000"/>
                  </a:schemeClr>
                </a:solidFill>
                <a:ea typeface="微软雅黑" panose="020B0503020204020204" pitchFamily="34" charset="-122"/>
              </a:rPr>
              <a:t>点击输入标题</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a:p>
            <a:pPr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8" name="AutoShape 8"/>
          <p:cNvSpPr/>
          <p:nvPr/>
        </p:nvSpPr>
        <p:spPr bwMode="auto">
          <a:xfrm>
            <a:off x="9895499" y="2510632"/>
            <a:ext cx="638144" cy="531813"/>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2400"/>
          </a:p>
        </p:txBody>
      </p:sp>
      <p:grpSp>
        <p:nvGrpSpPr>
          <p:cNvPr id="6" name="Group 4700"/>
          <p:cNvGrpSpPr/>
          <p:nvPr/>
        </p:nvGrpSpPr>
        <p:grpSpPr bwMode="auto">
          <a:xfrm>
            <a:off x="4507697" y="2553169"/>
            <a:ext cx="543299" cy="543467"/>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ea typeface="宋体" panose="02010600030101010101" pitchFamily="2" charset="-122"/>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ea typeface="宋体" panose="02010600030101010101" pitchFamily="2" charset="-122"/>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ea typeface="宋体" panose="02010600030101010101" pitchFamily="2" charset="-122"/>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ea typeface="宋体" panose="02010600030101010101" pitchFamily="2" charset="-122"/>
              </a:endParaRPr>
            </a:p>
          </p:txBody>
        </p:sp>
      </p:grpSp>
      <p:sp>
        <p:nvSpPr>
          <p:cNvPr id="114" name="AutoShape 96"/>
          <p:cNvSpPr/>
          <p:nvPr/>
        </p:nvSpPr>
        <p:spPr bwMode="auto">
          <a:xfrm>
            <a:off x="1812339" y="2578101"/>
            <a:ext cx="472259" cy="472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50787" tIns="50787" rIns="50787" bIns="50787" anchor="ctr"/>
          <a:lstStyle/>
          <a:p>
            <a:pPr defTabSz="456565">
              <a:defRPr/>
            </a:pPr>
            <a:endParaRPr lang="es-ES" sz="293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p:nvPr/>
        </p:nvSpPr>
        <p:spPr bwMode="auto">
          <a:xfrm>
            <a:off x="7211961" y="2567782"/>
            <a:ext cx="603220"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50787" tIns="50787" rIns="50787" bIns="50787" anchor="ctr"/>
          <a:lstStyle/>
          <a:p>
            <a:pPr defTabSz="456565">
              <a:defRPr/>
            </a:pPr>
            <a:endParaRPr lang="es-ES" sz="293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74" name="组合 73"/>
          <p:cNvGrpSpPr/>
          <p:nvPr/>
        </p:nvGrpSpPr>
        <p:grpSpPr>
          <a:xfrm>
            <a:off x="1207005" y="172057"/>
            <a:ext cx="5246399" cy="700038"/>
            <a:chOff x="1573213" y="344224"/>
            <a:chExt cx="5246687" cy="700077"/>
          </a:xfrm>
        </p:grpSpPr>
        <p:sp>
          <p:nvSpPr>
            <p:cNvPr id="75"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76"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78" name="图片 7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p:cTn id="11" dur="500" fill="hold"/>
                                        <p:tgtEl>
                                          <p:spTgt spid="114"/>
                                        </p:tgtEl>
                                        <p:attrNameLst>
                                          <p:attrName>ppt_w</p:attrName>
                                        </p:attrNameLst>
                                      </p:cBhvr>
                                      <p:tavLst>
                                        <p:tav tm="0">
                                          <p:val>
                                            <p:fltVal val="0"/>
                                          </p:val>
                                        </p:tav>
                                        <p:tav tm="100000">
                                          <p:val>
                                            <p:strVal val="#ppt_w"/>
                                          </p:val>
                                        </p:tav>
                                      </p:tavLst>
                                    </p:anim>
                                    <p:anim calcmode="lin" valueType="num">
                                      <p:cBhvr>
                                        <p:cTn id="12" dur="500" fill="hold"/>
                                        <p:tgtEl>
                                          <p:spTgt spid="114"/>
                                        </p:tgtEl>
                                        <p:attrNameLst>
                                          <p:attrName>ppt_h</p:attrName>
                                        </p:attrNameLst>
                                      </p:cBhvr>
                                      <p:tavLst>
                                        <p:tav tm="0">
                                          <p:val>
                                            <p:fltVal val="0"/>
                                          </p:val>
                                        </p:tav>
                                        <p:tav tm="100000">
                                          <p:val>
                                            <p:strVal val="#ppt_h"/>
                                          </p:val>
                                        </p:tav>
                                      </p:tavLst>
                                    </p:anim>
                                    <p:animEffect transition="in" filter="fade">
                                      <p:cBhvr>
                                        <p:cTn id="13" dur="500"/>
                                        <p:tgtEl>
                                          <p:spTgt spid="1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p:cTn id="31" dur="500" fill="hold"/>
                                        <p:tgtEl>
                                          <p:spTgt spid="115"/>
                                        </p:tgtEl>
                                        <p:attrNameLst>
                                          <p:attrName>ppt_w</p:attrName>
                                        </p:attrNameLst>
                                      </p:cBhvr>
                                      <p:tavLst>
                                        <p:tav tm="0">
                                          <p:val>
                                            <p:fltVal val="0"/>
                                          </p:val>
                                        </p:tav>
                                        <p:tav tm="100000">
                                          <p:val>
                                            <p:strVal val="#ppt_w"/>
                                          </p:val>
                                        </p:tav>
                                      </p:tavLst>
                                    </p:anim>
                                    <p:anim calcmode="lin" valueType="num">
                                      <p:cBhvr>
                                        <p:cTn id="32" dur="500" fill="hold"/>
                                        <p:tgtEl>
                                          <p:spTgt spid="115"/>
                                        </p:tgtEl>
                                        <p:attrNameLst>
                                          <p:attrName>ppt_h</p:attrName>
                                        </p:attrNameLst>
                                      </p:cBhvr>
                                      <p:tavLst>
                                        <p:tav tm="0">
                                          <p:val>
                                            <p:fltVal val="0"/>
                                          </p:val>
                                        </p:tav>
                                        <p:tav tm="100000">
                                          <p:val>
                                            <p:strVal val="#ppt_h"/>
                                          </p:val>
                                        </p:tav>
                                      </p:tavLst>
                                    </p:anim>
                                    <p:animEffect transition="in" filter="fade">
                                      <p:cBhvr>
                                        <p:cTn id="33" dur="500"/>
                                        <p:tgtEl>
                                          <p:spTgt spid="11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childTnLst>
                          </p:cTn>
                        </p:par>
                        <p:par>
                          <p:cTn id="44" fill="hold">
                            <p:stCondLst>
                              <p:cond delay="4000"/>
                            </p:stCondLst>
                            <p:childTnLst>
                              <p:par>
                                <p:cTn id="45" presetID="21" presetClass="entr" presetSubtype="1"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heel(1)">
                                      <p:cBhvr>
                                        <p:cTn id="47" dur="2000"/>
                                        <p:tgtEl>
                                          <p:spTgt spid="2"/>
                                        </p:tgtEl>
                                      </p:cBhvr>
                                    </p:animEffect>
                                  </p:childTnLst>
                                </p:cTn>
                              </p:par>
                              <p:par>
                                <p:cTn id="48" presetID="21" presetClass="entr" presetSubtype="1"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heel(1)">
                                      <p:cBhvr>
                                        <p:cTn id="50" dur="2000"/>
                                        <p:tgtEl>
                                          <p:spTgt spid="3"/>
                                        </p:tgtEl>
                                      </p:cBhvr>
                                    </p:animEffect>
                                  </p:childTnLst>
                                </p:cTn>
                              </p:par>
                              <p:par>
                                <p:cTn id="51" presetID="21" presetClass="entr" presetSubtype="1"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heel(1)">
                                      <p:cBhvr>
                                        <p:cTn id="53" dur="2000"/>
                                        <p:tgtEl>
                                          <p:spTgt spid="4"/>
                                        </p:tgtEl>
                                      </p:cBhvr>
                                    </p:animEffect>
                                  </p:childTnLst>
                                </p:cTn>
                              </p:par>
                              <p:par>
                                <p:cTn id="54" presetID="21" presetClass="entr" presetSubtype="1"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heel(1)">
                                      <p:cBhvr>
                                        <p:cTn id="56" dur="20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P spid="59" grpId="0" animBg="1"/>
      <p:bldP spid="86" grpId="0" animBg="1"/>
      <p:bldP spid="100" grpId="0"/>
      <p:bldP spid="102" grpId="0"/>
      <p:bldP spid="104" grpId="0"/>
      <p:bldP spid="106" grpId="0"/>
      <p:bldP spid="10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hord 23"/>
          <p:cNvSpPr/>
          <p:nvPr/>
        </p:nvSpPr>
        <p:spPr>
          <a:xfrm rot="6745650">
            <a:off x="1559714" y="3374021"/>
            <a:ext cx="2205412" cy="2205412"/>
          </a:xfrm>
          <a:prstGeom prst="chord">
            <a:avLst>
              <a:gd name="adj1" fmla="val 4058279"/>
              <a:gd name="adj2" fmla="val 1484611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4"/>
          <p:cNvSpPr/>
          <p:nvPr/>
        </p:nvSpPr>
        <p:spPr>
          <a:xfrm>
            <a:off x="1544601" y="4527589"/>
            <a:ext cx="9174513" cy="529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26" name="Isosceles Triangle 25"/>
          <p:cNvSpPr/>
          <p:nvPr/>
        </p:nvSpPr>
        <p:spPr>
          <a:xfrm rot="10800000">
            <a:off x="2472276" y="4619945"/>
            <a:ext cx="352865" cy="30419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79"/>
          <p:cNvGrpSpPr/>
          <p:nvPr/>
        </p:nvGrpSpPr>
        <p:grpSpPr>
          <a:xfrm>
            <a:off x="2326995" y="2564513"/>
            <a:ext cx="643428" cy="643423"/>
            <a:chOff x="846989" y="1401020"/>
            <a:chExt cx="877416" cy="877416"/>
          </a:xfrm>
          <a:effectLst/>
        </p:grpSpPr>
        <p:sp>
          <p:nvSpPr>
            <p:cNvPr id="30" name="Teardrop 29"/>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Oval 3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90%</a:t>
              </a: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279"/>
          <p:cNvGrpSpPr/>
          <p:nvPr/>
        </p:nvGrpSpPr>
        <p:grpSpPr>
          <a:xfrm>
            <a:off x="4636955" y="2588879"/>
            <a:ext cx="643428" cy="643423"/>
            <a:chOff x="846989" y="1401020"/>
            <a:chExt cx="877416" cy="877416"/>
          </a:xfrm>
          <a:effectLst/>
        </p:grpSpPr>
        <p:sp>
          <p:nvSpPr>
            <p:cNvPr id="33" name="Teardrop 32"/>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Oval 3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80%</a:t>
              </a: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279"/>
          <p:cNvGrpSpPr/>
          <p:nvPr/>
        </p:nvGrpSpPr>
        <p:grpSpPr>
          <a:xfrm>
            <a:off x="6937754" y="2582190"/>
            <a:ext cx="643428" cy="643423"/>
            <a:chOff x="846989" y="1401020"/>
            <a:chExt cx="877416" cy="877416"/>
          </a:xfrm>
          <a:effectLst/>
        </p:grpSpPr>
        <p:sp>
          <p:nvSpPr>
            <p:cNvPr id="36" name="Teardrop 35"/>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Oval 3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70%</a:t>
              </a: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279"/>
          <p:cNvGrpSpPr/>
          <p:nvPr/>
        </p:nvGrpSpPr>
        <p:grpSpPr>
          <a:xfrm>
            <a:off x="9267950" y="2588879"/>
            <a:ext cx="643428" cy="643423"/>
            <a:chOff x="846989" y="1401020"/>
            <a:chExt cx="877416" cy="877416"/>
          </a:xfrm>
          <a:effectLst/>
        </p:grpSpPr>
        <p:sp>
          <p:nvSpPr>
            <p:cNvPr id="40" name="Teardrop 39"/>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Oval 4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95%</a:t>
              </a:r>
              <a:endParaRPr lang="en-US" sz="11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Freeform 182"/>
          <p:cNvSpPr>
            <a:spLocks noEditPoints="1"/>
          </p:cNvSpPr>
          <p:nvPr/>
        </p:nvSpPr>
        <p:spPr bwMode="auto">
          <a:xfrm>
            <a:off x="2361279" y="3684025"/>
            <a:ext cx="574856" cy="537091"/>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47" name="Chord 46"/>
          <p:cNvSpPr/>
          <p:nvPr/>
        </p:nvSpPr>
        <p:spPr>
          <a:xfrm rot="6745650">
            <a:off x="3858170" y="3374021"/>
            <a:ext cx="2205412" cy="2205412"/>
          </a:xfrm>
          <a:prstGeom prst="chord">
            <a:avLst>
              <a:gd name="adj1" fmla="val 4058279"/>
              <a:gd name="adj2" fmla="val 14846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48" name="Isosceles Triangle 47"/>
          <p:cNvSpPr/>
          <p:nvPr/>
        </p:nvSpPr>
        <p:spPr>
          <a:xfrm rot="10800000">
            <a:off x="4782237" y="4619945"/>
            <a:ext cx="352865" cy="30419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0" name="Chord 49"/>
          <p:cNvSpPr/>
          <p:nvPr/>
        </p:nvSpPr>
        <p:spPr>
          <a:xfrm rot="6745650">
            <a:off x="6158966" y="3374021"/>
            <a:ext cx="2205412" cy="2205412"/>
          </a:xfrm>
          <a:prstGeom prst="chord">
            <a:avLst>
              <a:gd name="adj1" fmla="val 4058279"/>
              <a:gd name="adj2" fmla="val 148461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1" name="Isosceles Triangle 50"/>
          <p:cNvSpPr/>
          <p:nvPr/>
        </p:nvSpPr>
        <p:spPr>
          <a:xfrm rot="10800000">
            <a:off x="7083034" y="4619945"/>
            <a:ext cx="352865" cy="30419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3" name="Chord 52"/>
          <p:cNvSpPr/>
          <p:nvPr/>
        </p:nvSpPr>
        <p:spPr>
          <a:xfrm rot="6745650">
            <a:off x="8489163" y="3374021"/>
            <a:ext cx="2205412" cy="2205412"/>
          </a:xfrm>
          <a:prstGeom prst="chord">
            <a:avLst>
              <a:gd name="adj1" fmla="val 4058279"/>
              <a:gd name="adj2" fmla="val 1484611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4" name="Isosceles Triangle 53"/>
          <p:cNvSpPr/>
          <p:nvPr/>
        </p:nvSpPr>
        <p:spPr>
          <a:xfrm rot="10800000">
            <a:off x="9413229" y="4619945"/>
            <a:ext cx="352865" cy="30419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72"/>
          <p:cNvSpPr>
            <a:spLocks noEditPoints="1"/>
          </p:cNvSpPr>
          <p:nvPr/>
        </p:nvSpPr>
        <p:spPr bwMode="auto">
          <a:xfrm>
            <a:off x="4672576" y="3804650"/>
            <a:ext cx="572187" cy="416465"/>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22"/>
          <p:cNvSpPr>
            <a:spLocks noEditPoints="1"/>
          </p:cNvSpPr>
          <p:nvPr/>
        </p:nvSpPr>
        <p:spPr bwMode="auto">
          <a:xfrm>
            <a:off x="7081157" y="3735616"/>
            <a:ext cx="356620" cy="512889"/>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66"/>
          <p:cNvSpPr>
            <a:spLocks noEditPoints="1"/>
          </p:cNvSpPr>
          <p:nvPr/>
        </p:nvSpPr>
        <p:spPr bwMode="auto">
          <a:xfrm>
            <a:off x="9294873" y="3769945"/>
            <a:ext cx="589585" cy="45730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05859" tIns="52929" rIns="105859" bIns="52929" numCol="1" anchor="t" anchorCtr="0" compatLnSpc="1"/>
          <a:lstStyle/>
          <a:p>
            <a:pP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1610830" y="5022158"/>
            <a:ext cx="2180337" cy="1437251"/>
          </a:xfrm>
          <a:prstGeom prst="rect">
            <a:avLst/>
          </a:prstGeom>
        </p:spPr>
        <p:txBody>
          <a:bodyPr lIns="62395" tIns="62395" rIns="62395" bIns="62395" anchor="ctr"/>
          <a:lstStyle/>
          <a:p>
            <a:pPr algn="just">
              <a:lnSpc>
                <a:spcPct val="120000"/>
              </a:lnSpc>
              <a:spcBef>
                <a:spcPts val="800"/>
              </a:spcBef>
              <a:spcAft>
                <a:spcPts val="800"/>
              </a:spcAft>
              <a:defRPr/>
            </a:pPr>
            <a:r>
              <a:rPr lang="zh-CN" altLang="en-US" sz="1400" b="1" dirty="0">
                <a:solidFill>
                  <a:schemeClr val="tx1">
                    <a:lumMod val="65000"/>
                    <a:lumOff val="35000"/>
                  </a:schemeClr>
                </a:solidFill>
                <a:latin typeface="+mn-ea"/>
              </a:rPr>
              <a:t>单击此处添加段落文本，单击此处添加段落文本，单击此处添加段落文本，单击此处添加段落文本。</a:t>
            </a:r>
            <a:endParaRPr lang="zh-CN" altLang="en-US" sz="1400" b="1" dirty="0">
              <a:solidFill>
                <a:schemeClr val="tx1">
                  <a:lumMod val="65000"/>
                  <a:lumOff val="35000"/>
                </a:schemeClr>
              </a:solidFill>
              <a:latin typeface="+mn-ea"/>
            </a:endParaRPr>
          </a:p>
        </p:txBody>
      </p:sp>
      <p:sp>
        <p:nvSpPr>
          <p:cNvPr id="62" name="矩形 61"/>
          <p:cNvSpPr/>
          <p:nvPr/>
        </p:nvSpPr>
        <p:spPr>
          <a:xfrm>
            <a:off x="4154594" y="5022157"/>
            <a:ext cx="2180337" cy="1437251"/>
          </a:xfrm>
          <a:prstGeom prst="rect">
            <a:avLst/>
          </a:prstGeom>
        </p:spPr>
        <p:txBody>
          <a:bodyPr lIns="62395" tIns="62395" rIns="62395" bIns="62395" anchor="ctr"/>
          <a:lstStyle/>
          <a:p>
            <a:pPr algn="just">
              <a:lnSpc>
                <a:spcPct val="120000"/>
              </a:lnSpc>
              <a:spcBef>
                <a:spcPts val="800"/>
              </a:spcBef>
              <a:spcAft>
                <a:spcPts val="800"/>
              </a:spcAft>
              <a:defRPr/>
            </a:pPr>
            <a:r>
              <a:rPr lang="zh-CN" altLang="en-US" sz="1400" b="1" dirty="0">
                <a:solidFill>
                  <a:schemeClr val="tx1">
                    <a:lumMod val="65000"/>
                    <a:lumOff val="35000"/>
                  </a:schemeClr>
                </a:solidFill>
                <a:latin typeface="+mn-ea"/>
              </a:rPr>
              <a:t>单击此处添加段落文本，单击此处添加段落文本，单击此处添加段落文本，单击此处添加段落文本。</a:t>
            </a:r>
            <a:endParaRPr lang="zh-CN" altLang="en-US" sz="1400" b="1" dirty="0">
              <a:solidFill>
                <a:schemeClr val="tx1">
                  <a:lumMod val="65000"/>
                  <a:lumOff val="35000"/>
                </a:schemeClr>
              </a:solidFill>
              <a:latin typeface="+mn-ea"/>
            </a:endParaRPr>
          </a:p>
        </p:txBody>
      </p:sp>
      <p:sp>
        <p:nvSpPr>
          <p:cNvPr id="63" name="矩形 62"/>
          <p:cNvSpPr/>
          <p:nvPr/>
        </p:nvSpPr>
        <p:spPr>
          <a:xfrm>
            <a:off x="6461752" y="5017545"/>
            <a:ext cx="2180337" cy="1437251"/>
          </a:xfrm>
          <a:prstGeom prst="rect">
            <a:avLst/>
          </a:prstGeom>
        </p:spPr>
        <p:txBody>
          <a:bodyPr lIns="62395" tIns="62395" rIns="62395" bIns="62395" anchor="ctr"/>
          <a:lstStyle/>
          <a:p>
            <a:pPr algn="just">
              <a:lnSpc>
                <a:spcPct val="120000"/>
              </a:lnSpc>
              <a:spcBef>
                <a:spcPts val="800"/>
              </a:spcBef>
              <a:spcAft>
                <a:spcPts val="800"/>
              </a:spcAft>
              <a:defRPr/>
            </a:pPr>
            <a:r>
              <a:rPr lang="zh-CN" altLang="en-US" sz="1400" b="1" dirty="0">
                <a:solidFill>
                  <a:schemeClr val="tx1">
                    <a:lumMod val="65000"/>
                    <a:lumOff val="35000"/>
                  </a:schemeClr>
                </a:solidFill>
                <a:latin typeface="+mn-ea"/>
              </a:rPr>
              <a:t>单击此处添加段落文本，单击此处添加段落文本，单击此处添加段落文本，单击此处添加段落文本。</a:t>
            </a:r>
            <a:endParaRPr lang="zh-CN" altLang="en-US" sz="1400" b="1" dirty="0">
              <a:solidFill>
                <a:schemeClr val="tx1">
                  <a:lumMod val="65000"/>
                  <a:lumOff val="35000"/>
                </a:schemeClr>
              </a:solidFill>
              <a:latin typeface="+mn-ea"/>
            </a:endParaRPr>
          </a:p>
        </p:txBody>
      </p:sp>
      <p:sp>
        <p:nvSpPr>
          <p:cNvPr id="64" name="矩形 63"/>
          <p:cNvSpPr/>
          <p:nvPr/>
        </p:nvSpPr>
        <p:spPr>
          <a:xfrm>
            <a:off x="9005516" y="5017544"/>
            <a:ext cx="2180337" cy="1437251"/>
          </a:xfrm>
          <a:prstGeom prst="rect">
            <a:avLst/>
          </a:prstGeom>
        </p:spPr>
        <p:txBody>
          <a:bodyPr lIns="62395" tIns="62395" rIns="62395" bIns="62395" anchor="ctr"/>
          <a:lstStyle/>
          <a:p>
            <a:pPr algn="just">
              <a:lnSpc>
                <a:spcPct val="120000"/>
              </a:lnSpc>
              <a:spcBef>
                <a:spcPts val="800"/>
              </a:spcBef>
              <a:spcAft>
                <a:spcPts val="800"/>
              </a:spcAft>
              <a:defRPr/>
            </a:pPr>
            <a:r>
              <a:rPr lang="zh-CN" altLang="en-US" sz="1400" b="1" dirty="0">
                <a:solidFill>
                  <a:schemeClr val="tx1">
                    <a:lumMod val="65000"/>
                    <a:lumOff val="35000"/>
                  </a:schemeClr>
                </a:solidFill>
                <a:latin typeface="+mn-ea"/>
              </a:rPr>
              <a:t>单击此处添加段落文本，单击此处添加段落文本，单击此处添加段落文本，单击此处添加段落文本。</a:t>
            </a:r>
            <a:endParaRPr lang="zh-CN" altLang="en-US" sz="1400" b="1" dirty="0">
              <a:solidFill>
                <a:schemeClr val="tx1">
                  <a:lumMod val="65000"/>
                  <a:lumOff val="35000"/>
                </a:schemeClr>
              </a:solidFill>
              <a:latin typeface="+mn-ea"/>
            </a:endParaRPr>
          </a:p>
        </p:txBody>
      </p:sp>
      <p:grpSp>
        <p:nvGrpSpPr>
          <p:cNvPr id="42" name="组合 41"/>
          <p:cNvGrpSpPr/>
          <p:nvPr/>
        </p:nvGrpSpPr>
        <p:grpSpPr>
          <a:xfrm>
            <a:off x="1207005" y="172057"/>
            <a:ext cx="5246399" cy="700038"/>
            <a:chOff x="1573213" y="344224"/>
            <a:chExt cx="5246687" cy="700077"/>
          </a:xfrm>
        </p:grpSpPr>
        <p:sp>
          <p:nvSpPr>
            <p:cNvPr id="55"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59"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60" name="图片 5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500"/>
                                        <p:tgtEl>
                                          <p:spTgt spid="25"/>
                                        </p:tgtEl>
                                      </p:cBhvr>
                                    </p:animEffect>
                                  </p:childTnLst>
                                </p:cTn>
                              </p:par>
                            </p:childTnLst>
                          </p:cTn>
                        </p:par>
                        <p:par>
                          <p:cTn id="8" fill="hold">
                            <p:stCondLst>
                              <p:cond delay="500"/>
                            </p:stCondLst>
                            <p:childTnLst>
                              <p:par>
                                <p:cTn id="9" presetID="2" presetClass="entr" presetSubtype="1" accel="50000" decel="5000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500"/>
                            </p:stCondLst>
                            <p:childTnLst>
                              <p:par>
                                <p:cTn id="20" presetID="2" presetClass="entr" presetSubtype="1" accel="50000" decel="50000"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2" presetClass="entr" presetSubtype="1"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lide(fromTop)">
                                      <p:cBhvr>
                                        <p:cTn id="27" dur="500"/>
                                        <p:tgtEl>
                                          <p:spTgt spid="26"/>
                                        </p:tgtEl>
                                      </p:cBhvr>
                                    </p:animEffect>
                                  </p:childTnLst>
                                </p:cTn>
                              </p:par>
                            </p:childTnLst>
                          </p:cTn>
                        </p:par>
                        <p:par>
                          <p:cTn id="28" fill="hold">
                            <p:stCondLst>
                              <p:cond delay="2500"/>
                            </p:stCondLst>
                            <p:childTnLst>
                              <p:par>
                                <p:cTn id="29" presetID="2" presetClass="entr" presetSubtype="1" accel="50000" decel="5000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ppt_x"/>
                                          </p:val>
                                        </p:tav>
                                        <p:tav tm="100000">
                                          <p:val>
                                            <p:strVal val="#ppt_x"/>
                                          </p:val>
                                        </p:tav>
                                      </p:tavLst>
                                    </p:anim>
                                    <p:anim calcmode="lin" valueType="num">
                                      <p:cBhvr additive="base">
                                        <p:cTn id="32" dur="500" fill="hold"/>
                                        <p:tgtEl>
                                          <p:spTgt spid="47"/>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childTnLst>
                          </p:cTn>
                        </p:par>
                        <p:par>
                          <p:cTn id="39" fill="hold">
                            <p:stCondLst>
                              <p:cond delay="3500"/>
                            </p:stCondLst>
                            <p:childTnLst>
                              <p:par>
                                <p:cTn id="40" presetID="2" presetClass="entr" presetSubtype="1" accel="50000" decel="50000" fill="hold" nodeType="after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ppt_x"/>
                                          </p:val>
                                        </p:tav>
                                        <p:tav tm="100000">
                                          <p:val>
                                            <p:strVal val="#ppt_x"/>
                                          </p:val>
                                        </p:tav>
                                      </p:tavLst>
                                    </p:anim>
                                    <p:anim calcmode="lin" valueType="num">
                                      <p:cBhvr additive="base">
                                        <p:cTn id="43" dur="500" fill="hold"/>
                                        <p:tgtEl>
                                          <p:spTgt spid="32"/>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12"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slide(fromTop)">
                                      <p:cBhvr>
                                        <p:cTn id="47" dur="500"/>
                                        <p:tgtEl>
                                          <p:spTgt spid="48"/>
                                        </p:tgtEl>
                                      </p:cBhvr>
                                    </p:animEffect>
                                  </p:childTnLst>
                                </p:cTn>
                              </p:par>
                            </p:childTnLst>
                          </p:cTn>
                        </p:par>
                        <p:par>
                          <p:cTn id="48" fill="hold">
                            <p:stCondLst>
                              <p:cond delay="4500"/>
                            </p:stCondLst>
                            <p:childTnLst>
                              <p:par>
                                <p:cTn id="49" presetID="2" presetClass="entr" presetSubtype="1" accel="50000" decel="5000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500" fill="hold"/>
                                        <p:tgtEl>
                                          <p:spTgt spid="50"/>
                                        </p:tgtEl>
                                        <p:attrNameLst>
                                          <p:attrName>ppt_x</p:attrName>
                                        </p:attrNameLst>
                                      </p:cBhvr>
                                      <p:tavLst>
                                        <p:tav tm="0">
                                          <p:val>
                                            <p:strVal val="#ppt_x"/>
                                          </p:val>
                                        </p:tav>
                                        <p:tav tm="100000">
                                          <p:val>
                                            <p:strVal val="#ppt_x"/>
                                          </p:val>
                                        </p:tav>
                                      </p:tavLst>
                                    </p:anim>
                                    <p:anim calcmode="lin" valueType="num">
                                      <p:cBhvr additive="base">
                                        <p:cTn id="52" dur="500" fill="hold"/>
                                        <p:tgtEl>
                                          <p:spTgt spid="50"/>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500" fill="hold"/>
                                        <p:tgtEl>
                                          <p:spTgt spid="57"/>
                                        </p:tgtEl>
                                        <p:attrNameLst>
                                          <p:attrName>ppt_w</p:attrName>
                                        </p:attrNameLst>
                                      </p:cBhvr>
                                      <p:tavLst>
                                        <p:tav tm="0">
                                          <p:val>
                                            <p:fltVal val="0"/>
                                          </p:val>
                                        </p:tav>
                                        <p:tav tm="100000">
                                          <p:val>
                                            <p:strVal val="#ppt_w"/>
                                          </p:val>
                                        </p:tav>
                                      </p:tavLst>
                                    </p:anim>
                                    <p:anim calcmode="lin" valueType="num">
                                      <p:cBhvr>
                                        <p:cTn id="57" dur="500" fill="hold"/>
                                        <p:tgtEl>
                                          <p:spTgt spid="57"/>
                                        </p:tgtEl>
                                        <p:attrNameLst>
                                          <p:attrName>ppt_h</p:attrName>
                                        </p:attrNameLst>
                                      </p:cBhvr>
                                      <p:tavLst>
                                        <p:tav tm="0">
                                          <p:val>
                                            <p:fltVal val="0"/>
                                          </p:val>
                                        </p:tav>
                                        <p:tav tm="100000">
                                          <p:val>
                                            <p:strVal val="#ppt_h"/>
                                          </p:val>
                                        </p:tav>
                                      </p:tavLst>
                                    </p:anim>
                                    <p:animEffect transition="in" filter="fade">
                                      <p:cBhvr>
                                        <p:cTn id="58" dur="500"/>
                                        <p:tgtEl>
                                          <p:spTgt spid="57"/>
                                        </p:tgtEl>
                                      </p:cBhvr>
                                    </p:animEffect>
                                  </p:childTnLst>
                                </p:cTn>
                              </p:par>
                            </p:childTnLst>
                          </p:cTn>
                        </p:par>
                        <p:par>
                          <p:cTn id="59" fill="hold">
                            <p:stCondLst>
                              <p:cond delay="5500"/>
                            </p:stCondLst>
                            <p:childTnLst>
                              <p:par>
                                <p:cTn id="60" presetID="2" presetClass="entr" presetSubtype="1" accel="50000" decel="50000"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12" presetClass="entr" presetSubtype="1"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slide(fromTop)">
                                      <p:cBhvr>
                                        <p:cTn id="67" dur="500"/>
                                        <p:tgtEl>
                                          <p:spTgt spid="51"/>
                                        </p:tgtEl>
                                      </p:cBhvr>
                                    </p:animEffect>
                                  </p:childTnLst>
                                </p:cTn>
                              </p:par>
                            </p:childTnLst>
                          </p:cTn>
                        </p:par>
                        <p:par>
                          <p:cTn id="68" fill="hold">
                            <p:stCondLst>
                              <p:cond delay="6500"/>
                            </p:stCondLst>
                            <p:childTnLst>
                              <p:par>
                                <p:cTn id="69" presetID="2" presetClass="entr" presetSubtype="1" accel="50000" decel="5000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500" fill="hold"/>
                                        <p:tgtEl>
                                          <p:spTgt spid="53"/>
                                        </p:tgtEl>
                                        <p:attrNameLst>
                                          <p:attrName>ppt_x</p:attrName>
                                        </p:attrNameLst>
                                      </p:cBhvr>
                                      <p:tavLst>
                                        <p:tav tm="0">
                                          <p:val>
                                            <p:strVal val="#ppt_x"/>
                                          </p:val>
                                        </p:tav>
                                        <p:tav tm="100000">
                                          <p:val>
                                            <p:strVal val="#ppt_x"/>
                                          </p:val>
                                        </p:tav>
                                      </p:tavLst>
                                    </p:anim>
                                    <p:anim calcmode="lin" valueType="num">
                                      <p:cBhvr additive="base">
                                        <p:cTn id="72" dur="500" fill="hold"/>
                                        <p:tgtEl>
                                          <p:spTgt spid="53"/>
                                        </p:tgtEl>
                                        <p:attrNameLst>
                                          <p:attrName>ppt_y</p:attrName>
                                        </p:attrNameLst>
                                      </p:cBhvr>
                                      <p:tavLst>
                                        <p:tav tm="0">
                                          <p:val>
                                            <p:strVal val="0-#ppt_h/2"/>
                                          </p:val>
                                        </p:tav>
                                        <p:tav tm="100000">
                                          <p:val>
                                            <p:strVal val="#ppt_y"/>
                                          </p:val>
                                        </p:tav>
                                      </p:tavLst>
                                    </p:anim>
                                  </p:childTnLst>
                                </p:cTn>
                              </p:par>
                            </p:childTnLst>
                          </p:cTn>
                        </p:par>
                        <p:par>
                          <p:cTn id="73" fill="hold">
                            <p:stCondLst>
                              <p:cond delay="7000"/>
                            </p:stCondLst>
                            <p:childTnLst>
                              <p:par>
                                <p:cTn id="74" presetID="53" presetClass="entr" presetSubtype="16"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 calcmode="lin" valueType="num">
                                      <p:cBhvr>
                                        <p:cTn id="76" dur="500" fill="hold"/>
                                        <p:tgtEl>
                                          <p:spTgt spid="58"/>
                                        </p:tgtEl>
                                        <p:attrNameLst>
                                          <p:attrName>ppt_w</p:attrName>
                                        </p:attrNameLst>
                                      </p:cBhvr>
                                      <p:tavLst>
                                        <p:tav tm="0">
                                          <p:val>
                                            <p:fltVal val="0"/>
                                          </p:val>
                                        </p:tav>
                                        <p:tav tm="100000">
                                          <p:val>
                                            <p:strVal val="#ppt_w"/>
                                          </p:val>
                                        </p:tav>
                                      </p:tavLst>
                                    </p:anim>
                                    <p:anim calcmode="lin" valueType="num">
                                      <p:cBhvr>
                                        <p:cTn id="77" dur="500" fill="hold"/>
                                        <p:tgtEl>
                                          <p:spTgt spid="58"/>
                                        </p:tgtEl>
                                        <p:attrNameLst>
                                          <p:attrName>ppt_h</p:attrName>
                                        </p:attrNameLst>
                                      </p:cBhvr>
                                      <p:tavLst>
                                        <p:tav tm="0">
                                          <p:val>
                                            <p:fltVal val="0"/>
                                          </p:val>
                                        </p:tav>
                                        <p:tav tm="100000">
                                          <p:val>
                                            <p:strVal val="#ppt_h"/>
                                          </p:val>
                                        </p:tav>
                                      </p:tavLst>
                                    </p:anim>
                                    <p:animEffect transition="in" filter="fade">
                                      <p:cBhvr>
                                        <p:cTn id="78" dur="500"/>
                                        <p:tgtEl>
                                          <p:spTgt spid="58"/>
                                        </p:tgtEl>
                                      </p:cBhvr>
                                    </p:animEffect>
                                  </p:childTnLst>
                                </p:cTn>
                              </p:par>
                            </p:childTnLst>
                          </p:cTn>
                        </p:par>
                        <p:par>
                          <p:cTn id="79" fill="hold">
                            <p:stCondLst>
                              <p:cond delay="7500"/>
                            </p:stCondLst>
                            <p:childTnLst>
                              <p:par>
                                <p:cTn id="80" presetID="2" presetClass="entr" presetSubtype="1" accel="50000" decel="50000"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additive="base">
                                        <p:cTn id="82" dur="500" fill="hold"/>
                                        <p:tgtEl>
                                          <p:spTgt spid="39"/>
                                        </p:tgtEl>
                                        <p:attrNameLst>
                                          <p:attrName>ppt_x</p:attrName>
                                        </p:attrNameLst>
                                      </p:cBhvr>
                                      <p:tavLst>
                                        <p:tav tm="0">
                                          <p:val>
                                            <p:strVal val="#ppt_x"/>
                                          </p:val>
                                        </p:tav>
                                        <p:tav tm="100000">
                                          <p:val>
                                            <p:strVal val="#ppt_x"/>
                                          </p:val>
                                        </p:tav>
                                      </p:tavLst>
                                    </p:anim>
                                    <p:anim calcmode="lin" valueType="num">
                                      <p:cBhvr additive="base">
                                        <p:cTn id="83" dur="500" fill="hold"/>
                                        <p:tgtEl>
                                          <p:spTgt spid="39"/>
                                        </p:tgtEl>
                                        <p:attrNameLst>
                                          <p:attrName>ppt_y</p:attrName>
                                        </p:attrNameLst>
                                      </p:cBhvr>
                                      <p:tavLst>
                                        <p:tav tm="0">
                                          <p:val>
                                            <p:strVal val="0-#ppt_h/2"/>
                                          </p:val>
                                        </p:tav>
                                        <p:tav tm="100000">
                                          <p:val>
                                            <p:strVal val="#ppt_y"/>
                                          </p:val>
                                        </p:tav>
                                      </p:tavLst>
                                    </p:anim>
                                  </p:childTnLst>
                                </p:cTn>
                              </p:par>
                            </p:childTnLst>
                          </p:cTn>
                        </p:par>
                        <p:par>
                          <p:cTn id="84" fill="hold">
                            <p:stCondLst>
                              <p:cond delay="8000"/>
                            </p:stCondLst>
                            <p:childTnLst>
                              <p:par>
                                <p:cTn id="85" presetID="12" presetClass="entr" presetSubtype="1"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slide(fromTop)">
                                      <p:cBhvr>
                                        <p:cTn id="87" dur="500"/>
                                        <p:tgtEl>
                                          <p:spTgt spid="54"/>
                                        </p:tgtEl>
                                      </p:cBhvr>
                                    </p:animEffect>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wipe(down)">
                                      <p:cBhvr>
                                        <p:cTn id="91" dur="500"/>
                                        <p:tgtEl>
                                          <p:spTgt spid="43"/>
                                        </p:tgtEl>
                                      </p:cBhvr>
                                    </p:animEffect>
                                  </p:childTnLst>
                                </p:cTn>
                              </p:par>
                            </p:childTnLst>
                          </p:cTn>
                        </p:par>
                        <p:par>
                          <p:cTn id="92" fill="hold">
                            <p:stCondLst>
                              <p:cond delay="9000"/>
                            </p:stCondLst>
                            <p:childTnLst>
                              <p:par>
                                <p:cTn id="93" presetID="22" presetClass="entr" presetSubtype="4"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down)">
                                      <p:cBhvr>
                                        <p:cTn id="95" dur="500"/>
                                        <p:tgtEl>
                                          <p:spTgt spid="62"/>
                                        </p:tgtEl>
                                      </p:cBhvr>
                                    </p:animEffect>
                                  </p:childTnLst>
                                </p:cTn>
                              </p:par>
                            </p:childTnLst>
                          </p:cTn>
                        </p:par>
                        <p:par>
                          <p:cTn id="96" fill="hold">
                            <p:stCondLst>
                              <p:cond delay="9500"/>
                            </p:stCondLst>
                            <p:childTnLst>
                              <p:par>
                                <p:cTn id="97" presetID="22" presetClass="entr" presetSubtype="4"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down)">
                                      <p:cBhvr>
                                        <p:cTn id="99" dur="500"/>
                                        <p:tgtEl>
                                          <p:spTgt spid="63"/>
                                        </p:tgtEl>
                                      </p:cBhvr>
                                    </p:animEffect>
                                  </p:childTnLst>
                                </p:cTn>
                              </p:par>
                            </p:childTnLst>
                          </p:cTn>
                        </p:par>
                        <p:par>
                          <p:cTn id="100" fill="hold">
                            <p:stCondLst>
                              <p:cond delay="10000"/>
                            </p:stCondLst>
                            <p:childTnLst>
                              <p:par>
                                <p:cTn id="101" presetID="22" presetClass="entr" presetSubtype="4" fill="hold" grpId="0" nodeType="after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wipe(down)">
                                      <p:cBhvr>
                                        <p:cTn id="10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46" grpId="0" animBg="1"/>
      <p:bldP spid="47" grpId="0" animBg="1"/>
      <p:bldP spid="48" grpId="0" animBg="1"/>
      <p:bldP spid="50" grpId="0" animBg="1"/>
      <p:bldP spid="51" grpId="0" animBg="1"/>
      <p:bldP spid="53" grpId="0" animBg="1"/>
      <p:bldP spid="54" grpId="0" animBg="1"/>
      <p:bldP spid="56" grpId="0" animBg="1"/>
      <p:bldP spid="57" grpId="0" animBg="1"/>
      <p:bldP spid="58" grpId="0" animBg="1"/>
      <p:bldP spid="43"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292871" y="2090551"/>
            <a:ext cx="2844644" cy="2844644"/>
          </a:xfrm>
          <a:prstGeom prst="ellipse">
            <a:avLst/>
          </a:prstGeom>
          <a:blipFill dpi="0"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4684413" y="2090551"/>
            <a:ext cx="2844644" cy="2844644"/>
          </a:xfrm>
          <a:prstGeom prst="ellipse">
            <a:avLst/>
          </a:prstGeom>
          <a:blipFill dpi="0"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a:xfrm>
            <a:off x="8075954" y="2090551"/>
            <a:ext cx="2844644" cy="2844644"/>
          </a:xfrm>
          <a:prstGeom prst="ellipse">
            <a:avLst/>
          </a:prstGeom>
          <a:blipFill dpi="0"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29"/>
          <p:cNvGrpSpPr/>
          <p:nvPr/>
        </p:nvGrpSpPr>
        <p:grpSpPr bwMode="auto">
          <a:xfrm>
            <a:off x="2400884" y="1696950"/>
            <a:ext cx="628614" cy="630732"/>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32788" name="矩形 26"/>
            <p:cNvSpPr>
              <a:spLocks noChangeArrowheads="1"/>
            </p:cNvSpPr>
            <p:nvPr/>
          </p:nvSpPr>
          <p:spPr bwMode="auto">
            <a:xfrm>
              <a:off x="2547824" y="1745731"/>
              <a:ext cx="338775" cy="2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865"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7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30"/>
          <p:cNvGrpSpPr/>
          <p:nvPr/>
        </p:nvGrpSpPr>
        <p:grpSpPr bwMode="auto">
          <a:xfrm>
            <a:off x="5792430" y="1696950"/>
            <a:ext cx="628615" cy="630732"/>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32786" name="矩形 27"/>
            <p:cNvSpPr>
              <a:spLocks noChangeArrowheads="1"/>
            </p:cNvSpPr>
            <p:nvPr/>
          </p:nvSpPr>
          <p:spPr bwMode="auto">
            <a:xfrm>
              <a:off x="5199584" y="1745731"/>
              <a:ext cx="338775" cy="2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865"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7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31"/>
          <p:cNvGrpSpPr/>
          <p:nvPr/>
        </p:nvGrpSpPr>
        <p:grpSpPr bwMode="auto">
          <a:xfrm>
            <a:off x="9183968" y="1696950"/>
            <a:ext cx="628615" cy="630732"/>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32784" name="矩形 28"/>
            <p:cNvSpPr>
              <a:spLocks noChangeArrowheads="1"/>
            </p:cNvSpPr>
            <p:nvPr/>
          </p:nvSpPr>
          <p:spPr bwMode="auto">
            <a:xfrm>
              <a:off x="7912304" y="1745731"/>
              <a:ext cx="338775" cy="2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865" b="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73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Box 15"/>
          <p:cNvSpPr txBox="1"/>
          <p:nvPr/>
        </p:nvSpPr>
        <p:spPr>
          <a:xfrm>
            <a:off x="1592903" y="5530702"/>
            <a:ext cx="2267440" cy="830997"/>
          </a:xfrm>
          <a:prstGeom prst="rect">
            <a:avLst/>
          </a:prstGeom>
          <a:noFill/>
        </p:spPr>
        <p:txBody>
          <a:bodyPr wrap="square" lIns="0" tIns="0" rIns="0" bIns="0" rtlCol="0">
            <a:spAutoFit/>
          </a:bodyPr>
          <a:lstStyle/>
          <a:p>
            <a:pPr algn="just">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6"/>
          <p:cNvSpPr txBox="1"/>
          <p:nvPr/>
        </p:nvSpPr>
        <p:spPr>
          <a:xfrm>
            <a:off x="1581455" y="5146593"/>
            <a:ext cx="2077492" cy="276999"/>
          </a:xfrm>
          <a:prstGeom prst="rect">
            <a:avLst/>
          </a:prstGeom>
          <a:noFill/>
        </p:spPr>
        <p:txBody>
          <a:bodyPr wrap="none" lIns="0" tIns="0" rIns="0" bIns="0" rtlCol="0">
            <a:spAutoFit/>
          </a:bodyPr>
          <a:lstStyle/>
          <a:p>
            <a:pPr algn="just"/>
            <a:r>
              <a:rPr lang="zh-CN" altLang="en-US"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4995010" y="5530702"/>
            <a:ext cx="2267440" cy="830997"/>
          </a:xfrm>
          <a:prstGeom prst="rect">
            <a:avLst/>
          </a:prstGeom>
          <a:noFill/>
        </p:spPr>
        <p:txBody>
          <a:bodyPr wrap="square" lIns="0" tIns="0" rIns="0" bIns="0" rtlCol="0">
            <a:spAutoFit/>
          </a:bodyPr>
          <a:lstStyle/>
          <a:p>
            <a:pPr algn="just">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6"/>
          <p:cNvSpPr txBox="1"/>
          <p:nvPr/>
        </p:nvSpPr>
        <p:spPr>
          <a:xfrm>
            <a:off x="5078557" y="5146593"/>
            <a:ext cx="2077492" cy="276999"/>
          </a:xfrm>
          <a:prstGeom prst="rect">
            <a:avLst/>
          </a:prstGeom>
          <a:noFill/>
        </p:spPr>
        <p:txBody>
          <a:bodyPr wrap="none" lIns="0" tIns="0" rIns="0" bIns="0" rtlCol="0">
            <a:spAutoFit/>
          </a:bodyPr>
          <a:lstStyle/>
          <a:p>
            <a:pPr algn="just"/>
            <a:r>
              <a:rPr lang="zh-CN" altLang="en-US"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8375985" y="5530702"/>
            <a:ext cx="2267440" cy="830997"/>
          </a:xfrm>
          <a:prstGeom prst="rect">
            <a:avLst/>
          </a:prstGeom>
          <a:noFill/>
        </p:spPr>
        <p:txBody>
          <a:bodyPr wrap="square" lIns="0" tIns="0" rIns="0" bIns="0" rtlCol="0">
            <a:spAutoFit/>
          </a:bodyPr>
          <a:lstStyle/>
          <a:p>
            <a:pPr algn="just">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6"/>
          <p:cNvSpPr txBox="1"/>
          <p:nvPr/>
        </p:nvSpPr>
        <p:spPr>
          <a:xfrm>
            <a:off x="8364537" y="5146593"/>
            <a:ext cx="2077492" cy="276999"/>
          </a:xfrm>
          <a:prstGeom prst="rect">
            <a:avLst/>
          </a:prstGeom>
          <a:noFill/>
        </p:spPr>
        <p:txBody>
          <a:bodyPr wrap="none" lIns="0" tIns="0" rIns="0" bIns="0" rtlCol="0">
            <a:spAutoFit/>
          </a:bodyPr>
          <a:lstStyle/>
          <a:p>
            <a:pPr algn="just"/>
            <a:r>
              <a:rPr lang="zh-CN" altLang="en-US"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组合 28"/>
          <p:cNvGrpSpPr/>
          <p:nvPr/>
        </p:nvGrpSpPr>
        <p:grpSpPr>
          <a:xfrm>
            <a:off x="1207005" y="172057"/>
            <a:ext cx="5246399" cy="700038"/>
            <a:chOff x="1573213" y="344224"/>
            <a:chExt cx="5246687" cy="700077"/>
          </a:xfrm>
        </p:grpSpPr>
        <p:sp>
          <p:nvSpPr>
            <p:cNvPr id="30"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31"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42" name="图片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randomBar dir="vert"/>
      </p:transition>
    </mc:Choice>
    <mc:Fallback>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216056" y="1220758"/>
            <a:ext cx="4858019" cy="5656809"/>
            <a:chOff x="2411760" y="915566"/>
            <a:chExt cx="3643988" cy="4242607"/>
          </a:xfrm>
        </p:grpSpPr>
        <p:sp>
          <p:nvSpPr>
            <p:cNvPr id="3" name="任意多边形 2"/>
            <p:cNvSpPr/>
            <p:nvPr/>
          </p:nvSpPr>
          <p:spPr>
            <a:xfrm rot="17958096">
              <a:off x="2722157" y="2785860"/>
              <a:ext cx="1159234" cy="178002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mn-ea"/>
                </a:rPr>
                <a:t>渠道战</a:t>
              </a:r>
              <a:endParaRPr lang="zh-CN" altLang="en-US" dirty="0">
                <a:solidFill>
                  <a:srgbClr val="FFFFFF"/>
                </a:solidFill>
                <a:latin typeface="+mn-ea"/>
              </a:endParaRPr>
            </a:p>
          </p:txBody>
        </p:sp>
        <p:sp>
          <p:nvSpPr>
            <p:cNvPr id="4" name="任意多边形 3"/>
            <p:cNvSpPr/>
            <p:nvPr/>
          </p:nvSpPr>
          <p:spPr>
            <a:xfrm rot="2326219">
              <a:off x="4723895" y="2673421"/>
              <a:ext cx="1331853" cy="214901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8827"/>
                <a:gd name="connsiteY0-398" fmla="*/ 0 h 1271823"/>
                <a:gd name="connsiteX1-399" fmla="*/ 506100 w 828827"/>
                <a:gd name="connsiteY1-400" fmla="*/ 55429 h 1271823"/>
                <a:gd name="connsiteX2-401" fmla="*/ 828811 w 828827"/>
                <a:gd name="connsiteY2-402" fmla="*/ 620654 h 1271823"/>
                <a:gd name="connsiteX3-403" fmla="*/ 534514 w 828827"/>
                <a:gd name="connsiteY3-404" fmla="*/ 1196336 h 1271823"/>
                <a:gd name="connsiteX4-405" fmla="*/ 428644 w 828827"/>
                <a:gd name="connsiteY4-406" fmla="*/ 1271823 h 1271823"/>
                <a:gd name="connsiteX5-407" fmla="*/ 322108 w 828827"/>
                <a:gd name="connsiteY5-408" fmla="*/ 1194392 h 1271823"/>
                <a:gd name="connsiteX6-409" fmla="*/ 702 w 828827"/>
                <a:gd name="connsiteY6-410" fmla="*/ 629890 h 1271823"/>
                <a:gd name="connsiteX7-411" fmla="*/ 326144 w 828827"/>
                <a:gd name="connsiteY7-412" fmla="*/ 91355 h 1271823"/>
                <a:gd name="connsiteX8-413" fmla="*/ 451513 w 828827"/>
                <a:gd name="connsiteY8-414" fmla="*/ 0 h 12718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700" dirty="0">
                  <a:solidFill>
                    <a:srgbClr val="FFFFFF"/>
                  </a:solidFill>
                  <a:latin typeface="+mn-ea"/>
                </a:rPr>
                <a:t>新卖点</a:t>
              </a:r>
              <a:endParaRPr lang="zh-CN" altLang="en-US" sz="2700" dirty="0">
                <a:solidFill>
                  <a:srgbClr val="FFFFFF"/>
                </a:solidFill>
                <a:latin typeface="+mn-ea"/>
              </a:endParaRPr>
            </a:p>
          </p:txBody>
        </p:sp>
        <p:sp>
          <p:nvSpPr>
            <p:cNvPr id="5" name="任意多边形 4"/>
            <p:cNvSpPr/>
            <p:nvPr/>
          </p:nvSpPr>
          <p:spPr>
            <a:xfrm rot="19540719">
              <a:off x="3399960" y="1598120"/>
              <a:ext cx="783908" cy="126534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latin typeface="+mn-ea"/>
                </a:rPr>
                <a:t>促销战</a:t>
              </a:r>
              <a:endParaRPr lang="zh-CN" altLang="en-US" sz="1600" dirty="0">
                <a:solidFill>
                  <a:srgbClr val="FFFFFF"/>
                </a:solidFill>
                <a:latin typeface="+mn-ea"/>
              </a:endParaRPr>
            </a:p>
          </p:txBody>
        </p:sp>
        <p:sp>
          <p:nvSpPr>
            <p:cNvPr id="6" name="任意多边形 5"/>
            <p:cNvSpPr/>
            <p:nvPr/>
          </p:nvSpPr>
          <p:spPr>
            <a:xfrm rot="2587076">
              <a:off x="4521188" y="1613957"/>
              <a:ext cx="934356" cy="1563066"/>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9057"/>
                <a:gd name="connsiteY0-398" fmla="*/ 0 h 1271823"/>
                <a:gd name="connsiteX1-399" fmla="*/ 506100 w 829057"/>
                <a:gd name="connsiteY1-400" fmla="*/ 55429 h 1271823"/>
                <a:gd name="connsiteX2-401" fmla="*/ 828811 w 829057"/>
                <a:gd name="connsiteY2-402" fmla="*/ 620654 h 1271823"/>
                <a:gd name="connsiteX3-403" fmla="*/ 548216 w 829057"/>
                <a:gd name="connsiteY3-404" fmla="*/ 1202432 h 1271823"/>
                <a:gd name="connsiteX4-405" fmla="*/ 428644 w 829057"/>
                <a:gd name="connsiteY4-406" fmla="*/ 1271823 h 1271823"/>
                <a:gd name="connsiteX5-407" fmla="*/ 322108 w 829057"/>
                <a:gd name="connsiteY5-408" fmla="*/ 1194392 h 1271823"/>
                <a:gd name="connsiteX6-409" fmla="*/ 702 w 829057"/>
                <a:gd name="connsiteY6-410" fmla="*/ 629890 h 1271823"/>
                <a:gd name="connsiteX7-411" fmla="*/ 326144 w 829057"/>
                <a:gd name="connsiteY7-412" fmla="*/ 91355 h 1271823"/>
                <a:gd name="connsiteX8-413" fmla="*/ 451513 w 829057"/>
                <a:gd name="connsiteY8-414" fmla="*/ 0 h 1271823"/>
                <a:gd name="connsiteX0-415" fmla="*/ 451513 w 828855"/>
                <a:gd name="connsiteY0-416" fmla="*/ 0 h 1271823"/>
                <a:gd name="connsiteX1-417" fmla="*/ 530705 w 828855"/>
                <a:gd name="connsiteY1-418" fmla="*/ 33520 h 1271823"/>
                <a:gd name="connsiteX2-419" fmla="*/ 828811 w 828855"/>
                <a:gd name="connsiteY2-420" fmla="*/ 620654 h 1271823"/>
                <a:gd name="connsiteX3-421" fmla="*/ 548216 w 828855"/>
                <a:gd name="connsiteY3-422" fmla="*/ 1202432 h 1271823"/>
                <a:gd name="connsiteX4-423" fmla="*/ 428644 w 828855"/>
                <a:gd name="connsiteY4-424" fmla="*/ 1271823 h 1271823"/>
                <a:gd name="connsiteX5-425" fmla="*/ 322108 w 828855"/>
                <a:gd name="connsiteY5-426" fmla="*/ 1194392 h 1271823"/>
                <a:gd name="connsiteX6-427" fmla="*/ 702 w 828855"/>
                <a:gd name="connsiteY6-428" fmla="*/ 629890 h 1271823"/>
                <a:gd name="connsiteX7-429" fmla="*/ 326144 w 828855"/>
                <a:gd name="connsiteY7-430" fmla="*/ 91355 h 1271823"/>
                <a:gd name="connsiteX8-431" fmla="*/ 451513 w 828855"/>
                <a:gd name="connsiteY8-432" fmla="*/ 0 h 1271823"/>
                <a:gd name="connsiteX0-433" fmla="*/ 478039 w 828855"/>
                <a:gd name="connsiteY0-434" fmla="*/ 0 h 1291781"/>
                <a:gd name="connsiteX1-435" fmla="*/ 530705 w 828855"/>
                <a:gd name="connsiteY1-436" fmla="*/ 53478 h 1291781"/>
                <a:gd name="connsiteX2-437" fmla="*/ 828811 w 828855"/>
                <a:gd name="connsiteY2-438" fmla="*/ 640612 h 1291781"/>
                <a:gd name="connsiteX3-439" fmla="*/ 548216 w 828855"/>
                <a:gd name="connsiteY3-440" fmla="*/ 1222390 h 1291781"/>
                <a:gd name="connsiteX4-441" fmla="*/ 428644 w 828855"/>
                <a:gd name="connsiteY4-442" fmla="*/ 1291781 h 1291781"/>
                <a:gd name="connsiteX5-443" fmla="*/ 322108 w 828855"/>
                <a:gd name="connsiteY5-444" fmla="*/ 1214350 h 1291781"/>
                <a:gd name="connsiteX6-445" fmla="*/ 702 w 828855"/>
                <a:gd name="connsiteY6-446" fmla="*/ 649848 h 1291781"/>
                <a:gd name="connsiteX7-447" fmla="*/ 326144 w 828855"/>
                <a:gd name="connsiteY7-448" fmla="*/ 111313 h 1291781"/>
                <a:gd name="connsiteX8-449" fmla="*/ 478039 w 828855"/>
                <a:gd name="connsiteY8-450" fmla="*/ 0 h 1291781"/>
                <a:gd name="connsiteX0-451" fmla="*/ 477999 w 828815"/>
                <a:gd name="connsiteY0-452" fmla="*/ 0 h 1291781"/>
                <a:gd name="connsiteX1-453" fmla="*/ 530665 w 828815"/>
                <a:gd name="connsiteY1-454" fmla="*/ 53478 h 1291781"/>
                <a:gd name="connsiteX2-455" fmla="*/ 828771 w 828815"/>
                <a:gd name="connsiteY2-456" fmla="*/ 640612 h 1291781"/>
                <a:gd name="connsiteX3-457" fmla="*/ 548176 w 828815"/>
                <a:gd name="connsiteY3-458" fmla="*/ 1222390 h 1291781"/>
                <a:gd name="connsiteX4-459" fmla="*/ 428604 w 828815"/>
                <a:gd name="connsiteY4-460" fmla="*/ 1291781 h 1291781"/>
                <a:gd name="connsiteX5-461" fmla="*/ 322068 w 828815"/>
                <a:gd name="connsiteY5-462" fmla="*/ 1214350 h 1291781"/>
                <a:gd name="connsiteX6-463" fmla="*/ 662 w 828815"/>
                <a:gd name="connsiteY6-464" fmla="*/ 649848 h 1291781"/>
                <a:gd name="connsiteX7-465" fmla="*/ 326104 w 828815"/>
                <a:gd name="connsiteY7-466" fmla="*/ 111313 h 1291781"/>
                <a:gd name="connsiteX8-467" fmla="*/ 477999 w 828815"/>
                <a:gd name="connsiteY8-468" fmla="*/ 0 h 1291781"/>
                <a:gd name="connsiteX0-469" fmla="*/ 477999 w 828815"/>
                <a:gd name="connsiteY0-470" fmla="*/ 0 h 1291781"/>
                <a:gd name="connsiteX1-471" fmla="*/ 530665 w 828815"/>
                <a:gd name="connsiteY1-472" fmla="*/ 53478 h 1291781"/>
                <a:gd name="connsiteX2-473" fmla="*/ 828771 w 828815"/>
                <a:gd name="connsiteY2-474" fmla="*/ 640612 h 1291781"/>
                <a:gd name="connsiteX3-475" fmla="*/ 548176 w 828815"/>
                <a:gd name="connsiteY3-476" fmla="*/ 1222390 h 1291781"/>
                <a:gd name="connsiteX4-477" fmla="*/ 428604 w 828815"/>
                <a:gd name="connsiteY4-478" fmla="*/ 1291781 h 1291781"/>
                <a:gd name="connsiteX5-479" fmla="*/ 322068 w 828815"/>
                <a:gd name="connsiteY5-480" fmla="*/ 1214350 h 1291781"/>
                <a:gd name="connsiteX6-481" fmla="*/ 662 w 828815"/>
                <a:gd name="connsiteY6-482" fmla="*/ 649848 h 1291781"/>
                <a:gd name="connsiteX7-483" fmla="*/ 326104 w 828815"/>
                <a:gd name="connsiteY7-484" fmla="*/ 111313 h 1291781"/>
                <a:gd name="connsiteX8-485" fmla="*/ 477999 w 828815"/>
                <a:gd name="connsiteY8-486" fmla="*/ 0 h 1291781"/>
                <a:gd name="connsiteX0-487" fmla="*/ 477999 w 828815"/>
                <a:gd name="connsiteY0-488" fmla="*/ 0 h 1317004"/>
                <a:gd name="connsiteX1-489" fmla="*/ 530665 w 828815"/>
                <a:gd name="connsiteY1-490" fmla="*/ 53478 h 1317004"/>
                <a:gd name="connsiteX2-491" fmla="*/ 828771 w 828815"/>
                <a:gd name="connsiteY2-492" fmla="*/ 640612 h 1317004"/>
                <a:gd name="connsiteX3-493" fmla="*/ 548176 w 828815"/>
                <a:gd name="connsiteY3-494" fmla="*/ 1222390 h 1317004"/>
                <a:gd name="connsiteX4-495" fmla="*/ 449594 w 828815"/>
                <a:gd name="connsiteY4-496" fmla="*/ 1317004 h 1317004"/>
                <a:gd name="connsiteX5-497" fmla="*/ 322068 w 828815"/>
                <a:gd name="connsiteY5-498" fmla="*/ 1214350 h 1317004"/>
                <a:gd name="connsiteX6-499" fmla="*/ 662 w 828815"/>
                <a:gd name="connsiteY6-500" fmla="*/ 649848 h 1317004"/>
                <a:gd name="connsiteX7-501" fmla="*/ 326104 w 828815"/>
                <a:gd name="connsiteY7-502" fmla="*/ 111313 h 1317004"/>
                <a:gd name="connsiteX8-503" fmla="*/ 477999 w 828815"/>
                <a:gd name="connsiteY8-504" fmla="*/ 0 h 1317004"/>
                <a:gd name="connsiteX0-505" fmla="*/ 477999 w 828790"/>
                <a:gd name="connsiteY0-506" fmla="*/ 0 h 1317004"/>
                <a:gd name="connsiteX1-507" fmla="*/ 530665 w 828790"/>
                <a:gd name="connsiteY1-508" fmla="*/ 53478 h 1317004"/>
                <a:gd name="connsiteX2-509" fmla="*/ 828771 w 828790"/>
                <a:gd name="connsiteY2-510" fmla="*/ 640612 h 1317004"/>
                <a:gd name="connsiteX3-511" fmla="*/ 542416 w 828790"/>
                <a:gd name="connsiteY3-512" fmla="*/ 1216541 h 1317004"/>
                <a:gd name="connsiteX4-513" fmla="*/ 449594 w 828790"/>
                <a:gd name="connsiteY4-514" fmla="*/ 1317004 h 1317004"/>
                <a:gd name="connsiteX5-515" fmla="*/ 322068 w 828790"/>
                <a:gd name="connsiteY5-516" fmla="*/ 1214350 h 1317004"/>
                <a:gd name="connsiteX6-517" fmla="*/ 662 w 828790"/>
                <a:gd name="connsiteY6-518" fmla="*/ 649848 h 1317004"/>
                <a:gd name="connsiteX7-519" fmla="*/ 326104 w 828790"/>
                <a:gd name="connsiteY7-520" fmla="*/ 111313 h 1317004"/>
                <a:gd name="connsiteX8-521" fmla="*/ 477999 w 828790"/>
                <a:gd name="connsiteY8-522" fmla="*/ 0 h 13170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900" dirty="0">
                  <a:solidFill>
                    <a:srgbClr val="FFFFFF"/>
                  </a:solidFill>
                  <a:latin typeface="+mn-ea"/>
                </a:rPr>
                <a:t>新技术</a:t>
              </a:r>
              <a:endParaRPr lang="zh-CN" altLang="en-US" sz="1900" dirty="0">
                <a:solidFill>
                  <a:srgbClr val="FFFFFF"/>
                </a:solidFill>
                <a:latin typeface="+mn-ea"/>
              </a:endParaRPr>
            </a:p>
          </p:txBody>
        </p:sp>
        <p:sp>
          <p:nvSpPr>
            <p:cNvPr id="7" name="任意多边形 6"/>
            <p:cNvSpPr/>
            <p:nvPr/>
          </p:nvSpPr>
          <p:spPr>
            <a:xfrm rot="314826">
              <a:off x="4027087" y="915566"/>
              <a:ext cx="755403" cy="1214662"/>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 name="connsiteX0-361" fmla="*/ 438815 w 820865"/>
                <a:gd name="connsiteY0-362" fmla="*/ 0 h 1276220"/>
                <a:gd name="connsiteX1-363" fmla="*/ 500408 w 820865"/>
                <a:gd name="connsiteY1-364" fmla="*/ 49960 h 1276220"/>
                <a:gd name="connsiteX2-365" fmla="*/ 820753 w 820865"/>
                <a:gd name="connsiteY2-366" fmla="*/ 627405 h 1276220"/>
                <a:gd name="connsiteX3-367" fmla="*/ 525916 w 820865"/>
                <a:gd name="connsiteY3-368" fmla="*/ 1203452 h 1276220"/>
                <a:gd name="connsiteX4-369" fmla="*/ 421217 w 820865"/>
                <a:gd name="connsiteY4-370" fmla="*/ 1276220 h 1276220"/>
                <a:gd name="connsiteX5-371" fmla="*/ 328293 w 820865"/>
                <a:gd name="connsiteY5-372" fmla="*/ 1196947 h 1276220"/>
                <a:gd name="connsiteX6-373" fmla="*/ 14 w 820865"/>
                <a:gd name="connsiteY6-374" fmla="*/ 627405 h 1276220"/>
                <a:gd name="connsiteX7-375" fmla="*/ 318199 w 820865"/>
                <a:gd name="connsiteY7-376" fmla="*/ 101798 h 1276220"/>
                <a:gd name="connsiteX8-377" fmla="*/ 438815 w 820865"/>
                <a:gd name="connsiteY8-378" fmla="*/ 0 h 1276220"/>
                <a:gd name="connsiteX0-379" fmla="*/ 438815 w 820865"/>
                <a:gd name="connsiteY0-380" fmla="*/ 0 h 1266560"/>
                <a:gd name="connsiteX1-381" fmla="*/ 500408 w 820865"/>
                <a:gd name="connsiteY1-382" fmla="*/ 49960 h 1266560"/>
                <a:gd name="connsiteX2-383" fmla="*/ 820753 w 820865"/>
                <a:gd name="connsiteY2-384" fmla="*/ 627405 h 1266560"/>
                <a:gd name="connsiteX3-385" fmla="*/ 525916 w 820865"/>
                <a:gd name="connsiteY3-386" fmla="*/ 1203452 h 1266560"/>
                <a:gd name="connsiteX4-387" fmla="*/ 446146 w 820865"/>
                <a:gd name="connsiteY4-388" fmla="*/ 1266560 h 1266560"/>
                <a:gd name="connsiteX5-389" fmla="*/ 328293 w 820865"/>
                <a:gd name="connsiteY5-390" fmla="*/ 1196947 h 1266560"/>
                <a:gd name="connsiteX6-391" fmla="*/ 14 w 820865"/>
                <a:gd name="connsiteY6-392" fmla="*/ 627405 h 1266560"/>
                <a:gd name="connsiteX7-393" fmla="*/ 318199 w 820865"/>
                <a:gd name="connsiteY7-394" fmla="*/ 101798 h 1266560"/>
                <a:gd name="connsiteX8-395" fmla="*/ 438815 w 820865"/>
                <a:gd name="connsiteY8-396" fmla="*/ 0 h 1266560"/>
                <a:gd name="connsiteX0-397" fmla="*/ 438815 w 821234"/>
                <a:gd name="connsiteY0-398" fmla="*/ 0 h 1266560"/>
                <a:gd name="connsiteX1-399" fmla="*/ 500408 w 821234"/>
                <a:gd name="connsiteY1-400" fmla="*/ 49960 h 1266560"/>
                <a:gd name="connsiteX2-401" fmla="*/ 820753 w 821234"/>
                <a:gd name="connsiteY2-402" fmla="*/ 627405 h 1266560"/>
                <a:gd name="connsiteX3-403" fmla="*/ 549693 w 821234"/>
                <a:gd name="connsiteY3-404" fmla="*/ 1208811 h 1266560"/>
                <a:gd name="connsiteX4-405" fmla="*/ 446146 w 821234"/>
                <a:gd name="connsiteY4-406" fmla="*/ 1266560 h 1266560"/>
                <a:gd name="connsiteX5-407" fmla="*/ 328293 w 821234"/>
                <a:gd name="connsiteY5-408" fmla="*/ 1196947 h 1266560"/>
                <a:gd name="connsiteX6-409" fmla="*/ 14 w 821234"/>
                <a:gd name="connsiteY6-410" fmla="*/ 627405 h 1266560"/>
                <a:gd name="connsiteX7-411" fmla="*/ 318199 w 821234"/>
                <a:gd name="connsiteY7-412" fmla="*/ 101798 h 1266560"/>
                <a:gd name="connsiteX8-413" fmla="*/ 438815 w 821234"/>
                <a:gd name="connsiteY8-414" fmla="*/ 0 h 1266560"/>
                <a:gd name="connsiteX0-415" fmla="*/ 438815 w 821148"/>
                <a:gd name="connsiteY0-416" fmla="*/ 0 h 1266560"/>
                <a:gd name="connsiteX1-417" fmla="*/ 500408 w 821148"/>
                <a:gd name="connsiteY1-418" fmla="*/ 49960 h 1266560"/>
                <a:gd name="connsiteX2-419" fmla="*/ 820753 w 821148"/>
                <a:gd name="connsiteY2-420" fmla="*/ 627405 h 1266560"/>
                <a:gd name="connsiteX3-421" fmla="*/ 549693 w 821148"/>
                <a:gd name="connsiteY3-422" fmla="*/ 1208811 h 1266560"/>
                <a:gd name="connsiteX4-423" fmla="*/ 446146 w 821148"/>
                <a:gd name="connsiteY4-424" fmla="*/ 1266560 h 1266560"/>
                <a:gd name="connsiteX5-425" fmla="*/ 328293 w 821148"/>
                <a:gd name="connsiteY5-426" fmla="*/ 1196947 h 1266560"/>
                <a:gd name="connsiteX6-427" fmla="*/ 14 w 821148"/>
                <a:gd name="connsiteY6-428" fmla="*/ 627405 h 1266560"/>
                <a:gd name="connsiteX7-429" fmla="*/ 318199 w 821148"/>
                <a:gd name="connsiteY7-430" fmla="*/ 101798 h 1266560"/>
                <a:gd name="connsiteX8-431" fmla="*/ 438815 w 821148"/>
                <a:gd name="connsiteY8-432" fmla="*/ 0 h 1266560"/>
                <a:gd name="connsiteX0-433" fmla="*/ 438815 w 821263"/>
                <a:gd name="connsiteY0-434" fmla="*/ 0 h 1266560"/>
                <a:gd name="connsiteX1-435" fmla="*/ 500408 w 821263"/>
                <a:gd name="connsiteY1-436" fmla="*/ 49960 h 1266560"/>
                <a:gd name="connsiteX2-437" fmla="*/ 820753 w 821263"/>
                <a:gd name="connsiteY2-438" fmla="*/ 627405 h 1266560"/>
                <a:gd name="connsiteX3-439" fmla="*/ 555529 w 821263"/>
                <a:gd name="connsiteY3-440" fmla="*/ 1215755 h 1266560"/>
                <a:gd name="connsiteX4-441" fmla="*/ 446146 w 821263"/>
                <a:gd name="connsiteY4-442" fmla="*/ 1266560 h 1266560"/>
                <a:gd name="connsiteX5-443" fmla="*/ 328293 w 821263"/>
                <a:gd name="connsiteY5-444" fmla="*/ 1196947 h 1266560"/>
                <a:gd name="connsiteX6-445" fmla="*/ 14 w 821263"/>
                <a:gd name="connsiteY6-446" fmla="*/ 627405 h 1266560"/>
                <a:gd name="connsiteX7-447" fmla="*/ 318199 w 821263"/>
                <a:gd name="connsiteY7-448" fmla="*/ 101798 h 1266560"/>
                <a:gd name="connsiteX8-449" fmla="*/ 438815 w 821263"/>
                <a:gd name="connsiteY8-450" fmla="*/ 0 h 1266560"/>
                <a:gd name="connsiteX0-451" fmla="*/ 438815 w 818475"/>
                <a:gd name="connsiteY0-452" fmla="*/ 0 h 1266560"/>
                <a:gd name="connsiteX1-453" fmla="*/ 500408 w 818475"/>
                <a:gd name="connsiteY1-454" fmla="*/ 49960 h 1266560"/>
                <a:gd name="connsiteX2-455" fmla="*/ 817954 w 818475"/>
                <a:gd name="connsiteY2-456" fmla="*/ 625166 h 1266560"/>
                <a:gd name="connsiteX3-457" fmla="*/ 555529 w 818475"/>
                <a:gd name="connsiteY3-458" fmla="*/ 1215755 h 1266560"/>
                <a:gd name="connsiteX4-459" fmla="*/ 446146 w 818475"/>
                <a:gd name="connsiteY4-460" fmla="*/ 1266560 h 1266560"/>
                <a:gd name="connsiteX5-461" fmla="*/ 328293 w 818475"/>
                <a:gd name="connsiteY5-462" fmla="*/ 1196947 h 1266560"/>
                <a:gd name="connsiteX6-463" fmla="*/ 14 w 818475"/>
                <a:gd name="connsiteY6-464" fmla="*/ 627405 h 1266560"/>
                <a:gd name="connsiteX7-465" fmla="*/ 318199 w 818475"/>
                <a:gd name="connsiteY7-466" fmla="*/ 101798 h 1266560"/>
                <a:gd name="connsiteX8-467" fmla="*/ 438815 w 818475"/>
                <a:gd name="connsiteY8-468" fmla="*/ 0 h 12665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900" dirty="0">
                  <a:solidFill>
                    <a:srgbClr val="FFFFFF"/>
                  </a:solidFill>
                  <a:latin typeface="+mn-ea"/>
                </a:rPr>
                <a:t>新产品</a:t>
              </a:r>
              <a:endParaRPr lang="zh-CN" altLang="en-US" sz="1900" dirty="0">
                <a:solidFill>
                  <a:srgbClr val="FFFFFF"/>
                </a:solidFill>
                <a:latin typeface="+mn-ea"/>
              </a:endParaRPr>
            </a:p>
          </p:txBody>
        </p:sp>
        <p:sp>
          <p:nvSpPr>
            <p:cNvPr id="8" name="任意多边形 7"/>
            <p:cNvSpPr/>
            <p:nvPr/>
          </p:nvSpPr>
          <p:spPr>
            <a:xfrm>
              <a:off x="3941570" y="2044710"/>
              <a:ext cx="969196" cy="3113463"/>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1" fmla="*/ 540542 w 971549"/>
                <a:gd name="connsiteY0-2" fmla="*/ 0 h 3121025"/>
                <a:gd name="connsiteX1-3" fmla="*/ 447674 w 971549"/>
                <a:gd name="connsiteY1-4" fmla="*/ 916781 h 3121025"/>
                <a:gd name="connsiteX2-5" fmla="*/ 440997 w 971549"/>
                <a:gd name="connsiteY2-6" fmla="*/ 913656 h 3121025"/>
                <a:gd name="connsiteX3-7" fmla="*/ 417204 w 971549"/>
                <a:gd name="connsiteY3-8" fmla="*/ 1251512 h 3121025"/>
                <a:gd name="connsiteX4-9" fmla="*/ 470694 w 971549"/>
                <a:gd name="connsiteY4-10" fmla="*/ 1046163 h 3121025"/>
                <a:gd name="connsiteX5-11" fmla="*/ 554037 w 971549"/>
                <a:gd name="connsiteY5-12" fmla="*/ 781050 h 3121025"/>
                <a:gd name="connsiteX6-13" fmla="*/ 617537 w 971549"/>
                <a:gd name="connsiteY6-14" fmla="*/ 876300 h 3121025"/>
                <a:gd name="connsiteX7-15" fmla="*/ 506412 w 971549"/>
                <a:gd name="connsiteY7-16" fmla="*/ 1419225 h 3121025"/>
                <a:gd name="connsiteX8-17" fmla="*/ 503554 w 971549"/>
                <a:gd name="connsiteY8-18" fmla="*/ 1416281 h 3121025"/>
                <a:gd name="connsiteX9-19" fmla="*/ 510877 w 971549"/>
                <a:gd name="connsiteY9-20" fmla="*/ 1641475 h 3121025"/>
                <a:gd name="connsiteX10-21" fmla="*/ 554037 w 971549"/>
                <a:gd name="connsiteY10-22" fmla="*/ 2346325 h 3121025"/>
                <a:gd name="connsiteX11-23" fmla="*/ 651669 w 971549"/>
                <a:gd name="connsiteY11-24" fmla="*/ 2726531 h 3121025"/>
                <a:gd name="connsiteX12-25" fmla="*/ 694279 w 971549"/>
                <a:gd name="connsiteY12-26" fmla="*/ 2836944 h 3121025"/>
                <a:gd name="connsiteX13-27" fmla="*/ 709612 w 971549"/>
                <a:gd name="connsiteY13-28" fmla="*/ 2771775 h 3121025"/>
                <a:gd name="connsiteX14-29" fmla="*/ 814387 w 971549"/>
                <a:gd name="connsiteY14-30" fmla="*/ 2471738 h 3121025"/>
                <a:gd name="connsiteX15-31" fmla="*/ 971549 w 971549"/>
                <a:gd name="connsiteY15-32" fmla="*/ 2512219 h 3121025"/>
                <a:gd name="connsiteX16-33" fmla="*/ 928687 w 971549"/>
                <a:gd name="connsiteY16-34" fmla="*/ 2543175 h 3121025"/>
                <a:gd name="connsiteX17-35" fmla="*/ 812006 w 971549"/>
                <a:gd name="connsiteY17-36" fmla="*/ 2883693 h 3121025"/>
                <a:gd name="connsiteX18-37" fmla="*/ 787597 w 971549"/>
                <a:gd name="connsiteY18-38" fmla="*/ 3067874 h 3121025"/>
                <a:gd name="connsiteX19-39" fmla="*/ 801687 w 971549"/>
                <a:gd name="connsiteY19-40" fmla="*/ 3101975 h 3121025"/>
                <a:gd name="connsiteX20-41" fmla="*/ 420687 w 971549"/>
                <a:gd name="connsiteY20-42" fmla="*/ 3121025 h 3121025"/>
                <a:gd name="connsiteX21-43" fmla="*/ 230187 w 971549"/>
                <a:gd name="connsiteY21-44" fmla="*/ 2219325 h 3121025"/>
                <a:gd name="connsiteX22-45" fmla="*/ 230269 w 971549"/>
                <a:gd name="connsiteY22-46" fmla="*/ 2219256 h 3121025"/>
                <a:gd name="connsiteX23-47" fmla="*/ 90487 w 971549"/>
                <a:gd name="connsiteY23-48" fmla="*/ 2085975 h 3121025"/>
                <a:gd name="connsiteX24-49" fmla="*/ 0 w 971549"/>
                <a:gd name="connsiteY24-50" fmla="*/ 2043113 h 3121025"/>
                <a:gd name="connsiteX25-51" fmla="*/ 104775 w 971549"/>
                <a:gd name="connsiteY25-52" fmla="*/ 1938338 h 3121025"/>
                <a:gd name="connsiteX26-53" fmla="*/ 311975 w 971549"/>
                <a:gd name="connsiteY26-54" fmla="*/ 2141393 h 3121025"/>
                <a:gd name="connsiteX27-55" fmla="*/ 298958 w 971549"/>
                <a:gd name="connsiteY27-56" fmla="*/ 2003425 h 3121025"/>
                <a:gd name="connsiteX28-57" fmla="*/ 325437 w 971549"/>
                <a:gd name="connsiteY28-58" fmla="*/ 981075 h 3121025"/>
                <a:gd name="connsiteX29-59" fmla="*/ 328381 w 971549"/>
                <a:gd name="connsiteY29-60" fmla="*/ 961942 h 3121025"/>
                <a:gd name="connsiteX30-61" fmla="*/ 264021 w 971549"/>
                <a:gd name="connsiteY30-62" fmla="*/ 839391 h 3121025"/>
                <a:gd name="connsiteX31-63" fmla="*/ 176212 w 971549"/>
                <a:gd name="connsiteY31-64" fmla="*/ 661987 h 3121025"/>
                <a:gd name="connsiteX32-65" fmla="*/ 219075 w 971549"/>
                <a:gd name="connsiteY32-66" fmla="*/ 614363 h 3121025"/>
                <a:gd name="connsiteX33-67" fmla="*/ 340076 w 971549"/>
                <a:gd name="connsiteY33-68" fmla="*/ 822986 h 3121025"/>
                <a:gd name="connsiteX34-69" fmla="*/ 421480 w 971549"/>
                <a:gd name="connsiteY34-70" fmla="*/ 42863 h 3121025"/>
                <a:gd name="connsiteX35" fmla="*/ 540542 w 971549"/>
                <a:gd name="connsiteY35" fmla="*/ 0 h 3121025"/>
                <a:gd name="connsiteX0-71" fmla="*/ 540542 w 971549"/>
                <a:gd name="connsiteY0-72" fmla="*/ 0 h 3121025"/>
                <a:gd name="connsiteX1-73" fmla="*/ 447674 w 971549"/>
                <a:gd name="connsiteY1-74" fmla="*/ 916781 h 3121025"/>
                <a:gd name="connsiteX2-75" fmla="*/ 440997 w 971549"/>
                <a:gd name="connsiteY2-76" fmla="*/ 913656 h 3121025"/>
                <a:gd name="connsiteX3-77" fmla="*/ 417204 w 971549"/>
                <a:gd name="connsiteY3-78" fmla="*/ 1251512 h 3121025"/>
                <a:gd name="connsiteX4-79" fmla="*/ 470694 w 971549"/>
                <a:gd name="connsiteY4-80" fmla="*/ 1046163 h 3121025"/>
                <a:gd name="connsiteX5-81" fmla="*/ 554037 w 971549"/>
                <a:gd name="connsiteY5-82" fmla="*/ 781050 h 3121025"/>
                <a:gd name="connsiteX6-83" fmla="*/ 617537 w 971549"/>
                <a:gd name="connsiteY6-84" fmla="*/ 876300 h 3121025"/>
                <a:gd name="connsiteX7-85" fmla="*/ 506412 w 971549"/>
                <a:gd name="connsiteY7-86" fmla="*/ 1419225 h 3121025"/>
                <a:gd name="connsiteX8-87" fmla="*/ 503554 w 971549"/>
                <a:gd name="connsiteY8-88" fmla="*/ 1416281 h 3121025"/>
                <a:gd name="connsiteX9-89" fmla="*/ 510877 w 971549"/>
                <a:gd name="connsiteY9-90" fmla="*/ 1641475 h 3121025"/>
                <a:gd name="connsiteX10-91" fmla="*/ 554037 w 971549"/>
                <a:gd name="connsiteY10-92" fmla="*/ 2346325 h 3121025"/>
                <a:gd name="connsiteX11-93" fmla="*/ 651669 w 971549"/>
                <a:gd name="connsiteY11-94" fmla="*/ 2726531 h 3121025"/>
                <a:gd name="connsiteX12-95" fmla="*/ 694279 w 971549"/>
                <a:gd name="connsiteY12-96" fmla="*/ 2836944 h 3121025"/>
                <a:gd name="connsiteX13-97" fmla="*/ 709612 w 971549"/>
                <a:gd name="connsiteY13-98" fmla="*/ 2771775 h 3121025"/>
                <a:gd name="connsiteX14-99" fmla="*/ 814387 w 971549"/>
                <a:gd name="connsiteY14-100" fmla="*/ 2471738 h 3121025"/>
                <a:gd name="connsiteX15-101" fmla="*/ 971549 w 971549"/>
                <a:gd name="connsiteY15-102" fmla="*/ 2512219 h 3121025"/>
                <a:gd name="connsiteX16-103" fmla="*/ 928687 w 971549"/>
                <a:gd name="connsiteY16-104" fmla="*/ 2543175 h 3121025"/>
                <a:gd name="connsiteX17-105" fmla="*/ 812006 w 971549"/>
                <a:gd name="connsiteY17-106" fmla="*/ 2883693 h 3121025"/>
                <a:gd name="connsiteX18-107" fmla="*/ 787597 w 971549"/>
                <a:gd name="connsiteY18-108" fmla="*/ 3067874 h 3121025"/>
                <a:gd name="connsiteX19-109" fmla="*/ 801687 w 971549"/>
                <a:gd name="connsiteY19-110" fmla="*/ 3101975 h 3121025"/>
                <a:gd name="connsiteX20-111" fmla="*/ 420687 w 971549"/>
                <a:gd name="connsiteY20-112" fmla="*/ 3121025 h 3121025"/>
                <a:gd name="connsiteX21-113" fmla="*/ 230187 w 971549"/>
                <a:gd name="connsiteY21-114" fmla="*/ 2219325 h 3121025"/>
                <a:gd name="connsiteX22-115" fmla="*/ 230269 w 971549"/>
                <a:gd name="connsiteY22-116" fmla="*/ 2219256 h 3121025"/>
                <a:gd name="connsiteX23-117" fmla="*/ 90487 w 971549"/>
                <a:gd name="connsiteY23-118" fmla="*/ 2085975 h 3121025"/>
                <a:gd name="connsiteX24-119" fmla="*/ 0 w 971549"/>
                <a:gd name="connsiteY24-120" fmla="*/ 2043113 h 3121025"/>
                <a:gd name="connsiteX25-121" fmla="*/ 104775 w 971549"/>
                <a:gd name="connsiteY25-122" fmla="*/ 1938338 h 3121025"/>
                <a:gd name="connsiteX26-123" fmla="*/ 311975 w 971549"/>
                <a:gd name="connsiteY26-124" fmla="*/ 2141393 h 3121025"/>
                <a:gd name="connsiteX27-125" fmla="*/ 298958 w 971549"/>
                <a:gd name="connsiteY27-126" fmla="*/ 2003425 h 3121025"/>
                <a:gd name="connsiteX28-127" fmla="*/ 325437 w 971549"/>
                <a:gd name="connsiteY28-128" fmla="*/ 981075 h 3121025"/>
                <a:gd name="connsiteX29-129" fmla="*/ 328381 w 971549"/>
                <a:gd name="connsiteY29-130" fmla="*/ 961942 h 3121025"/>
                <a:gd name="connsiteX30-131" fmla="*/ 264021 w 971549"/>
                <a:gd name="connsiteY30-132" fmla="*/ 839391 h 3121025"/>
                <a:gd name="connsiteX31-133" fmla="*/ 176212 w 971549"/>
                <a:gd name="connsiteY31-134" fmla="*/ 661987 h 3121025"/>
                <a:gd name="connsiteX32-135" fmla="*/ 219075 w 971549"/>
                <a:gd name="connsiteY32-136" fmla="*/ 614363 h 3121025"/>
                <a:gd name="connsiteX33-137" fmla="*/ 340076 w 971549"/>
                <a:gd name="connsiteY33-138" fmla="*/ 822986 h 3121025"/>
                <a:gd name="connsiteX34-139" fmla="*/ 421480 w 971549"/>
                <a:gd name="connsiteY34-140" fmla="*/ 42863 h 3121025"/>
                <a:gd name="connsiteX35-141" fmla="*/ 540542 w 971549"/>
                <a:gd name="connsiteY35-142" fmla="*/ 0 h 3121025"/>
                <a:gd name="connsiteX0-143" fmla="*/ 540542 w 971549"/>
                <a:gd name="connsiteY0-144" fmla="*/ 0 h 3121025"/>
                <a:gd name="connsiteX1-145" fmla="*/ 447674 w 971549"/>
                <a:gd name="connsiteY1-146" fmla="*/ 916781 h 3121025"/>
                <a:gd name="connsiteX2-147" fmla="*/ 450522 w 971549"/>
                <a:gd name="connsiteY2-148" fmla="*/ 913656 h 3121025"/>
                <a:gd name="connsiteX3-149" fmla="*/ 417204 w 971549"/>
                <a:gd name="connsiteY3-150" fmla="*/ 1251512 h 3121025"/>
                <a:gd name="connsiteX4-151" fmla="*/ 470694 w 971549"/>
                <a:gd name="connsiteY4-152" fmla="*/ 1046163 h 3121025"/>
                <a:gd name="connsiteX5-153" fmla="*/ 554037 w 971549"/>
                <a:gd name="connsiteY5-154" fmla="*/ 781050 h 3121025"/>
                <a:gd name="connsiteX6-155" fmla="*/ 617537 w 971549"/>
                <a:gd name="connsiteY6-156" fmla="*/ 876300 h 3121025"/>
                <a:gd name="connsiteX7-157" fmla="*/ 506412 w 971549"/>
                <a:gd name="connsiteY7-158" fmla="*/ 1419225 h 3121025"/>
                <a:gd name="connsiteX8-159" fmla="*/ 503554 w 971549"/>
                <a:gd name="connsiteY8-160" fmla="*/ 1416281 h 3121025"/>
                <a:gd name="connsiteX9-161" fmla="*/ 510877 w 971549"/>
                <a:gd name="connsiteY9-162" fmla="*/ 1641475 h 3121025"/>
                <a:gd name="connsiteX10-163" fmla="*/ 554037 w 971549"/>
                <a:gd name="connsiteY10-164" fmla="*/ 2346325 h 3121025"/>
                <a:gd name="connsiteX11-165" fmla="*/ 651669 w 971549"/>
                <a:gd name="connsiteY11-166" fmla="*/ 2726531 h 3121025"/>
                <a:gd name="connsiteX12-167" fmla="*/ 694279 w 971549"/>
                <a:gd name="connsiteY12-168" fmla="*/ 2836944 h 3121025"/>
                <a:gd name="connsiteX13-169" fmla="*/ 709612 w 971549"/>
                <a:gd name="connsiteY13-170" fmla="*/ 2771775 h 3121025"/>
                <a:gd name="connsiteX14-171" fmla="*/ 814387 w 971549"/>
                <a:gd name="connsiteY14-172" fmla="*/ 2471738 h 3121025"/>
                <a:gd name="connsiteX15-173" fmla="*/ 971549 w 971549"/>
                <a:gd name="connsiteY15-174" fmla="*/ 2512219 h 3121025"/>
                <a:gd name="connsiteX16-175" fmla="*/ 928687 w 971549"/>
                <a:gd name="connsiteY16-176" fmla="*/ 2543175 h 3121025"/>
                <a:gd name="connsiteX17-177" fmla="*/ 812006 w 971549"/>
                <a:gd name="connsiteY17-178" fmla="*/ 2883693 h 3121025"/>
                <a:gd name="connsiteX18-179" fmla="*/ 787597 w 971549"/>
                <a:gd name="connsiteY18-180" fmla="*/ 3067874 h 3121025"/>
                <a:gd name="connsiteX19-181" fmla="*/ 801687 w 971549"/>
                <a:gd name="connsiteY19-182" fmla="*/ 3101975 h 3121025"/>
                <a:gd name="connsiteX20-183" fmla="*/ 420687 w 971549"/>
                <a:gd name="connsiteY20-184" fmla="*/ 3121025 h 3121025"/>
                <a:gd name="connsiteX21-185" fmla="*/ 230187 w 971549"/>
                <a:gd name="connsiteY21-186" fmla="*/ 2219325 h 3121025"/>
                <a:gd name="connsiteX22-187" fmla="*/ 230269 w 971549"/>
                <a:gd name="connsiteY22-188" fmla="*/ 2219256 h 3121025"/>
                <a:gd name="connsiteX23-189" fmla="*/ 90487 w 971549"/>
                <a:gd name="connsiteY23-190" fmla="*/ 2085975 h 3121025"/>
                <a:gd name="connsiteX24-191" fmla="*/ 0 w 971549"/>
                <a:gd name="connsiteY24-192" fmla="*/ 2043113 h 3121025"/>
                <a:gd name="connsiteX25-193" fmla="*/ 104775 w 971549"/>
                <a:gd name="connsiteY25-194" fmla="*/ 1938338 h 3121025"/>
                <a:gd name="connsiteX26-195" fmla="*/ 311975 w 971549"/>
                <a:gd name="connsiteY26-196" fmla="*/ 2141393 h 3121025"/>
                <a:gd name="connsiteX27-197" fmla="*/ 298958 w 971549"/>
                <a:gd name="connsiteY27-198" fmla="*/ 2003425 h 3121025"/>
                <a:gd name="connsiteX28-199" fmla="*/ 325437 w 971549"/>
                <a:gd name="connsiteY28-200" fmla="*/ 981075 h 3121025"/>
                <a:gd name="connsiteX29-201" fmla="*/ 328381 w 971549"/>
                <a:gd name="connsiteY29-202" fmla="*/ 961942 h 3121025"/>
                <a:gd name="connsiteX30-203" fmla="*/ 264021 w 971549"/>
                <a:gd name="connsiteY30-204" fmla="*/ 839391 h 3121025"/>
                <a:gd name="connsiteX31-205" fmla="*/ 176212 w 971549"/>
                <a:gd name="connsiteY31-206" fmla="*/ 661987 h 3121025"/>
                <a:gd name="connsiteX32-207" fmla="*/ 219075 w 971549"/>
                <a:gd name="connsiteY32-208" fmla="*/ 614363 h 3121025"/>
                <a:gd name="connsiteX33-209" fmla="*/ 340076 w 971549"/>
                <a:gd name="connsiteY33-210" fmla="*/ 822986 h 3121025"/>
                <a:gd name="connsiteX34-211" fmla="*/ 421480 w 971549"/>
                <a:gd name="connsiteY34-212" fmla="*/ 42863 h 3121025"/>
                <a:gd name="connsiteX35-213" fmla="*/ 540542 w 971549"/>
                <a:gd name="connsiteY35-214" fmla="*/ 0 h 3121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141" y="connsiteY35-142"/>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grpSp>
      <p:sp>
        <p:nvSpPr>
          <p:cNvPr id="10" name="TextBox 9"/>
          <p:cNvSpPr txBox="1"/>
          <p:nvPr/>
        </p:nvSpPr>
        <p:spPr>
          <a:xfrm>
            <a:off x="1338384" y="4371625"/>
            <a:ext cx="1913320" cy="1023347"/>
          </a:xfrm>
          <a:prstGeom prst="rect">
            <a:avLst/>
          </a:prstGeom>
          <a:noFill/>
        </p:spPr>
        <p:txBody>
          <a:bodyPr wrap="none" lIns="121908" tIns="60955" rIns="121908" bIns="60955"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3" name="TextBox 12"/>
          <p:cNvSpPr txBox="1"/>
          <p:nvPr/>
        </p:nvSpPr>
        <p:spPr>
          <a:xfrm>
            <a:off x="2468009" y="2203062"/>
            <a:ext cx="1913320" cy="1023347"/>
          </a:xfrm>
          <a:prstGeom prst="rect">
            <a:avLst/>
          </a:prstGeom>
          <a:noFill/>
        </p:spPr>
        <p:txBody>
          <a:bodyPr wrap="none" lIns="121908" tIns="60955" rIns="121908" bIns="60955"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4" name="TextBox 13"/>
          <p:cNvSpPr txBox="1"/>
          <p:nvPr/>
        </p:nvSpPr>
        <p:spPr>
          <a:xfrm>
            <a:off x="6448008" y="984090"/>
            <a:ext cx="1913320" cy="1023347"/>
          </a:xfrm>
          <a:prstGeom prst="rect">
            <a:avLst/>
          </a:prstGeom>
          <a:noFill/>
        </p:spPr>
        <p:txBody>
          <a:bodyPr wrap="none" lIns="121908" tIns="60955" rIns="121908" bIns="60955"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5" name="TextBox 14"/>
          <p:cNvSpPr txBox="1"/>
          <p:nvPr/>
        </p:nvSpPr>
        <p:spPr>
          <a:xfrm>
            <a:off x="7557232" y="2277790"/>
            <a:ext cx="1913320" cy="1023347"/>
          </a:xfrm>
          <a:prstGeom prst="rect">
            <a:avLst/>
          </a:prstGeom>
          <a:noFill/>
        </p:spPr>
        <p:txBody>
          <a:bodyPr wrap="none" lIns="121908" tIns="60955" rIns="121908" bIns="60955"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6" name="TextBox 15"/>
          <p:cNvSpPr txBox="1"/>
          <p:nvPr/>
        </p:nvSpPr>
        <p:spPr>
          <a:xfrm>
            <a:off x="8358089" y="4197086"/>
            <a:ext cx="1913320" cy="1023347"/>
          </a:xfrm>
          <a:prstGeom prst="rect">
            <a:avLst/>
          </a:prstGeom>
          <a:noFill/>
        </p:spPr>
        <p:txBody>
          <a:bodyPr wrap="none" lIns="121908" tIns="60955" rIns="121908" bIns="60955"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grpSp>
        <p:nvGrpSpPr>
          <p:cNvPr id="22" name="组合 21"/>
          <p:cNvGrpSpPr/>
          <p:nvPr/>
        </p:nvGrpSpPr>
        <p:grpSpPr>
          <a:xfrm>
            <a:off x="1207005" y="172057"/>
            <a:ext cx="5246399" cy="700038"/>
            <a:chOff x="1573213" y="344224"/>
            <a:chExt cx="5246687" cy="700077"/>
          </a:xfrm>
        </p:grpSpPr>
        <p:sp>
          <p:nvSpPr>
            <p:cNvPr id="23"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24"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14330" y="0"/>
            <a:ext cx="8877670" cy="6858000"/>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rcRect r="46288"/>
          <a:stretch>
            <a:fillRect/>
          </a:stretch>
        </p:blipFill>
        <p:spPr>
          <a:xfrm>
            <a:off x="0" y="-193647"/>
            <a:ext cx="3287103" cy="6119878"/>
          </a:xfrm>
          <a:custGeom>
            <a:avLst/>
            <a:gdLst>
              <a:gd name="connsiteX0" fmla="*/ 0 w 3287103"/>
              <a:gd name="connsiteY0" fmla="*/ 0 h 6119878"/>
              <a:gd name="connsiteX1" fmla="*/ 3287103 w 3287103"/>
              <a:gd name="connsiteY1" fmla="*/ 0 h 6119878"/>
              <a:gd name="connsiteX2" fmla="*/ 3219428 w 3287103"/>
              <a:gd name="connsiteY2" fmla="*/ 61872 h 6119878"/>
              <a:gd name="connsiteX3" fmla="*/ 2159726 w 3287103"/>
              <a:gd name="connsiteY3" fmla="*/ 2809125 h 6119878"/>
              <a:gd name="connsiteX4" fmla="*/ 2545534 w 3287103"/>
              <a:gd name="connsiteY4" fmla="*/ 4581259 h 6119878"/>
              <a:gd name="connsiteX5" fmla="*/ 2553487 w 3287103"/>
              <a:gd name="connsiteY5" fmla="*/ 4596835 h 6119878"/>
              <a:gd name="connsiteX6" fmla="*/ 1491175 w 3287103"/>
              <a:gd name="connsiteY6" fmla="*/ 4596835 h 6119878"/>
              <a:gd name="connsiteX7" fmla="*/ 1491175 w 3287103"/>
              <a:gd name="connsiteY7" fmla="*/ 6119878 h 6119878"/>
              <a:gd name="connsiteX8" fmla="*/ 0 w 3287103"/>
              <a:gd name="connsiteY8" fmla="*/ 6119878 h 611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7103" h="6119878">
                <a:moveTo>
                  <a:pt x="0" y="0"/>
                </a:moveTo>
                <a:lnTo>
                  <a:pt x="3287103" y="0"/>
                </a:lnTo>
                <a:lnTo>
                  <a:pt x="3219428" y="61872"/>
                </a:lnTo>
                <a:cubicBezTo>
                  <a:pt x="2572242" y="714872"/>
                  <a:pt x="2159726" y="1703101"/>
                  <a:pt x="2159726" y="2809125"/>
                </a:cubicBezTo>
                <a:cubicBezTo>
                  <a:pt x="2159726" y="3454306"/>
                  <a:pt x="2300096" y="4059404"/>
                  <a:pt x="2545534" y="4581259"/>
                </a:cubicBezTo>
                <a:lnTo>
                  <a:pt x="2553487" y="4596835"/>
                </a:lnTo>
                <a:lnTo>
                  <a:pt x="1491175" y="4596835"/>
                </a:lnTo>
                <a:lnTo>
                  <a:pt x="1491175" y="6119878"/>
                </a:lnTo>
                <a:lnTo>
                  <a:pt x="0" y="6119878"/>
                </a:lnTo>
                <a:close/>
              </a:path>
            </a:pathLst>
          </a:cu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0722" y="763168"/>
            <a:ext cx="3540369" cy="3540369"/>
          </a:xfrm>
          <a:prstGeom prst="rect">
            <a:avLst/>
          </a:prstGeom>
        </p:spPr>
      </p:pic>
      <p:sp>
        <p:nvSpPr>
          <p:cNvPr id="12" name="MH_Entry_1"/>
          <p:cNvSpPr>
            <a:spLocks noChangeArrowheads="1"/>
          </p:cNvSpPr>
          <p:nvPr>
            <p:custDataLst>
              <p:tags r:id="rId4"/>
            </p:custDataLst>
          </p:nvPr>
        </p:nvSpPr>
        <p:spPr bwMode="auto">
          <a:xfrm flipH="1">
            <a:off x="3499075" y="2580787"/>
            <a:ext cx="4280745" cy="886397"/>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800" b="1" dirty="0">
                <a:solidFill>
                  <a:srgbClr val="080605"/>
                </a:solidFill>
                <a:latin typeface="Arial" panose="020B0604020202020204" pitchFamily="34" charset="0"/>
                <a:ea typeface="微软雅黑" panose="020B0503020204020204" pitchFamily="34" charset="-122"/>
                <a:sym typeface="Arial" panose="020B0604020202020204" pitchFamily="34" charset="0"/>
              </a:rPr>
              <a:t>元宵节</a:t>
            </a:r>
            <a:r>
              <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的习俗</a:t>
            </a:r>
            <a:endPar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Entry_1"/>
          <p:cNvSpPr>
            <a:spLocks noChangeArrowheads="1"/>
          </p:cNvSpPr>
          <p:nvPr>
            <p:custDataLst>
              <p:tags r:id="rId5"/>
            </p:custDataLst>
          </p:nvPr>
        </p:nvSpPr>
        <p:spPr bwMode="auto">
          <a:xfrm flipH="1">
            <a:off x="3499075" y="3585534"/>
            <a:ext cx="4280745" cy="469039"/>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8173" y="2618970"/>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13"/>
                                        </p:tgtEl>
                                        <p:attrNameLst>
                                          <p:attrName>style.visibility</p:attrName>
                                        </p:attrNameLst>
                                      </p:cBhvr>
                                      <p:to>
                                        <p:strVal val="visible"/>
                                      </p:to>
                                    </p:set>
                                    <p:anim by="(-#ppt_w*2)" calcmode="lin" valueType="num">
                                      <p:cBhvr rctx="PPT">
                                        <p:cTn id="15" dur="500" autoRev="1" fill="hold">
                                          <p:stCondLst>
                                            <p:cond delay="0"/>
                                          </p:stCondLst>
                                        </p:cTn>
                                        <p:tgtEl>
                                          <p:spTgt spid="13"/>
                                        </p:tgtEl>
                                        <p:attrNameLst>
                                          <p:attrName>ppt_w</p:attrName>
                                        </p:attrNameLst>
                                      </p:cBhvr>
                                    </p:anim>
                                    <p:anim by="(#ppt_w*0.50)" calcmode="lin" valueType="num">
                                      <p:cBhvr>
                                        <p:cTn id="16" dur="500" decel="50000" autoRev="1" fill="hold">
                                          <p:stCondLst>
                                            <p:cond delay="0"/>
                                          </p:stCondLst>
                                        </p:cTn>
                                        <p:tgtEl>
                                          <p:spTgt spid="13"/>
                                        </p:tgtEl>
                                        <p:attrNameLst>
                                          <p:attrName>ppt_x</p:attrName>
                                        </p:attrNameLst>
                                      </p:cBhvr>
                                    </p:anim>
                                    <p:anim from="(-#ppt_h/2)" to="(#ppt_y)" calcmode="lin" valueType="num">
                                      <p:cBhvr>
                                        <p:cTn id="17" dur="1000" fill="hold">
                                          <p:stCondLst>
                                            <p:cond delay="0"/>
                                          </p:stCondLst>
                                        </p:cTn>
                                        <p:tgtEl>
                                          <p:spTgt spid="13"/>
                                        </p:tgtEl>
                                        <p:attrNameLst>
                                          <p:attrName>ppt_y</p:attrName>
                                        </p:attrNameLst>
                                      </p:cBhvr>
                                    </p:anim>
                                    <p:animRot by="21600000">
                                      <p:cBhvr>
                                        <p:cTn id="18" dur="10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1076" y="2312301"/>
            <a:ext cx="1663440" cy="1664796"/>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9" rIns="102916" bIns="51459" rtlCol="0" anchor="ctr"/>
          <a:lstStyle/>
          <a:p>
            <a:pPr algn="ctr"/>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3" name="椭圆 2"/>
          <p:cNvSpPr/>
          <p:nvPr/>
        </p:nvSpPr>
        <p:spPr>
          <a:xfrm>
            <a:off x="3625019" y="3657455"/>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6517592" y="2132857"/>
            <a:ext cx="1663440" cy="166479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9" rIns="102916" bIns="51459"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a:xfrm>
            <a:off x="9503305" y="2648769"/>
            <a:ext cx="1663440" cy="166479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cxnSp>
        <p:nvCxnSpPr>
          <p:cNvPr id="6" name="直接连接符 5"/>
          <p:cNvCxnSpPr>
            <a:stCxn id="2" idx="6"/>
            <a:endCxn id="3" idx="2"/>
          </p:cNvCxnSpPr>
          <p:nvPr/>
        </p:nvCxnSpPr>
        <p:spPr>
          <a:xfrm>
            <a:off x="2724518" y="3144701"/>
            <a:ext cx="900503" cy="134515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 idx="6"/>
            <a:endCxn id="4" idx="2"/>
          </p:cNvCxnSpPr>
          <p:nvPr/>
        </p:nvCxnSpPr>
        <p:spPr>
          <a:xfrm flipV="1">
            <a:off x="5288460" y="2965254"/>
            <a:ext cx="1229133" cy="1524599"/>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 idx="6"/>
            <a:endCxn id="5" idx="2"/>
          </p:cNvCxnSpPr>
          <p:nvPr/>
        </p:nvCxnSpPr>
        <p:spPr>
          <a:xfrm>
            <a:off x="8181036" y="2965255"/>
            <a:ext cx="1322273" cy="515912"/>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71119" y="4104705"/>
            <a:ext cx="1643359" cy="459312"/>
          </a:xfrm>
          <a:prstGeom prst="rect">
            <a:avLst/>
          </a:prstGeom>
        </p:spPr>
        <p:txBody>
          <a:bodyPr wrap="square" lIns="91840" tIns="45920" rIns="91840" bIns="45920" anchor="ctr" anchorCtr="0">
            <a:spAutoFit/>
          </a:bodyPr>
          <a:lstStyle/>
          <a:p>
            <a:pPr algn="ctr">
              <a:lnSpc>
                <a:spcPct val="150000"/>
              </a:lnSpc>
            </a:pPr>
            <a:r>
              <a:rPr lang="zh-CN" altLang="en-US">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29600" y="4503838"/>
            <a:ext cx="2126395" cy="1347311"/>
          </a:xfrm>
          <a:prstGeom prst="rect">
            <a:avLst/>
          </a:prstGeom>
        </p:spPr>
        <p:txBody>
          <a:bodyPr wrap="square" lIns="91840" tIns="45920" rIns="91840" bIns="4592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569517" y="1696855"/>
            <a:ext cx="1643359" cy="459312"/>
          </a:xfrm>
          <a:prstGeom prst="rect">
            <a:avLst/>
          </a:prstGeom>
        </p:spPr>
        <p:txBody>
          <a:bodyPr wrap="square" lIns="91840" tIns="45920" rIns="91840" bIns="45920" anchor="ctr" anchorCtr="0">
            <a:spAutoFit/>
          </a:bodyPr>
          <a:lstStyle/>
          <a:p>
            <a:pPr algn="ct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327998" y="2095987"/>
            <a:ext cx="2126395" cy="1347311"/>
          </a:xfrm>
          <a:prstGeom prst="rect">
            <a:avLst/>
          </a:prstGeom>
        </p:spPr>
        <p:txBody>
          <a:bodyPr wrap="square" lIns="91840" tIns="45920" rIns="91840" bIns="4592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527634" y="3935351"/>
            <a:ext cx="1643359" cy="459312"/>
          </a:xfrm>
          <a:prstGeom prst="rect">
            <a:avLst/>
          </a:prstGeom>
        </p:spPr>
        <p:txBody>
          <a:bodyPr wrap="square" lIns="91840" tIns="45920" rIns="91840" bIns="45920" anchor="ctr" anchorCtr="0">
            <a:spAutoFit/>
          </a:bodyPr>
          <a:lstStyle/>
          <a:p>
            <a:pPr algn="ctr">
              <a:lnSpc>
                <a:spcPct val="150000"/>
              </a:lnSpc>
            </a:pPr>
            <a:r>
              <a:rPr lang="zh-CN" altLang="en-US">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86116" y="4334485"/>
            <a:ext cx="2126395" cy="1347311"/>
          </a:xfrm>
          <a:prstGeom prst="rect">
            <a:avLst/>
          </a:prstGeom>
        </p:spPr>
        <p:txBody>
          <a:bodyPr wrap="square" lIns="91840" tIns="45920" rIns="91840" bIns="4592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513349" y="4364385"/>
            <a:ext cx="1643359" cy="459312"/>
          </a:xfrm>
          <a:prstGeom prst="rect">
            <a:avLst/>
          </a:prstGeom>
        </p:spPr>
        <p:txBody>
          <a:bodyPr wrap="square" lIns="91840" tIns="45920" rIns="91840" bIns="45920" anchor="ctr" anchorCtr="0">
            <a:spAutoFit/>
          </a:bodyPr>
          <a:lstStyle/>
          <a:p>
            <a:pPr algn="ctr">
              <a:lnSpc>
                <a:spcPct val="150000"/>
              </a:lnSpc>
            </a:pPr>
            <a:r>
              <a:rPr lang="zh-CN" altLang="en-US">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9271829" y="4763519"/>
            <a:ext cx="2126395" cy="1670476"/>
          </a:xfrm>
          <a:prstGeom prst="rect">
            <a:avLst/>
          </a:prstGeom>
        </p:spPr>
        <p:txBody>
          <a:bodyPr wrap="square" lIns="91840" tIns="45920" rIns="91840" bIns="4592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207005" y="172057"/>
            <a:ext cx="5246399" cy="700038"/>
            <a:chOff x="1573213" y="344224"/>
            <a:chExt cx="5246687" cy="700077"/>
          </a:xfrm>
        </p:grpSpPr>
        <p:sp>
          <p:nvSpPr>
            <p:cNvPr id="25"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26"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32" name="图片 3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23" presetClass="entr" presetSubtype="28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3" presetClass="entr" presetSubtype="28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strVal val="4/3*#ppt_w"/>
                                          </p:val>
                                        </p:tav>
                                        <p:tav tm="100000">
                                          <p:val>
                                            <p:strVal val="#ppt_w"/>
                                          </p:val>
                                        </p:tav>
                                      </p:tavLst>
                                    </p:anim>
                                    <p:anim calcmode="lin" valueType="num">
                                      <p:cBhvr>
                                        <p:cTn id="40" dur="500" fill="hold"/>
                                        <p:tgtEl>
                                          <p:spTgt spid="4"/>
                                        </p:tgtEl>
                                        <p:attrNameLst>
                                          <p:attrName>ppt_h</p:attrName>
                                        </p:attrNameLst>
                                      </p:cBhvr>
                                      <p:tavLst>
                                        <p:tav tm="0">
                                          <p:val>
                                            <p:strVal val="4/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23" presetClass="entr" presetSubtype="28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strVal val="4/3*#ppt_w"/>
                                          </p:val>
                                        </p:tav>
                                        <p:tav tm="100000">
                                          <p:val>
                                            <p:strVal val="#ppt_w"/>
                                          </p:val>
                                        </p:tav>
                                      </p:tavLst>
                                    </p:anim>
                                    <p:anim calcmode="lin" valueType="num">
                                      <p:cBhvr>
                                        <p:cTn id="56" dur="500" fill="hold"/>
                                        <p:tgtEl>
                                          <p:spTgt spid="5"/>
                                        </p:tgtEl>
                                        <p:attrNameLst>
                                          <p:attrName>ppt_h</p:attrName>
                                        </p:attrNameLst>
                                      </p:cBhvr>
                                      <p:tavLst>
                                        <p:tav tm="0">
                                          <p:val>
                                            <p:strVal val="4/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p:bldP spid="10" grpId="0"/>
      <p:bldP spid="11" grpId="0"/>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53"/>
          <p:cNvGrpSpPr/>
          <p:nvPr/>
        </p:nvGrpSpPr>
        <p:grpSpPr bwMode="auto">
          <a:xfrm>
            <a:off x="5183471" y="1900239"/>
            <a:ext cx="1826648" cy="1827212"/>
            <a:chOff x="3835319" y="1420630"/>
            <a:chExt cx="1473781" cy="1473780"/>
          </a:xfrm>
        </p:grpSpPr>
        <p:sp>
          <p:nvSpPr>
            <p:cNvPr id="11" name="Rectangle 10"/>
            <p:cNvSpPr/>
            <p:nvPr/>
          </p:nvSpPr>
          <p:spPr bwMode="auto">
            <a:xfrm rot="18900000">
              <a:off x="3835319" y="1420630"/>
              <a:ext cx="1473781" cy="1473780"/>
            </a:xfrm>
            <a:prstGeom prst="rect">
              <a:avLst/>
            </a:prstGeom>
            <a:solidFill>
              <a:schemeClr val="accent4"/>
            </a:solidFill>
            <a:ln w="9525">
              <a:noFill/>
              <a:rou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p>
          </p:txBody>
        </p:sp>
        <p:sp>
          <p:nvSpPr>
            <p:cNvPr id="17471" name="Freeform 5"/>
            <p:cNvSpPr>
              <a:spLocks noEditPoints="1"/>
            </p:cNvSpPr>
            <p:nvPr/>
          </p:nvSpPr>
          <p:spPr bwMode="auto">
            <a:xfrm>
              <a:off x="4088957" y="1674269"/>
              <a:ext cx="966505" cy="966502"/>
            </a:xfrm>
            <a:custGeom>
              <a:avLst/>
              <a:gdLst>
                <a:gd name="T0" fmla="*/ 0 w 384"/>
                <a:gd name="T1" fmla="*/ 192 h 384"/>
                <a:gd name="T2" fmla="*/ 255 w 384"/>
                <a:gd name="T3" fmla="*/ 135 h 384"/>
                <a:gd name="T4" fmla="*/ 277 w 384"/>
                <a:gd name="T5" fmla="*/ 122 h 384"/>
                <a:gd name="T6" fmla="*/ 303 w 384"/>
                <a:gd name="T7" fmla="*/ 116 h 384"/>
                <a:gd name="T8" fmla="*/ 296 w 384"/>
                <a:gd name="T9" fmla="*/ 105 h 384"/>
                <a:gd name="T10" fmla="*/ 278 w 384"/>
                <a:gd name="T11" fmla="*/ 89 h 384"/>
                <a:gd name="T12" fmla="*/ 265 w 384"/>
                <a:gd name="T13" fmla="*/ 90 h 384"/>
                <a:gd name="T14" fmla="*/ 256 w 384"/>
                <a:gd name="T15" fmla="*/ 82 h 384"/>
                <a:gd name="T16" fmla="*/ 231 w 384"/>
                <a:gd name="T17" fmla="*/ 73 h 384"/>
                <a:gd name="T18" fmla="*/ 234 w 384"/>
                <a:gd name="T19" fmla="*/ 98 h 384"/>
                <a:gd name="T20" fmla="*/ 224 w 384"/>
                <a:gd name="T21" fmla="*/ 118 h 384"/>
                <a:gd name="T22" fmla="*/ 205 w 384"/>
                <a:gd name="T23" fmla="*/ 103 h 384"/>
                <a:gd name="T24" fmla="*/ 175 w 384"/>
                <a:gd name="T25" fmla="*/ 89 h 384"/>
                <a:gd name="T26" fmla="*/ 183 w 384"/>
                <a:gd name="T27" fmla="*/ 68 h 384"/>
                <a:gd name="T28" fmla="*/ 212 w 384"/>
                <a:gd name="T29" fmla="*/ 58 h 384"/>
                <a:gd name="T30" fmla="*/ 207 w 384"/>
                <a:gd name="T31" fmla="*/ 47 h 384"/>
                <a:gd name="T32" fmla="*/ 188 w 384"/>
                <a:gd name="T33" fmla="*/ 50 h 384"/>
                <a:gd name="T34" fmla="*/ 168 w 384"/>
                <a:gd name="T35" fmla="*/ 37 h 384"/>
                <a:gd name="T36" fmla="*/ 171 w 384"/>
                <a:gd name="T37" fmla="*/ 52 h 384"/>
                <a:gd name="T38" fmla="*/ 157 w 384"/>
                <a:gd name="T39" fmla="*/ 52 h 384"/>
                <a:gd name="T40" fmla="*/ 141 w 384"/>
                <a:gd name="T41" fmla="*/ 40 h 384"/>
                <a:gd name="T42" fmla="*/ 126 w 384"/>
                <a:gd name="T43" fmla="*/ 47 h 384"/>
                <a:gd name="T44" fmla="*/ 143 w 384"/>
                <a:gd name="T45" fmla="*/ 51 h 384"/>
                <a:gd name="T46" fmla="*/ 131 w 384"/>
                <a:gd name="T47" fmla="*/ 58 h 384"/>
                <a:gd name="T48" fmla="*/ 56 w 384"/>
                <a:gd name="T49" fmla="*/ 107 h 384"/>
                <a:gd name="T50" fmla="*/ 65 w 384"/>
                <a:gd name="T51" fmla="*/ 118 h 384"/>
                <a:gd name="T52" fmla="*/ 79 w 384"/>
                <a:gd name="T53" fmla="*/ 135 h 384"/>
                <a:gd name="T54" fmla="*/ 74 w 384"/>
                <a:gd name="T55" fmla="*/ 158 h 384"/>
                <a:gd name="T56" fmla="*/ 88 w 384"/>
                <a:gd name="T57" fmla="*/ 185 h 384"/>
                <a:gd name="T58" fmla="*/ 108 w 384"/>
                <a:gd name="T59" fmla="*/ 214 h 384"/>
                <a:gd name="T60" fmla="*/ 118 w 384"/>
                <a:gd name="T61" fmla="*/ 227 h 384"/>
                <a:gd name="T62" fmla="*/ 105 w 384"/>
                <a:gd name="T63" fmla="*/ 197 h 384"/>
                <a:gd name="T64" fmla="*/ 125 w 384"/>
                <a:gd name="T65" fmla="*/ 225 h 384"/>
                <a:gd name="T66" fmla="*/ 150 w 384"/>
                <a:gd name="T67" fmla="*/ 255 h 384"/>
                <a:gd name="T68" fmla="*/ 184 w 384"/>
                <a:gd name="T69" fmla="*/ 269 h 384"/>
                <a:gd name="T70" fmla="*/ 213 w 384"/>
                <a:gd name="T71" fmla="*/ 290 h 384"/>
                <a:gd name="T72" fmla="*/ 224 w 384"/>
                <a:gd name="T73" fmla="*/ 288 h 384"/>
                <a:gd name="T74" fmla="*/ 212 w 384"/>
                <a:gd name="T75" fmla="*/ 268 h 384"/>
                <a:gd name="T76" fmla="*/ 197 w 384"/>
                <a:gd name="T77" fmla="*/ 262 h 384"/>
                <a:gd name="T78" fmla="*/ 194 w 384"/>
                <a:gd name="T79" fmla="*/ 239 h 384"/>
                <a:gd name="T80" fmla="*/ 171 w 384"/>
                <a:gd name="T81" fmla="*/ 250 h 384"/>
                <a:gd name="T82" fmla="*/ 168 w 384"/>
                <a:gd name="T83" fmla="*/ 210 h 384"/>
                <a:gd name="T84" fmla="*/ 184 w 384"/>
                <a:gd name="T85" fmla="*/ 206 h 384"/>
                <a:gd name="T86" fmla="*/ 196 w 384"/>
                <a:gd name="T87" fmla="*/ 202 h 384"/>
                <a:gd name="T88" fmla="*/ 214 w 384"/>
                <a:gd name="T89" fmla="*/ 211 h 384"/>
                <a:gd name="T90" fmla="*/ 221 w 384"/>
                <a:gd name="T91" fmla="*/ 205 h 384"/>
                <a:gd name="T92" fmla="*/ 234 w 384"/>
                <a:gd name="T93" fmla="*/ 179 h 384"/>
                <a:gd name="T94" fmla="*/ 233 w 384"/>
                <a:gd name="T95" fmla="*/ 171 h 384"/>
                <a:gd name="T96" fmla="*/ 252 w 384"/>
                <a:gd name="T97" fmla="*/ 157 h 384"/>
                <a:gd name="T98" fmla="*/ 266 w 384"/>
                <a:gd name="T99" fmla="*/ 143 h 384"/>
                <a:gd name="T100" fmla="*/ 273 w 384"/>
                <a:gd name="T101" fmla="*/ 131 h 384"/>
                <a:gd name="T102" fmla="*/ 255 w 384"/>
                <a:gd name="T103" fmla="*/ 135 h 384"/>
                <a:gd name="T104" fmla="*/ 295 w 384"/>
                <a:gd name="T105" fmla="*/ 298 h 384"/>
                <a:gd name="T106" fmla="*/ 272 w 384"/>
                <a:gd name="T107" fmla="*/ 288 h 384"/>
                <a:gd name="T108" fmla="*/ 251 w 384"/>
                <a:gd name="T109" fmla="*/ 288 h 384"/>
                <a:gd name="T110" fmla="*/ 236 w 384"/>
                <a:gd name="T111" fmla="*/ 286 h 384"/>
                <a:gd name="T112" fmla="*/ 230 w 384"/>
                <a:gd name="T113" fmla="*/ 307 h 384"/>
                <a:gd name="T114" fmla="*/ 223 w 384"/>
                <a:gd name="T115" fmla="*/ 335 h 384"/>
                <a:gd name="T116" fmla="*/ 308 w 384"/>
                <a:gd name="T117" fmla="*/ 302 h 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36" name="Group 35"/>
          <p:cNvGrpSpPr/>
          <p:nvPr/>
        </p:nvGrpSpPr>
        <p:grpSpPr bwMode="auto">
          <a:xfrm>
            <a:off x="1096920" y="4305301"/>
            <a:ext cx="315816" cy="315913"/>
            <a:chOff x="1066800" y="2209799"/>
            <a:chExt cx="315279" cy="315280"/>
          </a:xfrm>
        </p:grpSpPr>
        <p:sp>
          <p:nvSpPr>
            <p:cNvPr id="37"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12" tIns="67712" rIns="67712" bIns="67712" anchor="ctr"/>
            <a:lstStyle/>
            <a:p>
              <a:pPr defTabSz="913765">
                <a:defRPr/>
              </a:pPr>
              <a:endParaRPr sz="2400"/>
            </a:p>
          </p:txBody>
        </p:sp>
        <p:sp>
          <p:nvSpPr>
            <p:cNvPr id="17469" name="Shape 797"/>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grpSp>
        <p:nvGrpSpPr>
          <p:cNvPr id="39" name="Group 38"/>
          <p:cNvGrpSpPr/>
          <p:nvPr/>
        </p:nvGrpSpPr>
        <p:grpSpPr bwMode="auto">
          <a:xfrm>
            <a:off x="4674040" y="4305301"/>
            <a:ext cx="315816" cy="315913"/>
            <a:chOff x="4645616" y="2209799"/>
            <a:chExt cx="315279" cy="315280"/>
          </a:xfrm>
        </p:grpSpPr>
        <p:sp>
          <p:nvSpPr>
            <p:cNvPr id="40" name="Shape 801"/>
            <p:cNvSpPr/>
            <p:nvPr/>
          </p:nvSpPr>
          <p:spPr>
            <a:xfrm>
              <a:off x="4645616"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12" tIns="67712" rIns="67712" bIns="67712" anchor="ctr"/>
            <a:lstStyle/>
            <a:p>
              <a:pPr defTabSz="913765">
                <a:defRPr/>
              </a:pPr>
              <a:endParaRPr sz="2400"/>
            </a:p>
          </p:txBody>
        </p:sp>
        <p:sp>
          <p:nvSpPr>
            <p:cNvPr id="17467" name="Shape 802"/>
            <p:cNvSpPr/>
            <p:nvPr/>
          </p:nvSpPr>
          <p:spPr bwMode="auto">
            <a:xfrm>
              <a:off x="4717963"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grpSp>
        <p:nvGrpSpPr>
          <p:cNvPr id="42" name="Group 41"/>
          <p:cNvGrpSpPr/>
          <p:nvPr/>
        </p:nvGrpSpPr>
        <p:grpSpPr bwMode="auto">
          <a:xfrm>
            <a:off x="8279727" y="4305301"/>
            <a:ext cx="315816" cy="315913"/>
            <a:chOff x="8251931" y="2209799"/>
            <a:chExt cx="315279" cy="315280"/>
          </a:xfrm>
        </p:grpSpPr>
        <p:sp>
          <p:nvSpPr>
            <p:cNvPr id="43" name="Shape 806"/>
            <p:cNvSpPr/>
            <p:nvPr/>
          </p:nvSpPr>
          <p:spPr>
            <a:xfrm>
              <a:off x="8251931"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12" tIns="67712" rIns="67712" bIns="67712" anchor="ctr"/>
            <a:lstStyle/>
            <a:p>
              <a:pPr defTabSz="913765">
                <a:defRPr/>
              </a:pPr>
              <a:endParaRPr sz="2400"/>
            </a:p>
          </p:txBody>
        </p:sp>
        <p:sp>
          <p:nvSpPr>
            <p:cNvPr id="17465" name="Shape 807"/>
            <p:cNvSpPr/>
            <p:nvPr/>
          </p:nvSpPr>
          <p:spPr bwMode="auto">
            <a:xfrm>
              <a:off x="8324278"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grpSp>
        <p:nvGrpSpPr>
          <p:cNvPr id="45" name="Group 44"/>
          <p:cNvGrpSpPr/>
          <p:nvPr/>
        </p:nvGrpSpPr>
        <p:grpSpPr bwMode="auto">
          <a:xfrm>
            <a:off x="1096920" y="5356227"/>
            <a:ext cx="315816" cy="314325"/>
            <a:chOff x="1066800" y="3675945"/>
            <a:chExt cx="315279" cy="315279"/>
          </a:xfrm>
        </p:grpSpPr>
        <p:sp>
          <p:nvSpPr>
            <p:cNvPr id="46" name="Shape 811"/>
            <p:cNvSpPr/>
            <p:nvPr/>
          </p:nvSpPr>
          <p:spPr>
            <a:xfrm>
              <a:off x="1066800"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12" tIns="67712" rIns="67712" bIns="67712" anchor="ctr"/>
            <a:lstStyle/>
            <a:p>
              <a:pPr defTabSz="913765">
                <a:defRPr/>
              </a:pPr>
              <a:endParaRPr sz="2400"/>
            </a:p>
          </p:txBody>
        </p:sp>
        <p:sp>
          <p:nvSpPr>
            <p:cNvPr id="17463" name="Shape 812"/>
            <p:cNvSpPr/>
            <p:nvPr/>
          </p:nvSpPr>
          <p:spPr bwMode="auto">
            <a:xfrm>
              <a:off x="1139147"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grpSp>
        <p:nvGrpSpPr>
          <p:cNvPr id="48" name="Group 47"/>
          <p:cNvGrpSpPr/>
          <p:nvPr/>
        </p:nvGrpSpPr>
        <p:grpSpPr bwMode="auto">
          <a:xfrm>
            <a:off x="4674040" y="5356227"/>
            <a:ext cx="315816" cy="314325"/>
            <a:chOff x="4645616" y="3675945"/>
            <a:chExt cx="315279" cy="315279"/>
          </a:xfrm>
        </p:grpSpPr>
        <p:sp>
          <p:nvSpPr>
            <p:cNvPr id="49" name="Shape 816"/>
            <p:cNvSpPr/>
            <p:nvPr/>
          </p:nvSpPr>
          <p:spPr>
            <a:xfrm>
              <a:off x="4645616"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12" tIns="67712" rIns="67712" bIns="67712" anchor="ctr"/>
            <a:lstStyle/>
            <a:p>
              <a:pPr defTabSz="913765">
                <a:defRPr/>
              </a:pPr>
              <a:endParaRPr sz="2400"/>
            </a:p>
          </p:txBody>
        </p:sp>
        <p:sp>
          <p:nvSpPr>
            <p:cNvPr id="17461" name="Shape 817"/>
            <p:cNvSpPr/>
            <p:nvPr/>
          </p:nvSpPr>
          <p:spPr bwMode="auto">
            <a:xfrm>
              <a:off x="4717963"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grpSp>
        <p:nvGrpSpPr>
          <p:cNvPr id="51" name="Group 50"/>
          <p:cNvGrpSpPr/>
          <p:nvPr/>
        </p:nvGrpSpPr>
        <p:grpSpPr bwMode="auto">
          <a:xfrm>
            <a:off x="8279727" y="5356227"/>
            <a:ext cx="315816" cy="314325"/>
            <a:chOff x="8251931" y="3675945"/>
            <a:chExt cx="315279" cy="315279"/>
          </a:xfrm>
        </p:grpSpPr>
        <p:sp>
          <p:nvSpPr>
            <p:cNvPr id="52" name="Shape 821"/>
            <p:cNvSpPr/>
            <p:nvPr/>
          </p:nvSpPr>
          <p:spPr>
            <a:xfrm>
              <a:off x="8251931"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12" tIns="67712" rIns="67712" bIns="67712" anchor="ctr"/>
            <a:lstStyle/>
            <a:p>
              <a:pPr defTabSz="913765">
                <a:defRPr/>
              </a:pPr>
              <a:endParaRPr sz="2400"/>
            </a:p>
          </p:txBody>
        </p:sp>
        <p:sp>
          <p:nvSpPr>
            <p:cNvPr id="17459" name="Shape 822"/>
            <p:cNvSpPr/>
            <p:nvPr/>
          </p:nvSpPr>
          <p:spPr bwMode="auto">
            <a:xfrm>
              <a:off x="8324278" y="3761629"/>
              <a:ext cx="170584" cy="143910"/>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grpSp>
        <p:nvGrpSpPr>
          <p:cNvPr id="17" name="Group 16"/>
          <p:cNvGrpSpPr/>
          <p:nvPr/>
        </p:nvGrpSpPr>
        <p:grpSpPr bwMode="auto">
          <a:xfrm>
            <a:off x="1500020" y="4314826"/>
            <a:ext cx="2834400" cy="814388"/>
            <a:chOff x="1499329" y="4314517"/>
            <a:chExt cx="2834030" cy="814237"/>
          </a:xfrm>
        </p:grpSpPr>
        <p:sp>
          <p:nvSpPr>
            <p:cNvPr id="54" name="Text Placeholder 8"/>
            <p:cNvSpPr txBox="1"/>
            <p:nvPr/>
          </p:nvSpPr>
          <p:spPr>
            <a:xfrm>
              <a:off x="1499329" y="4314517"/>
              <a:ext cx="1891469" cy="27141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Text Placeholder 1"/>
            <p:cNvSpPr txBox="1"/>
            <p:nvPr/>
          </p:nvSpPr>
          <p:spPr>
            <a:xfrm>
              <a:off x="1594537" y="4516093"/>
              <a:ext cx="2738822" cy="612661"/>
            </a:xfrm>
            <a:prstGeom prst="rect">
              <a:avLst/>
            </a:prstGeom>
          </p:spPr>
          <p:txBody>
            <a:bodyPr lIns="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 name="Group 17"/>
          <p:cNvGrpSpPr/>
          <p:nvPr/>
        </p:nvGrpSpPr>
        <p:grpSpPr bwMode="auto">
          <a:xfrm>
            <a:off x="5077139" y="4314826"/>
            <a:ext cx="2953427" cy="814388"/>
            <a:chOff x="5076806" y="4314516"/>
            <a:chExt cx="2955036" cy="814238"/>
          </a:xfrm>
        </p:grpSpPr>
        <p:sp>
          <p:nvSpPr>
            <p:cNvPr id="56" name="Text Placeholder 8"/>
            <p:cNvSpPr txBox="1"/>
            <p:nvPr/>
          </p:nvSpPr>
          <p:spPr>
            <a:xfrm>
              <a:off x="5076806" y="4314516"/>
              <a:ext cx="1903863" cy="287285"/>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Text Placeholder 1"/>
            <p:cNvSpPr txBox="1"/>
            <p:nvPr/>
          </p:nvSpPr>
          <p:spPr>
            <a:xfrm>
              <a:off x="5172079" y="4516092"/>
              <a:ext cx="2859763" cy="61266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 name="Group 18"/>
          <p:cNvGrpSpPr/>
          <p:nvPr/>
        </p:nvGrpSpPr>
        <p:grpSpPr bwMode="auto">
          <a:xfrm>
            <a:off x="8662196" y="4308477"/>
            <a:ext cx="2762984" cy="814388"/>
            <a:chOff x="8662894" y="4308166"/>
            <a:chExt cx="2763812" cy="814238"/>
          </a:xfrm>
        </p:grpSpPr>
        <p:sp>
          <p:nvSpPr>
            <p:cNvPr id="58" name="Text Placeholder 8"/>
            <p:cNvSpPr txBox="1"/>
            <p:nvPr/>
          </p:nvSpPr>
          <p:spPr>
            <a:xfrm>
              <a:off x="8662894" y="4308166"/>
              <a:ext cx="2330429" cy="23808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 Placeholder 1"/>
            <p:cNvSpPr txBox="1"/>
            <p:nvPr/>
          </p:nvSpPr>
          <p:spPr>
            <a:xfrm>
              <a:off x="8775605" y="4509742"/>
              <a:ext cx="2651101" cy="61266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0" name="Group 19"/>
          <p:cNvGrpSpPr/>
          <p:nvPr/>
        </p:nvGrpSpPr>
        <p:grpSpPr bwMode="auto">
          <a:xfrm>
            <a:off x="1507957" y="5341937"/>
            <a:ext cx="2745527" cy="857251"/>
            <a:chOff x="1506949" y="5341890"/>
            <a:chExt cx="2746668" cy="856712"/>
          </a:xfrm>
        </p:grpSpPr>
        <p:sp>
          <p:nvSpPr>
            <p:cNvPr id="60" name="Text Placeholder 8"/>
            <p:cNvSpPr txBox="1"/>
            <p:nvPr/>
          </p:nvSpPr>
          <p:spPr>
            <a:xfrm>
              <a:off x="1506949" y="5341890"/>
              <a:ext cx="1868686" cy="345858"/>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Text Placeholder 1"/>
            <p:cNvSpPr txBox="1"/>
            <p:nvPr/>
          </p:nvSpPr>
          <p:spPr>
            <a:xfrm>
              <a:off x="1602209" y="5584625"/>
              <a:ext cx="2651408" cy="6139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1" name="Group 20"/>
          <p:cNvGrpSpPr/>
          <p:nvPr/>
        </p:nvGrpSpPr>
        <p:grpSpPr bwMode="auto">
          <a:xfrm>
            <a:off x="5085078" y="5327652"/>
            <a:ext cx="2745527" cy="871537"/>
            <a:chOff x="5084426" y="5327375"/>
            <a:chExt cx="2746668" cy="871227"/>
          </a:xfrm>
        </p:grpSpPr>
        <p:sp>
          <p:nvSpPr>
            <p:cNvPr id="62" name="Text Placeholder 8"/>
            <p:cNvSpPr txBox="1"/>
            <p:nvPr/>
          </p:nvSpPr>
          <p:spPr>
            <a:xfrm>
              <a:off x="5084426" y="5327375"/>
              <a:ext cx="1895677" cy="372930"/>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Text Placeholder 1"/>
            <p:cNvSpPr txBox="1"/>
            <p:nvPr/>
          </p:nvSpPr>
          <p:spPr>
            <a:xfrm>
              <a:off x="5179686" y="5584458"/>
              <a:ext cx="2651408" cy="61414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2" name="Group 21"/>
          <p:cNvGrpSpPr/>
          <p:nvPr/>
        </p:nvGrpSpPr>
        <p:grpSpPr bwMode="auto">
          <a:xfrm>
            <a:off x="8712982" y="5327651"/>
            <a:ext cx="2720135" cy="850900"/>
            <a:chOff x="8714238" y="5327375"/>
            <a:chExt cx="2720088" cy="851430"/>
          </a:xfrm>
        </p:grpSpPr>
        <p:sp>
          <p:nvSpPr>
            <p:cNvPr id="65" name="Text Placeholder 1"/>
            <p:cNvSpPr txBox="1"/>
            <p:nvPr/>
          </p:nvSpPr>
          <p:spPr>
            <a:xfrm>
              <a:off x="8782478" y="5565648"/>
              <a:ext cx="2651848" cy="61315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9" name="Text Placeholder 8"/>
            <p:cNvSpPr txBox="1"/>
            <p:nvPr/>
          </p:nvSpPr>
          <p:spPr>
            <a:xfrm>
              <a:off x="8714238" y="5327375"/>
              <a:ext cx="1894857" cy="373295"/>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Group 14"/>
          <p:cNvGrpSpPr/>
          <p:nvPr/>
        </p:nvGrpSpPr>
        <p:grpSpPr bwMode="auto">
          <a:xfrm>
            <a:off x="7911540" y="2052638"/>
            <a:ext cx="1521944" cy="1522413"/>
            <a:chOff x="7912095" y="2051909"/>
            <a:chExt cx="1523071" cy="1523072"/>
          </a:xfrm>
          <a:solidFill>
            <a:schemeClr val="accent2"/>
          </a:solidFill>
        </p:grpSpPr>
        <p:sp>
          <p:nvSpPr>
            <p:cNvPr id="8" name="L-Shape 7"/>
            <p:cNvSpPr/>
            <p:nvPr/>
          </p:nvSpPr>
          <p:spPr bwMode="auto">
            <a:xfrm rot="18900000" flipH="1">
              <a:off x="7912095" y="2051909"/>
              <a:ext cx="1523072" cy="1523071"/>
            </a:xfrm>
            <a:prstGeom prst="corner">
              <a:avLst/>
            </a:prstGeom>
            <a:grpFill/>
            <a:ln w="9525">
              <a:noFill/>
              <a:round/>
            </a:ln>
          </p:spPr>
          <p:txBody>
            <a:bodyPr/>
            <a:lstStyle/>
            <a:p>
              <a:pPr algn="ctr" defTabSz="913765">
                <a:defRPr/>
              </a:pPr>
              <a:endParaRPr lang="en-US" sz="2400"/>
            </a:p>
          </p:txBody>
        </p:sp>
        <p:sp>
          <p:nvSpPr>
            <p:cNvPr id="17445" name="Freeform 45"/>
            <p:cNvSpPr/>
            <p:nvPr/>
          </p:nvSpPr>
          <p:spPr bwMode="auto">
            <a:xfrm>
              <a:off x="9002228" y="2566260"/>
              <a:ext cx="230838" cy="494369"/>
            </a:xfrm>
            <a:custGeom>
              <a:avLst/>
              <a:gdLst>
                <a:gd name="T0" fmla="*/ 2073 w 21600"/>
                <a:gd name="T1" fmla="*/ 3044 h 21600"/>
                <a:gd name="T2" fmla="*/ 1379 w 21600"/>
                <a:gd name="T3" fmla="*/ 3044 h 21600"/>
                <a:gd name="T4" fmla="*/ 1379 w 21600"/>
                <a:gd name="T5" fmla="*/ 2060 h 21600"/>
                <a:gd name="T6" fmla="*/ 1571 w 21600"/>
                <a:gd name="T7" fmla="*/ 1625 h 21600"/>
                <a:gd name="T8" fmla="*/ 2073 w 21600"/>
                <a:gd name="T9" fmla="*/ 1625 h 21600"/>
                <a:gd name="T10" fmla="*/ 2073 w 21600"/>
                <a:gd name="T11" fmla="*/ 0 h 21600"/>
                <a:gd name="T12" fmla="*/ 1379 w 21600"/>
                <a:gd name="T13" fmla="*/ 0 h 21600"/>
                <a:gd name="T14" fmla="*/ 460 w 21600"/>
                <a:gd name="T15" fmla="*/ 1968 h 21600"/>
                <a:gd name="T16" fmla="*/ 460 w 21600"/>
                <a:gd name="T17" fmla="*/ 3044 h 21600"/>
                <a:gd name="T18" fmla="*/ 0 w 21600"/>
                <a:gd name="T19" fmla="*/ 3044 h 21600"/>
                <a:gd name="T20" fmla="*/ 0 w 21600"/>
                <a:gd name="T21" fmla="*/ 4715 h 21600"/>
                <a:gd name="T22" fmla="*/ 460 w 21600"/>
                <a:gd name="T23" fmla="*/ 4715 h 21600"/>
                <a:gd name="T24" fmla="*/ 460 w 21600"/>
                <a:gd name="T25" fmla="*/ 9498 h 21600"/>
                <a:gd name="T26" fmla="*/ 1379 w 21600"/>
                <a:gd name="T27" fmla="*/ 9498 h 21600"/>
                <a:gd name="T28" fmla="*/ 1379 w 21600"/>
                <a:gd name="T29" fmla="*/ 4715 h 21600"/>
                <a:gd name="T30" fmla="*/ 2009 w 21600"/>
                <a:gd name="T31" fmla="*/ 4715 h 21600"/>
                <a:gd name="T32" fmla="*/ 2073 w 21600"/>
                <a:gd name="T33" fmla="*/ 3044 h 21600"/>
                <a:gd name="T34" fmla="*/ 2073 w 21600"/>
                <a:gd name="T35" fmla="*/ 3044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6939"/>
                  </a:moveTo>
                  <a:cubicBezTo>
                    <a:pt x="14400" y="6939"/>
                    <a:pt x="14400" y="6939"/>
                    <a:pt x="14400" y="6939"/>
                  </a:cubicBezTo>
                  <a:cubicBezTo>
                    <a:pt x="14400" y="4701"/>
                    <a:pt x="14400" y="4701"/>
                    <a:pt x="14400" y="4701"/>
                  </a:cubicBezTo>
                  <a:cubicBezTo>
                    <a:pt x="14400" y="3917"/>
                    <a:pt x="15600" y="3693"/>
                    <a:pt x="16320" y="3693"/>
                  </a:cubicBezTo>
                  <a:cubicBezTo>
                    <a:pt x="17280" y="3693"/>
                    <a:pt x="21600" y="3693"/>
                    <a:pt x="21600" y="3693"/>
                  </a:cubicBezTo>
                  <a:cubicBezTo>
                    <a:pt x="21600" y="0"/>
                    <a:pt x="21600" y="0"/>
                    <a:pt x="21600" y="0"/>
                  </a:cubicBezTo>
                  <a:cubicBezTo>
                    <a:pt x="14400" y="0"/>
                    <a:pt x="14400" y="0"/>
                    <a:pt x="14400" y="0"/>
                  </a:cubicBezTo>
                  <a:cubicBezTo>
                    <a:pt x="6480" y="0"/>
                    <a:pt x="4800" y="2686"/>
                    <a:pt x="4800" y="4477"/>
                  </a:cubicBezTo>
                  <a:cubicBezTo>
                    <a:pt x="4800" y="6939"/>
                    <a:pt x="4800" y="6939"/>
                    <a:pt x="4800" y="6939"/>
                  </a:cubicBezTo>
                  <a:cubicBezTo>
                    <a:pt x="0" y="6939"/>
                    <a:pt x="0" y="6939"/>
                    <a:pt x="0" y="6939"/>
                  </a:cubicBezTo>
                  <a:cubicBezTo>
                    <a:pt x="0" y="10744"/>
                    <a:pt x="0" y="10744"/>
                    <a:pt x="0" y="10744"/>
                  </a:cubicBezTo>
                  <a:cubicBezTo>
                    <a:pt x="4800" y="10744"/>
                    <a:pt x="4800" y="10744"/>
                    <a:pt x="4800" y="10744"/>
                  </a:cubicBezTo>
                  <a:cubicBezTo>
                    <a:pt x="4800" y="15668"/>
                    <a:pt x="4800" y="21600"/>
                    <a:pt x="4800" y="21600"/>
                  </a:cubicBezTo>
                  <a:cubicBezTo>
                    <a:pt x="14400" y="21600"/>
                    <a:pt x="14400" y="21600"/>
                    <a:pt x="14400" y="21600"/>
                  </a:cubicBezTo>
                  <a:cubicBezTo>
                    <a:pt x="14400" y="21600"/>
                    <a:pt x="14400" y="15556"/>
                    <a:pt x="14400" y="10744"/>
                  </a:cubicBezTo>
                  <a:cubicBezTo>
                    <a:pt x="20880" y="10744"/>
                    <a:pt x="20880" y="10744"/>
                    <a:pt x="20880" y="10744"/>
                  </a:cubicBezTo>
                  <a:lnTo>
                    <a:pt x="21600" y="6939"/>
                  </a:lnTo>
                  <a:close/>
                  <a:moveTo>
                    <a:pt x="21600" y="6939"/>
                  </a:moveTo>
                </a:path>
              </a:pathLst>
            </a:custGeom>
            <a:grp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zh-CN" altLang="en-US" sz="2400"/>
            </a:p>
          </p:txBody>
        </p:sp>
      </p:grpSp>
      <p:grpSp>
        <p:nvGrpSpPr>
          <p:cNvPr id="16" name="Group 15"/>
          <p:cNvGrpSpPr/>
          <p:nvPr/>
        </p:nvGrpSpPr>
        <p:grpSpPr bwMode="auto">
          <a:xfrm>
            <a:off x="9079579" y="2052638"/>
            <a:ext cx="1521944" cy="1522413"/>
            <a:chOff x="9079757" y="2051909"/>
            <a:chExt cx="1523071" cy="1523072"/>
          </a:xfrm>
          <a:solidFill>
            <a:schemeClr val="accent3"/>
          </a:solidFill>
        </p:grpSpPr>
        <p:sp>
          <p:nvSpPr>
            <p:cNvPr id="9" name="L-Shape 8"/>
            <p:cNvSpPr/>
            <p:nvPr/>
          </p:nvSpPr>
          <p:spPr bwMode="auto">
            <a:xfrm rot="18900000" flipH="1">
              <a:off x="9079757" y="2051909"/>
              <a:ext cx="1523072" cy="1523071"/>
            </a:xfrm>
            <a:prstGeom prst="corner">
              <a:avLst/>
            </a:prstGeom>
            <a:grpFill/>
            <a:ln w="9525">
              <a:noFill/>
              <a:round/>
            </a:ln>
          </p:spPr>
          <p:txBody>
            <a:bodyPr/>
            <a:lstStyle/>
            <a:p>
              <a:pPr algn="ctr" defTabSz="913765">
                <a:defRPr/>
              </a:pPr>
              <a:endParaRPr lang="en-US" sz="2400"/>
            </a:p>
          </p:txBody>
        </p:sp>
        <p:sp>
          <p:nvSpPr>
            <p:cNvPr id="17443" name="Freeform 24"/>
            <p:cNvSpPr/>
            <p:nvPr/>
          </p:nvSpPr>
          <p:spPr bwMode="auto">
            <a:xfrm>
              <a:off x="10077435" y="2615288"/>
              <a:ext cx="487107" cy="396312"/>
            </a:xfrm>
            <a:custGeom>
              <a:avLst/>
              <a:gdLst>
                <a:gd name="T0" fmla="*/ 8953 w 21600"/>
                <a:gd name="T1" fmla="*/ 697 h 21600"/>
                <a:gd name="T2" fmla="*/ 7915 w 21600"/>
                <a:gd name="T3" fmla="*/ 954 h 21600"/>
                <a:gd name="T4" fmla="*/ 8727 w 21600"/>
                <a:gd name="T5" fmla="*/ 110 h 21600"/>
                <a:gd name="T6" fmla="*/ 7555 w 21600"/>
                <a:gd name="T7" fmla="*/ 477 h 21600"/>
                <a:gd name="T8" fmla="*/ 6224 w 21600"/>
                <a:gd name="T9" fmla="*/ 0 h 21600"/>
                <a:gd name="T10" fmla="*/ 4352 w 21600"/>
                <a:gd name="T11" fmla="*/ 1523 h 21600"/>
                <a:gd name="T12" fmla="*/ 4397 w 21600"/>
                <a:gd name="T13" fmla="*/ 1853 h 21600"/>
                <a:gd name="T14" fmla="*/ 631 w 21600"/>
                <a:gd name="T15" fmla="*/ 294 h 21600"/>
                <a:gd name="T16" fmla="*/ 361 w 21600"/>
                <a:gd name="T17" fmla="*/ 1046 h 21600"/>
                <a:gd name="T18" fmla="*/ 1173 w 21600"/>
                <a:gd name="T19" fmla="*/ 2293 h 21600"/>
                <a:gd name="T20" fmla="*/ 361 w 21600"/>
                <a:gd name="T21" fmla="*/ 2110 h 21600"/>
                <a:gd name="T22" fmla="*/ 361 w 21600"/>
                <a:gd name="T23" fmla="*/ 2110 h 21600"/>
                <a:gd name="T24" fmla="*/ 1872 w 21600"/>
                <a:gd name="T25" fmla="*/ 3596 h 21600"/>
                <a:gd name="T26" fmla="*/ 1353 w 21600"/>
                <a:gd name="T27" fmla="*/ 3633 h 21600"/>
                <a:gd name="T28" fmla="*/ 992 w 21600"/>
                <a:gd name="T29" fmla="*/ 3596 h 21600"/>
                <a:gd name="T30" fmla="*/ 2729 w 21600"/>
                <a:gd name="T31" fmla="*/ 4624 h 21600"/>
                <a:gd name="T32" fmla="*/ 451 w 21600"/>
                <a:gd name="T33" fmla="*/ 5303 h 21600"/>
                <a:gd name="T34" fmla="*/ 0 w 21600"/>
                <a:gd name="T35" fmla="*/ 5266 h 21600"/>
                <a:gd name="T36" fmla="*/ 2819 w 21600"/>
                <a:gd name="T37" fmla="*/ 5926 h 21600"/>
                <a:gd name="T38" fmla="*/ 8051 w 21600"/>
                <a:gd name="T39" fmla="*/ 1670 h 21600"/>
                <a:gd name="T40" fmla="*/ 8051 w 21600"/>
                <a:gd name="T41" fmla="*/ 1486 h 21600"/>
                <a:gd name="T42" fmla="*/ 8953 w 21600"/>
                <a:gd name="T43" fmla="*/ 697 h 21600"/>
                <a:gd name="T44" fmla="*/ 8953 w 21600"/>
                <a:gd name="T45" fmla="*/ 697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600" y="2565"/>
                  </a:moveTo>
                  <a:cubicBezTo>
                    <a:pt x="20832" y="2970"/>
                    <a:pt x="19955" y="3375"/>
                    <a:pt x="19078" y="3510"/>
                  </a:cubicBezTo>
                  <a:cubicBezTo>
                    <a:pt x="19955" y="2835"/>
                    <a:pt x="20723" y="1755"/>
                    <a:pt x="21052" y="405"/>
                  </a:cubicBezTo>
                  <a:cubicBezTo>
                    <a:pt x="20175" y="1080"/>
                    <a:pt x="19188" y="1485"/>
                    <a:pt x="18201" y="1755"/>
                  </a:cubicBezTo>
                  <a:cubicBezTo>
                    <a:pt x="17434" y="675"/>
                    <a:pt x="16227" y="0"/>
                    <a:pt x="15021" y="0"/>
                  </a:cubicBezTo>
                  <a:cubicBezTo>
                    <a:pt x="12499" y="0"/>
                    <a:pt x="10526" y="2430"/>
                    <a:pt x="10526" y="5535"/>
                  </a:cubicBezTo>
                  <a:cubicBezTo>
                    <a:pt x="10526" y="5940"/>
                    <a:pt x="10636" y="6345"/>
                    <a:pt x="10636" y="6750"/>
                  </a:cubicBezTo>
                  <a:cubicBezTo>
                    <a:pt x="7017" y="6480"/>
                    <a:pt x="3728" y="4320"/>
                    <a:pt x="1535" y="1080"/>
                  </a:cubicBezTo>
                  <a:cubicBezTo>
                    <a:pt x="1096" y="1890"/>
                    <a:pt x="877" y="2835"/>
                    <a:pt x="877" y="3780"/>
                  </a:cubicBezTo>
                  <a:cubicBezTo>
                    <a:pt x="877" y="5670"/>
                    <a:pt x="1754" y="7290"/>
                    <a:pt x="2851" y="8370"/>
                  </a:cubicBezTo>
                  <a:cubicBezTo>
                    <a:pt x="2193" y="8235"/>
                    <a:pt x="1535" y="8100"/>
                    <a:pt x="877" y="7695"/>
                  </a:cubicBezTo>
                  <a:cubicBezTo>
                    <a:pt x="877" y="10395"/>
                    <a:pt x="2412" y="12555"/>
                    <a:pt x="4495" y="13095"/>
                  </a:cubicBezTo>
                  <a:cubicBezTo>
                    <a:pt x="4057" y="13230"/>
                    <a:pt x="3728" y="13230"/>
                    <a:pt x="3289" y="13230"/>
                  </a:cubicBezTo>
                  <a:cubicBezTo>
                    <a:pt x="2960" y="13230"/>
                    <a:pt x="2741" y="13230"/>
                    <a:pt x="2412" y="13095"/>
                  </a:cubicBezTo>
                  <a:cubicBezTo>
                    <a:pt x="2960" y="15255"/>
                    <a:pt x="4605" y="16875"/>
                    <a:pt x="6579" y="16875"/>
                  </a:cubicBezTo>
                  <a:cubicBezTo>
                    <a:pt x="5044" y="18360"/>
                    <a:pt x="3180" y="19305"/>
                    <a:pt x="1096" y="19305"/>
                  </a:cubicBezTo>
                  <a:cubicBezTo>
                    <a:pt x="768" y="19305"/>
                    <a:pt x="329" y="19305"/>
                    <a:pt x="0" y="19170"/>
                  </a:cubicBezTo>
                  <a:cubicBezTo>
                    <a:pt x="1974" y="20790"/>
                    <a:pt x="4276" y="21600"/>
                    <a:pt x="6798" y="21600"/>
                  </a:cubicBezTo>
                  <a:cubicBezTo>
                    <a:pt x="15021" y="21600"/>
                    <a:pt x="19407" y="13365"/>
                    <a:pt x="19407" y="6075"/>
                  </a:cubicBezTo>
                  <a:cubicBezTo>
                    <a:pt x="19407" y="5940"/>
                    <a:pt x="19407" y="5670"/>
                    <a:pt x="19407" y="5400"/>
                  </a:cubicBezTo>
                  <a:cubicBezTo>
                    <a:pt x="20284" y="4590"/>
                    <a:pt x="21052" y="3645"/>
                    <a:pt x="21600" y="2565"/>
                  </a:cubicBezTo>
                  <a:close/>
                  <a:moveTo>
                    <a:pt x="21600" y="2565"/>
                  </a:moveTo>
                </a:path>
              </a:pathLst>
            </a:custGeom>
            <a:grp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zh-CN" altLang="en-US" sz="2400"/>
            </a:p>
          </p:txBody>
        </p:sp>
      </p:grpSp>
      <p:grpSp>
        <p:nvGrpSpPr>
          <p:cNvPr id="2" name="Group 1"/>
          <p:cNvGrpSpPr/>
          <p:nvPr/>
        </p:nvGrpSpPr>
        <p:grpSpPr bwMode="auto">
          <a:xfrm>
            <a:off x="1553979" y="2052638"/>
            <a:ext cx="1552096" cy="1522413"/>
            <a:chOff x="1552777" y="2051909"/>
            <a:chExt cx="1552437" cy="1523071"/>
          </a:xfrm>
          <a:solidFill>
            <a:schemeClr val="accent3"/>
          </a:solidFill>
        </p:grpSpPr>
        <p:sp>
          <p:nvSpPr>
            <p:cNvPr id="6" name="L-Shape 5"/>
            <p:cNvSpPr/>
            <p:nvPr/>
          </p:nvSpPr>
          <p:spPr bwMode="auto">
            <a:xfrm rot="2700000">
              <a:off x="1581746" y="2051512"/>
              <a:ext cx="1523071" cy="1523865"/>
            </a:xfrm>
            <a:prstGeom prst="corner">
              <a:avLst/>
            </a:prstGeom>
            <a:grpFill/>
            <a:ln w="9525">
              <a:noFill/>
              <a:round/>
            </a:ln>
          </p:spPr>
          <p:txBody>
            <a:bodyPr/>
            <a:lstStyle/>
            <a:p>
              <a:pPr algn="ctr" defTabSz="913765">
                <a:defRPr/>
              </a:pPr>
              <a:endParaRPr lang="en-US" sz="2400"/>
            </a:p>
          </p:txBody>
        </p:sp>
        <p:grpSp>
          <p:nvGrpSpPr>
            <p:cNvPr id="71" name="Group 32"/>
            <p:cNvGrpSpPr/>
            <p:nvPr/>
          </p:nvGrpSpPr>
          <p:grpSpPr bwMode="auto">
            <a:xfrm>
              <a:off x="1552777" y="2697223"/>
              <a:ext cx="533987" cy="232442"/>
              <a:chOff x="0" y="0"/>
              <a:chExt cx="424" cy="185"/>
            </a:xfrm>
            <a:grpFill/>
          </p:grpSpPr>
          <p:sp>
            <p:nvSpPr>
              <p:cNvPr id="72" name="Oval 30"/>
              <p:cNvSpPr/>
              <p:nvPr/>
            </p:nvSpPr>
            <p:spPr bwMode="auto">
              <a:xfrm>
                <a:off x="0" y="0"/>
                <a:ext cx="189" cy="185"/>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pPr defTabSz="913765">
                  <a:defRPr/>
                </a:pPr>
                <a:endParaRPr lang="en-US" sz="2400"/>
              </a:p>
            </p:txBody>
          </p:sp>
          <p:sp>
            <p:nvSpPr>
              <p:cNvPr id="73" name="Oval 31"/>
              <p:cNvSpPr/>
              <p:nvPr/>
            </p:nvSpPr>
            <p:spPr bwMode="auto">
              <a:xfrm>
                <a:off x="237" y="0"/>
                <a:ext cx="187" cy="185"/>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pPr defTabSz="913765">
                  <a:defRPr/>
                </a:pPr>
                <a:endParaRPr lang="en-US" sz="2400"/>
              </a:p>
            </p:txBody>
          </p:sp>
        </p:grpSp>
      </p:grpSp>
      <p:grpSp>
        <p:nvGrpSpPr>
          <p:cNvPr id="3" name="Group 2"/>
          <p:cNvGrpSpPr/>
          <p:nvPr/>
        </p:nvGrpSpPr>
        <p:grpSpPr bwMode="auto">
          <a:xfrm>
            <a:off x="2750585" y="2052638"/>
            <a:ext cx="1523529" cy="1522413"/>
            <a:chOff x="2749805" y="2051909"/>
            <a:chExt cx="1523072" cy="1523071"/>
          </a:xfrm>
          <a:solidFill>
            <a:schemeClr val="accent2"/>
          </a:solidFill>
        </p:grpSpPr>
        <p:sp>
          <p:nvSpPr>
            <p:cNvPr id="5" name="L-Shape 4"/>
            <p:cNvSpPr/>
            <p:nvPr/>
          </p:nvSpPr>
          <p:spPr bwMode="auto">
            <a:xfrm rot="2700000">
              <a:off x="2749805" y="2051908"/>
              <a:ext cx="1523071" cy="1523072"/>
            </a:xfrm>
            <a:prstGeom prst="corner">
              <a:avLst/>
            </a:prstGeom>
            <a:grpFill/>
            <a:ln w="9525">
              <a:noFill/>
              <a:round/>
            </a:ln>
          </p:spPr>
          <p:txBody>
            <a:bodyPr/>
            <a:lstStyle/>
            <a:p>
              <a:pPr algn="ctr" defTabSz="913765">
                <a:defRPr/>
              </a:pPr>
              <a:endParaRPr lang="en-US" sz="2400"/>
            </a:p>
          </p:txBody>
        </p:sp>
        <p:sp>
          <p:nvSpPr>
            <p:cNvPr id="17439" name="Freeform 26"/>
            <p:cNvSpPr>
              <a:spLocks noEditPoints="1"/>
            </p:cNvSpPr>
            <p:nvPr/>
          </p:nvSpPr>
          <p:spPr bwMode="auto">
            <a:xfrm>
              <a:off x="2812923" y="2626597"/>
              <a:ext cx="385003" cy="385003"/>
            </a:xfrm>
            <a:custGeom>
              <a:avLst/>
              <a:gdLst>
                <a:gd name="T0" fmla="*/ 308898 w 344"/>
                <a:gd name="T1" fmla="*/ 192502 h 344"/>
                <a:gd name="T2" fmla="*/ 192502 w 344"/>
                <a:gd name="T3" fmla="*/ 308898 h 344"/>
                <a:gd name="T4" fmla="*/ 76105 w 344"/>
                <a:gd name="T5" fmla="*/ 192502 h 344"/>
                <a:gd name="T6" fmla="*/ 78344 w 344"/>
                <a:gd name="T7" fmla="*/ 170118 h 344"/>
                <a:gd name="T8" fmla="*/ 0 w 344"/>
                <a:gd name="T9" fmla="*/ 170118 h 344"/>
                <a:gd name="T10" fmla="*/ 0 w 344"/>
                <a:gd name="T11" fmla="*/ 324566 h 344"/>
                <a:gd name="T12" fmla="*/ 60437 w 344"/>
                <a:gd name="T13" fmla="*/ 385003 h 344"/>
                <a:gd name="T14" fmla="*/ 324566 w 344"/>
                <a:gd name="T15" fmla="*/ 385003 h 344"/>
                <a:gd name="T16" fmla="*/ 385003 w 344"/>
                <a:gd name="T17" fmla="*/ 324566 h 344"/>
                <a:gd name="T18" fmla="*/ 385003 w 344"/>
                <a:gd name="T19" fmla="*/ 170118 h 344"/>
                <a:gd name="T20" fmla="*/ 306659 w 344"/>
                <a:gd name="T21" fmla="*/ 170118 h 344"/>
                <a:gd name="T22" fmla="*/ 308898 w 344"/>
                <a:gd name="T23" fmla="*/ 192502 h 344"/>
                <a:gd name="T24" fmla="*/ 324566 w 344"/>
                <a:gd name="T25" fmla="*/ 0 h 344"/>
                <a:gd name="T26" fmla="*/ 60437 w 344"/>
                <a:gd name="T27" fmla="*/ 0 h 344"/>
                <a:gd name="T28" fmla="*/ 0 w 344"/>
                <a:gd name="T29" fmla="*/ 60437 h 344"/>
                <a:gd name="T30" fmla="*/ 0 w 344"/>
                <a:gd name="T31" fmla="*/ 125350 h 344"/>
                <a:gd name="T32" fmla="*/ 97370 w 344"/>
                <a:gd name="T33" fmla="*/ 125350 h 344"/>
                <a:gd name="T34" fmla="*/ 192502 w 344"/>
                <a:gd name="T35" fmla="*/ 76105 h 344"/>
                <a:gd name="T36" fmla="*/ 287633 w 344"/>
                <a:gd name="T37" fmla="*/ 125350 h 344"/>
                <a:gd name="T38" fmla="*/ 385003 w 344"/>
                <a:gd name="T39" fmla="*/ 125350 h 344"/>
                <a:gd name="T40" fmla="*/ 385003 w 344"/>
                <a:gd name="T41" fmla="*/ 60437 h 344"/>
                <a:gd name="T42" fmla="*/ 324566 w 344"/>
                <a:gd name="T43" fmla="*/ 0 h 344"/>
                <a:gd name="T44" fmla="*/ 354785 w 344"/>
                <a:gd name="T45" fmla="*/ 73867 h 344"/>
                <a:gd name="T46" fmla="*/ 343593 w 344"/>
                <a:gd name="T47" fmla="*/ 85059 h 344"/>
                <a:gd name="T48" fmla="*/ 311136 w 344"/>
                <a:gd name="T49" fmla="*/ 85059 h 344"/>
                <a:gd name="T50" fmla="*/ 301063 w 344"/>
                <a:gd name="T51" fmla="*/ 73867 h 344"/>
                <a:gd name="T52" fmla="*/ 301063 w 344"/>
                <a:gd name="T53" fmla="*/ 41410 h 344"/>
                <a:gd name="T54" fmla="*/ 311136 w 344"/>
                <a:gd name="T55" fmla="*/ 31337 h 344"/>
                <a:gd name="T56" fmla="*/ 343593 w 344"/>
                <a:gd name="T57" fmla="*/ 31337 h 344"/>
                <a:gd name="T58" fmla="*/ 354785 w 344"/>
                <a:gd name="T59" fmla="*/ 41410 h 344"/>
                <a:gd name="T60" fmla="*/ 354785 w 344"/>
                <a:gd name="T61" fmla="*/ 73867 h 344"/>
                <a:gd name="T62" fmla="*/ 264130 w 344"/>
                <a:gd name="T63" fmla="*/ 192502 h 344"/>
                <a:gd name="T64" fmla="*/ 192502 w 344"/>
                <a:gd name="T65" fmla="*/ 120873 h 344"/>
                <a:gd name="T66" fmla="*/ 120873 w 344"/>
                <a:gd name="T67" fmla="*/ 192502 h 344"/>
                <a:gd name="T68" fmla="*/ 192502 w 344"/>
                <a:gd name="T69" fmla="*/ 264130 h 344"/>
                <a:gd name="T70" fmla="*/ 264130 w 344"/>
                <a:gd name="T71" fmla="*/ 192502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13" name="Group 12"/>
          <p:cNvGrpSpPr/>
          <p:nvPr/>
        </p:nvGrpSpPr>
        <p:grpSpPr bwMode="auto">
          <a:xfrm>
            <a:off x="3926559" y="2052638"/>
            <a:ext cx="1521943" cy="1522413"/>
            <a:chOff x="3925099" y="2051909"/>
            <a:chExt cx="1523072" cy="1523071"/>
          </a:xfrm>
          <a:solidFill>
            <a:schemeClr val="accent1"/>
          </a:solidFill>
        </p:grpSpPr>
        <p:sp>
          <p:nvSpPr>
            <p:cNvPr id="4" name="L-Shape 3"/>
            <p:cNvSpPr/>
            <p:nvPr/>
          </p:nvSpPr>
          <p:spPr bwMode="auto">
            <a:xfrm rot="2700000">
              <a:off x="3925100" y="2051909"/>
              <a:ext cx="1523071" cy="1523072"/>
            </a:xfrm>
            <a:prstGeom prst="corner">
              <a:avLst/>
            </a:prstGeom>
            <a:grpFill/>
            <a:ln w="9525">
              <a:noFill/>
              <a:round/>
            </a:ln>
          </p:spPr>
          <p:txBody>
            <a:bodyPr/>
            <a:lstStyle/>
            <a:p>
              <a:pPr algn="ctr" defTabSz="913765">
                <a:defRPr/>
              </a:pPr>
              <a:endParaRPr lang="en-US" sz="2400"/>
            </a:p>
          </p:txBody>
        </p:sp>
        <p:sp>
          <p:nvSpPr>
            <p:cNvPr id="17437" name="Freeform 21"/>
            <p:cNvSpPr/>
            <p:nvPr/>
          </p:nvSpPr>
          <p:spPr bwMode="auto">
            <a:xfrm>
              <a:off x="3986419" y="2604768"/>
              <a:ext cx="353935" cy="447173"/>
            </a:xfrm>
            <a:custGeom>
              <a:avLst/>
              <a:gdLst>
                <a:gd name="T0" fmla="*/ 141355 w 323"/>
                <a:gd name="T1" fmla="*/ 298115 h 408"/>
                <a:gd name="T2" fmla="*/ 74513 w 323"/>
                <a:gd name="T3" fmla="*/ 447173 h 408"/>
                <a:gd name="T4" fmla="*/ 107386 w 323"/>
                <a:gd name="T5" fmla="*/ 214818 h 408"/>
                <a:gd name="T6" fmla="*/ 163270 w 323"/>
                <a:gd name="T7" fmla="*/ 108505 h 408"/>
                <a:gd name="T8" fmla="*/ 188473 w 323"/>
                <a:gd name="T9" fmla="*/ 281675 h 408"/>
                <a:gd name="T10" fmla="*/ 256411 w 323"/>
                <a:gd name="T11" fmla="*/ 80009 h 408"/>
                <a:gd name="T12" fmla="*/ 51501 w 323"/>
                <a:gd name="T13" fmla="*/ 189610 h 408"/>
                <a:gd name="T14" fmla="*/ 62459 w 323"/>
                <a:gd name="T15" fmla="*/ 261947 h 408"/>
                <a:gd name="T16" fmla="*/ 1096 w 323"/>
                <a:gd name="T17" fmla="*/ 161114 h 408"/>
                <a:gd name="T18" fmla="*/ 150121 w 323"/>
                <a:gd name="T19" fmla="*/ 9864 h 408"/>
                <a:gd name="T20" fmla="*/ 339690 w 323"/>
                <a:gd name="T21" fmla="*/ 130425 h 408"/>
                <a:gd name="T22" fmla="*/ 200527 w 323"/>
                <a:gd name="T23" fmla="*/ 326612 h 408"/>
                <a:gd name="T24" fmla="*/ 141355 w 323"/>
                <a:gd name="T25" fmla="*/ 298115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14" name="Group 13"/>
          <p:cNvGrpSpPr/>
          <p:nvPr/>
        </p:nvGrpSpPr>
        <p:grpSpPr bwMode="auto">
          <a:xfrm>
            <a:off x="6737153" y="2052638"/>
            <a:ext cx="1553683" cy="1522413"/>
            <a:chOff x="6736802" y="2051909"/>
            <a:chExt cx="1554474" cy="1523072"/>
          </a:xfrm>
          <a:solidFill>
            <a:schemeClr val="accent1"/>
          </a:solidFill>
        </p:grpSpPr>
        <p:sp>
          <p:nvSpPr>
            <p:cNvPr id="7" name="L-Shape 6"/>
            <p:cNvSpPr/>
            <p:nvPr/>
          </p:nvSpPr>
          <p:spPr bwMode="auto">
            <a:xfrm rot="18900000" flipH="1">
              <a:off x="6736625" y="2052086"/>
              <a:ext cx="1523072" cy="1522718"/>
            </a:xfrm>
            <a:prstGeom prst="corner">
              <a:avLst/>
            </a:prstGeom>
            <a:grpFill/>
            <a:ln w="9525">
              <a:noFill/>
              <a:round/>
            </a:ln>
          </p:spPr>
          <p:txBody>
            <a:bodyPr/>
            <a:lstStyle/>
            <a:p>
              <a:pPr algn="ctr" defTabSz="913765">
                <a:defRPr/>
              </a:pPr>
              <a:endParaRPr lang="en-US" sz="2400"/>
            </a:p>
          </p:txBody>
        </p:sp>
        <p:sp>
          <p:nvSpPr>
            <p:cNvPr id="17435" name="Freeform 75"/>
            <p:cNvSpPr/>
            <p:nvPr/>
          </p:nvSpPr>
          <p:spPr bwMode="auto">
            <a:xfrm>
              <a:off x="7801489" y="2613569"/>
              <a:ext cx="489787" cy="399749"/>
            </a:xfrm>
            <a:custGeom>
              <a:avLst/>
              <a:gdLst>
                <a:gd name="T0" fmla="*/ 393625 w 382"/>
                <a:gd name="T1" fmla="*/ 172968 h 312"/>
                <a:gd name="T2" fmla="*/ 464144 w 382"/>
                <a:gd name="T3" fmla="*/ 90969 h 312"/>
                <a:gd name="T4" fmla="*/ 305155 w 382"/>
                <a:gd name="T5" fmla="*/ 32031 h 312"/>
                <a:gd name="T6" fmla="*/ 293616 w 382"/>
                <a:gd name="T7" fmla="*/ 24344 h 312"/>
                <a:gd name="T8" fmla="*/ 293616 w 382"/>
                <a:gd name="T9" fmla="*/ 171687 h 312"/>
                <a:gd name="T10" fmla="*/ 230790 w 382"/>
                <a:gd name="T11" fmla="*/ 274187 h 312"/>
                <a:gd name="T12" fmla="*/ 110266 w 382"/>
                <a:gd name="T13" fmla="*/ 242156 h 312"/>
                <a:gd name="T14" fmla="*/ 165399 w 382"/>
                <a:gd name="T15" fmla="*/ 124281 h 312"/>
                <a:gd name="T16" fmla="*/ 243611 w 382"/>
                <a:gd name="T17" fmla="*/ 119156 h 312"/>
                <a:gd name="T18" fmla="*/ 243611 w 382"/>
                <a:gd name="T19" fmla="*/ 5125 h 312"/>
                <a:gd name="T20" fmla="*/ 197453 w 382"/>
                <a:gd name="T21" fmla="*/ 0 h 312"/>
                <a:gd name="T22" fmla="*/ 0 w 382"/>
                <a:gd name="T23" fmla="*/ 199875 h 312"/>
                <a:gd name="T24" fmla="*/ 197453 w 382"/>
                <a:gd name="T25" fmla="*/ 399749 h 312"/>
                <a:gd name="T26" fmla="*/ 394907 w 382"/>
                <a:gd name="T27" fmla="*/ 199875 h 312"/>
                <a:gd name="T28" fmla="*/ 393625 w 382"/>
                <a:gd name="T29" fmla="*/ 172968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76" name="组合 75"/>
          <p:cNvGrpSpPr/>
          <p:nvPr/>
        </p:nvGrpSpPr>
        <p:grpSpPr>
          <a:xfrm>
            <a:off x="1207005" y="172057"/>
            <a:ext cx="5246399" cy="700038"/>
            <a:chOff x="1573213" y="344224"/>
            <a:chExt cx="5246687" cy="700077"/>
          </a:xfrm>
        </p:grpSpPr>
        <p:sp>
          <p:nvSpPr>
            <p:cNvPr id="77"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78"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79" name="图片 7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par>
                          <p:cTn id="61" fill="hold">
                            <p:stCondLst>
                              <p:cond delay="5000"/>
                            </p:stCondLst>
                            <p:childTnLst>
                              <p:par>
                                <p:cTn id="62" presetID="10" presetClass="entr" presetSubtype="0"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par>
                          <p:cTn id="69" fill="hold">
                            <p:stCondLst>
                              <p:cond delay="6000"/>
                            </p:stCondLst>
                            <p:childTnLst>
                              <p:par>
                                <p:cTn id="70" presetID="10" presetClass="entr" presetSubtype="0"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500"/>
                                        <p:tgtEl>
                                          <p:spTgt spid="48"/>
                                        </p:tgtEl>
                                      </p:cBhvr>
                                    </p:animEffect>
                                  </p:childTnLst>
                                </p:cTn>
                              </p:par>
                            </p:childTnLst>
                          </p:cTn>
                        </p:par>
                        <p:par>
                          <p:cTn id="73" fill="hold">
                            <p:stCondLst>
                              <p:cond delay="6500"/>
                            </p:stCondLst>
                            <p:childTnLst>
                              <p:par>
                                <p:cTn id="74" presetID="22" presetClass="entr" presetSubtype="8"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childTnLst>
                          </p:cTn>
                        </p:par>
                        <p:par>
                          <p:cTn id="77" fill="hold">
                            <p:stCondLst>
                              <p:cond delay="7000"/>
                            </p:stCondLst>
                            <p:childTnLst>
                              <p:par>
                                <p:cTn id="78" presetID="10" presetClass="entr" presetSubtype="0" fill="hold"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left)">
                                      <p:cBhvr>
                                        <p:cTn id="8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1627530"/>
            <a:ext cx="6778743" cy="4348332"/>
          </a:xfrm>
          <a:prstGeom prst="rect">
            <a:avLst/>
          </a:prstGeom>
          <a:blipFill dpi="0"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11"/>
          <p:cNvSpPr/>
          <p:nvPr/>
        </p:nvSpPr>
        <p:spPr>
          <a:xfrm>
            <a:off x="6990369" y="2445792"/>
            <a:ext cx="4430977" cy="646296"/>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900">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a:off x="6986429" y="4553603"/>
            <a:ext cx="4434916" cy="646296"/>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900">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7530933" y="2609749"/>
            <a:ext cx="739119" cy="292259"/>
          </a:xfrm>
          <a:prstGeom prst="rect">
            <a:avLst/>
          </a:prstGeom>
        </p:spPr>
        <p:txBody>
          <a:bodyPr wrap="square" lIns="0" tIns="0" rIns="0" bIns="0">
            <a:spAutoFit/>
          </a:bodyPr>
          <a:lstStyle/>
          <a:p>
            <a:pPr algn="ctr"/>
            <a:r>
              <a:rPr lang="en-US" altLang="zh-CN" sz="1900" dirty="0">
                <a:solidFill>
                  <a:schemeClr val="bg1"/>
                </a:solidFill>
                <a:latin typeface="Arial" panose="020B0604020202020204" pitchFamily="34" charset="0"/>
                <a:ea typeface="微软雅黑" panose="020B0503020204020204" pitchFamily="34" charset="-122"/>
                <a:sym typeface="Arial" panose="020B0604020202020204" pitchFamily="34" charset="0"/>
              </a:rPr>
              <a:t>20%</a:t>
            </a:r>
            <a:endParaRPr lang="en-US" altLang="zh-CN"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7592908" y="4717558"/>
            <a:ext cx="615169" cy="292259"/>
          </a:xfrm>
          <a:prstGeom prst="rect">
            <a:avLst/>
          </a:prstGeom>
        </p:spPr>
        <p:txBody>
          <a:bodyPr wrap="square" lIns="0" tIns="0" rIns="0" bIns="0">
            <a:spAutoFit/>
          </a:bodyPr>
          <a:lstStyle/>
          <a:p>
            <a:pPr algn="ctr"/>
            <a:r>
              <a:rPr lang="en-US" altLang="zh-CN" sz="19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endParaRPr lang="en-US" altLang="zh-CN"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Content Placeholder 2"/>
          <p:cNvSpPr txBox="1"/>
          <p:nvPr/>
        </p:nvSpPr>
        <p:spPr>
          <a:xfrm>
            <a:off x="6990369" y="2108972"/>
            <a:ext cx="1639923"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zh-CN" altLang="en-US" sz="18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8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6994289" y="3163843"/>
            <a:ext cx="4427056"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en-US" altLang="zh-CN" sz="12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p:nvPr/>
        </p:nvSpPr>
        <p:spPr>
          <a:xfrm>
            <a:off x="6990369" y="4239199"/>
            <a:ext cx="1639923"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zh-CN" altLang="en-US" sz="18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8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 name="Content Placeholder 2"/>
          <p:cNvSpPr txBox="1"/>
          <p:nvPr/>
        </p:nvSpPr>
        <p:spPr>
          <a:xfrm>
            <a:off x="6986429" y="5247810"/>
            <a:ext cx="4427056"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en-US" altLang="zh-CN" sz="12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27" name="组合 26"/>
          <p:cNvGrpSpPr/>
          <p:nvPr/>
        </p:nvGrpSpPr>
        <p:grpSpPr>
          <a:xfrm>
            <a:off x="1207005" y="172057"/>
            <a:ext cx="5246399" cy="700038"/>
            <a:chOff x="1573213" y="344224"/>
            <a:chExt cx="5246687" cy="700077"/>
          </a:xfrm>
        </p:grpSpPr>
        <p:sp>
          <p:nvSpPr>
            <p:cNvPr id="28"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29"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750"/>
                                        <p:tgtEl>
                                          <p:spTgt spid="10"/>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P spid="10"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268201" y="1585771"/>
            <a:ext cx="5747836" cy="3686463"/>
            <a:chOff x="763170" y="1585667"/>
            <a:chExt cx="5748467" cy="3686665"/>
          </a:xfrm>
        </p:grpSpPr>
        <p:graphicFrame>
          <p:nvGraphicFramePr>
            <p:cNvPr id="11" name="Chart 10"/>
            <p:cNvGraphicFramePr/>
            <p:nvPr/>
          </p:nvGraphicFramePr>
          <p:xfrm>
            <a:off x="763170" y="1585667"/>
            <a:ext cx="5748467" cy="3686665"/>
          </p:xfrm>
          <a:graphic>
            <a:graphicData uri="http://schemas.openxmlformats.org/drawingml/2006/chart">
              <c:chart xmlns:c="http://schemas.openxmlformats.org/drawingml/2006/chart" xmlns:r="http://schemas.openxmlformats.org/officeDocument/2006/relationships" r:id="rId1"/>
            </a:graphicData>
          </a:graphic>
        </p:graphicFrame>
        <p:sp>
          <p:nvSpPr>
            <p:cNvPr id="12" name="TextBox 11"/>
            <p:cNvSpPr txBox="1"/>
            <p:nvPr/>
          </p:nvSpPr>
          <p:spPr>
            <a:xfrm>
              <a:off x="2120299" y="2166128"/>
              <a:ext cx="1385467" cy="584679"/>
            </a:xfrm>
            <a:prstGeom prst="rect">
              <a:avLst/>
            </a:prstGeom>
            <a:noFill/>
          </p:spPr>
          <p:txBody>
            <a:bodyPr wrap="none" rtlCol="0">
              <a:spAutoFit/>
            </a:bodyPr>
            <a:lstStyle/>
            <a:p>
              <a:pPr algn="ctr">
                <a:lnSpc>
                  <a:spcPct val="120000"/>
                </a:lnSpc>
              </a:pPr>
              <a:r>
                <a:rPr lang="zh-CN" alt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993136" y="3149801"/>
              <a:ext cx="1385467" cy="584679"/>
            </a:xfrm>
            <a:prstGeom prst="rect">
              <a:avLst/>
            </a:prstGeom>
            <a:noFill/>
          </p:spPr>
          <p:txBody>
            <a:bodyPr wrap="none" rtlCol="0">
              <a:spAutoFit/>
            </a:bodyPr>
            <a:lstStyle/>
            <a:p>
              <a:pPr algn="ctr">
                <a:lnSpc>
                  <a:spcPct val="120000"/>
                </a:lnSpc>
              </a:pPr>
              <a:r>
                <a:rPr lang="zh-CN" alt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1193852" y="3665314"/>
              <a:ext cx="1385467" cy="584679"/>
            </a:xfrm>
            <a:prstGeom prst="rect">
              <a:avLst/>
            </a:prstGeom>
            <a:noFill/>
          </p:spPr>
          <p:txBody>
            <a:bodyPr wrap="none" rtlCol="0">
              <a:spAutoFit/>
            </a:bodyPr>
            <a:lstStyle/>
            <a:p>
              <a:pPr algn="ctr">
                <a:lnSpc>
                  <a:spcPct val="120000"/>
                </a:lnSpc>
              </a:pPr>
              <a:r>
                <a:rPr lang="zh-CN" alt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3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4"/>
            <p:cNvGrpSpPr/>
            <p:nvPr/>
          </p:nvGrpSpPr>
          <p:grpSpPr>
            <a:xfrm>
              <a:off x="5520531" y="3883595"/>
              <a:ext cx="465138" cy="435769"/>
              <a:chOff x="5368132" y="3540125"/>
              <a:chExt cx="465138" cy="435769"/>
            </a:xfrm>
            <a:solidFill>
              <a:schemeClr val="bg2"/>
            </a:solidFill>
          </p:grpSpPr>
          <p:sp>
            <p:nvSpPr>
              <p:cNvPr id="16"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5520532" y="2636674"/>
              <a:ext cx="465138" cy="391319"/>
              <a:chOff x="5368132" y="2625725"/>
              <a:chExt cx="465138" cy="391319"/>
            </a:xfrm>
            <a:solidFill>
              <a:schemeClr val="bg2"/>
            </a:solidFill>
          </p:grpSpPr>
          <p:sp>
            <p:nvSpPr>
              <p:cNvPr id="1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27965" hangingPunct="0">
                  <a:lnSpc>
                    <a:spcPct val="120000"/>
                  </a:lnSpc>
                </a:pPr>
                <a:endParaRPr lang="en-US" sz="1335"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2" name="TextBox 21"/>
          <p:cNvSpPr txBox="1"/>
          <p:nvPr/>
        </p:nvSpPr>
        <p:spPr>
          <a:xfrm>
            <a:off x="2636889" y="5353738"/>
            <a:ext cx="1855034" cy="391344"/>
          </a:xfrm>
          <a:prstGeom prst="rect">
            <a:avLst/>
          </a:prstGeom>
          <a:noFill/>
        </p:spPr>
        <p:txBody>
          <a:bodyPr wrap="none" lIns="86697" tIns="43348" rIns="86697" bIns="43348" rtlCol="0">
            <a:spAutoFit/>
          </a:bodyPr>
          <a:lstStyle/>
          <a:p>
            <a:pPr>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2636891" y="5701987"/>
            <a:ext cx="3422431" cy="752340"/>
          </a:xfrm>
          <a:prstGeom prst="rect">
            <a:avLst/>
          </a:prstGeom>
        </p:spPr>
        <p:txBody>
          <a:bodyPr wrap="square" lIns="86697" tIns="43348" rIns="86697" bIns="43348">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69268" y="2166201"/>
            <a:ext cx="3959907" cy="2515777"/>
            <a:chOff x="7500839" y="1971109"/>
            <a:chExt cx="3960341" cy="2618680"/>
          </a:xfrm>
        </p:grpSpPr>
        <p:sp>
          <p:nvSpPr>
            <p:cNvPr id="24" name="Rectangle 23"/>
            <p:cNvSpPr/>
            <p:nvPr/>
          </p:nvSpPr>
          <p:spPr>
            <a:xfrm>
              <a:off x="7500839" y="1971109"/>
              <a:ext cx="3960341" cy="2618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684311" y="2202009"/>
              <a:ext cx="1864817" cy="412337"/>
            </a:xfrm>
            <a:prstGeom prst="rect">
              <a:avLst/>
            </a:prstGeom>
            <a:noFill/>
          </p:spPr>
          <p:txBody>
            <a:bodyPr wrap="none" rtlCol="0">
              <a:spAutoFit/>
            </a:bodyPr>
            <a:lstStyle/>
            <a:p>
              <a:pPr>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684866" y="2627613"/>
              <a:ext cx="3670521" cy="788099"/>
            </a:xfrm>
            <a:prstGeom prst="rect">
              <a:avLst/>
            </a:prstGeom>
          </p:spPr>
          <p:txBody>
            <a:bodyPr wrap="square">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7684866" y="3673005"/>
              <a:ext cx="3670521" cy="788099"/>
            </a:xfrm>
            <a:prstGeom prst="rect">
              <a:avLst/>
            </a:prstGeom>
          </p:spPr>
          <p:txBody>
            <a:bodyPr wrap="square">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27"/>
          <p:cNvSpPr txBox="1"/>
          <p:nvPr/>
        </p:nvSpPr>
        <p:spPr>
          <a:xfrm>
            <a:off x="6969269" y="5175689"/>
            <a:ext cx="1855034" cy="391344"/>
          </a:xfrm>
          <a:prstGeom prst="rect">
            <a:avLst/>
          </a:prstGeom>
          <a:noFill/>
        </p:spPr>
        <p:txBody>
          <a:bodyPr wrap="none" lIns="86697" tIns="43348" rIns="86697" bIns="43348" rtlCol="0">
            <a:spAutoFit/>
          </a:bodyPr>
          <a:lstStyle/>
          <a:p>
            <a:pPr>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6964128" y="5523938"/>
            <a:ext cx="3859267" cy="752340"/>
          </a:xfrm>
          <a:prstGeom prst="rect">
            <a:avLst/>
          </a:prstGeom>
        </p:spPr>
        <p:txBody>
          <a:bodyPr wrap="square" lIns="86697" tIns="43348" rIns="86697" bIns="43348">
            <a:spAutoFit/>
          </a:bodyPr>
          <a:lstStyle/>
          <a:p>
            <a:pPr algn="just">
              <a:lnSpc>
                <a:spcPct val="120000"/>
              </a:lnSpc>
            </a:pPr>
            <a:r>
              <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1" name="组合 30"/>
          <p:cNvGrpSpPr/>
          <p:nvPr/>
        </p:nvGrpSpPr>
        <p:grpSpPr>
          <a:xfrm>
            <a:off x="1207005" y="172057"/>
            <a:ext cx="5246399" cy="700038"/>
            <a:chOff x="1573213" y="344224"/>
            <a:chExt cx="5246687" cy="700077"/>
          </a:xfrm>
        </p:grpSpPr>
        <p:sp>
          <p:nvSpPr>
            <p:cNvPr id="32"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33"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arn(inVertical)">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14330" y="0"/>
            <a:ext cx="8877670" cy="6858000"/>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rcRect r="46288"/>
          <a:stretch>
            <a:fillRect/>
          </a:stretch>
        </p:blipFill>
        <p:spPr>
          <a:xfrm>
            <a:off x="0" y="-193647"/>
            <a:ext cx="3287103" cy="6119878"/>
          </a:xfrm>
          <a:custGeom>
            <a:avLst/>
            <a:gdLst>
              <a:gd name="connsiteX0" fmla="*/ 0 w 3287103"/>
              <a:gd name="connsiteY0" fmla="*/ 0 h 6119878"/>
              <a:gd name="connsiteX1" fmla="*/ 3287103 w 3287103"/>
              <a:gd name="connsiteY1" fmla="*/ 0 h 6119878"/>
              <a:gd name="connsiteX2" fmla="*/ 3219428 w 3287103"/>
              <a:gd name="connsiteY2" fmla="*/ 61872 h 6119878"/>
              <a:gd name="connsiteX3" fmla="*/ 2159726 w 3287103"/>
              <a:gd name="connsiteY3" fmla="*/ 2809125 h 6119878"/>
              <a:gd name="connsiteX4" fmla="*/ 2545534 w 3287103"/>
              <a:gd name="connsiteY4" fmla="*/ 4581259 h 6119878"/>
              <a:gd name="connsiteX5" fmla="*/ 2553487 w 3287103"/>
              <a:gd name="connsiteY5" fmla="*/ 4596835 h 6119878"/>
              <a:gd name="connsiteX6" fmla="*/ 1491175 w 3287103"/>
              <a:gd name="connsiteY6" fmla="*/ 4596835 h 6119878"/>
              <a:gd name="connsiteX7" fmla="*/ 1491175 w 3287103"/>
              <a:gd name="connsiteY7" fmla="*/ 6119878 h 6119878"/>
              <a:gd name="connsiteX8" fmla="*/ 0 w 3287103"/>
              <a:gd name="connsiteY8" fmla="*/ 6119878 h 611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7103" h="6119878">
                <a:moveTo>
                  <a:pt x="0" y="0"/>
                </a:moveTo>
                <a:lnTo>
                  <a:pt x="3287103" y="0"/>
                </a:lnTo>
                <a:lnTo>
                  <a:pt x="3219428" y="61872"/>
                </a:lnTo>
                <a:cubicBezTo>
                  <a:pt x="2572242" y="714872"/>
                  <a:pt x="2159726" y="1703101"/>
                  <a:pt x="2159726" y="2809125"/>
                </a:cubicBezTo>
                <a:cubicBezTo>
                  <a:pt x="2159726" y="3454306"/>
                  <a:pt x="2300096" y="4059404"/>
                  <a:pt x="2545534" y="4581259"/>
                </a:cubicBezTo>
                <a:lnTo>
                  <a:pt x="2553487" y="4596835"/>
                </a:lnTo>
                <a:lnTo>
                  <a:pt x="1491175" y="4596835"/>
                </a:lnTo>
                <a:lnTo>
                  <a:pt x="1491175" y="6119878"/>
                </a:lnTo>
                <a:lnTo>
                  <a:pt x="0" y="6119878"/>
                </a:lnTo>
                <a:close/>
              </a:path>
            </a:pathLst>
          </a:cu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0722" y="763168"/>
            <a:ext cx="3540369" cy="3540369"/>
          </a:xfrm>
          <a:prstGeom prst="rect">
            <a:avLst/>
          </a:prstGeom>
        </p:spPr>
      </p:pic>
      <p:sp>
        <p:nvSpPr>
          <p:cNvPr id="12" name="MH_Entry_1"/>
          <p:cNvSpPr>
            <a:spLocks noChangeArrowheads="1"/>
          </p:cNvSpPr>
          <p:nvPr>
            <p:custDataLst>
              <p:tags r:id="rId4"/>
            </p:custDataLst>
          </p:nvPr>
        </p:nvSpPr>
        <p:spPr bwMode="auto">
          <a:xfrm flipH="1">
            <a:off x="3499075" y="2580787"/>
            <a:ext cx="4280745" cy="886397"/>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800" b="1" dirty="0">
                <a:solidFill>
                  <a:srgbClr val="080605"/>
                </a:solidFill>
                <a:latin typeface="Arial" panose="020B0604020202020204" pitchFamily="34" charset="0"/>
                <a:ea typeface="微软雅黑" panose="020B0503020204020204" pitchFamily="34" charset="-122"/>
                <a:sym typeface="Arial" panose="020B0604020202020204" pitchFamily="34" charset="0"/>
              </a:rPr>
              <a:t>元宵节</a:t>
            </a:r>
            <a:r>
              <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的对歌</a:t>
            </a:r>
            <a:endParaRPr lang="zh-CN" altLang="en-US" sz="48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Entry_1"/>
          <p:cNvSpPr>
            <a:spLocks noChangeArrowheads="1"/>
          </p:cNvSpPr>
          <p:nvPr>
            <p:custDataLst>
              <p:tags r:id="rId5"/>
            </p:custDataLst>
          </p:nvPr>
        </p:nvSpPr>
        <p:spPr bwMode="auto">
          <a:xfrm flipH="1">
            <a:off x="3499075" y="3585534"/>
            <a:ext cx="4280745" cy="469039"/>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zh-CN" altLang="en-US" sz="132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8173" y="2618970"/>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13"/>
                                        </p:tgtEl>
                                        <p:attrNameLst>
                                          <p:attrName>style.visibility</p:attrName>
                                        </p:attrNameLst>
                                      </p:cBhvr>
                                      <p:to>
                                        <p:strVal val="visible"/>
                                      </p:to>
                                    </p:set>
                                    <p:anim by="(-#ppt_w*2)" calcmode="lin" valueType="num">
                                      <p:cBhvr rctx="PPT">
                                        <p:cTn id="15" dur="500" autoRev="1" fill="hold">
                                          <p:stCondLst>
                                            <p:cond delay="0"/>
                                          </p:stCondLst>
                                        </p:cTn>
                                        <p:tgtEl>
                                          <p:spTgt spid="13"/>
                                        </p:tgtEl>
                                        <p:attrNameLst>
                                          <p:attrName>ppt_w</p:attrName>
                                        </p:attrNameLst>
                                      </p:cBhvr>
                                    </p:anim>
                                    <p:anim by="(#ppt_w*0.50)" calcmode="lin" valueType="num">
                                      <p:cBhvr>
                                        <p:cTn id="16" dur="500" decel="50000" autoRev="1" fill="hold">
                                          <p:stCondLst>
                                            <p:cond delay="0"/>
                                          </p:stCondLst>
                                        </p:cTn>
                                        <p:tgtEl>
                                          <p:spTgt spid="13"/>
                                        </p:tgtEl>
                                        <p:attrNameLst>
                                          <p:attrName>ppt_x</p:attrName>
                                        </p:attrNameLst>
                                      </p:cBhvr>
                                    </p:anim>
                                    <p:anim from="(-#ppt_h/2)" to="(#ppt_y)" calcmode="lin" valueType="num">
                                      <p:cBhvr>
                                        <p:cTn id="17" dur="1000" fill="hold">
                                          <p:stCondLst>
                                            <p:cond delay="0"/>
                                          </p:stCondLst>
                                        </p:cTn>
                                        <p:tgtEl>
                                          <p:spTgt spid="13"/>
                                        </p:tgtEl>
                                        <p:attrNameLst>
                                          <p:attrName>ppt_y</p:attrName>
                                        </p:attrNameLst>
                                      </p:cBhvr>
                                    </p:anim>
                                    <p:animRot by="21600000">
                                      <p:cBhvr>
                                        <p:cTn id="18" dur="10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202677" y="3484479"/>
            <a:ext cx="1499495" cy="396331"/>
            <a:chOff x="1424694" y="3437117"/>
            <a:chExt cx="1499779" cy="396331"/>
          </a:xfrm>
          <a:solidFill>
            <a:schemeClr val="accent1"/>
          </a:solidFill>
        </p:grpSpPr>
        <p:sp>
          <p:nvSpPr>
            <p:cNvPr id="69"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0"/>
          <p:cNvGrpSpPr/>
          <p:nvPr/>
        </p:nvGrpSpPr>
        <p:grpSpPr>
          <a:xfrm>
            <a:off x="2770946" y="3631109"/>
            <a:ext cx="1499495" cy="385328"/>
            <a:chOff x="2993261" y="3583747"/>
            <a:chExt cx="1499779" cy="385328"/>
          </a:xfrm>
          <a:solidFill>
            <a:schemeClr val="accent2"/>
          </a:solidFill>
        </p:grpSpPr>
        <p:sp>
          <p:nvSpPr>
            <p:cNvPr id="72"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
          <p:cNvGrpSpPr/>
          <p:nvPr/>
        </p:nvGrpSpPr>
        <p:grpSpPr>
          <a:xfrm>
            <a:off x="4339214" y="3484481"/>
            <a:ext cx="1499495" cy="396329"/>
            <a:chOff x="4561827" y="3437117"/>
            <a:chExt cx="1499779" cy="396330"/>
          </a:xfrm>
          <a:solidFill>
            <a:schemeClr val="accent3"/>
          </a:solidFill>
        </p:grpSpPr>
        <p:sp>
          <p:nvSpPr>
            <p:cNvPr id="87"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12"/>
          <p:cNvGrpSpPr/>
          <p:nvPr/>
        </p:nvGrpSpPr>
        <p:grpSpPr>
          <a:xfrm>
            <a:off x="5907483" y="3631109"/>
            <a:ext cx="1499495" cy="385328"/>
            <a:chOff x="6130393" y="3583747"/>
            <a:chExt cx="1499779" cy="385328"/>
          </a:xfrm>
          <a:solidFill>
            <a:schemeClr val="accent4"/>
          </a:solidFill>
        </p:grpSpPr>
        <p:sp>
          <p:nvSpPr>
            <p:cNvPr id="90"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35"/>
          <p:cNvGrpSpPr/>
          <p:nvPr/>
        </p:nvGrpSpPr>
        <p:grpSpPr>
          <a:xfrm>
            <a:off x="9044021" y="3631110"/>
            <a:ext cx="1499495" cy="385327"/>
            <a:chOff x="9267526" y="3583748"/>
            <a:chExt cx="1499779" cy="385327"/>
          </a:xfrm>
          <a:solidFill>
            <a:schemeClr val="accent2"/>
          </a:solidFill>
        </p:grpSpPr>
        <p:sp>
          <p:nvSpPr>
            <p:cNvPr id="93"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9"/>
          <p:cNvGrpSpPr/>
          <p:nvPr/>
        </p:nvGrpSpPr>
        <p:grpSpPr>
          <a:xfrm>
            <a:off x="7475751" y="3484479"/>
            <a:ext cx="1499495" cy="396331"/>
            <a:chOff x="7698960" y="3437117"/>
            <a:chExt cx="1499779" cy="396331"/>
          </a:xfrm>
          <a:solidFill>
            <a:schemeClr val="accent1"/>
          </a:solidFill>
        </p:grpSpPr>
        <p:sp>
          <p:nvSpPr>
            <p:cNvPr id="96"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0"/>
          <p:cNvGrpSpPr/>
          <p:nvPr/>
        </p:nvGrpSpPr>
        <p:grpSpPr>
          <a:xfrm>
            <a:off x="9561637" y="4102109"/>
            <a:ext cx="464256" cy="465137"/>
            <a:chOff x="9145588" y="4435475"/>
            <a:chExt cx="464344" cy="465138"/>
          </a:xfrm>
          <a:solidFill>
            <a:schemeClr val="accent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26780" tIns="26780" rIns="26780" bIns="26780"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30"/>
          <p:cNvGrpSpPr/>
          <p:nvPr/>
        </p:nvGrpSpPr>
        <p:grpSpPr>
          <a:xfrm>
            <a:off x="8062143" y="2949604"/>
            <a:ext cx="464256" cy="464345"/>
            <a:chOff x="7287419" y="2577307"/>
            <a:chExt cx="464344" cy="464344"/>
          </a:xfrm>
          <a:solidFill>
            <a:schemeClr val="accent1"/>
          </a:solidFill>
        </p:grpSpPr>
        <p:sp>
          <p:nvSpPr>
            <p:cNvPr id="109"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10"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11"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12" name="AutoShape 59"/>
          <p:cNvSpPr/>
          <p:nvPr/>
        </p:nvSpPr>
        <p:spPr bwMode="auto">
          <a:xfrm>
            <a:off x="3215858" y="4092681"/>
            <a:ext cx="465049" cy="46434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47" tIns="19047" rIns="19047" bIns="19047" anchor="ctr"/>
          <a:lstStyle/>
          <a:p>
            <a:pPr algn="ctr" defTabSz="227965" hangingPunct="0">
              <a:lnSpc>
                <a:spcPct val="130000"/>
              </a:lnSpc>
            </a:pPr>
            <a:endParaRPr 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38"/>
          <p:cNvGrpSpPr/>
          <p:nvPr/>
        </p:nvGrpSpPr>
        <p:grpSpPr>
          <a:xfrm>
            <a:off x="4925210" y="2943174"/>
            <a:ext cx="465049" cy="391319"/>
            <a:chOff x="5368132" y="2625725"/>
            <a:chExt cx="465138" cy="391319"/>
          </a:xfrm>
          <a:solidFill>
            <a:schemeClr val="accent3"/>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42"/>
          <p:cNvGrpSpPr/>
          <p:nvPr/>
        </p:nvGrpSpPr>
        <p:grpSpPr>
          <a:xfrm>
            <a:off x="1720295" y="2949208"/>
            <a:ext cx="464256" cy="362744"/>
            <a:chOff x="2581275" y="1710532"/>
            <a:chExt cx="464344" cy="362744"/>
          </a:xfrm>
          <a:solidFill>
            <a:schemeClr val="accent1"/>
          </a:solidFill>
        </p:grpSpPr>
        <p:sp>
          <p:nvSpPr>
            <p:cNvPr id="118"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19"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0"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1"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2"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3"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4"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52"/>
          <p:cNvGrpSpPr/>
          <p:nvPr/>
        </p:nvGrpSpPr>
        <p:grpSpPr>
          <a:xfrm>
            <a:off x="6498417" y="4092682"/>
            <a:ext cx="319028" cy="465137"/>
            <a:chOff x="5441157" y="4440238"/>
            <a:chExt cx="319088" cy="465138"/>
          </a:xfrm>
          <a:solidFill>
            <a:schemeClr val="accent4"/>
          </a:solidFill>
        </p:grpSpPr>
        <p:sp>
          <p:nvSpPr>
            <p:cNvPr id="126"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7"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8"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26780" tIns="26780" rIns="26780" bIns="26780" anchor="ctr"/>
            <a:lstStyle/>
            <a:p>
              <a:pPr algn="ctr" defTabSz="227965" hangingPunct="0">
                <a:lnSpc>
                  <a:spcPct val="130000"/>
                </a:lnSpc>
              </a:pPr>
              <a:endParaRPr lang="en-US" sz="12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29" name="TextBox 23"/>
          <p:cNvSpPr txBox="1"/>
          <p:nvPr/>
        </p:nvSpPr>
        <p:spPr>
          <a:xfrm>
            <a:off x="8894867" y="2276260"/>
            <a:ext cx="2237611" cy="608569"/>
          </a:xfrm>
          <a:prstGeom prst="rect">
            <a:avLst/>
          </a:prstGeom>
          <a:noFill/>
        </p:spPr>
        <p:txBody>
          <a:bodyPr wrap="square" lIns="86683" tIns="43341" rIns="86683" bIns="43341" rtlCol="0">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30" name="TextBox 24"/>
          <p:cNvSpPr txBox="1"/>
          <p:nvPr/>
        </p:nvSpPr>
        <p:spPr>
          <a:xfrm>
            <a:off x="8894867" y="1893304"/>
            <a:ext cx="1098389" cy="364527"/>
          </a:xfrm>
          <a:prstGeom prst="rect">
            <a:avLst/>
          </a:prstGeom>
          <a:noFill/>
        </p:spPr>
        <p:txBody>
          <a:bodyPr wrap="none" lIns="86683" tIns="43341" rIns="86683" bIns="43341" rtlCol="0">
            <a:spAutoFit/>
          </a:bodyPr>
          <a:lstStyle/>
          <a:p>
            <a:r>
              <a:rPr lang="zh-CN" altLang="en-US" b="1" dirty="0">
                <a:solidFill>
                  <a:schemeClr val="tx1">
                    <a:lumMod val="65000"/>
                    <a:lumOff val="35000"/>
                  </a:schemeClr>
                </a:solidFill>
                <a:ea typeface="微软雅黑" panose="020B0503020204020204" pitchFamily="34" charset="-122"/>
              </a:rPr>
              <a:t>文字内容</a:t>
            </a:r>
            <a:endParaRPr lang="zh-CN" altLang="en-US" b="1" dirty="0">
              <a:solidFill>
                <a:schemeClr val="tx1">
                  <a:lumMod val="65000"/>
                  <a:lumOff val="35000"/>
                </a:schemeClr>
              </a:solidFill>
              <a:ea typeface="微软雅黑" panose="020B0503020204020204" pitchFamily="34" charset="-122"/>
            </a:endParaRPr>
          </a:p>
        </p:txBody>
      </p:sp>
      <p:sp>
        <p:nvSpPr>
          <p:cNvPr id="131" name="TextBox 23"/>
          <p:cNvSpPr txBox="1"/>
          <p:nvPr/>
        </p:nvSpPr>
        <p:spPr>
          <a:xfrm>
            <a:off x="7423816" y="4979691"/>
            <a:ext cx="2237611" cy="608569"/>
          </a:xfrm>
          <a:prstGeom prst="rect">
            <a:avLst/>
          </a:prstGeom>
          <a:noFill/>
        </p:spPr>
        <p:txBody>
          <a:bodyPr wrap="square" lIns="86683" tIns="43341" rIns="86683" bIns="43341" rtlCol="0">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32" name="TextBox 24"/>
          <p:cNvSpPr txBox="1"/>
          <p:nvPr/>
        </p:nvSpPr>
        <p:spPr>
          <a:xfrm>
            <a:off x="7423817" y="4596735"/>
            <a:ext cx="1098389" cy="364527"/>
          </a:xfrm>
          <a:prstGeom prst="rect">
            <a:avLst/>
          </a:prstGeom>
          <a:noFill/>
        </p:spPr>
        <p:txBody>
          <a:bodyPr wrap="none" lIns="86683" tIns="43341" rIns="86683" bIns="43341" rtlCol="0">
            <a:spAutoFit/>
          </a:bodyPr>
          <a:lstStyle/>
          <a:p>
            <a:r>
              <a:rPr lang="zh-CN" altLang="en-US" b="1" dirty="0">
                <a:solidFill>
                  <a:schemeClr val="tx1">
                    <a:lumMod val="65000"/>
                    <a:lumOff val="35000"/>
                  </a:schemeClr>
                </a:solidFill>
                <a:ea typeface="微软雅黑" panose="020B0503020204020204" pitchFamily="34" charset="-122"/>
              </a:rPr>
              <a:t>文字内容</a:t>
            </a:r>
            <a:endParaRPr lang="zh-CN" altLang="en-US" b="1" dirty="0">
              <a:solidFill>
                <a:schemeClr val="tx1">
                  <a:lumMod val="65000"/>
                  <a:lumOff val="35000"/>
                </a:schemeClr>
              </a:solidFill>
              <a:ea typeface="微软雅黑" panose="020B0503020204020204" pitchFamily="34" charset="-122"/>
            </a:endParaRPr>
          </a:p>
        </p:txBody>
      </p:sp>
      <p:sp>
        <p:nvSpPr>
          <p:cNvPr id="133" name="TextBox 23"/>
          <p:cNvSpPr txBox="1"/>
          <p:nvPr/>
        </p:nvSpPr>
        <p:spPr>
          <a:xfrm>
            <a:off x="5646295" y="2276260"/>
            <a:ext cx="2237611" cy="608569"/>
          </a:xfrm>
          <a:prstGeom prst="rect">
            <a:avLst/>
          </a:prstGeom>
          <a:noFill/>
        </p:spPr>
        <p:txBody>
          <a:bodyPr wrap="square" lIns="86683" tIns="43341" rIns="86683" bIns="43341" rtlCol="0">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34" name="TextBox 24"/>
          <p:cNvSpPr txBox="1"/>
          <p:nvPr/>
        </p:nvSpPr>
        <p:spPr>
          <a:xfrm>
            <a:off x="5646295" y="1893304"/>
            <a:ext cx="1098389" cy="364527"/>
          </a:xfrm>
          <a:prstGeom prst="rect">
            <a:avLst/>
          </a:prstGeom>
          <a:noFill/>
        </p:spPr>
        <p:txBody>
          <a:bodyPr wrap="none" lIns="86683" tIns="43341" rIns="86683" bIns="43341" rtlCol="0">
            <a:spAutoFit/>
          </a:bodyPr>
          <a:lstStyle/>
          <a:p>
            <a:r>
              <a:rPr lang="zh-CN" altLang="en-US" b="1" dirty="0">
                <a:solidFill>
                  <a:schemeClr val="tx1">
                    <a:lumMod val="65000"/>
                    <a:lumOff val="35000"/>
                  </a:schemeClr>
                </a:solidFill>
                <a:ea typeface="微软雅黑" panose="020B0503020204020204" pitchFamily="34" charset="-122"/>
              </a:rPr>
              <a:t>文字内容</a:t>
            </a:r>
            <a:endParaRPr lang="zh-CN" altLang="en-US" b="1" dirty="0">
              <a:solidFill>
                <a:schemeClr val="tx1">
                  <a:lumMod val="65000"/>
                  <a:lumOff val="35000"/>
                </a:schemeClr>
              </a:solidFill>
              <a:ea typeface="微软雅黑" panose="020B0503020204020204" pitchFamily="34" charset="-122"/>
            </a:endParaRPr>
          </a:p>
        </p:txBody>
      </p:sp>
      <p:sp>
        <p:nvSpPr>
          <p:cNvPr id="135" name="TextBox 23"/>
          <p:cNvSpPr txBox="1"/>
          <p:nvPr/>
        </p:nvSpPr>
        <p:spPr>
          <a:xfrm>
            <a:off x="4359124" y="4979691"/>
            <a:ext cx="2237611" cy="608569"/>
          </a:xfrm>
          <a:prstGeom prst="rect">
            <a:avLst/>
          </a:prstGeom>
          <a:noFill/>
        </p:spPr>
        <p:txBody>
          <a:bodyPr wrap="square" lIns="86683" tIns="43341" rIns="86683" bIns="43341" rtlCol="0">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36" name="TextBox 24"/>
          <p:cNvSpPr txBox="1"/>
          <p:nvPr/>
        </p:nvSpPr>
        <p:spPr>
          <a:xfrm>
            <a:off x="4359124" y="4596735"/>
            <a:ext cx="1329221" cy="364527"/>
          </a:xfrm>
          <a:prstGeom prst="rect">
            <a:avLst/>
          </a:prstGeom>
          <a:noFill/>
        </p:spPr>
        <p:txBody>
          <a:bodyPr wrap="none" lIns="86683" tIns="43341" rIns="86683" bIns="43341" rtlCol="0">
            <a:spAutoFit/>
          </a:bodyPr>
          <a:lstStyle/>
          <a:p>
            <a:r>
              <a:rPr lang="zh-CN" altLang="en-US" b="1" dirty="0">
                <a:solidFill>
                  <a:schemeClr val="tx1">
                    <a:lumMod val="65000"/>
                    <a:lumOff val="35000"/>
                  </a:schemeClr>
                </a:solidFill>
                <a:ea typeface="微软雅黑" panose="020B0503020204020204" pitchFamily="34" charset="-122"/>
              </a:rPr>
              <a:t>换文字内容</a:t>
            </a:r>
            <a:endParaRPr lang="zh-CN" altLang="en-US" b="1" dirty="0">
              <a:solidFill>
                <a:schemeClr val="tx1">
                  <a:lumMod val="65000"/>
                  <a:lumOff val="35000"/>
                </a:schemeClr>
              </a:solidFill>
              <a:ea typeface="微软雅黑" panose="020B0503020204020204" pitchFamily="34" charset="-122"/>
            </a:endParaRPr>
          </a:p>
        </p:txBody>
      </p:sp>
      <p:sp>
        <p:nvSpPr>
          <p:cNvPr id="137" name="TextBox 23"/>
          <p:cNvSpPr txBox="1"/>
          <p:nvPr/>
        </p:nvSpPr>
        <p:spPr>
          <a:xfrm>
            <a:off x="2651653" y="2276260"/>
            <a:ext cx="2237611" cy="608569"/>
          </a:xfrm>
          <a:prstGeom prst="rect">
            <a:avLst/>
          </a:prstGeom>
          <a:noFill/>
        </p:spPr>
        <p:txBody>
          <a:bodyPr wrap="square" lIns="86683" tIns="43341" rIns="86683" bIns="43341" rtlCol="0">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38" name="TextBox 24"/>
          <p:cNvSpPr txBox="1"/>
          <p:nvPr/>
        </p:nvSpPr>
        <p:spPr>
          <a:xfrm>
            <a:off x="2651655" y="1893304"/>
            <a:ext cx="1098389" cy="364527"/>
          </a:xfrm>
          <a:prstGeom prst="rect">
            <a:avLst/>
          </a:prstGeom>
          <a:noFill/>
        </p:spPr>
        <p:txBody>
          <a:bodyPr wrap="none" lIns="86683" tIns="43341" rIns="86683" bIns="43341" rtlCol="0">
            <a:spAutoFit/>
          </a:bodyPr>
          <a:lstStyle/>
          <a:p>
            <a:r>
              <a:rPr lang="zh-CN" altLang="en-US" b="1" dirty="0">
                <a:solidFill>
                  <a:schemeClr val="tx1">
                    <a:lumMod val="65000"/>
                    <a:lumOff val="35000"/>
                  </a:schemeClr>
                </a:solidFill>
                <a:ea typeface="微软雅黑" panose="020B0503020204020204" pitchFamily="34" charset="-122"/>
              </a:rPr>
              <a:t>文字内容</a:t>
            </a:r>
            <a:endParaRPr lang="zh-CN" altLang="en-US" b="1" dirty="0">
              <a:solidFill>
                <a:schemeClr val="tx1">
                  <a:lumMod val="65000"/>
                  <a:lumOff val="35000"/>
                </a:schemeClr>
              </a:solidFill>
              <a:ea typeface="微软雅黑" panose="020B0503020204020204" pitchFamily="34" charset="-122"/>
            </a:endParaRPr>
          </a:p>
        </p:txBody>
      </p:sp>
      <p:sp>
        <p:nvSpPr>
          <p:cNvPr id="139" name="TextBox 23"/>
          <p:cNvSpPr txBox="1"/>
          <p:nvPr/>
        </p:nvSpPr>
        <p:spPr>
          <a:xfrm>
            <a:off x="1224384" y="4979691"/>
            <a:ext cx="2237611" cy="608569"/>
          </a:xfrm>
          <a:prstGeom prst="rect">
            <a:avLst/>
          </a:prstGeom>
          <a:noFill/>
        </p:spPr>
        <p:txBody>
          <a:bodyPr wrap="square" lIns="86683" tIns="43341" rIns="86683" bIns="43341" rtlCol="0">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40" name="TextBox 24"/>
          <p:cNvSpPr txBox="1"/>
          <p:nvPr/>
        </p:nvSpPr>
        <p:spPr>
          <a:xfrm>
            <a:off x="1224385" y="4596735"/>
            <a:ext cx="1098389" cy="364527"/>
          </a:xfrm>
          <a:prstGeom prst="rect">
            <a:avLst/>
          </a:prstGeom>
          <a:noFill/>
        </p:spPr>
        <p:txBody>
          <a:bodyPr wrap="none" lIns="86683" tIns="43341" rIns="86683" bIns="43341" rtlCol="0">
            <a:spAutoFit/>
          </a:bodyPr>
          <a:lstStyle/>
          <a:p>
            <a:r>
              <a:rPr lang="zh-CN" altLang="en-US" b="1" dirty="0">
                <a:solidFill>
                  <a:schemeClr val="tx1">
                    <a:lumMod val="65000"/>
                    <a:lumOff val="35000"/>
                  </a:schemeClr>
                </a:solidFill>
                <a:ea typeface="微软雅黑" panose="020B0503020204020204" pitchFamily="34" charset="-122"/>
              </a:rPr>
              <a:t>文字内容</a:t>
            </a:r>
            <a:endParaRPr lang="zh-CN" altLang="en-US" b="1" dirty="0">
              <a:solidFill>
                <a:schemeClr val="tx1">
                  <a:lumMod val="65000"/>
                  <a:lumOff val="35000"/>
                </a:schemeClr>
              </a:solidFill>
              <a:ea typeface="微软雅黑" panose="020B0503020204020204" pitchFamily="34" charset="-122"/>
            </a:endParaRPr>
          </a:p>
        </p:txBody>
      </p:sp>
      <p:grpSp>
        <p:nvGrpSpPr>
          <p:cNvPr id="79" name="组合 78"/>
          <p:cNvGrpSpPr/>
          <p:nvPr/>
        </p:nvGrpSpPr>
        <p:grpSpPr>
          <a:xfrm>
            <a:off x="1207005" y="172057"/>
            <a:ext cx="5246399" cy="700038"/>
            <a:chOff x="1573213" y="344224"/>
            <a:chExt cx="5246687" cy="700077"/>
          </a:xfrm>
        </p:grpSpPr>
        <p:sp>
          <p:nvSpPr>
            <p:cNvPr id="80"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81"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82" name="图片 8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129"/>
                                        </p:tgtEl>
                                        <p:attrNameLst>
                                          <p:attrName>style.visibility</p:attrName>
                                        </p:attrNameLst>
                                      </p:cBhvr>
                                      <p:to>
                                        <p:strVal val="visible"/>
                                      </p:to>
                                    </p:set>
                                    <p:anim calcmode="lin" valueType="num">
                                      <p:cBhvr additive="base">
                                        <p:cTn id="18" dur="500"/>
                                        <p:tgtEl>
                                          <p:spTgt spid="129"/>
                                        </p:tgtEl>
                                        <p:attrNameLst>
                                          <p:attrName>ppt_y</p:attrName>
                                        </p:attrNameLst>
                                      </p:cBhvr>
                                      <p:tavLst>
                                        <p:tav tm="0">
                                          <p:val>
                                            <p:strVal val="#ppt_y+#ppt_h*1.125000"/>
                                          </p:val>
                                        </p:tav>
                                        <p:tav tm="100000">
                                          <p:val>
                                            <p:strVal val="#ppt_y"/>
                                          </p:val>
                                        </p:tav>
                                      </p:tavLst>
                                    </p:anim>
                                    <p:animEffect transition="in" filter="wipe(up)">
                                      <p:cBhvr>
                                        <p:cTn id="19" dur="500"/>
                                        <p:tgtEl>
                                          <p:spTgt spid="129"/>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130"/>
                                        </p:tgtEl>
                                        <p:attrNameLst>
                                          <p:attrName>style.visibility</p:attrName>
                                        </p:attrNameLst>
                                      </p:cBhvr>
                                      <p:to>
                                        <p:strVal val="visible"/>
                                      </p:to>
                                    </p:set>
                                    <p:anim calcmode="lin" valueType="num">
                                      <p:cBhvr additive="base">
                                        <p:cTn id="22" dur="500"/>
                                        <p:tgtEl>
                                          <p:spTgt spid="130"/>
                                        </p:tgtEl>
                                        <p:attrNameLst>
                                          <p:attrName>ppt_y</p:attrName>
                                        </p:attrNameLst>
                                      </p:cBhvr>
                                      <p:tavLst>
                                        <p:tav tm="0">
                                          <p:val>
                                            <p:strVal val="#ppt_y-#ppt_h*1.125000"/>
                                          </p:val>
                                        </p:tav>
                                        <p:tav tm="100000">
                                          <p:val>
                                            <p:strVal val="#ppt_y"/>
                                          </p:val>
                                        </p:tav>
                                      </p:tavLst>
                                    </p:anim>
                                    <p:animEffect transition="in" filter="wipe(down)">
                                      <p:cBhvr>
                                        <p:cTn id="23" dur="500"/>
                                        <p:tgtEl>
                                          <p:spTgt spid="130"/>
                                        </p:tgtEl>
                                      </p:cBhvr>
                                    </p:animEffect>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131"/>
                                        </p:tgtEl>
                                        <p:attrNameLst>
                                          <p:attrName>style.visibility</p:attrName>
                                        </p:attrNameLst>
                                      </p:cBhvr>
                                      <p:to>
                                        <p:strVal val="visible"/>
                                      </p:to>
                                    </p:set>
                                    <p:anim calcmode="lin" valueType="num">
                                      <p:cBhvr additive="base">
                                        <p:cTn id="38" dur="500"/>
                                        <p:tgtEl>
                                          <p:spTgt spid="131"/>
                                        </p:tgtEl>
                                        <p:attrNameLst>
                                          <p:attrName>ppt_y</p:attrName>
                                        </p:attrNameLst>
                                      </p:cBhvr>
                                      <p:tavLst>
                                        <p:tav tm="0">
                                          <p:val>
                                            <p:strVal val="#ppt_y+#ppt_h*1.125000"/>
                                          </p:val>
                                        </p:tav>
                                        <p:tav tm="100000">
                                          <p:val>
                                            <p:strVal val="#ppt_y"/>
                                          </p:val>
                                        </p:tav>
                                      </p:tavLst>
                                    </p:anim>
                                    <p:animEffect transition="in" filter="wipe(up)">
                                      <p:cBhvr>
                                        <p:cTn id="39" dur="500"/>
                                        <p:tgtEl>
                                          <p:spTgt spid="131"/>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132"/>
                                        </p:tgtEl>
                                        <p:attrNameLst>
                                          <p:attrName>style.visibility</p:attrName>
                                        </p:attrNameLst>
                                      </p:cBhvr>
                                      <p:to>
                                        <p:strVal val="visible"/>
                                      </p:to>
                                    </p:set>
                                    <p:anim calcmode="lin" valueType="num">
                                      <p:cBhvr additive="base">
                                        <p:cTn id="42" dur="500"/>
                                        <p:tgtEl>
                                          <p:spTgt spid="132"/>
                                        </p:tgtEl>
                                        <p:attrNameLst>
                                          <p:attrName>ppt_y</p:attrName>
                                        </p:attrNameLst>
                                      </p:cBhvr>
                                      <p:tavLst>
                                        <p:tav tm="0">
                                          <p:val>
                                            <p:strVal val="#ppt_y-#ppt_h*1.125000"/>
                                          </p:val>
                                        </p:tav>
                                        <p:tav tm="100000">
                                          <p:val>
                                            <p:strVal val="#ppt_y"/>
                                          </p:val>
                                        </p:tav>
                                      </p:tavLst>
                                    </p:anim>
                                    <p:animEffect transition="in" filter="wipe(down)">
                                      <p:cBhvr>
                                        <p:cTn id="43" dur="500"/>
                                        <p:tgtEl>
                                          <p:spTgt spid="132"/>
                                        </p:tgtEl>
                                      </p:cBhvr>
                                    </p:animEffect>
                                  </p:childTnLst>
                                </p:cTn>
                              </p:par>
                            </p:childTnLst>
                          </p:cTn>
                        </p:par>
                        <p:par>
                          <p:cTn id="44" fill="hold">
                            <p:stCondLst>
                              <p:cond delay="3000"/>
                            </p:stCondLst>
                            <p:childTnLst>
                              <p:par>
                                <p:cTn id="45" presetID="2" presetClass="entr" presetSubtype="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0-#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par>
                          <p:cTn id="55" fill="hold">
                            <p:stCondLst>
                              <p:cond delay="4000"/>
                            </p:stCondLst>
                            <p:childTnLst>
                              <p:par>
                                <p:cTn id="56" presetID="12" presetClass="entr" presetSubtype="4" fill="hold" grpId="0" nodeType="afterEffect">
                                  <p:stCondLst>
                                    <p:cond delay="0"/>
                                  </p:stCondLst>
                                  <p:childTnLst>
                                    <p:set>
                                      <p:cBhvr>
                                        <p:cTn id="57" dur="1" fill="hold">
                                          <p:stCondLst>
                                            <p:cond delay="0"/>
                                          </p:stCondLst>
                                        </p:cTn>
                                        <p:tgtEl>
                                          <p:spTgt spid="133"/>
                                        </p:tgtEl>
                                        <p:attrNameLst>
                                          <p:attrName>style.visibility</p:attrName>
                                        </p:attrNameLst>
                                      </p:cBhvr>
                                      <p:to>
                                        <p:strVal val="visible"/>
                                      </p:to>
                                    </p:set>
                                    <p:anim calcmode="lin" valueType="num">
                                      <p:cBhvr additive="base">
                                        <p:cTn id="58" dur="500"/>
                                        <p:tgtEl>
                                          <p:spTgt spid="133"/>
                                        </p:tgtEl>
                                        <p:attrNameLst>
                                          <p:attrName>ppt_y</p:attrName>
                                        </p:attrNameLst>
                                      </p:cBhvr>
                                      <p:tavLst>
                                        <p:tav tm="0">
                                          <p:val>
                                            <p:strVal val="#ppt_y+#ppt_h*1.125000"/>
                                          </p:val>
                                        </p:tav>
                                        <p:tav tm="100000">
                                          <p:val>
                                            <p:strVal val="#ppt_y"/>
                                          </p:val>
                                        </p:tav>
                                      </p:tavLst>
                                    </p:anim>
                                    <p:animEffect transition="in" filter="wipe(up)">
                                      <p:cBhvr>
                                        <p:cTn id="59" dur="500"/>
                                        <p:tgtEl>
                                          <p:spTgt spid="133"/>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134"/>
                                        </p:tgtEl>
                                        <p:attrNameLst>
                                          <p:attrName>style.visibility</p:attrName>
                                        </p:attrNameLst>
                                      </p:cBhvr>
                                      <p:to>
                                        <p:strVal val="visible"/>
                                      </p:to>
                                    </p:set>
                                    <p:anim calcmode="lin" valueType="num">
                                      <p:cBhvr additive="base">
                                        <p:cTn id="62" dur="500"/>
                                        <p:tgtEl>
                                          <p:spTgt spid="134"/>
                                        </p:tgtEl>
                                        <p:attrNameLst>
                                          <p:attrName>ppt_y</p:attrName>
                                        </p:attrNameLst>
                                      </p:cBhvr>
                                      <p:tavLst>
                                        <p:tav tm="0">
                                          <p:val>
                                            <p:strVal val="#ppt_y-#ppt_h*1.125000"/>
                                          </p:val>
                                        </p:tav>
                                        <p:tav tm="100000">
                                          <p:val>
                                            <p:strVal val="#ppt_y"/>
                                          </p:val>
                                        </p:tav>
                                      </p:tavLst>
                                    </p:anim>
                                    <p:animEffect transition="in" filter="wipe(down)">
                                      <p:cBhvr>
                                        <p:cTn id="63" dur="500"/>
                                        <p:tgtEl>
                                          <p:spTgt spid="134"/>
                                        </p:tgtEl>
                                      </p:cBhvr>
                                    </p:animEffect>
                                  </p:childTnLst>
                                </p:cTn>
                              </p:par>
                            </p:childTnLst>
                          </p:cTn>
                        </p:par>
                        <p:par>
                          <p:cTn id="64" fill="hold">
                            <p:stCondLst>
                              <p:cond delay="4500"/>
                            </p:stCondLst>
                            <p:childTnLst>
                              <p:par>
                                <p:cTn id="65" presetID="2" presetClass="entr" presetSubtype="8"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0-#ppt_w/2"/>
                                          </p:val>
                                        </p:tav>
                                        <p:tav tm="100000">
                                          <p:val>
                                            <p:strVal val="#ppt_x"/>
                                          </p:val>
                                        </p:tav>
                                      </p:tavLst>
                                    </p:anim>
                                    <p:anim calcmode="lin" valueType="num">
                                      <p:cBhvr additive="base">
                                        <p:cTn id="68" dur="500" fill="hold"/>
                                        <p:tgtEl>
                                          <p:spTgt spid="4"/>
                                        </p:tgtEl>
                                        <p:attrNameLst>
                                          <p:attrName>ppt_y</p:attrName>
                                        </p:attrNameLst>
                                      </p:cBhvr>
                                      <p:tavLst>
                                        <p:tav tm="0">
                                          <p:val>
                                            <p:strVal val="#ppt_y"/>
                                          </p:val>
                                        </p:tav>
                                        <p:tav tm="100000">
                                          <p:val>
                                            <p:strVal val="#ppt_y"/>
                                          </p:val>
                                        </p:tav>
                                      </p:tavLst>
                                    </p:anim>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childTnLst>
                          </p:cTn>
                        </p:par>
                        <p:par>
                          <p:cTn id="75" fill="hold">
                            <p:stCondLst>
                              <p:cond delay="5500"/>
                            </p:stCondLst>
                            <p:childTnLst>
                              <p:par>
                                <p:cTn id="76" presetID="12" presetClass="entr" presetSubtype="4" fill="hold" grpId="0" nodeType="afterEffect">
                                  <p:stCondLst>
                                    <p:cond delay="0"/>
                                  </p:stCondLst>
                                  <p:childTnLst>
                                    <p:set>
                                      <p:cBhvr>
                                        <p:cTn id="77" dur="1" fill="hold">
                                          <p:stCondLst>
                                            <p:cond delay="0"/>
                                          </p:stCondLst>
                                        </p:cTn>
                                        <p:tgtEl>
                                          <p:spTgt spid="135"/>
                                        </p:tgtEl>
                                        <p:attrNameLst>
                                          <p:attrName>style.visibility</p:attrName>
                                        </p:attrNameLst>
                                      </p:cBhvr>
                                      <p:to>
                                        <p:strVal val="visible"/>
                                      </p:to>
                                    </p:set>
                                    <p:anim calcmode="lin" valueType="num">
                                      <p:cBhvr additive="base">
                                        <p:cTn id="78" dur="500"/>
                                        <p:tgtEl>
                                          <p:spTgt spid="135"/>
                                        </p:tgtEl>
                                        <p:attrNameLst>
                                          <p:attrName>ppt_y</p:attrName>
                                        </p:attrNameLst>
                                      </p:cBhvr>
                                      <p:tavLst>
                                        <p:tav tm="0">
                                          <p:val>
                                            <p:strVal val="#ppt_y+#ppt_h*1.125000"/>
                                          </p:val>
                                        </p:tav>
                                        <p:tav tm="100000">
                                          <p:val>
                                            <p:strVal val="#ppt_y"/>
                                          </p:val>
                                        </p:tav>
                                      </p:tavLst>
                                    </p:anim>
                                    <p:animEffect transition="in" filter="wipe(up)">
                                      <p:cBhvr>
                                        <p:cTn id="79" dur="500"/>
                                        <p:tgtEl>
                                          <p:spTgt spid="135"/>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136"/>
                                        </p:tgtEl>
                                        <p:attrNameLst>
                                          <p:attrName>style.visibility</p:attrName>
                                        </p:attrNameLst>
                                      </p:cBhvr>
                                      <p:to>
                                        <p:strVal val="visible"/>
                                      </p:to>
                                    </p:set>
                                    <p:anim calcmode="lin" valueType="num">
                                      <p:cBhvr additive="base">
                                        <p:cTn id="82" dur="500"/>
                                        <p:tgtEl>
                                          <p:spTgt spid="136"/>
                                        </p:tgtEl>
                                        <p:attrNameLst>
                                          <p:attrName>ppt_y</p:attrName>
                                        </p:attrNameLst>
                                      </p:cBhvr>
                                      <p:tavLst>
                                        <p:tav tm="0">
                                          <p:val>
                                            <p:strVal val="#ppt_y-#ppt_h*1.125000"/>
                                          </p:val>
                                        </p:tav>
                                        <p:tav tm="100000">
                                          <p:val>
                                            <p:strVal val="#ppt_y"/>
                                          </p:val>
                                        </p:tav>
                                      </p:tavLst>
                                    </p:anim>
                                    <p:animEffect transition="in" filter="wipe(down)">
                                      <p:cBhvr>
                                        <p:cTn id="83" dur="500"/>
                                        <p:tgtEl>
                                          <p:spTgt spid="136"/>
                                        </p:tgtEl>
                                      </p:cBhvr>
                                    </p:animEffect>
                                  </p:childTnLst>
                                </p:cTn>
                              </p:par>
                            </p:childTnLst>
                          </p:cTn>
                        </p:par>
                        <p:par>
                          <p:cTn id="84" fill="hold">
                            <p:stCondLst>
                              <p:cond delay="6000"/>
                            </p:stCondLst>
                            <p:childTnLst>
                              <p:par>
                                <p:cTn id="85" presetID="2" presetClass="entr" presetSubtype="8"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 calcmode="lin" valueType="num">
                                      <p:cBhvr additive="base">
                                        <p:cTn id="87" dur="500" fill="hold"/>
                                        <p:tgtEl>
                                          <p:spTgt spid="3"/>
                                        </p:tgtEl>
                                        <p:attrNameLst>
                                          <p:attrName>ppt_x</p:attrName>
                                        </p:attrNameLst>
                                      </p:cBhvr>
                                      <p:tavLst>
                                        <p:tav tm="0">
                                          <p:val>
                                            <p:strVal val="0-#ppt_w/2"/>
                                          </p:val>
                                        </p:tav>
                                        <p:tav tm="100000">
                                          <p:val>
                                            <p:strVal val="#ppt_x"/>
                                          </p:val>
                                        </p:tav>
                                      </p:tavLst>
                                    </p:anim>
                                    <p:anim calcmode="lin" valueType="num">
                                      <p:cBhvr additive="base">
                                        <p:cTn id="88" dur="500" fill="hold"/>
                                        <p:tgtEl>
                                          <p:spTgt spid="3"/>
                                        </p:tgtEl>
                                        <p:attrNameLst>
                                          <p:attrName>ppt_y</p:attrName>
                                        </p:attrNameLst>
                                      </p:cBhvr>
                                      <p:tavLst>
                                        <p:tav tm="0">
                                          <p:val>
                                            <p:strVal val="#ppt_y"/>
                                          </p:val>
                                        </p:tav>
                                        <p:tav tm="100000">
                                          <p:val>
                                            <p:strVal val="#ppt_y"/>
                                          </p:val>
                                        </p:tav>
                                      </p:tavLst>
                                    </p:anim>
                                  </p:childTnLst>
                                </p:cTn>
                              </p:par>
                            </p:childTnLst>
                          </p:cTn>
                        </p:par>
                        <p:par>
                          <p:cTn id="89" fill="hold">
                            <p:stCondLst>
                              <p:cond delay="6500"/>
                            </p:stCondLst>
                            <p:childTnLst>
                              <p:par>
                                <p:cTn id="90" presetID="53" presetClass="entr" presetSubtype="16" fill="hold" grpId="0" nodeType="afterEffect">
                                  <p:stCondLst>
                                    <p:cond delay="0"/>
                                  </p:stCondLst>
                                  <p:childTnLst>
                                    <p:set>
                                      <p:cBhvr>
                                        <p:cTn id="91" dur="1" fill="hold">
                                          <p:stCondLst>
                                            <p:cond delay="0"/>
                                          </p:stCondLst>
                                        </p:cTn>
                                        <p:tgtEl>
                                          <p:spTgt spid="112"/>
                                        </p:tgtEl>
                                        <p:attrNameLst>
                                          <p:attrName>style.visibility</p:attrName>
                                        </p:attrNameLst>
                                      </p:cBhvr>
                                      <p:to>
                                        <p:strVal val="visible"/>
                                      </p:to>
                                    </p:set>
                                    <p:anim calcmode="lin" valueType="num">
                                      <p:cBhvr>
                                        <p:cTn id="92" dur="500" fill="hold"/>
                                        <p:tgtEl>
                                          <p:spTgt spid="112"/>
                                        </p:tgtEl>
                                        <p:attrNameLst>
                                          <p:attrName>ppt_w</p:attrName>
                                        </p:attrNameLst>
                                      </p:cBhvr>
                                      <p:tavLst>
                                        <p:tav tm="0">
                                          <p:val>
                                            <p:fltVal val="0"/>
                                          </p:val>
                                        </p:tav>
                                        <p:tav tm="100000">
                                          <p:val>
                                            <p:strVal val="#ppt_w"/>
                                          </p:val>
                                        </p:tav>
                                      </p:tavLst>
                                    </p:anim>
                                    <p:anim calcmode="lin" valueType="num">
                                      <p:cBhvr>
                                        <p:cTn id="93" dur="500" fill="hold"/>
                                        <p:tgtEl>
                                          <p:spTgt spid="112"/>
                                        </p:tgtEl>
                                        <p:attrNameLst>
                                          <p:attrName>ppt_h</p:attrName>
                                        </p:attrNameLst>
                                      </p:cBhvr>
                                      <p:tavLst>
                                        <p:tav tm="0">
                                          <p:val>
                                            <p:fltVal val="0"/>
                                          </p:val>
                                        </p:tav>
                                        <p:tav tm="100000">
                                          <p:val>
                                            <p:strVal val="#ppt_h"/>
                                          </p:val>
                                        </p:tav>
                                      </p:tavLst>
                                    </p:anim>
                                    <p:animEffect transition="in" filter="fade">
                                      <p:cBhvr>
                                        <p:cTn id="94" dur="500"/>
                                        <p:tgtEl>
                                          <p:spTgt spid="112"/>
                                        </p:tgtEl>
                                      </p:cBhvr>
                                    </p:animEffect>
                                  </p:childTnLst>
                                </p:cTn>
                              </p:par>
                            </p:childTnLst>
                          </p:cTn>
                        </p:par>
                        <p:par>
                          <p:cTn id="95" fill="hold">
                            <p:stCondLst>
                              <p:cond delay="7000"/>
                            </p:stCondLst>
                            <p:childTnLst>
                              <p:par>
                                <p:cTn id="96" presetID="12" presetClass="entr" presetSubtype="4" fill="hold" grpId="0" nodeType="afterEffect">
                                  <p:stCondLst>
                                    <p:cond delay="0"/>
                                  </p:stCondLst>
                                  <p:childTnLst>
                                    <p:set>
                                      <p:cBhvr>
                                        <p:cTn id="97" dur="1" fill="hold">
                                          <p:stCondLst>
                                            <p:cond delay="0"/>
                                          </p:stCondLst>
                                        </p:cTn>
                                        <p:tgtEl>
                                          <p:spTgt spid="137"/>
                                        </p:tgtEl>
                                        <p:attrNameLst>
                                          <p:attrName>style.visibility</p:attrName>
                                        </p:attrNameLst>
                                      </p:cBhvr>
                                      <p:to>
                                        <p:strVal val="visible"/>
                                      </p:to>
                                    </p:set>
                                    <p:anim calcmode="lin" valueType="num">
                                      <p:cBhvr additive="base">
                                        <p:cTn id="98" dur="500"/>
                                        <p:tgtEl>
                                          <p:spTgt spid="137"/>
                                        </p:tgtEl>
                                        <p:attrNameLst>
                                          <p:attrName>ppt_y</p:attrName>
                                        </p:attrNameLst>
                                      </p:cBhvr>
                                      <p:tavLst>
                                        <p:tav tm="0">
                                          <p:val>
                                            <p:strVal val="#ppt_y+#ppt_h*1.125000"/>
                                          </p:val>
                                        </p:tav>
                                        <p:tav tm="100000">
                                          <p:val>
                                            <p:strVal val="#ppt_y"/>
                                          </p:val>
                                        </p:tav>
                                      </p:tavLst>
                                    </p:anim>
                                    <p:animEffect transition="in" filter="wipe(up)">
                                      <p:cBhvr>
                                        <p:cTn id="99" dur="500"/>
                                        <p:tgtEl>
                                          <p:spTgt spid="137"/>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138"/>
                                        </p:tgtEl>
                                        <p:attrNameLst>
                                          <p:attrName>style.visibility</p:attrName>
                                        </p:attrNameLst>
                                      </p:cBhvr>
                                      <p:to>
                                        <p:strVal val="visible"/>
                                      </p:to>
                                    </p:set>
                                    <p:anim calcmode="lin" valueType="num">
                                      <p:cBhvr additive="base">
                                        <p:cTn id="102" dur="500"/>
                                        <p:tgtEl>
                                          <p:spTgt spid="138"/>
                                        </p:tgtEl>
                                        <p:attrNameLst>
                                          <p:attrName>ppt_y</p:attrName>
                                        </p:attrNameLst>
                                      </p:cBhvr>
                                      <p:tavLst>
                                        <p:tav tm="0">
                                          <p:val>
                                            <p:strVal val="#ppt_y-#ppt_h*1.125000"/>
                                          </p:val>
                                        </p:tav>
                                        <p:tav tm="100000">
                                          <p:val>
                                            <p:strVal val="#ppt_y"/>
                                          </p:val>
                                        </p:tav>
                                      </p:tavLst>
                                    </p:anim>
                                    <p:animEffect transition="in" filter="wipe(down)">
                                      <p:cBhvr>
                                        <p:cTn id="103" dur="500"/>
                                        <p:tgtEl>
                                          <p:spTgt spid="138"/>
                                        </p:tgtEl>
                                      </p:cBhvr>
                                    </p:animEffect>
                                  </p:childTnLst>
                                </p:cTn>
                              </p:par>
                            </p:childTnLst>
                          </p:cTn>
                        </p:par>
                        <p:par>
                          <p:cTn id="104" fill="hold">
                            <p:stCondLst>
                              <p:cond delay="7500"/>
                            </p:stCondLst>
                            <p:childTnLst>
                              <p:par>
                                <p:cTn id="105" presetID="2" presetClass="entr" presetSubtype="8" fill="hold" nodeType="after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additive="base">
                                        <p:cTn id="107" dur="500" fill="hold"/>
                                        <p:tgtEl>
                                          <p:spTgt spid="2"/>
                                        </p:tgtEl>
                                        <p:attrNameLst>
                                          <p:attrName>ppt_x</p:attrName>
                                        </p:attrNameLst>
                                      </p:cBhvr>
                                      <p:tavLst>
                                        <p:tav tm="0">
                                          <p:val>
                                            <p:strVal val="0-#ppt_w/2"/>
                                          </p:val>
                                        </p:tav>
                                        <p:tav tm="100000">
                                          <p:val>
                                            <p:strVal val="#ppt_x"/>
                                          </p:val>
                                        </p:tav>
                                      </p:tavLst>
                                    </p:anim>
                                    <p:anim calcmode="lin" valueType="num">
                                      <p:cBhvr additive="base">
                                        <p:cTn id="108" dur="500" fill="hold"/>
                                        <p:tgtEl>
                                          <p:spTgt spid="2"/>
                                        </p:tgtEl>
                                        <p:attrNameLst>
                                          <p:attrName>ppt_y</p:attrName>
                                        </p:attrNameLst>
                                      </p:cBhvr>
                                      <p:tavLst>
                                        <p:tav tm="0">
                                          <p:val>
                                            <p:strVal val="#ppt_y"/>
                                          </p:val>
                                        </p:tav>
                                        <p:tav tm="100000">
                                          <p:val>
                                            <p:strVal val="#ppt_y"/>
                                          </p:val>
                                        </p:tav>
                                      </p:tavLst>
                                    </p:anim>
                                  </p:childTnLst>
                                </p:cTn>
                              </p:par>
                            </p:childTnLst>
                          </p:cTn>
                        </p:par>
                        <p:par>
                          <p:cTn id="109" fill="hold">
                            <p:stCondLst>
                              <p:cond delay="8000"/>
                            </p:stCondLst>
                            <p:childTnLst>
                              <p:par>
                                <p:cTn id="110" presetID="53" presetClass="entr" presetSubtype="16" fill="hold" nodeType="afterEffect">
                                  <p:stCondLst>
                                    <p:cond delay="0"/>
                                  </p:stCondLst>
                                  <p:childTnLst>
                                    <p:set>
                                      <p:cBhvr>
                                        <p:cTn id="111" dur="1" fill="hold">
                                          <p:stCondLst>
                                            <p:cond delay="0"/>
                                          </p:stCondLst>
                                        </p:cTn>
                                        <p:tgtEl>
                                          <p:spTgt spid="11"/>
                                        </p:tgtEl>
                                        <p:attrNameLst>
                                          <p:attrName>style.visibility</p:attrName>
                                        </p:attrNameLst>
                                      </p:cBhvr>
                                      <p:to>
                                        <p:strVal val="visible"/>
                                      </p:to>
                                    </p:set>
                                    <p:anim calcmode="lin" valueType="num">
                                      <p:cBhvr>
                                        <p:cTn id="112" dur="500" fill="hold"/>
                                        <p:tgtEl>
                                          <p:spTgt spid="11"/>
                                        </p:tgtEl>
                                        <p:attrNameLst>
                                          <p:attrName>ppt_w</p:attrName>
                                        </p:attrNameLst>
                                      </p:cBhvr>
                                      <p:tavLst>
                                        <p:tav tm="0">
                                          <p:val>
                                            <p:fltVal val="0"/>
                                          </p:val>
                                        </p:tav>
                                        <p:tav tm="100000">
                                          <p:val>
                                            <p:strVal val="#ppt_w"/>
                                          </p:val>
                                        </p:tav>
                                      </p:tavLst>
                                    </p:anim>
                                    <p:anim calcmode="lin" valueType="num">
                                      <p:cBhvr>
                                        <p:cTn id="113" dur="500" fill="hold"/>
                                        <p:tgtEl>
                                          <p:spTgt spid="11"/>
                                        </p:tgtEl>
                                        <p:attrNameLst>
                                          <p:attrName>ppt_h</p:attrName>
                                        </p:attrNameLst>
                                      </p:cBhvr>
                                      <p:tavLst>
                                        <p:tav tm="0">
                                          <p:val>
                                            <p:fltVal val="0"/>
                                          </p:val>
                                        </p:tav>
                                        <p:tav tm="100000">
                                          <p:val>
                                            <p:strVal val="#ppt_h"/>
                                          </p:val>
                                        </p:tav>
                                      </p:tavLst>
                                    </p:anim>
                                    <p:animEffect transition="in" filter="fade">
                                      <p:cBhvr>
                                        <p:cTn id="114" dur="500"/>
                                        <p:tgtEl>
                                          <p:spTgt spid="11"/>
                                        </p:tgtEl>
                                      </p:cBhvr>
                                    </p:animEffect>
                                  </p:childTnLst>
                                </p:cTn>
                              </p:par>
                            </p:childTnLst>
                          </p:cTn>
                        </p:par>
                        <p:par>
                          <p:cTn id="115" fill="hold">
                            <p:stCondLst>
                              <p:cond delay="8500"/>
                            </p:stCondLst>
                            <p:childTnLst>
                              <p:par>
                                <p:cTn id="116" presetID="12" presetClass="entr" presetSubtype="4" fill="hold" grpId="0" nodeType="afterEffect">
                                  <p:stCondLst>
                                    <p:cond delay="0"/>
                                  </p:stCondLst>
                                  <p:childTnLst>
                                    <p:set>
                                      <p:cBhvr>
                                        <p:cTn id="117" dur="1" fill="hold">
                                          <p:stCondLst>
                                            <p:cond delay="0"/>
                                          </p:stCondLst>
                                        </p:cTn>
                                        <p:tgtEl>
                                          <p:spTgt spid="139"/>
                                        </p:tgtEl>
                                        <p:attrNameLst>
                                          <p:attrName>style.visibility</p:attrName>
                                        </p:attrNameLst>
                                      </p:cBhvr>
                                      <p:to>
                                        <p:strVal val="visible"/>
                                      </p:to>
                                    </p:set>
                                    <p:anim calcmode="lin" valueType="num">
                                      <p:cBhvr additive="base">
                                        <p:cTn id="118" dur="500"/>
                                        <p:tgtEl>
                                          <p:spTgt spid="139"/>
                                        </p:tgtEl>
                                        <p:attrNameLst>
                                          <p:attrName>ppt_y</p:attrName>
                                        </p:attrNameLst>
                                      </p:cBhvr>
                                      <p:tavLst>
                                        <p:tav tm="0">
                                          <p:val>
                                            <p:strVal val="#ppt_y+#ppt_h*1.125000"/>
                                          </p:val>
                                        </p:tav>
                                        <p:tav tm="100000">
                                          <p:val>
                                            <p:strVal val="#ppt_y"/>
                                          </p:val>
                                        </p:tav>
                                      </p:tavLst>
                                    </p:anim>
                                    <p:animEffect transition="in" filter="wipe(up)">
                                      <p:cBhvr>
                                        <p:cTn id="119" dur="500"/>
                                        <p:tgtEl>
                                          <p:spTgt spid="139"/>
                                        </p:tgtEl>
                                      </p:cBhvr>
                                    </p:animEffect>
                                  </p:childTnLst>
                                </p:cTn>
                              </p:par>
                              <p:par>
                                <p:cTn id="120" presetID="12" presetClass="entr" presetSubtype="1" fill="hold" grpId="0" nodeType="withEffect">
                                  <p:stCondLst>
                                    <p:cond delay="0"/>
                                  </p:stCondLst>
                                  <p:childTnLst>
                                    <p:set>
                                      <p:cBhvr>
                                        <p:cTn id="121" dur="1" fill="hold">
                                          <p:stCondLst>
                                            <p:cond delay="0"/>
                                          </p:stCondLst>
                                        </p:cTn>
                                        <p:tgtEl>
                                          <p:spTgt spid="140"/>
                                        </p:tgtEl>
                                        <p:attrNameLst>
                                          <p:attrName>style.visibility</p:attrName>
                                        </p:attrNameLst>
                                      </p:cBhvr>
                                      <p:to>
                                        <p:strVal val="visible"/>
                                      </p:to>
                                    </p:set>
                                    <p:anim calcmode="lin" valueType="num">
                                      <p:cBhvr additive="base">
                                        <p:cTn id="122" dur="500"/>
                                        <p:tgtEl>
                                          <p:spTgt spid="140"/>
                                        </p:tgtEl>
                                        <p:attrNameLst>
                                          <p:attrName>ppt_y</p:attrName>
                                        </p:attrNameLst>
                                      </p:cBhvr>
                                      <p:tavLst>
                                        <p:tav tm="0">
                                          <p:val>
                                            <p:strVal val="#ppt_y-#ppt_h*1.125000"/>
                                          </p:val>
                                        </p:tav>
                                        <p:tav tm="100000">
                                          <p:val>
                                            <p:strVal val="#ppt_y"/>
                                          </p:val>
                                        </p:tav>
                                      </p:tavLst>
                                    </p:anim>
                                    <p:animEffect transition="in" filter="wipe(down)">
                                      <p:cBhvr>
                                        <p:cTn id="123"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29" grpId="0"/>
      <p:bldP spid="130" grpId="0"/>
      <p:bldP spid="131" grpId="0"/>
      <p:bldP spid="132" grpId="0"/>
      <p:bldP spid="133" grpId="0"/>
      <p:bldP spid="134" grpId="0"/>
      <p:bldP spid="135" grpId="0"/>
      <p:bldP spid="136" grpId="0"/>
      <p:bldP spid="137" grpId="0"/>
      <p:bldP spid="138" grpId="0"/>
      <p:bldP spid="139" grpId="0"/>
      <p:bldP spid="1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31092" y="2256975"/>
            <a:ext cx="2389333" cy="2729949"/>
          </a:xfrm>
          <a:prstGeom prst="rect">
            <a:avLst/>
          </a:prstGeom>
          <a:blipFill dpi="0"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6109759" y="2256972"/>
            <a:ext cx="2389333" cy="2729952"/>
          </a:xfrm>
          <a:prstGeom prst="rect">
            <a:avLst/>
          </a:prstGeom>
          <a:blipFill dpi="0"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34817" name="AutoShape 1"/>
          <p:cNvSpPr/>
          <p:nvPr/>
        </p:nvSpPr>
        <p:spPr bwMode="auto">
          <a:xfrm>
            <a:off x="3720426" y="4986926"/>
            <a:ext cx="2389333" cy="1269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18" name="AutoShape 2"/>
          <p:cNvSpPr/>
          <p:nvPr/>
        </p:nvSpPr>
        <p:spPr bwMode="auto">
          <a:xfrm>
            <a:off x="8499092" y="2256974"/>
            <a:ext cx="2389333" cy="2729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0" name="AutoShape 4"/>
          <p:cNvSpPr/>
          <p:nvPr/>
        </p:nvSpPr>
        <p:spPr bwMode="auto">
          <a:xfrm>
            <a:off x="3720426" y="2256972"/>
            <a:ext cx="2389333" cy="27299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2" name="AutoShape 6"/>
          <p:cNvSpPr/>
          <p:nvPr/>
        </p:nvSpPr>
        <p:spPr bwMode="auto">
          <a:xfrm>
            <a:off x="1331092" y="4986926"/>
            <a:ext cx="2389333" cy="1269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3" name="AutoShape 7"/>
          <p:cNvSpPr/>
          <p:nvPr/>
        </p:nvSpPr>
        <p:spPr bwMode="auto">
          <a:xfrm>
            <a:off x="6109759" y="4986926"/>
            <a:ext cx="2389333" cy="1269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4" name="AutoShape 8"/>
          <p:cNvSpPr/>
          <p:nvPr/>
        </p:nvSpPr>
        <p:spPr bwMode="auto">
          <a:xfrm>
            <a:off x="8499092" y="4986927"/>
            <a:ext cx="2389333" cy="1142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4825" name="AutoShape 9"/>
          <p:cNvSpPr/>
          <p:nvPr/>
        </p:nvSpPr>
        <p:spPr bwMode="auto">
          <a:xfrm>
            <a:off x="1766227" y="5702288"/>
            <a:ext cx="1994752" cy="830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square" lIns="0" tIns="0" rIns="0" bIns="0" anchor="t" anchorCtr="0">
            <a:spAutoFit/>
          </a:bodyPr>
          <a:lstStyle/>
          <a:p>
            <a:pPr algn="just">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7" name="AutoShape 11"/>
          <p:cNvSpPr/>
          <p:nvPr/>
        </p:nvSpPr>
        <p:spPr bwMode="auto">
          <a:xfrm>
            <a:off x="6597969" y="5702288"/>
            <a:ext cx="1996796" cy="830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square" lIns="0" tIns="0" rIns="0" bIns="0" anchor="t" anchorCtr="0">
            <a:spAutoFit/>
          </a:bodyPr>
          <a:lstStyle/>
          <a:p>
            <a:pPr algn="just">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2" name="AutoShape 16"/>
          <p:cNvSpPr/>
          <p:nvPr/>
        </p:nvSpPr>
        <p:spPr bwMode="auto">
          <a:xfrm>
            <a:off x="1680397" y="5341975"/>
            <a:ext cx="2210402"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3" name="AutoShape 17"/>
          <p:cNvSpPr/>
          <p:nvPr/>
        </p:nvSpPr>
        <p:spPr bwMode="auto">
          <a:xfrm>
            <a:off x="6513161" y="5341975"/>
            <a:ext cx="2210402"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9"/>
          <p:cNvSpPr/>
          <p:nvPr/>
        </p:nvSpPr>
        <p:spPr bwMode="auto">
          <a:xfrm>
            <a:off x="3891821" y="3478879"/>
            <a:ext cx="1994752" cy="7980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square" lIns="0" tIns="0" rIns="0" bIns="0" anchor="t" anchorCtr="0">
            <a:spAutoFit/>
          </a:bodyPr>
          <a:lstStyle/>
          <a:p>
            <a:pPr algn="just">
              <a:lnSpc>
                <a:spcPct val="15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p:nvPr/>
        </p:nvSpPr>
        <p:spPr bwMode="auto">
          <a:xfrm>
            <a:off x="8723563" y="3478879"/>
            <a:ext cx="1996796" cy="7980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square" lIns="0" tIns="0" rIns="0" bIns="0" anchor="t" anchorCtr="0">
            <a:spAutoFit/>
          </a:bodyPr>
          <a:lstStyle/>
          <a:p>
            <a:pPr algn="just">
              <a:lnSpc>
                <a:spcPct val="15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6"/>
          <p:cNvSpPr/>
          <p:nvPr/>
        </p:nvSpPr>
        <p:spPr bwMode="auto">
          <a:xfrm>
            <a:off x="3765651" y="3037883"/>
            <a:ext cx="2206222"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p>
            <a:pPr algn="ct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17"/>
          <p:cNvSpPr/>
          <p:nvPr/>
        </p:nvSpPr>
        <p:spPr bwMode="auto">
          <a:xfrm>
            <a:off x="8598416" y="3037883"/>
            <a:ext cx="2206222"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p>
            <a:pPr algn="ct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11"/>
          <p:cNvSpPr/>
          <p:nvPr/>
        </p:nvSpPr>
        <p:spPr bwMode="auto">
          <a:xfrm>
            <a:off x="1278975" y="1443175"/>
            <a:ext cx="9634048" cy="7980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square" lIns="0" tIns="0" rIns="0" bIns="0" anchor="t" anchorCtr="0">
            <a:spAutoFit/>
          </a:bodyPr>
          <a:lstStyle/>
          <a:p>
            <a:pPr algn="just">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17"/>
          <p:cNvSpPr/>
          <p:nvPr/>
        </p:nvSpPr>
        <p:spPr bwMode="auto">
          <a:xfrm>
            <a:off x="5281735" y="1042519"/>
            <a:ext cx="2167936"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1207005" y="172057"/>
            <a:ext cx="5246399" cy="700038"/>
            <a:chOff x="1573213" y="344224"/>
            <a:chExt cx="5246687" cy="700077"/>
          </a:xfrm>
        </p:grpSpPr>
        <p:sp>
          <p:nvSpPr>
            <p:cNvPr id="27"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28"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4825"/>
                                        </p:tgtEl>
                                        <p:attrNameLst>
                                          <p:attrName>style.visibility</p:attrName>
                                        </p:attrNameLst>
                                      </p:cBhvr>
                                      <p:to>
                                        <p:strVal val="visible"/>
                                      </p:to>
                                    </p:set>
                                    <p:animEffect transition="in" filter="fade">
                                      <p:cBhvr>
                                        <p:cTn id="31" dur="500"/>
                                        <p:tgtEl>
                                          <p:spTgt spid="34825"/>
                                        </p:tgtEl>
                                      </p:cBhvr>
                                    </p:animEffect>
                                    <p:anim calcmode="lin" valueType="num">
                                      <p:cBhvr>
                                        <p:cTn id="32" dur="500" fill="hold"/>
                                        <p:tgtEl>
                                          <p:spTgt spid="34825"/>
                                        </p:tgtEl>
                                        <p:attrNameLst>
                                          <p:attrName>ppt_x</p:attrName>
                                        </p:attrNameLst>
                                      </p:cBhvr>
                                      <p:tavLst>
                                        <p:tav tm="0">
                                          <p:val>
                                            <p:strVal val="#ppt_x"/>
                                          </p:val>
                                        </p:tav>
                                        <p:tav tm="100000">
                                          <p:val>
                                            <p:strVal val="#ppt_x"/>
                                          </p:val>
                                        </p:tav>
                                      </p:tavLst>
                                    </p:anim>
                                    <p:anim calcmode="lin" valueType="num">
                                      <p:cBhvr>
                                        <p:cTn id="33" dur="500" fill="hold"/>
                                        <p:tgtEl>
                                          <p:spTgt spid="3482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34833"/>
                                        </p:tgtEl>
                                        <p:attrNameLst>
                                          <p:attrName>style.visibility</p:attrName>
                                        </p:attrNameLst>
                                      </p:cBhvr>
                                      <p:to>
                                        <p:strVal val="visible"/>
                                      </p:to>
                                    </p:set>
                                    <p:anim calcmode="lin" valueType="num">
                                      <p:cBhvr additive="base">
                                        <p:cTn id="37" dur="500" fill="hold"/>
                                        <p:tgtEl>
                                          <p:spTgt spid="34833"/>
                                        </p:tgtEl>
                                        <p:attrNameLst>
                                          <p:attrName>ppt_x</p:attrName>
                                        </p:attrNameLst>
                                      </p:cBhvr>
                                      <p:tavLst>
                                        <p:tav tm="0">
                                          <p:val>
                                            <p:strVal val="1+#ppt_w/2"/>
                                          </p:val>
                                        </p:tav>
                                        <p:tav tm="100000">
                                          <p:val>
                                            <p:strVal val="#ppt_x"/>
                                          </p:val>
                                        </p:tav>
                                      </p:tavLst>
                                    </p:anim>
                                    <p:anim calcmode="lin" valueType="num">
                                      <p:cBhvr additive="base">
                                        <p:cTn id="38" dur="500" fill="hold"/>
                                        <p:tgtEl>
                                          <p:spTgt spid="3483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827"/>
                                        </p:tgtEl>
                                        <p:attrNameLst>
                                          <p:attrName>style.visibility</p:attrName>
                                        </p:attrNameLst>
                                      </p:cBhvr>
                                      <p:to>
                                        <p:strVal val="visible"/>
                                      </p:to>
                                    </p:set>
                                    <p:animEffect transition="in" filter="fade">
                                      <p:cBhvr>
                                        <p:cTn id="41" dur="500"/>
                                        <p:tgtEl>
                                          <p:spTgt spid="34827"/>
                                        </p:tgtEl>
                                      </p:cBhvr>
                                    </p:animEffect>
                                    <p:anim calcmode="lin" valueType="num">
                                      <p:cBhvr>
                                        <p:cTn id="42" dur="500" fill="hold"/>
                                        <p:tgtEl>
                                          <p:spTgt spid="34827"/>
                                        </p:tgtEl>
                                        <p:attrNameLst>
                                          <p:attrName>ppt_x</p:attrName>
                                        </p:attrNameLst>
                                      </p:cBhvr>
                                      <p:tavLst>
                                        <p:tav tm="0">
                                          <p:val>
                                            <p:strVal val="#ppt_x"/>
                                          </p:val>
                                        </p:tav>
                                        <p:tav tm="100000">
                                          <p:val>
                                            <p:strVal val="#ppt_x"/>
                                          </p:val>
                                        </p:tav>
                                      </p:tavLst>
                                    </p:anim>
                                    <p:anim calcmode="lin" valueType="num">
                                      <p:cBhvr>
                                        <p:cTn id="43" dur="500" fill="hold"/>
                                        <p:tgtEl>
                                          <p:spTgt spid="34827"/>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34822"/>
                                        </p:tgtEl>
                                        <p:attrNameLst>
                                          <p:attrName>style.visibility</p:attrName>
                                        </p:attrNameLst>
                                      </p:cBhvr>
                                      <p:to>
                                        <p:strVal val="visible"/>
                                      </p:to>
                                    </p:set>
                                    <p:anim calcmode="lin" valueType="num">
                                      <p:cBhvr additive="base">
                                        <p:cTn id="47" dur="500" fill="hold"/>
                                        <p:tgtEl>
                                          <p:spTgt spid="34822"/>
                                        </p:tgtEl>
                                        <p:attrNameLst>
                                          <p:attrName>ppt_x</p:attrName>
                                        </p:attrNameLst>
                                      </p:cBhvr>
                                      <p:tavLst>
                                        <p:tav tm="0">
                                          <p:val>
                                            <p:strVal val="1+#ppt_w/2"/>
                                          </p:val>
                                        </p:tav>
                                        <p:tav tm="100000">
                                          <p:val>
                                            <p:strVal val="#ppt_x"/>
                                          </p:val>
                                        </p:tav>
                                      </p:tavLst>
                                    </p:anim>
                                    <p:anim calcmode="lin" valueType="num">
                                      <p:cBhvr additive="base">
                                        <p:cTn id="48" dur="500" fill="hold"/>
                                        <p:tgtEl>
                                          <p:spTgt spid="3482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34817"/>
                                        </p:tgtEl>
                                        <p:attrNameLst>
                                          <p:attrName>style.visibility</p:attrName>
                                        </p:attrNameLst>
                                      </p:cBhvr>
                                      <p:to>
                                        <p:strVal val="visible"/>
                                      </p:to>
                                    </p:set>
                                    <p:anim calcmode="lin" valueType="num">
                                      <p:cBhvr additive="base">
                                        <p:cTn id="52" dur="500" fill="hold"/>
                                        <p:tgtEl>
                                          <p:spTgt spid="34817"/>
                                        </p:tgtEl>
                                        <p:attrNameLst>
                                          <p:attrName>ppt_x</p:attrName>
                                        </p:attrNameLst>
                                      </p:cBhvr>
                                      <p:tavLst>
                                        <p:tav tm="0">
                                          <p:val>
                                            <p:strVal val="1+#ppt_w/2"/>
                                          </p:val>
                                        </p:tav>
                                        <p:tav tm="100000">
                                          <p:val>
                                            <p:strVal val="#ppt_x"/>
                                          </p:val>
                                        </p:tav>
                                      </p:tavLst>
                                    </p:anim>
                                    <p:anim calcmode="lin" valueType="num">
                                      <p:cBhvr additive="base">
                                        <p:cTn id="53" dur="500" fill="hold"/>
                                        <p:tgtEl>
                                          <p:spTgt spid="34817"/>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34823"/>
                                        </p:tgtEl>
                                        <p:attrNameLst>
                                          <p:attrName>style.visibility</p:attrName>
                                        </p:attrNameLst>
                                      </p:cBhvr>
                                      <p:to>
                                        <p:strVal val="visible"/>
                                      </p:to>
                                    </p:set>
                                    <p:anim calcmode="lin" valueType="num">
                                      <p:cBhvr additive="base">
                                        <p:cTn id="57" dur="500" fill="hold"/>
                                        <p:tgtEl>
                                          <p:spTgt spid="34823"/>
                                        </p:tgtEl>
                                        <p:attrNameLst>
                                          <p:attrName>ppt_x</p:attrName>
                                        </p:attrNameLst>
                                      </p:cBhvr>
                                      <p:tavLst>
                                        <p:tav tm="0">
                                          <p:val>
                                            <p:strVal val="1+#ppt_w/2"/>
                                          </p:val>
                                        </p:tav>
                                        <p:tav tm="100000">
                                          <p:val>
                                            <p:strVal val="#ppt_x"/>
                                          </p:val>
                                        </p:tav>
                                      </p:tavLst>
                                    </p:anim>
                                    <p:anim calcmode="lin" valueType="num">
                                      <p:cBhvr additive="base">
                                        <p:cTn id="58" dur="500" fill="hold"/>
                                        <p:tgtEl>
                                          <p:spTgt spid="34823"/>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34824"/>
                                        </p:tgtEl>
                                        <p:attrNameLst>
                                          <p:attrName>style.visibility</p:attrName>
                                        </p:attrNameLst>
                                      </p:cBhvr>
                                      <p:to>
                                        <p:strVal val="visible"/>
                                      </p:to>
                                    </p:set>
                                    <p:anim calcmode="lin" valueType="num">
                                      <p:cBhvr additive="base">
                                        <p:cTn id="62" dur="500" fill="hold"/>
                                        <p:tgtEl>
                                          <p:spTgt spid="34824"/>
                                        </p:tgtEl>
                                        <p:attrNameLst>
                                          <p:attrName>ppt_x</p:attrName>
                                        </p:attrNameLst>
                                      </p:cBhvr>
                                      <p:tavLst>
                                        <p:tav tm="0">
                                          <p:val>
                                            <p:strVal val="1+#ppt_w/2"/>
                                          </p:val>
                                        </p:tav>
                                        <p:tav tm="100000">
                                          <p:val>
                                            <p:strVal val="#ppt_x"/>
                                          </p:val>
                                        </p:tav>
                                      </p:tavLst>
                                    </p:anim>
                                    <p:anim calcmode="lin" valueType="num">
                                      <p:cBhvr additive="base">
                                        <p:cTn id="63" dur="500" fill="hold"/>
                                        <p:tgtEl>
                                          <p:spTgt spid="3482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anim calcmode="lin" valueType="num">
                                      <p:cBhvr>
                                        <p:cTn id="72" dur="500" fill="hold"/>
                                        <p:tgtEl>
                                          <p:spTgt spid="16"/>
                                        </p:tgtEl>
                                        <p:attrNameLst>
                                          <p:attrName>ppt_x</p:attrName>
                                        </p:attrNameLst>
                                      </p:cBhvr>
                                      <p:tavLst>
                                        <p:tav tm="0">
                                          <p:val>
                                            <p:strVal val="#ppt_x"/>
                                          </p:val>
                                        </p:tav>
                                        <p:tav tm="100000">
                                          <p:val>
                                            <p:strVal val="#ppt_x"/>
                                          </p:val>
                                        </p:tav>
                                      </p:tavLst>
                                    </p:anim>
                                    <p:anim calcmode="lin" valueType="num">
                                      <p:cBhvr>
                                        <p:cTn id="73" dur="50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1+#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anim calcmode="lin" valueType="num">
                                      <p:cBhvr>
                                        <p:cTn id="82" dur="500" fill="hold"/>
                                        <p:tgtEl>
                                          <p:spTgt spid="17"/>
                                        </p:tgtEl>
                                        <p:attrNameLst>
                                          <p:attrName>ppt_x</p:attrName>
                                        </p:attrNameLst>
                                      </p:cBhvr>
                                      <p:tavLst>
                                        <p:tav tm="0">
                                          <p:val>
                                            <p:strVal val="#ppt_x"/>
                                          </p:val>
                                        </p:tav>
                                        <p:tav tm="100000">
                                          <p:val>
                                            <p:strVal val="#ppt_x"/>
                                          </p:val>
                                        </p:tav>
                                      </p:tavLst>
                                    </p:anim>
                                    <p:anim calcmode="lin" valueType="num">
                                      <p:cBhvr>
                                        <p:cTn id="83" dur="500" fill="hold"/>
                                        <p:tgtEl>
                                          <p:spTgt spid="17"/>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anim calcmode="lin" valueType="num">
                                      <p:cBhvr>
                                        <p:cTn id="92" dur="500" fill="hold"/>
                                        <p:tgtEl>
                                          <p:spTgt spid="20"/>
                                        </p:tgtEl>
                                        <p:attrNameLst>
                                          <p:attrName>ppt_x</p:attrName>
                                        </p:attrNameLst>
                                      </p:cBhvr>
                                      <p:tavLst>
                                        <p:tav tm="0">
                                          <p:val>
                                            <p:strVal val="#ppt_x"/>
                                          </p:val>
                                        </p:tav>
                                        <p:tav tm="100000">
                                          <p:val>
                                            <p:strVal val="#ppt_x"/>
                                          </p:val>
                                        </p:tav>
                                      </p:tavLst>
                                    </p:anim>
                                    <p:anim calcmode="lin" valueType="num">
                                      <p:cBhvr>
                                        <p:cTn id="9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7" grpId="0"/>
      <p:bldP spid="34832" grpId="0" autoUpdateAnimBg="0"/>
      <p:bldP spid="34833" grpId="0" autoUpdateAnimBg="0"/>
      <p:bldP spid="16" grpId="0"/>
      <p:bldP spid="17" grpId="0"/>
      <p:bldP spid="18" grpId="0" autoUpdateAnimBg="0"/>
      <p:bldP spid="19" grpId="0" autoUpdateAnimBg="0"/>
      <p:bldP spid="20" grpId="0"/>
      <p:bldP spid="2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ound Same Side Corner Rectangle 112"/>
          <p:cNvSpPr/>
          <p:nvPr/>
        </p:nvSpPr>
        <p:spPr>
          <a:xfrm rot="16200000">
            <a:off x="4803998" y="-2548594"/>
            <a:ext cx="1927093" cy="10266967"/>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1520">
              <a:latin typeface="Arial" panose="020B0604020202020204" pitchFamily="34" charset="0"/>
              <a:ea typeface="微软雅黑" panose="020B0503020204020204" pitchFamily="34" charset="-122"/>
              <a:sym typeface="Arial" panose="020B0604020202020204" pitchFamily="34" charset="0"/>
            </a:endParaRPr>
          </a:p>
        </p:txBody>
      </p:sp>
      <p:sp>
        <p:nvSpPr>
          <p:cNvPr id="115" name="Round Same Side Corner Rectangle 114"/>
          <p:cNvSpPr/>
          <p:nvPr/>
        </p:nvSpPr>
        <p:spPr>
          <a:xfrm rot="10800000">
            <a:off x="2050408" y="1634096"/>
            <a:ext cx="1086627" cy="936745"/>
          </a:xfrm>
          <a:prstGeom prst="round2SameRect">
            <a:avLst/>
          </a:prstGeom>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lnSpc>
                <a:spcPct val="120000"/>
              </a:lnSpc>
            </a:pPr>
            <a:endParaRPr lang="en-US" sz="1520">
              <a:latin typeface="Arial" panose="020B0604020202020204" pitchFamily="34" charset="0"/>
              <a:ea typeface="微软雅黑" panose="020B0503020204020204" pitchFamily="34" charset="-122"/>
              <a:sym typeface="Arial" panose="020B0604020202020204" pitchFamily="34" charset="0"/>
            </a:endParaRPr>
          </a:p>
        </p:txBody>
      </p:sp>
      <p:sp>
        <p:nvSpPr>
          <p:cNvPr id="116" name="Round Same Side Corner Rectangle 115"/>
          <p:cNvSpPr/>
          <p:nvPr/>
        </p:nvSpPr>
        <p:spPr>
          <a:xfrm rot="10800000">
            <a:off x="5598032" y="1634097"/>
            <a:ext cx="1086627" cy="1177175"/>
          </a:xfrm>
          <a:prstGeom prst="round2SameRect">
            <a:avLst/>
          </a:prstGeom>
          <a:effectLst/>
        </p:spPr>
        <p:style>
          <a:lnRef idx="1">
            <a:schemeClr val="accent3"/>
          </a:lnRef>
          <a:fillRef idx="3">
            <a:schemeClr val="accent3"/>
          </a:fillRef>
          <a:effectRef idx="2">
            <a:schemeClr val="accent3"/>
          </a:effectRef>
          <a:fontRef idx="minor">
            <a:schemeClr val="lt1"/>
          </a:fontRef>
        </p:style>
        <p:txBody>
          <a:bodyPr wrap="square" rtlCol="0" anchor="ctr">
            <a:noAutofit/>
          </a:bodyPr>
          <a:lstStyle/>
          <a:p>
            <a:pPr algn="ctr">
              <a:lnSpc>
                <a:spcPct val="120000"/>
              </a:lnSpc>
            </a:pPr>
            <a:endParaRPr lang="en-US" sz="1520" dirty="0">
              <a:latin typeface="Arial" panose="020B0604020202020204" pitchFamily="34" charset="0"/>
              <a:ea typeface="微软雅黑" panose="020B0503020204020204" pitchFamily="34" charset="-122"/>
              <a:sym typeface="Arial" panose="020B0604020202020204" pitchFamily="34" charset="0"/>
            </a:endParaRPr>
          </a:p>
        </p:txBody>
      </p:sp>
      <p:sp>
        <p:nvSpPr>
          <p:cNvPr id="117" name="Round Same Side Corner Rectangle 116"/>
          <p:cNvSpPr/>
          <p:nvPr/>
        </p:nvSpPr>
        <p:spPr>
          <a:xfrm rot="10800000">
            <a:off x="3823609" y="1634093"/>
            <a:ext cx="1086627" cy="1448835"/>
          </a:xfrm>
          <a:prstGeom prst="round2SameRect">
            <a:avLst/>
          </a:prstGeom>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520" dirty="0">
              <a:latin typeface="Arial" panose="020B0604020202020204" pitchFamily="34" charset="0"/>
              <a:ea typeface="微软雅黑" panose="020B0503020204020204" pitchFamily="34" charset="-122"/>
              <a:sym typeface="Arial" panose="020B0604020202020204" pitchFamily="34" charset="0"/>
            </a:endParaRPr>
          </a:p>
        </p:txBody>
      </p:sp>
      <p:sp>
        <p:nvSpPr>
          <p:cNvPr id="118" name="Round Same Side Corner Rectangle 117"/>
          <p:cNvSpPr/>
          <p:nvPr/>
        </p:nvSpPr>
        <p:spPr>
          <a:xfrm rot="10800000">
            <a:off x="7284352" y="1634094"/>
            <a:ext cx="1086627" cy="1448836"/>
          </a:xfrm>
          <a:prstGeom prst="round2SameRect">
            <a:avLst/>
          </a:prstGeom>
          <a:effectLst/>
        </p:spPr>
        <p:style>
          <a:lnRef idx="1">
            <a:schemeClr val="accent4"/>
          </a:lnRef>
          <a:fillRef idx="3">
            <a:schemeClr val="accent4"/>
          </a:fillRef>
          <a:effectRef idx="2">
            <a:schemeClr val="accent4"/>
          </a:effectRef>
          <a:fontRef idx="minor">
            <a:schemeClr val="lt1"/>
          </a:fontRef>
        </p:style>
        <p:txBody>
          <a:bodyPr wrap="square" rtlCol="0" anchor="ctr">
            <a:noAutofit/>
          </a:bodyPr>
          <a:lstStyle/>
          <a:p>
            <a:pPr algn="ctr">
              <a:lnSpc>
                <a:spcPct val="120000"/>
              </a:lnSpc>
            </a:pPr>
            <a:endParaRPr lang="en-US" sz="1520" dirty="0">
              <a:latin typeface="Arial" panose="020B0604020202020204" pitchFamily="34" charset="0"/>
              <a:ea typeface="微软雅黑" panose="020B0503020204020204" pitchFamily="34" charset="-122"/>
              <a:sym typeface="Arial" panose="020B0604020202020204" pitchFamily="34" charset="0"/>
            </a:endParaRPr>
          </a:p>
        </p:txBody>
      </p:sp>
      <p:sp>
        <p:nvSpPr>
          <p:cNvPr id="119" name="Round Same Side Corner Rectangle 118"/>
          <p:cNvSpPr/>
          <p:nvPr/>
        </p:nvSpPr>
        <p:spPr>
          <a:xfrm rot="10800000">
            <a:off x="8944572" y="1634096"/>
            <a:ext cx="1086627" cy="936745"/>
          </a:xfrm>
          <a:prstGeom prst="round2SameRect">
            <a:avLst/>
          </a:prstGeom>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p>
            <a:pPr algn="ctr">
              <a:lnSpc>
                <a:spcPct val="120000"/>
              </a:lnSpc>
            </a:pPr>
            <a:endParaRPr lang="en-US" sz="1520" dirty="0">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103"/>
          <p:cNvSpPr>
            <a:spLocks noEditPoints="1"/>
          </p:cNvSpPr>
          <p:nvPr/>
        </p:nvSpPr>
        <p:spPr bwMode="auto">
          <a:xfrm>
            <a:off x="2403245" y="1821987"/>
            <a:ext cx="380952" cy="56096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08663" tIns="54332" rIns="108663" bIns="54332" numCol="1" anchor="t" anchorCtr="0" compatLnSpc="1">
            <a:noAutofit/>
          </a:bodyPr>
          <a:lstStyle/>
          <a:p>
            <a:pPr>
              <a:lnSpc>
                <a:spcPct val="120000"/>
              </a:lnSpc>
            </a:pPr>
            <a:endParaRPr lang="en-US" sz="152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178"/>
          <p:cNvSpPr>
            <a:spLocks noEditPoints="1"/>
          </p:cNvSpPr>
          <p:nvPr/>
        </p:nvSpPr>
        <p:spPr bwMode="auto">
          <a:xfrm>
            <a:off x="4106223" y="2162164"/>
            <a:ext cx="521400" cy="392697"/>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08663" tIns="54332" rIns="108663" bIns="54332" numCol="1" anchor="t" anchorCtr="0" compatLnSpc="1">
            <a:noAutofit/>
          </a:bodyPr>
          <a:lstStyle/>
          <a:p>
            <a:pPr>
              <a:lnSpc>
                <a:spcPct val="120000"/>
              </a:lnSpc>
            </a:pPr>
            <a:endParaRPr lang="en-US" sz="1520" dirty="0">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83"/>
          <p:cNvSpPr>
            <a:spLocks noEditPoints="1"/>
          </p:cNvSpPr>
          <p:nvPr/>
        </p:nvSpPr>
        <p:spPr bwMode="auto">
          <a:xfrm>
            <a:off x="5959955" y="1950591"/>
            <a:ext cx="362783" cy="54418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08663" tIns="54332" rIns="108663" bIns="54332" numCol="1" anchor="t" anchorCtr="0" compatLnSpc="1">
            <a:noAutofit/>
          </a:bodyPr>
          <a:lstStyle/>
          <a:p>
            <a:pPr>
              <a:lnSpc>
                <a:spcPct val="120000"/>
              </a:lnSpc>
            </a:pPr>
            <a:endParaRPr lang="en-US" sz="1520" dirty="0">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62"/>
          <p:cNvSpPr>
            <a:spLocks noEditPoints="1"/>
          </p:cNvSpPr>
          <p:nvPr/>
        </p:nvSpPr>
        <p:spPr bwMode="auto">
          <a:xfrm>
            <a:off x="7570763" y="2099554"/>
            <a:ext cx="513807" cy="517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08663" tIns="54332" rIns="108663" bIns="54332" numCol="1" anchor="t" anchorCtr="0" compatLnSpc="1">
            <a:noAutofit/>
          </a:bodyPr>
          <a:lstStyle/>
          <a:p>
            <a:pPr>
              <a:lnSpc>
                <a:spcPct val="120000"/>
              </a:lnSpc>
            </a:pPr>
            <a:endParaRPr lang="en-US" sz="1520" dirty="0">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228"/>
          <p:cNvSpPr/>
          <p:nvPr/>
        </p:nvSpPr>
        <p:spPr bwMode="auto">
          <a:xfrm>
            <a:off x="9263287" y="1840406"/>
            <a:ext cx="449200" cy="452255"/>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08663" tIns="54332" rIns="108663" bIns="54332" numCol="1" anchor="t" anchorCtr="0" compatLnSpc="1">
            <a:noAutofit/>
          </a:bodyPr>
          <a:lstStyle/>
          <a:p>
            <a:pPr>
              <a:lnSpc>
                <a:spcPct val="120000"/>
              </a:lnSpc>
            </a:pPr>
            <a:endParaRPr lang="en-US" sz="152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151"/>
          <p:cNvGrpSpPr/>
          <p:nvPr/>
        </p:nvGrpSpPr>
        <p:grpSpPr>
          <a:xfrm>
            <a:off x="2474777" y="2630170"/>
            <a:ext cx="237888" cy="1557525"/>
            <a:chOff x="4067062" y="2800350"/>
            <a:chExt cx="200183" cy="1310663"/>
          </a:xfrm>
        </p:grpSpPr>
        <p:sp>
          <p:nvSpPr>
            <p:cNvPr id="126" name="Oval 125"/>
            <p:cNvSpPr>
              <a:spLocks noChangeAspect="1"/>
            </p:cNvSpPr>
            <p:nvPr/>
          </p:nvSpPr>
          <p:spPr>
            <a:xfrm>
              <a:off x="4067062" y="2800350"/>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4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TextBox 127"/>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1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9" name="Straight Connector 12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 name="Group 155"/>
          <p:cNvGrpSpPr/>
          <p:nvPr/>
        </p:nvGrpSpPr>
        <p:grpSpPr>
          <a:xfrm>
            <a:off x="4241973" y="3119152"/>
            <a:ext cx="237888" cy="1557525"/>
            <a:chOff x="4067062" y="2800350"/>
            <a:chExt cx="200183" cy="1310663"/>
          </a:xfrm>
        </p:grpSpPr>
        <p:sp>
          <p:nvSpPr>
            <p:cNvPr id="157" name="Oval 156"/>
            <p:cNvSpPr>
              <a:spLocks noChangeAspect="1"/>
            </p:cNvSpPr>
            <p:nvPr/>
          </p:nvSpPr>
          <p:spPr>
            <a:xfrm>
              <a:off x="4067062" y="2800350"/>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4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8" name="TextBox 157"/>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1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59" name="Straight Connector 15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4" name="Group 159"/>
          <p:cNvGrpSpPr/>
          <p:nvPr/>
        </p:nvGrpSpPr>
        <p:grpSpPr>
          <a:xfrm>
            <a:off x="6060616" y="2856550"/>
            <a:ext cx="237888" cy="1557525"/>
            <a:chOff x="4067062" y="2800350"/>
            <a:chExt cx="200183" cy="1310663"/>
          </a:xfrm>
        </p:grpSpPr>
        <p:sp>
          <p:nvSpPr>
            <p:cNvPr id="161" name="Oval 160"/>
            <p:cNvSpPr>
              <a:spLocks noChangeAspect="1"/>
            </p:cNvSpPr>
            <p:nvPr/>
          </p:nvSpPr>
          <p:spPr>
            <a:xfrm>
              <a:off x="4067062" y="2800350"/>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4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TextBox 161"/>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1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63" name="Straight Connector 162"/>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5" name="Group 163"/>
          <p:cNvGrpSpPr/>
          <p:nvPr/>
        </p:nvGrpSpPr>
        <p:grpSpPr>
          <a:xfrm>
            <a:off x="7708721" y="3119152"/>
            <a:ext cx="237888" cy="1557525"/>
            <a:chOff x="4067062" y="2800350"/>
            <a:chExt cx="200183" cy="1310663"/>
          </a:xfrm>
        </p:grpSpPr>
        <p:sp>
          <p:nvSpPr>
            <p:cNvPr id="165" name="Oval 164"/>
            <p:cNvSpPr>
              <a:spLocks noChangeAspect="1"/>
            </p:cNvSpPr>
            <p:nvPr/>
          </p:nvSpPr>
          <p:spPr>
            <a:xfrm>
              <a:off x="4067062" y="2800350"/>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4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TextBox 165"/>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1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67" name="Straight Connector 166"/>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 name="Group 167"/>
          <p:cNvGrpSpPr/>
          <p:nvPr/>
        </p:nvGrpSpPr>
        <p:grpSpPr>
          <a:xfrm>
            <a:off x="9368941" y="2641488"/>
            <a:ext cx="237888" cy="1557525"/>
            <a:chOff x="4067062" y="2800350"/>
            <a:chExt cx="200183" cy="1310663"/>
          </a:xfrm>
        </p:grpSpPr>
        <p:sp>
          <p:nvSpPr>
            <p:cNvPr id="169" name="Oval 168"/>
            <p:cNvSpPr>
              <a:spLocks noChangeAspect="1"/>
            </p:cNvSpPr>
            <p:nvPr/>
          </p:nvSpPr>
          <p:spPr>
            <a:xfrm>
              <a:off x="4067062" y="2800350"/>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4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TextBox 169"/>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1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71" name="Straight Connector 170"/>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 name="Group 56"/>
          <p:cNvGrpSpPr/>
          <p:nvPr/>
        </p:nvGrpSpPr>
        <p:grpSpPr>
          <a:xfrm>
            <a:off x="1672161" y="4185227"/>
            <a:ext cx="1910766" cy="1263681"/>
            <a:chOff x="1021665" y="1270206"/>
            <a:chExt cx="4840752" cy="673864"/>
          </a:xfrm>
        </p:grpSpPr>
        <p:sp>
          <p:nvSpPr>
            <p:cNvPr id="45" name="Text Placeholder 3"/>
            <p:cNvSpPr txBox="1"/>
            <p:nvPr/>
          </p:nvSpPr>
          <p:spPr>
            <a:xfrm>
              <a:off x="1315490" y="1270206"/>
              <a:ext cx="4253100" cy="162003"/>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3"/>
            <p:cNvSpPr txBox="1"/>
            <p:nvPr/>
          </p:nvSpPr>
          <p:spPr>
            <a:xfrm>
              <a:off x="1021665" y="1481584"/>
              <a:ext cx="4840752" cy="4624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Group 56"/>
          <p:cNvGrpSpPr/>
          <p:nvPr/>
        </p:nvGrpSpPr>
        <p:grpSpPr>
          <a:xfrm>
            <a:off x="3607467" y="4691819"/>
            <a:ext cx="1910766" cy="1263681"/>
            <a:chOff x="1021665" y="1270206"/>
            <a:chExt cx="4840752" cy="673864"/>
          </a:xfrm>
        </p:grpSpPr>
        <p:sp>
          <p:nvSpPr>
            <p:cNvPr id="53" name="Text Placeholder 3"/>
            <p:cNvSpPr txBox="1"/>
            <p:nvPr/>
          </p:nvSpPr>
          <p:spPr>
            <a:xfrm>
              <a:off x="1315490" y="1270206"/>
              <a:ext cx="4253100" cy="162003"/>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3"/>
            <p:cNvSpPr txBox="1"/>
            <p:nvPr/>
          </p:nvSpPr>
          <p:spPr>
            <a:xfrm>
              <a:off x="1021665" y="1481584"/>
              <a:ext cx="4840752" cy="4624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Group 56"/>
          <p:cNvGrpSpPr/>
          <p:nvPr/>
        </p:nvGrpSpPr>
        <p:grpSpPr>
          <a:xfrm>
            <a:off x="5598032" y="4548638"/>
            <a:ext cx="1910766" cy="1263681"/>
            <a:chOff x="1021665" y="1270206"/>
            <a:chExt cx="4840752" cy="673864"/>
          </a:xfrm>
        </p:grpSpPr>
        <p:sp>
          <p:nvSpPr>
            <p:cNvPr id="60" name="Text Placeholder 3"/>
            <p:cNvSpPr txBox="1"/>
            <p:nvPr/>
          </p:nvSpPr>
          <p:spPr>
            <a:xfrm>
              <a:off x="1315490" y="1270206"/>
              <a:ext cx="4253100" cy="162003"/>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3"/>
            <p:cNvSpPr txBox="1"/>
            <p:nvPr/>
          </p:nvSpPr>
          <p:spPr>
            <a:xfrm>
              <a:off x="1021665" y="1481584"/>
              <a:ext cx="4840752" cy="4624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Group 56"/>
          <p:cNvGrpSpPr/>
          <p:nvPr/>
        </p:nvGrpSpPr>
        <p:grpSpPr>
          <a:xfrm>
            <a:off x="7417357" y="4540996"/>
            <a:ext cx="1910766" cy="1263681"/>
            <a:chOff x="1021665" y="1270206"/>
            <a:chExt cx="4840752" cy="673864"/>
          </a:xfrm>
        </p:grpSpPr>
        <p:sp>
          <p:nvSpPr>
            <p:cNvPr id="63" name="Text Placeholder 3"/>
            <p:cNvSpPr txBox="1"/>
            <p:nvPr/>
          </p:nvSpPr>
          <p:spPr>
            <a:xfrm>
              <a:off x="1315490" y="1270206"/>
              <a:ext cx="4253100" cy="162003"/>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
            <p:cNvSpPr txBox="1"/>
            <p:nvPr/>
          </p:nvSpPr>
          <p:spPr>
            <a:xfrm>
              <a:off x="1021665" y="1481584"/>
              <a:ext cx="4840752" cy="4624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Group 56"/>
          <p:cNvGrpSpPr/>
          <p:nvPr/>
        </p:nvGrpSpPr>
        <p:grpSpPr>
          <a:xfrm>
            <a:off x="9512453" y="4044836"/>
            <a:ext cx="1910766" cy="1263681"/>
            <a:chOff x="1021665" y="1270206"/>
            <a:chExt cx="4840752" cy="673864"/>
          </a:xfrm>
        </p:grpSpPr>
        <p:sp>
          <p:nvSpPr>
            <p:cNvPr id="66" name="Text Placeholder 3"/>
            <p:cNvSpPr txBox="1"/>
            <p:nvPr/>
          </p:nvSpPr>
          <p:spPr>
            <a:xfrm>
              <a:off x="1315490" y="1270206"/>
              <a:ext cx="4253100" cy="162003"/>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 Placeholder 3"/>
            <p:cNvSpPr txBox="1"/>
            <p:nvPr/>
          </p:nvSpPr>
          <p:spPr>
            <a:xfrm>
              <a:off x="1021665" y="1481584"/>
              <a:ext cx="4840752" cy="4624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86485">
                <a:lnSpc>
                  <a:spcPct val="120000"/>
                </a:lnSpc>
                <a:spcBef>
                  <a:spcPct val="20000"/>
                </a:spcBef>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1207005" y="172057"/>
            <a:ext cx="5246399" cy="700038"/>
            <a:chOff x="1573213" y="344224"/>
            <a:chExt cx="5246687" cy="700077"/>
          </a:xfrm>
        </p:grpSpPr>
        <p:sp>
          <p:nvSpPr>
            <p:cNvPr id="55"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57"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58" name="图片 5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wipe(right)">
                                      <p:cBhvr>
                                        <p:cTn id="7" dur="500"/>
                                        <p:tgtEl>
                                          <p:spTgt spid="1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Effect transition="in" filter="wipe(up)">
                                      <p:cBhvr>
                                        <p:cTn id="11" dur="500"/>
                                        <p:tgtEl>
                                          <p:spTgt spid="11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20"/>
                                        </p:tgtEl>
                                        <p:attrNameLst>
                                          <p:attrName>style.visibility</p:attrName>
                                        </p:attrNameLst>
                                      </p:cBhvr>
                                      <p:to>
                                        <p:strVal val="visible"/>
                                      </p:to>
                                    </p:set>
                                    <p:anim calcmode="lin" valueType="num">
                                      <p:cBhvr>
                                        <p:cTn id="15" dur="500" fill="hold"/>
                                        <p:tgtEl>
                                          <p:spTgt spid="120"/>
                                        </p:tgtEl>
                                        <p:attrNameLst>
                                          <p:attrName>ppt_w</p:attrName>
                                        </p:attrNameLst>
                                      </p:cBhvr>
                                      <p:tavLst>
                                        <p:tav tm="0">
                                          <p:val>
                                            <p:fltVal val="0"/>
                                          </p:val>
                                        </p:tav>
                                        <p:tav tm="100000">
                                          <p:val>
                                            <p:strVal val="#ppt_w"/>
                                          </p:val>
                                        </p:tav>
                                      </p:tavLst>
                                    </p:anim>
                                    <p:anim calcmode="lin" valueType="num">
                                      <p:cBhvr>
                                        <p:cTn id="16" dur="500" fill="hold"/>
                                        <p:tgtEl>
                                          <p:spTgt spid="120"/>
                                        </p:tgtEl>
                                        <p:attrNameLst>
                                          <p:attrName>ppt_h</p:attrName>
                                        </p:attrNameLst>
                                      </p:cBhvr>
                                      <p:tavLst>
                                        <p:tav tm="0">
                                          <p:val>
                                            <p:fltVal val="0"/>
                                          </p:val>
                                        </p:tav>
                                        <p:tav tm="100000">
                                          <p:val>
                                            <p:strVal val="#ppt_h"/>
                                          </p:val>
                                        </p:tav>
                                      </p:tavLst>
                                    </p:anim>
                                    <p:animEffect transition="in" filter="fade">
                                      <p:cBhvr>
                                        <p:cTn id="17" dur="500"/>
                                        <p:tgtEl>
                                          <p:spTgt spid="120"/>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wipe(up)">
                                      <p:cBhvr>
                                        <p:cTn id="25" dur="500"/>
                                        <p:tgtEl>
                                          <p:spTgt spid="11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21"/>
                                        </p:tgtEl>
                                        <p:attrNameLst>
                                          <p:attrName>style.visibility</p:attrName>
                                        </p:attrNameLst>
                                      </p:cBhvr>
                                      <p:to>
                                        <p:strVal val="visible"/>
                                      </p:to>
                                    </p:set>
                                    <p:anim calcmode="lin" valueType="num">
                                      <p:cBhvr>
                                        <p:cTn id="29" dur="500" fill="hold"/>
                                        <p:tgtEl>
                                          <p:spTgt spid="121"/>
                                        </p:tgtEl>
                                        <p:attrNameLst>
                                          <p:attrName>ppt_w</p:attrName>
                                        </p:attrNameLst>
                                      </p:cBhvr>
                                      <p:tavLst>
                                        <p:tav tm="0">
                                          <p:val>
                                            <p:fltVal val="0"/>
                                          </p:val>
                                        </p:tav>
                                        <p:tav tm="100000">
                                          <p:val>
                                            <p:strVal val="#ppt_w"/>
                                          </p:val>
                                        </p:tav>
                                      </p:tavLst>
                                    </p:anim>
                                    <p:anim calcmode="lin" valueType="num">
                                      <p:cBhvr>
                                        <p:cTn id="30" dur="500" fill="hold"/>
                                        <p:tgtEl>
                                          <p:spTgt spid="121"/>
                                        </p:tgtEl>
                                        <p:attrNameLst>
                                          <p:attrName>ppt_h</p:attrName>
                                        </p:attrNameLst>
                                      </p:cBhvr>
                                      <p:tavLst>
                                        <p:tav tm="0">
                                          <p:val>
                                            <p:fltVal val="0"/>
                                          </p:val>
                                        </p:tav>
                                        <p:tav tm="100000">
                                          <p:val>
                                            <p:strVal val="#ppt_h"/>
                                          </p:val>
                                        </p:tav>
                                      </p:tavLst>
                                    </p:anim>
                                    <p:animEffect transition="in" filter="fade">
                                      <p:cBhvr>
                                        <p:cTn id="31" dur="500"/>
                                        <p:tgtEl>
                                          <p:spTgt spid="121"/>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wipe(up)">
                                      <p:cBhvr>
                                        <p:cTn id="39" dur="500"/>
                                        <p:tgtEl>
                                          <p:spTgt spid="116"/>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22"/>
                                        </p:tgtEl>
                                        <p:attrNameLst>
                                          <p:attrName>style.visibility</p:attrName>
                                        </p:attrNameLst>
                                      </p:cBhvr>
                                      <p:to>
                                        <p:strVal val="visible"/>
                                      </p:to>
                                    </p:set>
                                    <p:anim calcmode="lin" valueType="num">
                                      <p:cBhvr>
                                        <p:cTn id="43" dur="500" fill="hold"/>
                                        <p:tgtEl>
                                          <p:spTgt spid="122"/>
                                        </p:tgtEl>
                                        <p:attrNameLst>
                                          <p:attrName>ppt_w</p:attrName>
                                        </p:attrNameLst>
                                      </p:cBhvr>
                                      <p:tavLst>
                                        <p:tav tm="0">
                                          <p:val>
                                            <p:fltVal val="0"/>
                                          </p:val>
                                        </p:tav>
                                        <p:tav tm="100000">
                                          <p:val>
                                            <p:strVal val="#ppt_w"/>
                                          </p:val>
                                        </p:tav>
                                      </p:tavLst>
                                    </p:anim>
                                    <p:anim calcmode="lin" valueType="num">
                                      <p:cBhvr>
                                        <p:cTn id="44" dur="500" fill="hold"/>
                                        <p:tgtEl>
                                          <p:spTgt spid="122"/>
                                        </p:tgtEl>
                                        <p:attrNameLst>
                                          <p:attrName>ppt_h</p:attrName>
                                        </p:attrNameLst>
                                      </p:cBhvr>
                                      <p:tavLst>
                                        <p:tav tm="0">
                                          <p:val>
                                            <p:fltVal val="0"/>
                                          </p:val>
                                        </p:tav>
                                        <p:tav tm="100000">
                                          <p:val>
                                            <p:strVal val="#ppt_h"/>
                                          </p:val>
                                        </p:tav>
                                      </p:tavLst>
                                    </p:anim>
                                    <p:animEffect transition="in" filter="fade">
                                      <p:cBhvr>
                                        <p:cTn id="45" dur="500"/>
                                        <p:tgtEl>
                                          <p:spTgt spid="122"/>
                                        </p:tgtEl>
                                      </p:cBhvr>
                                    </p:animEffect>
                                  </p:childTnLst>
                                </p:cTn>
                              </p:par>
                            </p:childTnLst>
                          </p:cTn>
                        </p:par>
                        <p:par>
                          <p:cTn id="46" fill="hold">
                            <p:stCondLst>
                              <p:cond delay="4500"/>
                            </p:stCondLst>
                            <p:childTnLst>
                              <p:par>
                                <p:cTn id="47" presetID="22" presetClass="entr" presetSubtype="1"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wipe(up)">
                                      <p:cBhvr>
                                        <p:cTn id="53" dur="500"/>
                                        <p:tgtEl>
                                          <p:spTgt spid="118"/>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123"/>
                                        </p:tgtEl>
                                        <p:attrNameLst>
                                          <p:attrName>style.visibility</p:attrName>
                                        </p:attrNameLst>
                                      </p:cBhvr>
                                      <p:to>
                                        <p:strVal val="visible"/>
                                      </p:to>
                                    </p:set>
                                    <p:anim calcmode="lin" valueType="num">
                                      <p:cBhvr>
                                        <p:cTn id="57" dur="500" fill="hold"/>
                                        <p:tgtEl>
                                          <p:spTgt spid="123"/>
                                        </p:tgtEl>
                                        <p:attrNameLst>
                                          <p:attrName>ppt_w</p:attrName>
                                        </p:attrNameLst>
                                      </p:cBhvr>
                                      <p:tavLst>
                                        <p:tav tm="0">
                                          <p:val>
                                            <p:fltVal val="0"/>
                                          </p:val>
                                        </p:tav>
                                        <p:tav tm="100000">
                                          <p:val>
                                            <p:strVal val="#ppt_w"/>
                                          </p:val>
                                        </p:tav>
                                      </p:tavLst>
                                    </p:anim>
                                    <p:anim calcmode="lin" valueType="num">
                                      <p:cBhvr>
                                        <p:cTn id="58" dur="500" fill="hold"/>
                                        <p:tgtEl>
                                          <p:spTgt spid="123"/>
                                        </p:tgtEl>
                                        <p:attrNameLst>
                                          <p:attrName>ppt_h</p:attrName>
                                        </p:attrNameLst>
                                      </p:cBhvr>
                                      <p:tavLst>
                                        <p:tav tm="0">
                                          <p:val>
                                            <p:fltVal val="0"/>
                                          </p:val>
                                        </p:tav>
                                        <p:tav tm="100000">
                                          <p:val>
                                            <p:strVal val="#ppt_h"/>
                                          </p:val>
                                        </p:tav>
                                      </p:tavLst>
                                    </p:anim>
                                    <p:animEffect transition="in" filter="fade">
                                      <p:cBhvr>
                                        <p:cTn id="59" dur="500"/>
                                        <p:tgtEl>
                                          <p:spTgt spid="123"/>
                                        </p:tgtEl>
                                      </p:cBhvr>
                                    </p:animEffect>
                                  </p:childTnLst>
                                </p:cTn>
                              </p:par>
                            </p:childTnLst>
                          </p:cTn>
                        </p:par>
                        <p:par>
                          <p:cTn id="60" fill="hold">
                            <p:stCondLst>
                              <p:cond delay="6000"/>
                            </p:stCondLst>
                            <p:childTnLst>
                              <p:par>
                                <p:cTn id="61" presetID="22" presetClass="entr" presetSubtype="1"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up)">
                                      <p:cBhvr>
                                        <p:cTn id="63" dur="500"/>
                                        <p:tgtEl>
                                          <p:spTgt spid="5"/>
                                        </p:tgtEl>
                                      </p:cBhvr>
                                    </p:animEffect>
                                  </p:childTnLst>
                                </p:cTn>
                              </p:par>
                            </p:childTnLst>
                          </p:cTn>
                        </p:par>
                        <p:par>
                          <p:cTn id="64" fill="hold">
                            <p:stCondLst>
                              <p:cond delay="6500"/>
                            </p:stCondLst>
                            <p:childTnLst>
                              <p:par>
                                <p:cTn id="65" presetID="22" presetClass="entr" presetSubtype="1" fill="hold" grpId="0" nodeType="afterEffect">
                                  <p:stCondLst>
                                    <p:cond delay="0"/>
                                  </p:stCondLst>
                                  <p:childTnLst>
                                    <p:set>
                                      <p:cBhvr>
                                        <p:cTn id="66" dur="1" fill="hold">
                                          <p:stCondLst>
                                            <p:cond delay="0"/>
                                          </p:stCondLst>
                                        </p:cTn>
                                        <p:tgtEl>
                                          <p:spTgt spid="119"/>
                                        </p:tgtEl>
                                        <p:attrNameLst>
                                          <p:attrName>style.visibility</p:attrName>
                                        </p:attrNameLst>
                                      </p:cBhvr>
                                      <p:to>
                                        <p:strVal val="visible"/>
                                      </p:to>
                                    </p:set>
                                    <p:animEffect transition="in" filter="wipe(up)">
                                      <p:cBhvr>
                                        <p:cTn id="67" dur="500"/>
                                        <p:tgtEl>
                                          <p:spTgt spid="119"/>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124"/>
                                        </p:tgtEl>
                                        <p:attrNameLst>
                                          <p:attrName>style.visibility</p:attrName>
                                        </p:attrNameLst>
                                      </p:cBhvr>
                                      <p:to>
                                        <p:strVal val="visible"/>
                                      </p:to>
                                    </p:set>
                                    <p:anim calcmode="lin" valueType="num">
                                      <p:cBhvr>
                                        <p:cTn id="71" dur="500" fill="hold"/>
                                        <p:tgtEl>
                                          <p:spTgt spid="124"/>
                                        </p:tgtEl>
                                        <p:attrNameLst>
                                          <p:attrName>ppt_w</p:attrName>
                                        </p:attrNameLst>
                                      </p:cBhvr>
                                      <p:tavLst>
                                        <p:tav tm="0">
                                          <p:val>
                                            <p:fltVal val="0"/>
                                          </p:val>
                                        </p:tav>
                                        <p:tav tm="100000">
                                          <p:val>
                                            <p:strVal val="#ppt_w"/>
                                          </p:val>
                                        </p:tav>
                                      </p:tavLst>
                                    </p:anim>
                                    <p:anim calcmode="lin" valueType="num">
                                      <p:cBhvr>
                                        <p:cTn id="72" dur="500" fill="hold"/>
                                        <p:tgtEl>
                                          <p:spTgt spid="124"/>
                                        </p:tgtEl>
                                        <p:attrNameLst>
                                          <p:attrName>ppt_h</p:attrName>
                                        </p:attrNameLst>
                                      </p:cBhvr>
                                      <p:tavLst>
                                        <p:tav tm="0">
                                          <p:val>
                                            <p:fltVal val="0"/>
                                          </p:val>
                                        </p:tav>
                                        <p:tav tm="100000">
                                          <p:val>
                                            <p:strVal val="#ppt_h"/>
                                          </p:val>
                                        </p:tav>
                                      </p:tavLst>
                                    </p:anim>
                                    <p:animEffect transition="in" filter="fade">
                                      <p:cBhvr>
                                        <p:cTn id="73" dur="500"/>
                                        <p:tgtEl>
                                          <p:spTgt spid="124"/>
                                        </p:tgtEl>
                                      </p:cBhvr>
                                    </p:animEffect>
                                  </p:childTnLst>
                                </p:cTn>
                              </p:par>
                            </p:childTnLst>
                          </p:cTn>
                        </p:par>
                        <p:par>
                          <p:cTn id="74" fill="hold">
                            <p:stCondLst>
                              <p:cond delay="7500"/>
                            </p:stCondLst>
                            <p:childTnLst>
                              <p:par>
                                <p:cTn id="75" presetID="22" presetClass="entr" presetSubtype="1"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wipe(up)">
                                      <p:cBhvr>
                                        <p:cTn id="77" dur="500"/>
                                        <p:tgtEl>
                                          <p:spTgt spid="6"/>
                                        </p:tgtEl>
                                      </p:cBhvr>
                                    </p:animEffect>
                                  </p:childTnLst>
                                </p:cTn>
                              </p:par>
                            </p:childTnLst>
                          </p:cTn>
                        </p:par>
                        <p:par>
                          <p:cTn id="78" fill="hold">
                            <p:stCondLst>
                              <p:cond delay="8000"/>
                            </p:stCondLst>
                            <p:childTnLst>
                              <p:par>
                                <p:cTn id="79" presetID="2" presetClass="entr" presetSubtype="4" accel="50000" decel="50000"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additive="base">
                                        <p:cTn id="81" dur="500" fill="hold"/>
                                        <p:tgtEl>
                                          <p:spTgt spid="7"/>
                                        </p:tgtEl>
                                        <p:attrNameLst>
                                          <p:attrName>ppt_x</p:attrName>
                                        </p:attrNameLst>
                                      </p:cBhvr>
                                      <p:tavLst>
                                        <p:tav tm="0">
                                          <p:val>
                                            <p:strVal val="#ppt_x"/>
                                          </p:val>
                                        </p:tav>
                                        <p:tav tm="100000">
                                          <p:val>
                                            <p:strVal val="#ppt_x"/>
                                          </p:val>
                                        </p:tav>
                                      </p:tavLst>
                                    </p:anim>
                                    <p:anim calcmode="lin" valueType="num">
                                      <p:cBhvr additive="base">
                                        <p:cTn id="82" dur="500" fill="hold"/>
                                        <p:tgtEl>
                                          <p:spTgt spid="7"/>
                                        </p:tgtEl>
                                        <p:attrNameLst>
                                          <p:attrName>ppt_y</p:attrName>
                                        </p:attrNameLst>
                                      </p:cBhvr>
                                      <p:tavLst>
                                        <p:tav tm="0">
                                          <p:val>
                                            <p:strVal val="1+#ppt_h/2"/>
                                          </p:val>
                                        </p:tav>
                                        <p:tav tm="100000">
                                          <p:val>
                                            <p:strVal val="#ppt_y"/>
                                          </p:val>
                                        </p:tav>
                                      </p:tavLst>
                                    </p:anim>
                                  </p:childTnLst>
                                </p:cTn>
                              </p:par>
                            </p:childTnLst>
                          </p:cTn>
                        </p:par>
                        <p:par>
                          <p:cTn id="83" fill="hold">
                            <p:stCondLst>
                              <p:cond delay="8500"/>
                            </p:stCondLst>
                            <p:childTnLst>
                              <p:par>
                                <p:cTn id="84" presetID="2" presetClass="entr" presetSubtype="4" accel="50000" decel="50000" fill="hold" nodeType="afterEffect">
                                  <p:stCondLst>
                                    <p:cond delay="0"/>
                                  </p:stCondLst>
                                  <p:childTnLst>
                                    <p:set>
                                      <p:cBhvr>
                                        <p:cTn id="85" dur="1" fill="hold">
                                          <p:stCondLst>
                                            <p:cond delay="0"/>
                                          </p:stCondLst>
                                        </p:cTn>
                                        <p:tgtEl>
                                          <p:spTgt spid="50"/>
                                        </p:tgtEl>
                                        <p:attrNameLst>
                                          <p:attrName>style.visibility</p:attrName>
                                        </p:attrNameLst>
                                      </p:cBhvr>
                                      <p:to>
                                        <p:strVal val="visible"/>
                                      </p:to>
                                    </p:set>
                                    <p:anim calcmode="lin" valueType="num">
                                      <p:cBhvr additive="base">
                                        <p:cTn id="86" dur="500" fill="hold"/>
                                        <p:tgtEl>
                                          <p:spTgt spid="50"/>
                                        </p:tgtEl>
                                        <p:attrNameLst>
                                          <p:attrName>ppt_x</p:attrName>
                                        </p:attrNameLst>
                                      </p:cBhvr>
                                      <p:tavLst>
                                        <p:tav tm="0">
                                          <p:val>
                                            <p:strVal val="#ppt_x"/>
                                          </p:val>
                                        </p:tav>
                                        <p:tav tm="100000">
                                          <p:val>
                                            <p:strVal val="#ppt_x"/>
                                          </p:val>
                                        </p:tav>
                                      </p:tavLst>
                                    </p:anim>
                                    <p:anim calcmode="lin" valueType="num">
                                      <p:cBhvr additive="base">
                                        <p:cTn id="87" dur="500" fill="hold"/>
                                        <p:tgtEl>
                                          <p:spTgt spid="50"/>
                                        </p:tgtEl>
                                        <p:attrNameLst>
                                          <p:attrName>ppt_y</p:attrName>
                                        </p:attrNameLst>
                                      </p:cBhvr>
                                      <p:tavLst>
                                        <p:tav tm="0">
                                          <p:val>
                                            <p:strVal val="1+#ppt_h/2"/>
                                          </p:val>
                                        </p:tav>
                                        <p:tav tm="100000">
                                          <p:val>
                                            <p:strVal val="#ppt_y"/>
                                          </p:val>
                                        </p:tav>
                                      </p:tavLst>
                                    </p:anim>
                                  </p:childTnLst>
                                </p:cTn>
                              </p:par>
                            </p:childTnLst>
                          </p:cTn>
                        </p:par>
                        <p:par>
                          <p:cTn id="88" fill="hold">
                            <p:stCondLst>
                              <p:cond delay="9000"/>
                            </p:stCondLst>
                            <p:childTnLst>
                              <p:par>
                                <p:cTn id="89" presetID="2" presetClass="entr" presetSubtype="4" accel="50000" decel="50000" fill="hold" nodeType="after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additive="base">
                                        <p:cTn id="91" dur="500" fill="hold"/>
                                        <p:tgtEl>
                                          <p:spTgt spid="59"/>
                                        </p:tgtEl>
                                        <p:attrNameLst>
                                          <p:attrName>ppt_x</p:attrName>
                                        </p:attrNameLst>
                                      </p:cBhvr>
                                      <p:tavLst>
                                        <p:tav tm="0">
                                          <p:val>
                                            <p:strVal val="#ppt_x"/>
                                          </p:val>
                                        </p:tav>
                                        <p:tav tm="100000">
                                          <p:val>
                                            <p:strVal val="#ppt_x"/>
                                          </p:val>
                                        </p:tav>
                                      </p:tavLst>
                                    </p:anim>
                                    <p:anim calcmode="lin" valueType="num">
                                      <p:cBhvr additive="base">
                                        <p:cTn id="92" dur="500" fill="hold"/>
                                        <p:tgtEl>
                                          <p:spTgt spid="59"/>
                                        </p:tgtEl>
                                        <p:attrNameLst>
                                          <p:attrName>ppt_y</p:attrName>
                                        </p:attrNameLst>
                                      </p:cBhvr>
                                      <p:tavLst>
                                        <p:tav tm="0">
                                          <p:val>
                                            <p:strVal val="1+#ppt_h/2"/>
                                          </p:val>
                                        </p:tav>
                                        <p:tav tm="100000">
                                          <p:val>
                                            <p:strVal val="#ppt_y"/>
                                          </p:val>
                                        </p:tav>
                                      </p:tavLst>
                                    </p:anim>
                                  </p:childTnLst>
                                </p:cTn>
                              </p:par>
                            </p:childTnLst>
                          </p:cTn>
                        </p:par>
                        <p:par>
                          <p:cTn id="93" fill="hold">
                            <p:stCondLst>
                              <p:cond delay="9500"/>
                            </p:stCondLst>
                            <p:childTnLst>
                              <p:par>
                                <p:cTn id="94" presetID="2" presetClass="entr" presetSubtype="4" accel="50000" decel="50000" fill="hold" nodeType="afterEffect">
                                  <p:stCondLst>
                                    <p:cond delay="0"/>
                                  </p:stCondLst>
                                  <p:childTnLst>
                                    <p:set>
                                      <p:cBhvr>
                                        <p:cTn id="95" dur="1" fill="hold">
                                          <p:stCondLst>
                                            <p:cond delay="0"/>
                                          </p:stCondLst>
                                        </p:cTn>
                                        <p:tgtEl>
                                          <p:spTgt spid="62"/>
                                        </p:tgtEl>
                                        <p:attrNameLst>
                                          <p:attrName>style.visibility</p:attrName>
                                        </p:attrNameLst>
                                      </p:cBhvr>
                                      <p:to>
                                        <p:strVal val="visible"/>
                                      </p:to>
                                    </p:set>
                                    <p:anim calcmode="lin" valueType="num">
                                      <p:cBhvr additive="base">
                                        <p:cTn id="96" dur="500" fill="hold"/>
                                        <p:tgtEl>
                                          <p:spTgt spid="62"/>
                                        </p:tgtEl>
                                        <p:attrNameLst>
                                          <p:attrName>ppt_x</p:attrName>
                                        </p:attrNameLst>
                                      </p:cBhvr>
                                      <p:tavLst>
                                        <p:tav tm="0">
                                          <p:val>
                                            <p:strVal val="#ppt_x"/>
                                          </p:val>
                                        </p:tav>
                                        <p:tav tm="100000">
                                          <p:val>
                                            <p:strVal val="#ppt_x"/>
                                          </p:val>
                                        </p:tav>
                                      </p:tavLst>
                                    </p:anim>
                                    <p:anim calcmode="lin" valueType="num">
                                      <p:cBhvr additive="base">
                                        <p:cTn id="97" dur="500" fill="hold"/>
                                        <p:tgtEl>
                                          <p:spTgt spid="62"/>
                                        </p:tgtEl>
                                        <p:attrNameLst>
                                          <p:attrName>ppt_y</p:attrName>
                                        </p:attrNameLst>
                                      </p:cBhvr>
                                      <p:tavLst>
                                        <p:tav tm="0">
                                          <p:val>
                                            <p:strVal val="1+#ppt_h/2"/>
                                          </p:val>
                                        </p:tav>
                                        <p:tav tm="100000">
                                          <p:val>
                                            <p:strVal val="#ppt_y"/>
                                          </p:val>
                                        </p:tav>
                                      </p:tavLst>
                                    </p:anim>
                                  </p:childTnLst>
                                </p:cTn>
                              </p:par>
                            </p:childTnLst>
                          </p:cTn>
                        </p:par>
                        <p:par>
                          <p:cTn id="98" fill="hold">
                            <p:stCondLst>
                              <p:cond delay="10000"/>
                            </p:stCondLst>
                            <p:childTnLst>
                              <p:par>
                                <p:cTn id="99" presetID="2" presetClass="entr" presetSubtype="4" accel="50000" decel="50000" fill="hold" nodeType="afterEffect">
                                  <p:stCondLst>
                                    <p:cond delay="0"/>
                                  </p:stCondLst>
                                  <p:childTnLst>
                                    <p:set>
                                      <p:cBhvr>
                                        <p:cTn id="100" dur="1" fill="hold">
                                          <p:stCondLst>
                                            <p:cond delay="0"/>
                                          </p:stCondLst>
                                        </p:cTn>
                                        <p:tgtEl>
                                          <p:spTgt spid="65"/>
                                        </p:tgtEl>
                                        <p:attrNameLst>
                                          <p:attrName>style.visibility</p:attrName>
                                        </p:attrNameLst>
                                      </p:cBhvr>
                                      <p:to>
                                        <p:strVal val="visible"/>
                                      </p:to>
                                    </p:set>
                                    <p:anim calcmode="lin" valueType="num">
                                      <p:cBhvr additive="base">
                                        <p:cTn id="101" dur="500" fill="hold"/>
                                        <p:tgtEl>
                                          <p:spTgt spid="65"/>
                                        </p:tgtEl>
                                        <p:attrNameLst>
                                          <p:attrName>ppt_x</p:attrName>
                                        </p:attrNameLst>
                                      </p:cBhvr>
                                      <p:tavLst>
                                        <p:tav tm="0">
                                          <p:val>
                                            <p:strVal val="#ppt_x"/>
                                          </p:val>
                                        </p:tav>
                                        <p:tav tm="100000">
                                          <p:val>
                                            <p:strVal val="#ppt_x"/>
                                          </p:val>
                                        </p:tav>
                                      </p:tavLst>
                                    </p:anim>
                                    <p:anim calcmode="lin" valueType="num">
                                      <p:cBhvr additive="base">
                                        <p:cTn id="10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Shape 2"/>
          <p:cNvSpPr/>
          <p:nvPr/>
        </p:nvSpPr>
        <p:spPr bwMode="auto">
          <a:xfrm>
            <a:off x="1019437" y="3474321"/>
            <a:ext cx="2556284" cy="509367"/>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1"/>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7"/>
          <p:cNvSpPr txBox="1"/>
          <p:nvPr/>
        </p:nvSpPr>
        <p:spPr bwMode="auto">
          <a:xfrm>
            <a:off x="2089188" y="2902683"/>
            <a:ext cx="416781" cy="36931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370" dirty="0">
                <a:solidFill>
                  <a:schemeClr val="bg1">
                    <a:lumMod val="50000"/>
                  </a:schemeClr>
                </a:solidFill>
                <a:latin typeface="微软雅黑" panose="020B0503020204020204" pitchFamily="34" charset="-122"/>
                <a:ea typeface="微软雅黑" panose="020B0503020204020204" pitchFamily="34" charset="-122"/>
              </a:rPr>
              <a:t>20%</a:t>
            </a:r>
            <a:endParaRPr lang="en-US" altLang="ko-KR" sz="237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Freeform: Shape 3"/>
          <p:cNvSpPr/>
          <p:nvPr/>
        </p:nvSpPr>
        <p:spPr bwMode="auto">
          <a:xfrm>
            <a:off x="2898714" y="2455585"/>
            <a:ext cx="2556284" cy="152810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2"/>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8"/>
          <p:cNvSpPr txBox="1"/>
          <p:nvPr/>
        </p:nvSpPr>
        <p:spPr bwMode="auto">
          <a:xfrm>
            <a:off x="3962054" y="1933639"/>
            <a:ext cx="429605" cy="36931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370" dirty="0">
                <a:solidFill>
                  <a:schemeClr val="bg1">
                    <a:lumMod val="50000"/>
                  </a:schemeClr>
                </a:solidFill>
                <a:latin typeface="微软雅黑" panose="020B0503020204020204" pitchFamily="34" charset="-122"/>
                <a:ea typeface="微软雅黑" panose="020B0503020204020204" pitchFamily="34" charset="-122"/>
              </a:rPr>
              <a:t>60%</a:t>
            </a:r>
            <a:endParaRPr lang="en-US" altLang="ko-KR" sz="237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Freeform: Shape 4"/>
          <p:cNvSpPr/>
          <p:nvPr/>
        </p:nvSpPr>
        <p:spPr bwMode="auto">
          <a:xfrm>
            <a:off x="4777991" y="2706868"/>
            <a:ext cx="2556284" cy="1276821"/>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3"/>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TextBox 9"/>
          <p:cNvSpPr txBox="1"/>
          <p:nvPr/>
        </p:nvSpPr>
        <p:spPr bwMode="auto">
          <a:xfrm>
            <a:off x="5842130" y="2207991"/>
            <a:ext cx="428001" cy="36931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370" dirty="0">
                <a:solidFill>
                  <a:schemeClr val="bg1">
                    <a:lumMod val="50000"/>
                  </a:schemeClr>
                </a:solidFill>
                <a:latin typeface="微软雅黑" panose="020B0503020204020204" pitchFamily="34" charset="-122"/>
                <a:ea typeface="微软雅黑" panose="020B0503020204020204" pitchFamily="34" charset="-122"/>
              </a:rPr>
              <a:t>50%</a:t>
            </a:r>
            <a:endParaRPr lang="en-US" altLang="ko-KR" sz="237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Freeform: Shape 5"/>
          <p:cNvSpPr/>
          <p:nvPr/>
        </p:nvSpPr>
        <p:spPr bwMode="auto">
          <a:xfrm>
            <a:off x="6657267" y="1712232"/>
            <a:ext cx="2556284" cy="2271457"/>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4">
              <a:alpha val="90000"/>
            </a:schemeClr>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10"/>
          <p:cNvSpPr txBox="1"/>
          <p:nvPr/>
        </p:nvSpPr>
        <p:spPr bwMode="auto">
          <a:xfrm>
            <a:off x="7720606" y="1230186"/>
            <a:ext cx="429605" cy="36931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370" dirty="0">
                <a:solidFill>
                  <a:schemeClr val="bg1">
                    <a:lumMod val="50000"/>
                  </a:schemeClr>
                </a:solidFill>
                <a:latin typeface="微软雅黑" panose="020B0503020204020204" pitchFamily="34" charset="-122"/>
                <a:ea typeface="微软雅黑" panose="020B0503020204020204" pitchFamily="34" charset="-122"/>
              </a:rPr>
              <a:t>90%</a:t>
            </a:r>
            <a:endParaRPr lang="en-US" altLang="ko-KR" sz="237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6"/>
          <p:cNvSpPr/>
          <p:nvPr/>
        </p:nvSpPr>
        <p:spPr bwMode="auto">
          <a:xfrm>
            <a:off x="8536545" y="2203763"/>
            <a:ext cx="2556284" cy="1779927"/>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5"/>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11"/>
          <p:cNvSpPr txBox="1"/>
          <p:nvPr/>
        </p:nvSpPr>
        <p:spPr bwMode="auto">
          <a:xfrm>
            <a:off x="9623127" y="1698622"/>
            <a:ext cx="383119" cy="36931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370" dirty="0">
                <a:solidFill>
                  <a:schemeClr val="bg1">
                    <a:lumMod val="50000"/>
                  </a:schemeClr>
                </a:solidFill>
                <a:latin typeface="微软雅黑" panose="020B0503020204020204" pitchFamily="34" charset="-122"/>
                <a:ea typeface="微软雅黑" panose="020B0503020204020204" pitchFamily="34" charset="-122"/>
              </a:rPr>
              <a:t>70%</a:t>
            </a:r>
            <a:endParaRPr lang="en-US" altLang="ko-KR" sz="237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Shape 46"/>
          <p:cNvSpPr/>
          <p:nvPr/>
        </p:nvSpPr>
        <p:spPr bwMode="auto">
          <a:xfrm>
            <a:off x="9624386" y="4125834"/>
            <a:ext cx="380601" cy="38058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5"/>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47"/>
          <p:cNvSpPr/>
          <p:nvPr/>
        </p:nvSpPr>
        <p:spPr bwMode="auto">
          <a:xfrm>
            <a:off x="5844364" y="4125834"/>
            <a:ext cx="380601" cy="380581"/>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Shape 48"/>
          <p:cNvSpPr/>
          <p:nvPr/>
        </p:nvSpPr>
        <p:spPr bwMode="auto">
          <a:xfrm>
            <a:off x="7734376" y="4125834"/>
            <a:ext cx="380601" cy="380581"/>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Shape 49"/>
          <p:cNvSpPr/>
          <p:nvPr/>
        </p:nvSpPr>
        <p:spPr bwMode="auto">
          <a:xfrm>
            <a:off x="2064340" y="4125834"/>
            <a:ext cx="380601" cy="380581"/>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50"/>
          <p:cNvSpPr/>
          <p:nvPr/>
        </p:nvSpPr>
        <p:spPr bwMode="auto">
          <a:xfrm>
            <a:off x="3954352" y="4125834"/>
            <a:ext cx="380601" cy="380581"/>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p:spPr>
        <p:txBody>
          <a:bodyPr lIns="91433" tIns="45716" rIns="91433" bIns="45716" anchor="ctr"/>
          <a:lstStyle/>
          <a:p>
            <a:pPr algn="ctr"/>
            <a:endParaRPr sz="1705">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4" name="Straight Connector 54"/>
          <p:cNvCxnSpPr/>
          <p:nvPr/>
        </p:nvCxnSpPr>
        <p:spPr>
          <a:xfrm>
            <a:off x="2551573" y="4312747"/>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5" name="Straight Connector 55"/>
          <p:cNvCxnSpPr/>
          <p:nvPr/>
        </p:nvCxnSpPr>
        <p:spPr>
          <a:xfrm>
            <a:off x="4441585" y="4313077"/>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6" name="Straight Connector 56"/>
          <p:cNvCxnSpPr/>
          <p:nvPr/>
        </p:nvCxnSpPr>
        <p:spPr>
          <a:xfrm>
            <a:off x="6331597" y="4312747"/>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7" name="Straight Connector 57"/>
          <p:cNvCxnSpPr/>
          <p:nvPr/>
        </p:nvCxnSpPr>
        <p:spPr>
          <a:xfrm>
            <a:off x="8221609" y="4312747"/>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
        <p:nvSpPr>
          <p:cNvPr id="41" name="TextBox 33"/>
          <p:cNvSpPr txBox="1"/>
          <p:nvPr/>
        </p:nvSpPr>
        <p:spPr bwMode="auto">
          <a:xfrm>
            <a:off x="1343473" y="4506416"/>
            <a:ext cx="1741780" cy="425088"/>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61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1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TextBox 34"/>
          <p:cNvSpPr txBox="1"/>
          <p:nvPr/>
        </p:nvSpPr>
        <p:spPr bwMode="auto">
          <a:xfrm>
            <a:off x="1343473" y="4931503"/>
            <a:ext cx="1741780" cy="567763"/>
          </a:xfrm>
          <a:prstGeom prst="rect">
            <a:avLst/>
          </a:prstGeom>
        </p:spPr>
        <p:txBody>
          <a:bodyPr wrap="square" lIns="0" tIns="0" rIns="0" bIns="0" anchor="ctr" anchorCtr="1">
            <a:normAutofit/>
          </a:bodyPr>
          <a:lstStyle/>
          <a:p>
            <a:pPr algn="ctr">
              <a:lnSpc>
                <a:spcPct val="120000"/>
              </a:lnSpc>
              <a:defRPr/>
            </a:pPr>
            <a:r>
              <a:rPr lang="zh-CN" altLang="en-US" sz="1045"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4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TextBox 37"/>
          <p:cNvSpPr txBox="1"/>
          <p:nvPr/>
        </p:nvSpPr>
        <p:spPr bwMode="auto">
          <a:xfrm>
            <a:off x="3273762" y="4506416"/>
            <a:ext cx="1741780" cy="425088"/>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61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1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Box 38"/>
          <p:cNvSpPr txBox="1"/>
          <p:nvPr/>
        </p:nvSpPr>
        <p:spPr bwMode="auto">
          <a:xfrm>
            <a:off x="3273762" y="4931503"/>
            <a:ext cx="1741780" cy="567763"/>
          </a:xfrm>
          <a:prstGeom prst="rect">
            <a:avLst/>
          </a:prstGeom>
        </p:spPr>
        <p:txBody>
          <a:bodyPr wrap="square" lIns="0" tIns="0" rIns="0" bIns="0" anchor="ctr" anchorCtr="1">
            <a:normAutofit/>
          </a:bodyPr>
          <a:lstStyle/>
          <a:p>
            <a:pPr algn="ctr">
              <a:lnSpc>
                <a:spcPct val="120000"/>
              </a:lnSpc>
              <a:defRPr/>
            </a:pPr>
            <a:r>
              <a:rPr lang="zh-CN" altLang="en-US" sz="1045"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4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Box 40"/>
          <p:cNvSpPr txBox="1"/>
          <p:nvPr/>
        </p:nvSpPr>
        <p:spPr bwMode="auto">
          <a:xfrm>
            <a:off x="5141405" y="4506416"/>
            <a:ext cx="1741780" cy="425088"/>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61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1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45"/>
          <p:cNvSpPr txBox="1"/>
          <p:nvPr/>
        </p:nvSpPr>
        <p:spPr bwMode="auto">
          <a:xfrm>
            <a:off x="5141405" y="4931503"/>
            <a:ext cx="1741780" cy="567763"/>
          </a:xfrm>
          <a:prstGeom prst="rect">
            <a:avLst/>
          </a:prstGeom>
        </p:spPr>
        <p:txBody>
          <a:bodyPr wrap="square" lIns="0" tIns="0" rIns="0" bIns="0" anchor="ctr" anchorCtr="1">
            <a:normAutofit/>
          </a:bodyPr>
          <a:lstStyle/>
          <a:p>
            <a:pPr algn="ctr">
              <a:lnSpc>
                <a:spcPct val="120000"/>
              </a:lnSpc>
              <a:defRPr/>
            </a:pPr>
            <a:r>
              <a:rPr lang="zh-CN" altLang="en-US" sz="1045"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4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53"/>
          <p:cNvSpPr txBox="1"/>
          <p:nvPr/>
        </p:nvSpPr>
        <p:spPr bwMode="auto">
          <a:xfrm>
            <a:off x="7053786" y="4506416"/>
            <a:ext cx="1741780" cy="425088"/>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61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1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Box 59"/>
          <p:cNvSpPr txBox="1"/>
          <p:nvPr/>
        </p:nvSpPr>
        <p:spPr bwMode="auto">
          <a:xfrm>
            <a:off x="7053786" y="4931503"/>
            <a:ext cx="1741780" cy="567763"/>
          </a:xfrm>
          <a:prstGeom prst="rect">
            <a:avLst/>
          </a:prstGeom>
        </p:spPr>
        <p:txBody>
          <a:bodyPr wrap="square" lIns="0" tIns="0" rIns="0" bIns="0" anchor="ctr" anchorCtr="1">
            <a:normAutofit/>
          </a:bodyPr>
          <a:lstStyle/>
          <a:p>
            <a:pPr algn="ctr">
              <a:lnSpc>
                <a:spcPct val="120000"/>
              </a:lnSpc>
              <a:defRPr/>
            </a:pPr>
            <a:r>
              <a:rPr lang="zh-CN" altLang="en-US" sz="1045"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4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61"/>
          <p:cNvSpPr txBox="1"/>
          <p:nvPr/>
        </p:nvSpPr>
        <p:spPr bwMode="auto">
          <a:xfrm>
            <a:off x="8943797" y="4506416"/>
            <a:ext cx="1741780" cy="425088"/>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61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1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TextBox 62"/>
          <p:cNvSpPr txBox="1"/>
          <p:nvPr/>
        </p:nvSpPr>
        <p:spPr bwMode="auto">
          <a:xfrm>
            <a:off x="8943797" y="4931503"/>
            <a:ext cx="1741780" cy="567763"/>
          </a:xfrm>
          <a:prstGeom prst="rect">
            <a:avLst/>
          </a:prstGeom>
        </p:spPr>
        <p:txBody>
          <a:bodyPr wrap="square" lIns="0" tIns="0" rIns="0" bIns="0" anchor="ctr" anchorCtr="1">
            <a:normAutofit/>
          </a:bodyPr>
          <a:lstStyle/>
          <a:p>
            <a:pPr algn="ctr">
              <a:lnSpc>
                <a:spcPct val="120000"/>
              </a:lnSpc>
              <a:defRPr/>
            </a:pPr>
            <a:r>
              <a:rPr lang="zh-CN" altLang="en-US" sz="1045"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45"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207005" y="172057"/>
            <a:ext cx="5246399" cy="700038"/>
            <a:chOff x="1573213" y="344224"/>
            <a:chExt cx="5246687" cy="700077"/>
          </a:xfrm>
        </p:grpSpPr>
        <p:sp>
          <p:nvSpPr>
            <p:cNvPr id="46"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48"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49" name="图片 4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Effect transition="in" filter="fade">
                                      <p:cBhvr>
                                        <p:cTn id="27" dur="500"/>
                                        <p:tgtEl>
                                          <p:spTgt spid="5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Effect transition="in" filter="fade">
                                      <p:cBhvr>
                                        <p:cTn id="39" dur="500"/>
                                        <p:tgtEl>
                                          <p:spTgt spid="5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fltVal val="0"/>
                                          </p:val>
                                        </p:tav>
                                        <p:tav tm="100000">
                                          <p:val>
                                            <p:strVal val="#ppt_w"/>
                                          </p:val>
                                        </p:tav>
                                      </p:tavLst>
                                    </p:anim>
                                    <p:anim calcmode="lin" valueType="num">
                                      <p:cBhvr>
                                        <p:cTn id="44" dur="500" fill="hold"/>
                                        <p:tgtEl>
                                          <p:spTgt spid="59"/>
                                        </p:tgtEl>
                                        <p:attrNameLst>
                                          <p:attrName>ppt_h</p:attrName>
                                        </p:attrNameLst>
                                      </p:cBhvr>
                                      <p:tavLst>
                                        <p:tav tm="0">
                                          <p:val>
                                            <p:fltVal val="0"/>
                                          </p:val>
                                        </p:tav>
                                        <p:tav tm="100000">
                                          <p:val>
                                            <p:strVal val="#ppt_h"/>
                                          </p:val>
                                        </p:tav>
                                      </p:tavLst>
                                    </p:anim>
                                    <p:animEffect transition="in" filter="fade">
                                      <p:cBhvr>
                                        <p:cTn id="45" dur="500"/>
                                        <p:tgtEl>
                                          <p:spTgt spid="5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Effect transition="in" filter="fade">
                                      <p:cBhvr>
                                        <p:cTn id="81" dur="500"/>
                                        <p:tgtEl>
                                          <p:spTgt spid="2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500" fill="hold"/>
                                        <p:tgtEl>
                                          <p:spTgt spid="23"/>
                                        </p:tgtEl>
                                        <p:attrNameLst>
                                          <p:attrName>ppt_w</p:attrName>
                                        </p:attrNameLst>
                                      </p:cBhvr>
                                      <p:tavLst>
                                        <p:tav tm="0">
                                          <p:val>
                                            <p:fltVal val="0"/>
                                          </p:val>
                                        </p:tav>
                                        <p:tav tm="100000">
                                          <p:val>
                                            <p:strVal val="#ppt_w"/>
                                          </p:val>
                                        </p:tav>
                                      </p:tavLst>
                                    </p:anim>
                                    <p:anim calcmode="lin" valueType="num">
                                      <p:cBhvr>
                                        <p:cTn id="92" dur="500" fill="hold"/>
                                        <p:tgtEl>
                                          <p:spTgt spid="23"/>
                                        </p:tgtEl>
                                        <p:attrNameLst>
                                          <p:attrName>ppt_h</p:attrName>
                                        </p:attrNameLst>
                                      </p:cBhvr>
                                      <p:tavLst>
                                        <p:tav tm="0">
                                          <p:val>
                                            <p:fltVal val="0"/>
                                          </p:val>
                                        </p:tav>
                                        <p:tav tm="100000">
                                          <p:val>
                                            <p:strVal val="#ppt_h"/>
                                          </p:val>
                                        </p:tav>
                                      </p:tavLst>
                                    </p:anim>
                                    <p:animEffect transition="in" filter="fade">
                                      <p:cBhvr>
                                        <p:cTn id="93" dur="500"/>
                                        <p:tgtEl>
                                          <p:spTgt spid="2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Effect transition="in" filter="fade">
                                      <p:cBhvr>
                                        <p:cTn id="111" dur="500"/>
                                        <p:tgtEl>
                                          <p:spTgt spid="26"/>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 calcmode="lin" valueType="num">
                                      <p:cBhvr>
                                        <p:cTn id="115" dur="500" fill="hold"/>
                                        <p:tgtEl>
                                          <p:spTgt spid="27"/>
                                        </p:tgtEl>
                                        <p:attrNameLst>
                                          <p:attrName>ppt_w</p:attrName>
                                        </p:attrNameLst>
                                      </p:cBhvr>
                                      <p:tavLst>
                                        <p:tav tm="0">
                                          <p:val>
                                            <p:fltVal val="0"/>
                                          </p:val>
                                        </p:tav>
                                        <p:tav tm="100000">
                                          <p:val>
                                            <p:strVal val="#ppt_w"/>
                                          </p:val>
                                        </p:tav>
                                      </p:tavLst>
                                    </p:anim>
                                    <p:anim calcmode="lin" valueType="num">
                                      <p:cBhvr>
                                        <p:cTn id="116" dur="500" fill="hold"/>
                                        <p:tgtEl>
                                          <p:spTgt spid="27"/>
                                        </p:tgtEl>
                                        <p:attrNameLst>
                                          <p:attrName>ppt_h</p:attrName>
                                        </p:attrNameLst>
                                      </p:cBhvr>
                                      <p:tavLst>
                                        <p:tav tm="0">
                                          <p:val>
                                            <p:fltVal val="0"/>
                                          </p:val>
                                        </p:tav>
                                        <p:tav tm="100000">
                                          <p:val>
                                            <p:strVal val="#ppt_h"/>
                                          </p:val>
                                        </p:tav>
                                      </p:tavLst>
                                    </p:anim>
                                    <p:animEffect transition="in" filter="fade">
                                      <p:cBhvr>
                                        <p:cTn id="117" dur="500"/>
                                        <p:tgtEl>
                                          <p:spTgt spid="27"/>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 calcmode="lin" valueType="num">
                                      <p:cBhvr>
                                        <p:cTn id="121" dur="500" fill="hold"/>
                                        <p:tgtEl>
                                          <p:spTgt spid="41"/>
                                        </p:tgtEl>
                                        <p:attrNameLst>
                                          <p:attrName>ppt_w</p:attrName>
                                        </p:attrNameLst>
                                      </p:cBhvr>
                                      <p:tavLst>
                                        <p:tav tm="0">
                                          <p:val>
                                            <p:fltVal val="0"/>
                                          </p:val>
                                        </p:tav>
                                        <p:tav tm="100000">
                                          <p:val>
                                            <p:strVal val="#ppt_w"/>
                                          </p:val>
                                        </p:tav>
                                      </p:tavLst>
                                    </p:anim>
                                    <p:anim calcmode="lin" valueType="num">
                                      <p:cBhvr>
                                        <p:cTn id="122" dur="500" fill="hold"/>
                                        <p:tgtEl>
                                          <p:spTgt spid="41"/>
                                        </p:tgtEl>
                                        <p:attrNameLst>
                                          <p:attrName>ppt_h</p:attrName>
                                        </p:attrNameLst>
                                      </p:cBhvr>
                                      <p:tavLst>
                                        <p:tav tm="0">
                                          <p:val>
                                            <p:fltVal val="0"/>
                                          </p:val>
                                        </p:tav>
                                        <p:tav tm="100000">
                                          <p:val>
                                            <p:strVal val="#ppt_h"/>
                                          </p:val>
                                        </p:tav>
                                      </p:tavLst>
                                    </p:anim>
                                    <p:animEffect transition="in" filter="fade">
                                      <p:cBhvr>
                                        <p:cTn id="123" dur="500"/>
                                        <p:tgtEl>
                                          <p:spTgt spid="41"/>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39"/>
                                        </p:tgtEl>
                                        <p:attrNameLst>
                                          <p:attrName>style.visibility</p:attrName>
                                        </p:attrNameLst>
                                      </p:cBhvr>
                                      <p:to>
                                        <p:strVal val="visible"/>
                                      </p:to>
                                    </p:set>
                                    <p:anim calcmode="lin" valueType="num">
                                      <p:cBhvr>
                                        <p:cTn id="133" dur="500" fill="hold"/>
                                        <p:tgtEl>
                                          <p:spTgt spid="39"/>
                                        </p:tgtEl>
                                        <p:attrNameLst>
                                          <p:attrName>ppt_w</p:attrName>
                                        </p:attrNameLst>
                                      </p:cBhvr>
                                      <p:tavLst>
                                        <p:tav tm="0">
                                          <p:val>
                                            <p:fltVal val="0"/>
                                          </p:val>
                                        </p:tav>
                                        <p:tav tm="100000">
                                          <p:val>
                                            <p:strVal val="#ppt_w"/>
                                          </p:val>
                                        </p:tav>
                                      </p:tavLst>
                                    </p:anim>
                                    <p:anim calcmode="lin" valueType="num">
                                      <p:cBhvr>
                                        <p:cTn id="134" dur="500" fill="hold"/>
                                        <p:tgtEl>
                                          <p:spTgt spid="39"/>
                                        </p:tgtEl>
                                        <p:attrNameLst>
                                          <p:attrName>ppt_h</p:attrName>
                                        </p:attrNameLst>
                                      </p:cBhvr>
                                      <p:tavLst>
                                        <p:tav tm="0">
                                          <p:val>
                                            <p:fltVal val="0"/>
                                          </p:val>
                                        </p:tav>
                                        <p:tav tm="100000">
                                          <p:val>
                                            <p:strVal val="#ppt_h"/>
                                          </p:val>
                                        </p:tav>
                                      </p:tavLst>
                                    </p:anim>
                                    <p:animEffect transition="in" filter="fade">
                                      <p:cBhvr>
                                        <p:cTn id="135" dur="500"/>
                                        <p:tgtEl>
                                          <p:spTgt spid="39"/>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Effect transition="in" filter="fade">
                                      <p:cBhvr>
                                        <p:cTn id="141" dur="500"/>
                                        <p:tgtEl>
                                          <p:spTgt spid="40"/>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37"/>
                                        </p:tgtEl>
                                        <p:attrNameLst>
                                          <p:attrName>style.visibility</p:attrName>
                                        </p:attrNameLst>
                                      </p:cBhvr>
                                      <p:to>
                                        <p:strVal val="visible"/>
                                      </p:to>
                                    </p:set>
                                    <p:anim calcmode="lin" valueType="num">
                                      <p:cBhvr>
                                        <p:cTn id="145" dur="500" fill="hold"/>
                                        <p:tgtEl>
                                          <p:spTgt spid="37"/>
                                        </p:tgtEl>
                                        <p:attrNameLst>
                                          <p:attrName>ppt_w</p:attrName>
                                        </p:attrNameLst>
                                      </p:cBhvr>
                                      <p:tavLst>
                                        <p:tav tm="0">
                                          <p:val>
                                            <p:fltVal val="0"/>
                                          </p:val>
                                        </p:tav>
                                        <p:tav tm="100000">
                                          <p:val>
                                            <p:strVal val="#ppt_w"/>
                                          </p:val>
                                        </p:tav>
                                      </p:tavLst>
                                    </p:anim>
                                    <p:anim calcmode="lin" valueType="num">
                                      <p:cBhvr>
                                        <p:cTn id="146" dur="500" fill="hold"/>
                                        <p:tgtEl>
                                          <p:spTgt spid="37"/>
                                        </p:tgtEl>
                                        <p:attrNameLst>
                                          <p:attrName>ppt_h</p:attrName>
                                        </p:attrNameLst>
                                      </p:cBhvr>
                                      <p:tavLst>
                                        <p:tav tm="0">
                                          <p:val>
                                            <p:fltVal val="0"/>
                                          </p:val>
                                        </p:tav>
                                        <p:tav tm="100000">
                                          <p:val>
                                            <p:strVal val="#ppt_h"/>
                                          </p:val>
                                        </p:tav>
                                      </p:tavLst>
                                    </p:anim>
                                    <p:animEffect transition="in" filter="fade">
                                      <p:cBhvr>
                                        <p:cTn id="147" dur="500"/>
                                        <p:tgtEl>
                                          <p:spTgt spid="37"/>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38"/>
                                        </p:tgtEl>
                                        <p:attrNameLst>
                                          <p:attrName>style.visibility</p:attrName>
                                        </p:attrNameLst>
                                      </p:cBhvr>
                                      <p:to>
                                        <p:strVal val="visible"/>
                                      </p:to>
                                    </p:set>
                                    <p:anim calcmode="lin" valueType="num">
                                      <p:cBhvr>
                                        <p:cTn id="151" dur="500" fill="hold"/>
                                        <p:tgtEl>
                                          <p:spTgt spid="38"/>
                                        </p:tgtEl>
                                        <p:attrNameLst>
                                          <p:attrName>ppt_w</p:attrName>
                                        </p:attrNameLst>
                                      </p:cBhvr>
                                      <p:tavLst>
                                        <p:tav tm="0">
                                          <p:val>
                                            <p:fltVal val="0"/>
                                          </p:val>
                                        </p:tav>
                                        <p:tav tm="100000">
                                          <p:val>
                                            <p:strVal val="#ppt_w"/>
                                          </p:val>
                                        </p:tav>
                                      </p:tavLst>
                                    </p:anim>
                                    <p:anim calcmode="lin" valueType="num">
                                      <p:cBhvr>
                                        <p:cTn id="152" dur="500" fill="hold"/>
                                        <p:tgtEl>
                                          <p:spTgt spid="38"/>
                                        </p:tgtEl>
                                        <p:attrNameLst>
                                          <p:attrName>ppt_h</p:attrName>
                                        </p:attrNameLst>
                                      </p:cBhvr>
                                      <p:tavLst>
                                        <p:tav tm="0">
                                          <p:val>
                                            <p:fltVal val="0"/>
                                          </p:val>
                                        </p:tav>
                                        <p:tav tm="100000">
                                          <p:val>
                                            <p:strVal val="#ppt_h"/>
                                          </p:val>
                                        </p:tav>
                                      </p:tavLst>
                                    </p:anim>
                                    <p:animEffect transition="in" filter="fade">
                                      <p:cBhvr>
                                        <p:cTn id="153" dur="500"/>
                                        <p:tgtEl>
                                          <p:spTgt spid="38"/>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cBhvr>
                                        <p:cTn id="157" dur="500" fill="hold"/>
                                        <p:tgtEl>
                                          <p:spTgt spid="35"/>
                                        </p:tgtEl>
                                        <p:attrNameLst>
                                          <p:attrName>ppt_w</p:attrName>
                                        </p:attrNameLst>
                                      </p:cBhvr>
                                      <p:tavLst>
                                        <p:tav tm="0">
                                          <p:val>
                                            <p:fltVal val="0"/>
                                          </p:val>
                                        </p:tav>
                                        <p:tav tm="100000">
                                          <p:val>
                                            <p:strVal val="#ppt_w"/>
                                          </p:val>
                                        </p:tav>
                                      </p:tavLst>
                                    </p:anim>
                                    <p:anim calcmode="lin" valueType="num">
                                      <p:cBhvr>
                                        <p:cTn id="158" dur="500" fill="hold"/>
                                        <p:tgtEl>
                                          <p:spTgt spid="35"/>
                                        </p:tgtEl>
                                        <p:attrNameLst>
                                          <p:attrName>ppt_h</p:attrName>
                                        </p:attrNameLst>
                                      </p:cBhvr>
                                      <p:tavLst>
                                        <p:tav tm="0">
                                          <p:val>
                                            <p:fltVal val="0"/>
                                          </p:val>
                                        </p:tav>
                                        <p:tav tm="100000">
                                          <p:val>
                                            <p:strVal val="#ppt_h"/>
                                          </p:val>
                                        </p:tav>
                                      </p:tavLst>
                                    </p:anim>
                                    <p:animEffect transition="in" filter="fade">
                                      <p:cBhvr>
                                        <p:cTn id="159" dur="500"/>
                                        <p:tgtEl>
                                          <p:spTgt spid="35"/>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36"/>
                                        </p:tgtEl>
                                        <p:attrNameLst>
                                          <p:attrName>style.visibility</p:attrName>
                                        </p:attrNameLst>
                                      </p:cBhvr>
                                      <p:to>
                                        <p:strVal val="visible"/>
                                      </p:to>
                                    </p:set>
                                    <p:anim calcmode="lin" valueType="num">
                                      <p:cBhvr>
                                        <p:cTn id="163" dur="500" fill="hold"/>
                                        <p:tgtEl>
                                          <p:spTgt spid="36"/>
                                        </p:tgtEl>
                                        <p:attrNameLst>
                                          <p:attrName>ppt_w</p:attrName>
                                        </p:attrNameLst>
                                      </p:cBhvr>
                                      <p:tavLst>
                                        <p:tav tm="0">
                                          <p:val>
                                            <p:fltVal val="0"/>
                                          </p:val>
                                        </p:tav>
                                        <p:tav tm="100000">
                                          <p:val>
                                            <p:strVal val="#ppt_w"/>
                                          </p:val>
                                        </p:tav>
                                      </p:tavLst>
                                    </p:anim>
                                    <p:anim calcmode="lin" valueType="num">
                                      <p:cBhvr>
                                        <p:cTn id="164" dur="500" fill="hold"/>
                                        <p:tgtEl>
                                          <p:spTgt spid="36"/>
                                        </p:tgtEl>
                                        <p:attrNameLst>
                                          <p:attrName>ppt_h</p:attrName>
                                        </p:attrNameLst>
                                      </p:cBhvr>
                                      <p:tavLst>
                                        <p:tav tm="0">
                                          <p:val>
                                            <p:fltVal val="0"/>
                                          </p:val>
                                        </p:tav>
                                        <p:tav tm="100000">
                                          <p:val>
                                            <p:strVal val="#ppt_h"/>
                                          </p:val>
                                        </p:tav>
                                      </p:tavLst>
                                    </p:anim>
                                    <p:animEffect transition="in" filter="fade">
                                      <p:cBhvr>
                                        <p:cTn id="165" dur="500"/>
                                        <p:tgtEl>
                                          <p:spTgt spid="36"/>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33"/>
                                        </p:tgtEl>
                                        <p:attrNameLst>
                                          <p:attrName>style.visibility</p:attrName>
                                        </p:attrNameLst>
                                      </p:cBhvr>
                                      <p:to>
                                        <p:strVal val="visible"/>
                                      </p:to>
                                    </p:set>
                                    <p:anim calcmode="lin" valueType="num">
                                      <p:cBhvr>
                                        <p:cTn id="169" dur="500" fill="hold"/>
                                        <p:tgtEl>
                                          <p:spTgt spid="33"/>
                                        </p:tgtEl>
                                        <p:attrNameLst>
                                          <p:attrName>ppt_w</p:attrName>
                                        </p:attrNameLst>
                                      </p:cBhvr>
                                      <p:tavLst>
                                        <p:tav tm="0">
                                          <p:val>
                                            <p:fltVal val="0"/>
                                          </p:val>
                                        </p:tav>
                                        <p:tav tm="100000">
                                          <p:val>
                                            <p:strVal val="#ppt_w"/>
                                          </p:val>
                                        </p:tav>
                                      </p:tavLst>
                                    </p:anim>
                                    <p:anim calcmode="lin" valueType="num">
                                      <p:cBhvr>
                                        <p:cTn id="170" dur="500" fill="hold"/>
                                        <p:tgtEl>
                                          <p:spTgt spid="33"/>
                                        </p:tgtEl>
                                        <p:attrNameLst>
                                          <p:attrName>ppt_h</p:attrName>
                                        </p:attrNameLst>
                                      </p:cBhvr>
                                      <p:tavLst>
                                        <p:tav tm="0">
                                          <p:val>
                                            <p:fltVal val="0"/>
                                          </p:val>
                                        </p:tav>
                                        <p:tav tm="100000">
                                          <p:val>
                                            <p:strVal val="#ppt_h"/>
                                          </p:val>
                                        </p:tav>
                                      </p:tavLst>
                                    </p:anim>
                                    <p:animEffect transition="in" filter="fade">
                                      <p:cBhvr>
                                        <p:cTn id="171" dur="500"/>
                                        <p:tgtEl>
                                          <p:spTgt spid="33"/>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34"/>
                                        </p:tgtEl>
                                        <p:attrNameLst>
                                          <p:attrName>style.visibility</p:attrName>
                                        </p:attrNameLst>
                                      </p:cBhvr>
                                      <p:to>
                                        <p:strVal val="visible"/>
                                      </p:to>
                                    </p:set>
                                    <p:anim calcmode="lin" valueType="num">
                                      <p:cBhvr>
                                        <p:cTn id="175" dur="500" fill="hold"/>
                                        <p:tgtEl>
                                          <p:spTgt spid="34"/>
                                        </p:tgtEl>
                                        <p:attrNameLst>
                                          <p:attrName>ppt_w</p:attrName>
                                        </p:attrNameLst>
                                      </p:cBhvr>
                                      <p:tavLst>
                                        <p:tav tm="0">
                                          <p:val>
                                            <p:fltVal val="0"/>
                                          </p:val>
                                        </p:tav>
                                        <p:tav tm="100000">
                                          <p:val>
                                            <p:strVal val="#ppt_w"/>
                                          </p:val>
                                        </p:tav>
                                      </p:tavLst>
                                    </p:anim>
                                    <p:anim calcmode="lin" valueType="num">
                                      <p:cBhvr>
                                        <p:cTn id="176" dur="500" fill="hold"/>
                                        <p:tgtEl>
                                          <p:spTgt spid="34"/>
                                        </p:tgtEl>
                                        <p:attrNameLst>
                                          <p:attrName>ppt_h</p:attrName>
                                        </p:attrNameLst>
                                      </p:cBhvr>
                                      <p:tavLst>
                                        <p:tav tm="0">
                                          <p:val>
                                            <p:fltVal val="0"/>
                                          </p:val>
                                        </p:tav>
                                        <p:tav tm="100000">
                                          <p:val>
                                            <p:strVal val="#ppt_h"/>
                                          </p:val>
                                        </p:tav>
                                      </p:tavLst>
                                    </p:anim>
                                    <p:animEffect transition="in" filter="fade">
                                      <p:cBhvr>
                                        <p:cTn id="1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p:bldP spid="55" grpId="0" animBg="1"/>
      <p:bldP spid="56" grpId="0"/>
      <p:bldP spid="57" grpId="0" animBg="1"/>
      <p:bldP spid="58" grpId="0"/>
      <p:bldP spid="59" grpId="0" animBg="1"/>
      <p:bldP spid="60" grpId="0"/>
      <p:bldP spid="61" grpId="0" animBg="1"/>
      <p:bldP spid="62" grpId="0"/>
      <p:bldP spid="19" grpId="0" animBg="1"/>
      <p:bldP spid="20" grpId="0" animBg="1"/>
      <p:bldP spid="21" grpId="0" animBg="1"/>
      <p:bldP spid="22" grpId="0" animBg="1"/>
      <p:bldP spid="23" grpId="0" animBg="1"/>
      <p:bldP spid="41" grpId="0"/>
      <p:bldP spid="42" grpId="0"/>
      <p:bldP spid="39" grpId="0"/>
      <p:bldP spid="40" grpId="0"/>
      <p:bldP spid="37" grpId="0"/>
      <p:bldP spid="38" grpId="0"/>
      <p:bldP spid="35" grpId="0"/>
      <p:bldP spid="36"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204"/>
          <p:cNvSpPr/>
          <p:nvPr/>
        </p:nvSpPr>
        <p:spPr>
          <a:xfrm>
            <a:off x="986405" y="5891223"/>
            <a:ext cx="10479315" cy="430887"/>
          </a:xfrm>
          <a:prstGeom prst="rect">
            <a:avLst/>
          </a:prstGeom>
          <a:ln w="12700">
            <a:miter lim="400000"/>
          </a:ln>
        </p:spPr>
        <p:txBody>
          <a:bodyPr lIns="0" tIns="0" rIns="0" bIns="0">
            <a:spAutoFit/>
          </a:bodyPr>
          <a:lstStyle/>
          <a:p>
            <a:pPr algn="ctr" defTabSz="323215">
              <a:spcBef>
                <a:spcPts val="850"/>
              </a:spcBef>
              <a:defRPr sz="1800"/>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输入您的内容输入您的内容输入您的输入您的内容输入您的内容输入您的内容输入您的内容内容输入您的内容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输入您的内容输入您的内容输入您的输入您的内容输入您的内容输入您的内容输入您的内容内容</a:t>
            </a:r>
            <a:endParaRPr sz="14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endParaRPr>
          </a:p>
        </p:txBody>
      </p:sp>
      <p:grpSp>
        <p:nvGrpSpPr>
          <p:cNvPr id="3" name="组合 2"/>
          <p:cNvGrpSpPr/>
          <p:nvPr/>
        </p:nvGrpSpPr>
        <p:grpSpPr>
          <a:xfrm>
            <a:off x="2124756" y="1477005"/>
            <a:ext cx="5093509" cy="3817144"/>
            <a:chOff x="1262063" y="4068763"/>
            <a:chExt cx="10190162" cy="7634287"/>
          </a:xfrm>
        </p:grpSpPr>
        <p:cxnSp>
          <p:nvCxnSpPr>
            <p:cNvPr id="4" name="Straight Connector 11"/>
            <p:cNvCxnSpPr/>
            <p:nvPr/>
          </p:nvCxnSpPr>
          <p:spPr>
            <a:xfrm flipH="1">
              <a:off x="9937750" y="7113588"/>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5" name="Straight Connector 12"/>
            <p:cNvCxnSpPr/>
            <p:nvPr/>
          </p:nvCxnSpPr>
          <p:spPr>
            <a:xfrm flipH="1">
              <a:off x="8712200" y="500538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6" name="Straight Connector 13"/>
            <p:cNvCxnSpPr/>
            <p:nvPr/>
          </p:nvCxnSpPr>
          <p:spPr>
            <a:xfrm flipH="1">
              <a:off x="8712200" y="7910513"/>
              <a:ext cx="2740025"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7" name="Straight Connector 14"/>
            <p:cNvCxnSpPr/>
            <p:nvPr/>
          </p:nvCxnSpPr>
          <p:spPr>
            <a:xfrm flipH="1">
              <a:off x="8712200" y="1081563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8" name="Straight Connector 15"/>
            <p:cNvCxnSpPr/>
            <p:nvPr/>
          </p:nvCxnSpPr>
          <p:spPr>
            <a:xfrm flipV="1">
              <a:off x="9937750" y="500538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9" name="Straight Connector 16"/>
            <p:cNvCxnSpPr/>
            <p:nvPr/>
          </p:nvCxnSpPr>
          <p:spPr>
            <a:xfrm flipH="1">
              <a:off x="9937750" y="8729663"/>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0" name="Straight Connector 17"/>
            <p:cNvCxnSpPr/>
            <p:nvPr/>
          </p:nvCxnSpPr>
          <p:spPr>
            <a:xfrm flipV="1">
              <a:off x="9937750" y="870743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91"/>
            <p:cNvSpPr txBox="1">
              <a:spLocks noChangeArrowheads="1"/>
            </p:cNvSpPr>
            <p:nvPr/>
          </p:nvSpPr>
          <p:spPr bwMode="auto">
            <a:xfrm>
              <a:off x="1778000" y="4068763"/>
              <a:ext cx="4835526" cy="10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16" tIns="121859" rIns="243716" bIns="121859">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algn="r" defTabSz="1216660"/>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94"/>
            <p:cNvSpPr/>
            <p:nvPr/>
          </p:nvSpPr>
          <p:spPr>
            <a:xfrm>
              <a:off x="6888163" y="4335463"/>
              <a:ext cx="1571625" cy="1573212"/>
            </a:xfrm>
            <a:prstGeom prst="rect">
              <a:avLst/>
            </a:pr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chemeClr val="bg1">
                    <a:lumMod val="65000"/>
                  </a:schemeClr>
                </a:solidFill>
                <a:ea typeface="MS PGothic" panose="020B0600070205080204" pitchFamily="34" charset="-128"/>
              </a:endParaRPr>
            </a:p>
          </p:txBody>
        </p:sp>
        <p:sp>
          <p:nvSpPr>
            <p:cNvPr id="15" name="Rectangle 101"/>
            <p:cNvSpPr/>
            <p:nvPr/>
          </p:nvSpPr>
          <p:spPr>
            <a:xfrm>
              <a:off x="6889750" y="7177088"/>
              <a:ext cx="1570038" cy="1573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chemeClr val="bg1">
                    <a:lumMod val="65000"/>
                  </a:schemeClr>
                </a:solidFill>
                <a:ea typeface="MS PGothic" panose="020B0600070205080204" pitchFamily="34" charset="-128"/>
              </a:endParaRPr>
            </a:p>
          </p:txBody>
        </p:sp>
        <p:sp>
          <p:nvSpPr>
            <p:cNvPr id="16" name="Rectangle 104"/>
            <p:cNvSpPr/>
            <p:nvPr/>
          </p:nvSpPr>
          <p:spPr>
            <a:xfrm>
              <a:off x="6888163" y="10129838"/>
              <a:ext cx="1571625" cy="15732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chemeClr val="bg1">
                    <a:lumMod val="65000"/>
                  </a:schemeClr>
                </a:solidFill>
                <a:ea typeface="MS PGothic" panose="020B0600070205080204" pitchFamily="34" charset="-128"/>
              </a:endParaRPr>
            </a:p>
          </p:txBody>
        </p:sp>
        <p:sp>
          <p:nvSpPr>
            <p:cNvPr id="17" name="Freeform 221"/>
            <p:cNvSpPr>
              <a:spLocks noChangeArrowheads="1"/>
            </p:cNvSpPr>
            <p:nvPr/>
          </p:nvSpPr>
          <p:spPr bwMode="auto">
            <a:xfrm>
              <a:off x="7358063" y="4727575"/>
              <a:ext cx="585787" cy="719138"/>
            </a:xfrm>
            <a:custGeom>
              <a:avLst/>
              <a:gdLst>
                <a:gd name="T0" fmla="*/ 412806 w 501"/>
                <a:gd name="T1" fmla="*/ 0 h 619"/>
                <a:gd name="T2" fmla="*/ 412806 w 501"/>
                <a:gd name="T3" fmla="*/ 0 h 619"/>
                <a:gd name="T4" fmla="*/ 412806 w 501"/>
                <a:gd name="T5" fmla="*/ 0 h 619"/>
                <a:gd name="T6" fmla="*/ 361351 w 501"/>
                <a:gd name="T7" fmla="*/ 0 h 619"/>
                <a:gd name="T8" fmla="*/ 85368 w 501"/>
                <a:gd name="T9" fmla="*/ 0 h 619"/>
                <a:gd name="T10" fmla="*/ 0 w 501"/>
                <a:gd name="T11" fmla="*/ 85809 h 619"/>
                <a:gd name="T12" fmla="*/ 0 w 501"/>
                <a:gd name="T13" fmla="*/ 631970 h 619"/>
                <a:gd name="T14" fmla="*/ 85368 w 501"/>
                <a:gd name="T15" fmla="*/ 716619 h 619"/>
                <a:gd name="T16" fmla="*/ 499343 w 501"/>
                <a:gd name="T17" fmla="*/ 716619 h 619"/>
                <a:gd name="T18" fmla="*/ 584711 w 501"/>
                <a:gd name="T19" fmla="*/ 631970 h 619"/>
                <a:gd name="T20" fmla="*/ 584711 w 501"/>
                <a:gd name="T21" fmla="*/ 170458 h 619"/>
                <a:gd name="T22" fmla="*/ 412806 w 501"/>
                <a:gd name="T23" fmla="*/ 0 h 619"/>
                <a:gd name="T24" fmla="*/ 550797 w 501"/>
                <a:gd name="T25" fmla="*/ 631970 h 619"/>
                <a:gd name="T26" fmla="*/ 550797 w 501"/>
                <a:gd name="T27" fmla="*/ 631970 h 619"/>
                <a:gd name="T28" fmla="*/ 499343 w 501"/>
                <a:gd name="T29" fmla="*/ 682992 h 619"/>
                <a:gd name="T30" fmla="*/ 85368 w 501"/>
                <a:gd name="T31" fmla="*/ 682992 h 619"/>
                <a:gd name="T32" fmla="*/ 33913 w 501"/>
                <a:gd name="T33" fmla="*/ 631970 h 619"/>
                <a:gd name="T34" fmla="*/ 33913 w 501"/>
                <a:gd name="T35" fmla="*/ 85809 h 619"/>
                <a:gd name="T36" fmla="*/ 85368 w 501"/>
                <a:gd name="T37" fmla="*/ 33628 h 619"/>
                <a:gd name="T38" fmla="*/ 361351 w 501"/>
                <a:gd name="T39" fmla="*/ 33628 h 619"/>
                <a:gd name="T40" fmla="*/ 361351 w 501"/>
                <a:gd name="T41" fmla="*/ 136830 h 619"/>
                <a:gd name="T42" fmla="*/ 446719 w 501"/>
                <a:gd name="T43" fmla="*/ 222639 h 619"/>
                <a:gd name="T44" fmla="*/ 550797 w 501"/>
                <a:gd name="T45" fmla="*/ 222639 h 619"/>
                <a:gd name="T46" fmla="*/ 550797 w 501"/>
                <a:gd name="T47" fmla="*/ 631970 h 619"/>
                <a:gd name="T48" fmla="*/ 446719 w 501"/>
                <a:gd name="T49" fmla="*/ 170458 h 619"/>
                <a:gd name="T50" fmla="*/ 446719 w 501"/>
                <a:gd name="T51" fmla="*/ 170458 h 619"/>
                <a:gd name="T52" fmla="*/ 412806 w 501"/>
                <a:gd name="T53" fmla="*/ 136830 h 619"/>
                <a:gd name="T54" fmla="*/ 412806 w 501"/>
                <a:gd name="T55" fmla="*/ 33628 h 619"/>
                <a:gd name="T56" fmla="*/ 550797 w 501"/>
                <a:gd name="T57" fmla="*/ 170458 h 619"/>
                <a:gd name="T58" fmla="*/ 446719 w 501"/>
                <a:gd name="T59" fmla="*/ 170458 h 619"/>
                <a:gd name="T60" fmla="*/ 430347 w 501"/>
                <a:gd name="T61" fmla="*/ 495140 h 619"/>
                <a:gd name="T62" fmla="*/ 430347 w 501"/>
                <a:gd name="T63" fmla="*/ 495140 h 619"/>
                <a:gd name="T64" fmla="*/ 154364 w 501"/>
                <a:gd name="T65" fmla="*/ 495140 h 619"/>
                <a:gd name="T66" fmla="*/ 137992 w 501"/>
                <a:gd name="T67" fmla="*/ 512534 h 619"/>
                <a:gd name="T68" fmla="*/ 154364 w 501"/>
                <a:gd name="T69" fmla="*/ 546161 h 619"/>
                <a:gd name="T70" fmla="*/ 430347 w 501"/>
                <a:gd name="T71" fmla="*/ 546161 h 619"/>
                <a:gd name="T72" fmla="*/ 446719 w 501"/>
                <a:gd name="T73" fmla="*/ 512534 h 619"/>
                <a:gd name="T74" fmla="*/ 430347 w 501"/>
                <a:gd name="T75" fmla="*/ 495140 h 619"/>
                <a:gd name="T76" fmla="*/ 430347 w 501"/>
                <a:gd name="T77" fmla="*/ 358310 h 619"/>
                <a:gd name="T78" fmla="*/ 430347 w 501"/>
                <a:gd name="T79" fmla="*/ 358310 h 619"/>
                <a:gd name="T80" fmla="*/ 154364 w 501"/>
                <a:gd name="T81" fmla="*/ 358310 h 619"/>
                <a:gd name="T82" fmla="*/ 137992 w 501"/>
                <a:gd name="T83" fmla="*/ 375703 h 619"/>
                <a:gd name="T84" fmla="*/ 154364 w 501"/>
                <a:gd name="T85" fmla="*/ 410491 h 619"/>
                <a:gd name="T86" fmla="*/ 430347 w 501"/>
                <a:gd name="T87" fmla="*/ 410491 h 619"/>
                <a:gd name="T88" fmla="*/ 446719 w 501"/>
                <a:gd name="T89" fmla="*/ 375703 h 619"/>
                <a:gd name="T90" fmla="*/ 430347 w 501"/>
                <a:gd name="T91" fmla="*/ 358310 h 6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1" h="619">
                  <a:moveTo>
                    <a:pt x="353" y="0"/>
                  </a:moveTo>
                  <a:lnTo>
                    <a:pt x="353" y="0"/>
                  </a:lnTo>
                  <a:cubicBezTo>
                    <a:pt x="338" y="0"/>
                    <a:pt x="338" y="0"/>
                    <a:pt x="309" y="0"/>
                  </a:cubicBezTo>
                  <a:cubicBezTo>
                    <a:pt x="73" y="0"/>
                    <a:pt x="73" y="0"/>
                    <a:pt x="73" y="0"/>
                  </a:cubicBezTo>
                  <a:cubicBezTo>
                    <a:pt x="29" y="0"/>
                    <a:pt x="0" y="29"/>
                    <a:pt x="0" y="74"/>
                  </a:cubicBezTo>
                  <a:cubicBezTo>
                    <a:pt x="0" y="545"/>
                    <a:pt x="0" y="545"/>
                    <a:pt x="0" y="545"/>
                  </a:cubicBezTo>
                  <a:cubicBezTo>
                    <a:pt x="0" y="589"/>
                    <a:pt x="29" y="618"/>
                    <a:pt x="73" y="618"/>
                  </a:cubicBezTo>
                  <a:cubicBezTo>
                    <a:pt x="427" y="618"/>
                    <a:pt x="427" y="618"/>
                    <a:pt x="427" y="618"/>
                  </a:cubicBezTo>
                  <a:cubicBezTo>
                    <a:pt x="471" y="618"/>
                    <a:pt x="500" y="589"/>
                    <a:pt x="500" y="545"/>
                  </a:cubicBezTo>
                  <a:cubicBezTo>
                    <a:pt x="500" y="147"/>
                    <a:pt x="500" y="147"/>
                    <a:pt x="500" y="147"/>
                  </a:cubicBezTo>
                  <a:lnTo>
                    <a:pt x="353" y="0"/>
                  </a:lnTo>
                  <a:close/>
                  <a:moveTo>
                    <a:pt x="471" y="545"/>
                  </a:moveTo>
                  <a:lnTo>
                    <a:pt x="471" y="545"/>
                  </a:lnTo>
                  <a:cubicBezTo>
                    <a:pt x="471" y="559"/>
                    <a:pt x="441" y="589"/>
                    <a:pt x="427" y="589"/>
                  </a:cubicBezTo>
                  <a:cubicBezTo>
                    <a:pt x="73" y="589"/>
                    <a:pt x="73" y="589"/>
                    <a:pt x="73" y="589"/>
                  </a:cubicBezTo>
                  <a:cubicBezTo>
                    <a:pt x="59" y="589"/>
                    <a:pt x="29" y="559"/>
                    <a:pt x="29" y="545"/>
                  </a:cubicBezTo>
                  <a:cubicBezTo>
                    <a:pt x="29" y="74"/>
                    <a:pt x="29" y="74"/>
                    <a:pt x="29" y="74"/>
                  </a:cubicBezTo>
                  <a:cubicBezTo>
                    <a:pt x="29" y="59"/>
                    <a:pt x="59" y="29"/>
                    <a:pt x="73" y="29"/>
                  </a:cubicBezTo>
                  <a:cubicBezTo>
                    <a:pt x="309" y="29"/>
                    <a:pt x="309" y="29"/>
                    <a:pt x="309" y="29"/>
                  </a:cubicBezTo>
                  <a:cubicBezTo>
                    <a:pt x="309" y="88"/>
                    <a:pt x="309" y="118"/>
                    <a:pt x="309" y="118"/>
                  </a:cubicBezTo>
                  <a:cubicBezTo>
                    <a:pt x="309" y="162"/>
                    <a:pt x="338" y="192"/>
                    <a:pt x="382" y="192"/>
                  </a:cubicBezTo>
                  <a:cubicBezTo>
                    <a:pt x="382" y="192"/>
                    <a:pt x="427" y="192"/>
                    <a:pt x="471" y="192"/>
                  </a:cubicBezTo>
                  <a:lnTo>
                    <a:pt x="471" y="545"/>
                  </a:lnTo>
                  <a:close/>
                  <a:moveTo>
                    <a:pt x="382" y="147"/>
                  </a:moveTo>
                  <a:lnTo>
                    <a:pt x="382" y="147"/>
                  </a:lnTo>
                  <a:cubicBezTo>
                    <a:pt x="368" y="147"/>
                    <a:pt x="353" y="133"/>
                    <a:pt x="353" y="118"/>
                  </a:cubicBezTo>
                  <a:cubicBezTo>
                    <a:pt x="353" y="118"/>
                    <a:pt x="353" y="88"/>
                    <a:pt x="353" y="29"/>
                  </a:cubicBezTo>
                  <a:cubicBezTo>
                    <a:pt x="471" y="147"/>
                    <a:pt x="471" y="147"/>
                    <a:pt x="471" y="147"/>
                  </a:cubicBezTo>
                  <a:lnTo>
                    <a:pt x="382" y="147"/>
                  </a:lnTo>
                  <a:close/>
                  <a:moveTo>
                    <a:pt x="368" y="427"/>
                  </a:moveTo>
                  <a:lnTo>
                    <a:pt x="368" y="427"/>
                  </a:lnTo>
                  <a:cubicBezTo>
                    <a:pt x="132" y="427"/>
                    <a:pt x="132" y="427"/>
                    <a:pt x="132" y="427"/>
                  </a:cubicBezTo>
                  <a:cubicBezTo>
                    <a:pt x="118" y="427"/>
                    <a:pt x="118" y="442"/>
                    <a:pt x="118" y="442"/>
                  </a:cubicBezTo>
                  <a:cubicBezTo>
                    <a:pt x="118" y="457"/>
                    <a:pt x="118" y="471"/>
                    <a:pt x="132" y="471"/>
                  </a:cubicBezTo>
                  <a:cubicBezTo>
                    <a:pt x="368" y="471"/>
                    <a:pt x="368" y="471"/>
                    <a:pt x="368" y="471"/>
                  </a:cubicBezTo>
                  <a:cubicBezTo>
                    <a:pt x="382" y="471"/>
                    <a:pt x="382" y="457"/>
                    <a:pt x="382" y="442"/>
                  </a:cubicBezTo>
                  <a:cubicBezTo>
                    <a:pt x="382" y="442"/>
                    <a:pt x="382" y="427"/>
                    <a:pt x="368" y="427"/>
                  </a:cubicBezTo>
                  <a:close/>
                  <a:moveTo>
                    <a:pt x="368" y="309"/>
                  </a:moveTo>
                  <a:lnTo>
                    <a:pt x="368" y="309"/>
                  </a:lnTo>
                  <a:cubicBezTo>
                    <a:pt x="132" y="309"/>
                    <a:pt x="132" y="309"/>
                    <a:pt x="132" y="309"/>
                  </a:cubicBezTo>
                  <a:cubicBezTo>
                    <a:pt x="118" y="309"/>
                    <a:pt x="118" y="324"/>
                    <a:pt x="118" y="324"/>
                  </a:cubicBezTo>
                  <a:cubicBezTo>
                    <a:pt x="118" y="339"/>
                    <a:pt x="118" y="354"/>
                    <a:pt x="132" y="354"/>
                  </a:cubicBezTo>
                  <a:cubicBezTo>
                    <a:pt x="368" y="354"/>
                    <a:pt x="368" y="354"/>
                    <a:pt x="368" y="354"/>
                  </a:cubicBezTo>
                  <a:cubicBezTo>
                    <a:pt x="382" y="354"/>
                    <a:pt x="382" y="339"/>
                    <a:pt x="382" y="324"/>
                  </a:cubicBezTo>
                  <a:cubicBezTo>
                    <a:pt x="382" y="324"/>
                    <a:pt x="382" y="309"/>
                    <a:pt x="368" y="309"/>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71" tIns="60936" rIns="121871" bIns="60936" anchor="ctr"/>
            <a:lstStyle/>
            <a:p>
              <a:endParaRPr lang="zh-CN" altLang="en-US" sz="2400">
                <a:solidFill>
                  <a:schemeClr val="bg1">
                    <a:lumMod val="65000"/>
                  </a:schemeClr>
                </a:solidFill>
              </a:endParaRPr>
            </a:p>
          </p:txBody>
        </p:sp>
        <p:sp>
          <p:nvSpPr>
            <p:cNvPr id="18" name="Freeform 214"/>
            <p:cNvSpPr>
              <a:spLocks noChangeArrowheads="1"/>
            </p:cNvSpPr>
            <p:nvPr/>
          </p:nvSpPr>
          <p:spPr bwMode="auto">
            <a:xfrm>
              <a:off x="7331075" y="7607300"/>
              <a:ext cx="565150" cy="636588"/>
            </a:xfrm>
            <a:custGeom>
              <a:avLst/>
              <a:gdLst>
                <a:gd name="T0" fmla="*/ 427854 w 545"/>
                <a:gd name="T1" fmla="*/ 378534 h 619"/>
                <a:gd name="T2" fmla="*/ 122541 w 545"/>
                <a:gd name="T3" fmla="*/ 393963 h 619"/>
                <a:gd name="T4" fmla="*/ 427854 w 545"/>
                <a:gd name="T5" fmla="*/ 423794 h 619"/>
                <a:gd name="T6" fmla="*/ 427854 w 545"/>
                <a:gd name="T7" fmla="*/ 378534 h 619"/>
                <a:gd name="T8" fmla="*/ 427854 w 545"/>
                <a:gd name="T9" fmla="*/ 484482 h 619"/>
                <a:gd name="T10" fmla="*/ 122541 w 545"/>
                <a:gd name="T11" fmla="*/ 499912 h 619"/>
                <a:gd name="T12" fmla="*/ 427854 w 545"/>
                <a:gd name="T13" fmla="*/ 515341 h 619"/>
                <a:gd name="T14" fmla="*/ 427854 w 545"/>
                <a:gd name="T15" fmla="*/ 484482 h 619"/>
                <a:gd name="T16" fmla="*/ 489124 w 545"/>
                <a:gd name="T17" fmla="*/ 76118 h 619"/>
                <a:gd name="T18" fmla="*/ 427854 w 545"/>
                <a:gd name="T19" fmla="*/ 29830 h 619"/>
                <a:gd name="T20" fmla="*/ 275197 w 545"/>
                <a:gd name="T21" fmla="*/ 0 h 619"/>
                <a:gd name="T22" fmla="*/ 137079 w 545"/>
                <a:gd name="T23" fmla="*/ 29830 h 619"/>
                <a:gd name="T24" fmla="*/ 75809 w 545"/>
                <a:gd name="T25" fmla="*/ 76118 h 619"/>
                <a:gd name="T26" fmla="*/ 0 w 545"/>
                <a:gd name="T27" fmla="*/ 560601 h 619"/>
                <a:gd name="T28" fmla="*/ 489124 w 545"/>
                <a:gd name="T29" fmla="*/ 635690 h 619"/>
                <a:gd name="T30" fmla="*/ 564934 w 545"/>
                <a:gd name="T31" fmla="*/ 151208 h 619"/>
                <a:gd name="T32" fmla="*/ 183811 w 545"/>
                <a:gd name="T33" fmla="*/ 76118 h 619"/>
                <a:gd name="T34" fmla="*/ 229504 w 545"/>
                <a:gd name="T35" fmla="*/ 76118 h 619"/>
                <a:gd name="T36" fmla="*/ 336468 w 545"/>
                <a:gd name="T37" fmla="*/ 76118 h 619"/>
                <a:gd name="T38" fmla="*/ 382161 w 545"/>
                <a:gd name="T39" fmla="*/ 151208 h 619"/>
                <a:gd name="T40" fmla="*/ 183811 w 545"/>
                <a:gd name="T41" fmla="*/ 76118 h 619"/>
                <a:gd name="T42" fmla="*/ 519240 w 545"/>
                <a:gd name="T43" fmla="*/ 560601 h 619"/>
                <a:gd name="T44" fmla="*/ 75809 w 545"/>
                <a:gd name="T45" fmla="*/ 605860 h 619"/>
                <a:gd name="T46" fmla="*/ 30116 w 545"/>
                <a:gd name="T47" fmla="*/ 151208 h 619"/>
                <a:gd name="T48" fmla="*/ 137079 w 545"/>
                <a:gd name="T49" fmla="*/ 121378 h 619"/>
                <a:gd name="T50" fmla="*/ 427854 w 545"/>
                <a:gd name="T51" fmla="*/ 197496 h 619"/>
                <a:gd name="T52" fmla="*/ 489124 w 545"/>
                <a:gd name="T53" fmla="*/ 121378 h 619"/>
                <a:gd name="T54" fmla="*/ 519240 w 545"/>
                <a:gd name="T55" fmla="*/ 560601 h 619"/>
                <a:gd name="T56" fmla="*/ 427854 w 545"/>
                <a:gd name="T57" fmla="*/ 272586 h 619"/>
                <a:gd name="T58" fmla="*/ 122541 w 545"/>
                <a:gd name="T59" fmla="*/ 303444 h 619"/>
                <a:gd name="T60" fmla="*/ 427854 w 545"/>
                <a:gd name="T61" fmla="*/ 317845 h 619"/>
                <a:gd name="T62" fmla="*/ 427854 w 545"/>
                <a:gd name="T63" fmla="*/ 272586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71" tIns="60936" rIns="121871" bIns="60936" anchor="ctr"/>
            <a:lstStyle/>
            <a:p>
              <a:endParaRPr lang="zh-CN" altLang="en-US" sz="2400">
                <a:solidFill>
                  <a:schemeClr val="bg1">
                    <a:lumMod val="65000"/>
                  </a:schemeClr>
                </a:solidFill>
              </a:endParaRPr>
            </a:p>
          </p:txBody>
        </p:sp>
        <p:sp>
          <p:nvSpPr>
            <p:cNvPr id="19" name="Freeform 177"/>
            <p:cNvSpPr>
              <a:spLocks noChangeArrowheads="1"/>
            </p:cNvSpPr>
            <p:nvPr/>
          </p:nvSpPr>
          <p:spPr bwMode="auto">
            <a:xfrm>
              <a:off x="7310438" y="10629900"/>
              <a:ext cx="606425" cy="606425"/>
            </a:xfrm>
            <a:custGeom>
              <a:avLst/>
              <a:gdLst>
                <a:gd name="T0" fmla="*/ 591217 w 649"/>
                <a:gd name="T1" fmla="*/ 28020 h 649"/>
                <a:gd name="T2" fmla="*/ 591217 w 649"/>
                <a:gd name="T3" fmla="*/ 28020 h 649"/>
                <a:gd name="T4" fmla="*/ 495016 w 649"/>
                <a:gd name="T5" fmla="*/ 28020 h 649"/>
                <a:gd name="T6" fmla="*/ 384805 w 649"/>
                <a:gd name="T7" fmla="*/ 152241 h 649"/>
                <a:gd name="T8" fmla="*/ 165317 w 649"/>
                <a:gd name="T9" fmla="*/ 69115 h 649"/>
                <a:gd name="T10" fmla="*/ 96201 w 649"/>
                <a:gd name="T11" fmla="*/ 83125 h 649"/>
                <a:gd name="T12" fmla="*/ 96201 w 649"/>
                <a:gd name="T13" fmla="*/ 165317 h 649"/>
                <a:gd name="T14" fmla="*/ 247508 w 649"/>
                <a:gd name="T15" fmla="*/ 289538 h 649"/>
                <a:gd name="T16" fmla="*/ 151307 w 649"/>
                <a:gd name="T17" fmla="*/ 385739 h 649"/>
                <a:gd name="T18" fmla="*/ 55106 w 649"/>
                <a:gd name="T19" fmla="*/ 357719 h 649"/>
                <a:gd name="T20" fmla="*/ 27086 w 649"/>
                <a:gd name="T21" fmla="*/ 371729 h 649"/>
                <a:gd name="T22" fmla="*/ 14010 w 649"/>
                <a:gd name="T23" fmla="*/ 412825 h 649"/>
                <a:gd name="T24" fmla="*/ 123287 w 649"/>
                <a:gd name="T25" fmla="*/ 495016 h 649"/>
                <a:gd name="T26" fmla="*/ 206412 w 649"/>
                <a:gd name="T27" fmla="*/ 592151 h 649"/>
                <a:gd name="T28" fmla="*/ 247508 w 649"/>
                <a:gd name="T29" fmla="*/ 578141 h 649"/>
                <a:gd name="T30" fmla="*/ 247508 w 649"/>
                <a:gd name="T31" fmla="*/ 550121 h 649"/>
                <a:gd name="T32" fmla="*/ 233498 w 649"/>
                <a:gd name="T33" fmla="*/ 467930 h 649"/>
                <a:gd name="T34" fmla="*/ 329699 w 649"/>
                <a:gd name="T35" fmla="*/ 371729 h 649"/>
                <a:gd name="T36" fmla="*/ 453920 w 649"/>
                <a:gd name="T37" fmla="*/ 523036 h 649"/>
                <a:gd name="T38" fmla="*/ 536112 w 649"/>
                <a:gd name="T39" fmla="*/ 523036 h 649"/>
                <a:gd name="T40" fmla="*/ 550121 w 649"/>
                <a:gd name="T41" fmla="*/ 453920 h 649"/>
                <a:gd name="T42" fmla="*/ 466996 w 649"/>
                <a:gd name="T43" fmla="*/ 234432 h 649"/>
                <a:gd name="T44" fmla="*/ 577207 w 649"/>
                <a:gd name="T45" fmla="*/ 110211 h 649"/>
                <a:gd name="T46" fmla="*/ 591217 w 649"/>
                <a:gd name="T47" fmla="*/ 28020 h 649"/>
                <a:gd name="T48" fmla="*/ 563197 w 649"/>
                <a:gd name="T49" fmla="*/ 97135 h 649"/>
                <a:gd name="T50" fmla="*/ 563197 w 649"/>
                <a:gd name="T51" fmla="*/ 97135 h 649"/>
                <a:gd name="T52" fmla="*/ 425900 w 649"/>
                <a:gd name="T53" fmla="*/ 234432 h 649"/>
                <a:gd name="T54" fmla="*/ 509026 w 649"/>
                <a:gd name="T55" fmla="*/ 453920 h 649"/>
                <a:gd name="T56" fmla="*/ 509026 w 649"/>
                <a:gd name="T57" fmla="*/ 495016 h 649"/>
                <a:gd name="T58" fmla="*/ 466996 w 649"/>
                <a:gd name="T59" fmla="*/ 495016 h 649"/>
                <a:gd name="T60" fmla="*/ 343709 w 649"/>
                <a:gd name="T61" fmla="*/ 316623 h 649"/>
                <a:gd name="T62" fmla="*/ 192402 w 649"/>
                <a:gd name="T63" fmla="*/ 453920 h 649"/>
                <a:gd name="T64" fmla="*/ 220422 w 649"/>
                <a:gd name="T65" fmla="*/ 550121 h 649"/>
                <a:gd name="T66" fmla="*/ 151307 w 649"/>
                <a:gd name="T67" fmla="*/ 467930 h 649"/>
                <a:gd name="T68" fmla="*/ 55106 w 649"/>
                <a:gd name="T69" fmla="*/ 398815 h 649"/>
                <a:gd name="T70" fmla="*/ 151307 w 649"/>
                <a:gd name="T71" fmla="*/ 426834 h 649"/>
                <a:gd name="T72" fmla="*/ 302614 w 649"/>
                <a:gd name="T73" fmla="*/ 275528 h 649"/>
                <a:gd name="T74" fmla="*/ 123287 w 649"/>
                <a:gd name="T75" fmla="*/ 137297 h 649"/>
                <a:gd name="T76" fmla="*/ 123287 w 649"/>
                <a:gd name="T77" fmla="*/ 110211 h 649"/>
                <a:gd name="T78" fmla="*/ 165317 w 649"/>
                <a:gd name="T79" fmla="*/ 110211 h 649"/>
                <a:gd name="T80" fmla="*/ 384805 w 649"/>
                <a:gd name="T81" fmla="*/ 192402 h 649"/>
                <a:gd name="T82" fmla="*/ 522102 w 649"/>
                <a:gd name="T83" fmla="*/ 55106 h 649"/>
                <a:gd name="T84" fmla="*/ 563197 w 649"/>
                <a:gd name="T85" fmla="*/ 55106 h 649"/>
                <a:gd name="T86" fmla="*/ 563197 w 649"/>
                <a:gd name="T87" fmla="*/ 97135 h 6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49" h="649">
                  <a:moveTo>
                    <a:pt x="633" y="30"/>
                  </a:moveTo>
                  <a:lnTo>
                    <a:pt x="633" y="30"/>
                  </a:lnTo>
                  <a:cubicBezTo>
                    <a:pt x="603" y="0"/>
                    <a:pt x="559" y="15"/>
                    <a:pt x="530" y="30"/>
                  </a:cubicBezTo>
                  <a:cubicBezTo>
                    <a:pt x="412" y="163"/>
                    <a:pt x="412" y="163"/>
                    <a:pt x="412" y="163"/>
                  </a:cubicBezTo>
                  <a:cubicBezTo>
                    <a:pt x="177" y="74"/>
                    <a:pt x="177" y="74"/>
                    <a:pt x="177" y="74"/>
                  </a:cubicBezTo>
                  <a:cubicBezTo>
                    <a:pt x="162" y="74"/>
                    <a:pt x="132" y="59"/>
                    <a:pt x="103" y="89"/>
                  </a:cubicBezTo>
                  <a:cubicBezTo>
                    <a:pt x="88" y="104"/>
                    <a:pt x="59" y="133"/>
                    <a:pt x="103" y="177"/>
                  </a:cubicBezTo>
                  <a:cubicBezTo>
                    <a:pt x="265" y="310"/>
                    <a:pt x="265" y="310"/>
                    <a:pt x="265" y="310"/>
                  </a:cubicBezTo>
                  <a:cubicBezTo>
                    <a:pt x="162" y="413"/>
                    <a:pt x="162" y="413"/>
                    <a:pt x="162" y="413"/>
                  </a:cubicBezTo>
                  <a:cubicBezTo>
                    <a:pt x="59" y="383"/>
                    <a:pt x="59" y="383"/>
                    <a:pt x="59" y="383"/>
                  </a:cubicBezTo>
                  <a:cubicBezTo>
                    <a:pt x="44" y="383"/>
                    <a:pt x="44" y="383"/>
                    <a:pt x="29" y="398"/>
                  </a:cubicBezTo>
                  <a:cubicBezTo>
                    <a:pt x="29" y="398"/>
                    <a:pt x="0" y="413"/>
                    <a:pt x="15" y="442"/>
                  </a:cubicBezTo>
                  <a:cubicBezTo>
                    <a:pt x="132" y="530"/>
                    <a:pt x="132" y="530"/>
                    <a:pt x="132" y="530"/>
                  </a:cubicBezTo>
                  <a:cubicBezTo>
                    <a:pt x="221" y="634"/>
                    <a:pt x="221" y="634"/>
                    <a:pt x="221" y="634"/>
                  </a:cubicBezTo>
                  <a:cubicBezTo>
                    <a:pt x="236" y="648"/>
                    <a:pt x="250" y="648"/>
                    <a:pt x="265" y="619"/>
                  </a:cubicBezTo>
                  <a:cubicBezTo>
                    <a:pt x="280" y="619"/>
                    <a:pt x="280" y="604"/>
                    <a:pt x="265" y="589"/>
                  </a:cubicBezTo>
                  <a:cubicBezTo>
                    <a:pt x="250" y="501"/>
                    <a:pt x="250" y="501"/>
                    <a:pt x="250" y="501"/>
                  </a:cubicBezTo>
                  <a:cubicBezTo>
                    <a:pt x="353" y="398"/>
                    <a:pt x="353" y="398"/>
                    <a:pt x="353" y="398"/>
                  </a:cubicBezTo>
                  <a:cubicBezTo>
                    <a:pt x="486" y="560"/>
                    <a:pt x="486" y="560"/>
                    <a:pt x="486" y="560"/>
                  </a:cubicBezTo>
                  <a:cubicBezTo>
                    <a:pt x="530" y="589"/>
                    <a:pt x="559" y="560"/>
                    <a:pt x="574" y="560"/>
                  </a:cubicBezTo>
                  <a:cubicBezTo>
                    <a:pt x="589" y="530"/>
                    <a:pt x="589" y="501"/>
                    <a:pt x="589" y="486"/>
                  </a:cubicBezTo>
                  <a:cubicBezTo>
                    <a:pt x="500" y="251"/>
                    <a:pt x="500" y="251"/>
                    <a:pt x="500" y="251"/>
                  </a:cubicBezTo>
                  <a:cubicBezTo>
                    <a:pt x="618" y="118"/>
                    <a:pt x="618" y="118"/>
                    <a:pt x="618" y="118"/>
                  </a:cubicBezTo>
                  <a:cubicBezTo>
                    <a:pt x="648" y="104"/>
                    <a:pt x="648" y="59"/>
                    <a:pt x="633" y="30"/>
                  </a:cubicBezTo>
                  <a:close/>
                  <a:moveTo>
                    <a:pt x="603" y="104"/>
                  </a:moveTo>
                  <a:lnTo>
                    <a:pt x="603" y="104"/>
                  </a:lnTo>
                  <a:cubicBezTo>
                    <a:pt x="456" y="251"/>
                    <a:pt x="456" y="251"/>
                    <a:pt x="456" y="251"/>
                  </a:cubicBezTo>
                  <a:cubicBezTo>
                    <a:pt x="545" y="486"/>
                    <a:pt x="545" y="486"/>
                    <a:pt x="545" y="486"/>
                  </a:cubicBezTo>
                  <a:cubicBezTo>
                    <a:pt x="545" y="501"/>
                    <a:pt x="545" y="516"/>
                    <a:pt x="545" y="530"/>
                  </a:cubicBezTo>
                  <a:cubicBezTo>
                    <a:pt x="530" y="545"/>
                    <a:pt x="515" y="530"/>
                    <a:pt x="500" y="530"/>
                  </a:cubicBezTo>
                  <a:cubicBezTo>
                    <a:pt x="368" y="339"/>
                    <a:pt x="368" y="339"/>
                    <a:pt x="368" y="339"/>
                  </a:cubicBezTo>
                  <a:cubicBezTo>
                    <a:pt x="206" y="486"/>
                    <a:pt x="206" y="486"/>
                    <a:pt x="206" y="486"/>
                  </a:cubicBezTo>
                  <a:cubicBezTo>
                    <a:pt x="236" y="589"/>
                    <a:pt x="236" y="589"/>
                    <a:pt x="236" y="589"/>
                  </a:cubicBezTo>
                  <a:cubicBezTo>
                    <a:pt x="221" y="589"/>
                    <a:pt x="162" y="501"/>
                    <a:pt x="162" y="501"/>
                  </a:cubicBezTo>
                  <a:cubicBezTo>
                    <a:pt x="162" y="501"/>
                    <a:pt x="73" y="427"/>
                    <a:pt x="59" y="427"/>
                  </a:cubicBezTo>
                  <a:cubicBezTo>
                    <a:pt x="162" y="457"/>
                    <a:pt x="162" y="457"/>
                    <a:pt x="162" y="457"/>
                  </a:cubicBezTo>
                  <a:cubicBezTo>
                    <a:pt x="324" y="295"/>
                    <a:pt x="324" y="295"/>
                    <a:pt x="324" y="295"/>
                  </a:cubicBezTo>
                  <a:cubicBezTo>
                    <a:pt x="132" y="147"/>
                    <a:pt x="132" y="147"/>
                    <a:pt x="132" y="147"/>
                  </a:cubicBezTo>
                  <a:cubicBezTo>
                    <a:pt x="132" y="147"/>
                    <a:pt x="118" y="133"/>
                    <a:pt x="132" y="118"/>
                  </a:cubicBezTo>
                  <a:cubicBezTo>
                    <a:pt x="147" y="118"/>
                    <a:pt x="162" y="118"/>
                    <a:pt x="177" y="118"/>
                  </a:cubicBezTo>
                  <a:cubicBezTo>
                    <a:pt x="412" y="206"/>
                    <a:pt x="412" y="206"/>
                    <a:pt x="412" y="206"/>
                  </a:cubicBezTo>
                  <a:cubicBezTo>
                    <a:pt x="559" y="59"/>
                    <a:pt x="559" y="59"/>
                    <a:pt x="559" y="59"/>
                  </a:cubicBezTo>
                  <a:cubicBezTo>
                    <a:pt x="574" y="45"/>
                    <a:pt x="589" y="45"/>
                    <a:pt x="603" y="59"/>
                  </a:cubicBezTo>
                  <a:cubicBezTo>
                    <a:pt x="603" y="74"/>
                    <a:pt x="618" y="89"/>
                    <a:pt x="603" y="104"/>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71" tIns="60936" rIns="121871" bIns="60936" anchor="ctr"/>
            <a:lstStyle/>
            <a:p>
              <a:endParaRPr lang="zh-CN" altLang="en-US" sz="2400">
                <a:solidFill>
                  <a:schemeClr val="bg1">
                    <a:lumMod val="65000"/>
                  </a:schemeClr>
                </a:solidFill>
              </a:endParaRPr>
            </a:p>
          </p:txBody>
        </p:sp>
        <p:sp>
          <p:nvSpPr>
            <p:cNvPr id="20" name="矩形 19"/>
            <p:cNvSpPr/>
            <p:nvPr/>
          </p:nvSpPr>
          <p:spPr>
            <a:xfrm>
              <a:off x="1262063" y="4897259"/>
              <a:ext cx="5219814" cy="1292662"/>
            </a:xfrm>
            <a:prstGeom prst="rect">
              <a:avLst/>
            </a:prstGeom>
          </p:spPr>
          <p:txBody>
            <a:bodyPr wrap="square">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1200" dirty="0">
                <a:solidFill>
                  <a:schemeClr val="tx1">
                    <a:lumMod val="65000"/>
                    <a:lumOff val="35000"/>
                  </a:schemeClr>
                </a:solidFill>
              </a:endParaRPr>
            </a:p>
          </p:txBody>
        </p:sp>
      </p:grpSp>
      <p:grpSp>
        <p:nvGrpSpPr>
          <p:cNvPr id="43" name="Group 23"/>
          <p:cNvGrpSpPr/>
          <p:nvPr/>
        </p:nvGrpSpPr>
        <p:grpSpPr bwMode="auto">
          <a:xfrm>
            <a:off x="6527915" y="2469190"/>
            <a:ext cx="2765365" cy="2132805"/>
            <a:chOff x="10070537" y="3323510"/>
            <a:chExt cx="5533238" cy="4265690"/>
          </a:xfrm>
        </p:grpSpPr>
        <p:grpSp>
          <p:nvGrpSpPr>
            <p:cNvPr id="44" name="Group 62"/>
            <p:cNvGrpSpPr/>
            <p:nvPr/>
          </p:nvGrpSpPr>
          <p:grpSpPr bwMode="auto">
            <a:xfrm>
              <a:off x="10070537" y="3323510"/>
              <a:ext cx="4265896" cy="4265690"/>
              <a:chOff x="10070537" y="3323510"/>
              <a:chExt cx="4265896" cy="4265690"/>
            </a:xfrm>
          </p:grpSpPr>
          <p:sp>
            <p:nvSpPr>
              <p:cNvPr id="52" name="Freeform 13"/>
              <p:cNvSpPr>
                <a:spLocks noChangeArrowheads="1"/>
              </p:cNvSpPr>
              <p:nvPr/>
            </p:nvSpPr>
            <p:spPr bwMode="auto">
              <a:xfrm>
                <a:off x="10070537" y="3323510"/>
                <a:ext cx="4265896" cy="4265690"/>
              </a:xfrm>
              <a:custGeom>
                <a:avLst/>
                <a:gdLst>
                  <a:gd name="T0" fmla="*/ 1536065523 w 4540"/>
                  <a:gd name="T1" fmla="*/ 767826079 h 4540"/>
                  <a:gd name="T2" fmla="*/ 1536065523 w 4540"/>
                  <a:gd name="T3" fmla="*/ 767826079 h 4540"/>
                  <a:gd name="T4" fmla="*/ 768202364 w 4540"/>
                  <a:gd name="T5" fmla="*/ 1535991346 h 4540"/>
                  <a:gd name="T6" fmla="*/ 0 w 4540"/>
                  <a:gd name="T7" fmla="*/ 767826079 h 4540"/>
                  <a:gd name="T8" fmla="*/ 768202364 w 4540"/>
                  <a:gd name="T9" fmla="*/ 0 h 4540"/>
                  <a:gd name="T10" fmla="*/ 1536065523 w 4540"/>
                  <a:gd name="T11" fmla="*/ 767826079 h 4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sp>
            <p:nvSpPr>
              <p:cNvPr id="53" name="Freeform 14"/>
              <p:cNvSpPr>
                <a:spLocks noChangeArrowheads="1"/>
              </p:cNvSpPr>
              <p:nvPr/>
            </p:nvSpPr>
            <p:spPr bwMode="auto">
              <a:xfrm>
                <a:off x="10542684" y="3791492"/>
                <a:ext cx="3321600" cy="3321439"/>
              </a:xfrm>
              <a:custGeom>
                <a:avLst/>
                <a:gdLst>
                  <a:gd name="T0" fmla="*/ 1194963907 w 3538"/>
                  <a:gd name="T1" fmla="*/ 597284481 h 3538"/>
                  <a:gd name="T2" fmla="*/ 1194963907 w 3538"/>
                  <a:gd name="T3" fmla="*/ 597284481 h 3538"/>
                  <a:gd name="T4" fmla="*/ 597651413 w 3538"/>
                  <a:gd name="T5" fmla="*/ 1194905987 h 3538"/>
                  <a:gd name="T6" fmla="*/ 0 w 3538"/>
                  <a:gd name="T7" fmla="*/ 597284481 h 3538"/>
                  <a:gd name="T8" fmla="*/ 597651413 w 3538"/>
                  <a:gd name="T9" fmla="*/ 0 h 3538"/>
                  <a:gd name="T10" fmla="*/ 1194963907 w 3538"/>
                  <a:gd name="T11" fmla="*/ 597284481 h 35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bg1"/>
              </a:solidFill>
              <a:ln w="12700">
                <a:miter lim="400000"/>
              </a:ln>
              <a:extLst>
                <a:ext uri="{91240B29-F687-4F45-9708-019B960494DF}">
                  <a14:hiddenLine xmlns:a14="http://schemas.microsoft.com/office/drawing/2010/main" w="9525">
                    <a:solidFill>
                      <a:srgbClr val="808080"/>
                    </a:solidFill>
                    <a:round/>
                  </a14:hiddenLine>
                </a:ext>
              </a:extLst>
            </p:spPr>
            <p:txBody>
              <a:bodyPr lIns="50784" tIns="50784" rIns="50784" bIns="50784" anchor="ctr"/>
              <a:lstStyle/>
              <a:p>
                <a:pPr defTabSz="227965"/>
                <a:endParaRPr lang="zh-CN" altLang="en-US" sz="1465" dirty="0">
                  <a:solidFill>
                    <a:schemeClr val="accent2">
                      <a:lumMod val="20000"/>
                      <a:lumOff val="80000"/>
                    </a:schemeClr>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endParaRPr>
              </a:p>
            </p:txBody>
          </p:sp>
          <p:sp>
            <p:nvSpPr>
              <p:cNvPr id="54" name="Freeform 15"/>
              <p:cNvSpPr>
                <a:spLocks noChangeArrowheads="1"/>
              </p:cNvSpPr>
              <p:nvPr/>
            </p:nvSpPr>
            <p:spPr bwMode="auto">
              <a:xfrm>
                <a:off x="11010691" y="4263617"/>
                <a:ext cx="2381445" cy="2381333"/>
              </a:xfrm>
              <a:custGeom>
                <a:avLst/>
                <a:gdLst>
                  <a:gd name="T0" fmla="*/ 856843160 w 2536"/>
                  <a:gd name="T1" fmla="*/ 428233348 h 2536"/>
                  <a:gd name="T2" fmla="*/ 856843160 w 2536"/>
                  <a:gd name="T3" fmla="*/ 428233348 h 2536"/>
                  <a:gd name="T4" fmla="*/ 428590610 w 2536"/>
                  <a:gd name="T5" fmla="*/ 856803801 h 2536"/>
                  <a:gd name="T6" fmla="*/ 0 w 2536"/>
                  <a:gd name="T7" fmla="*/ 428233348 h 2536"/>
                  <a:gd name="T8" fmla="*/ 428590610 w 2536"/>
                  <a:gd name="T9" fmla="*/ 0 h 2536"/>
                  <a:gd name="T10" fmla="*/ 856843160 w 2536"/>
                  <a:gd name="T11" fmla="*/ 428233348 h 2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4"/>
              </a:solidFill>
              <a:ln w="12700">
                <a:miter lim="400000"/>
              </a:ln>
              <a:extLst>
                <a:ext uri="{91240B29-F687-4F45-9708-019B960494DF}">
                  <a14:hiddenLine xmlns:a14="http://schemas.microsoft.com/office/drawing/2010/main" w="9525">
                    <a:solidFill>
                      <a:srgbClr val="808080"/>
                    </a:solidFill>
                    <a:round/>
                  </a14:hiddenLine>
                </a:ext>
              </a:extLst>
            </p:spPr>
            <p:txBody>
              <a:bodyPr lIns="50784" tIns="50784" rIns="50784" bIns="50784" anchor="ctr"/>
              <a:lstStyle/>
              <a:p>
                <a:pPr defTabSz="227965"/>
                <a:endParaRPr lang="zh-CN" altLang="en-US" sz="1465" dirty="0">
                  <a:solidFill>
                    <a:schemeClr val="accent2">
                      <a:lumMod val="20000"/>
                      <a:lumOff val="80000"/>
                    </a:schemeClr>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endParaRPr>
              </a:p>
            </p:txBody>
          </p:sp>
          <p:sp>
            <p:nvSpPr>
              <p:cNvPr id="55" name="Freeform 16"/>
              <p:cNvSpPr>
                <a:spLocks noChangeArrowheads="1"/>
              </p:cNvSpPr>
              <p:nvPr/>
            </p:nvSpPr>
            <p:spPr bwMode="auto">
              <a:xfrm>
                <a:off x="11482839" y="4731602"/>
                <a:ext cx="1441293" cy="1445364"/>
              </a:xfrm>
              <a:custGeom>
                <a:avLst/>
                <a:gdLst>
                  <a:gd name="T0" fmla="*/ 518724545 w 1534"/>
                  <a:gd name="T1" fmla="*/ 260672385 h 1537"/>
                  <a:gd name="T2" fmla="*/ 518724545 w 1534"/>
                  <a:gd name="T3" fmla="*/ 260672385 h 1537"/>
                  <a:gd name="T4" fmla="*/ 259531394 w 1534"/>
                  <a:gd name="T5" fmla="*/ 520666756 h 1537"/>
                  <a:gd name="T6" fmla="*/ 0 w 1534"/>
                  <a:gd name="T7" fmla="*/ 260672385 h 1537"/>
                  <a:gd name="T8" fmla="*/ 259531394 w 1534"/>
                  <a:gd name="T9" fmla="*/ 0 h 1537"/>
                  <a:gd name="T10" fmla="*/ 518724545 w 1534"/>
                  <a:gd name="T11" fmla="*/ 260672385 h 15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bg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sp>
            <p:nvSpPr>
              <p:cNvPr id="56" name="Freeform 17"/>
              <p:cNvSpPr>
                <a:spLocks noChangeArrowheads="1"/>
              </p:cNvSpPr>
              <p:nvPr/>
            </p:nvSpPr>
            <p:spPr bwMode="auto">
              <a:xfrm>
                <a:off x="11950843" y="5199582"/>
                <a:ext cx="501141" cy="501117"/>
              </a:xfrm>
              <a:custGeom>
                <a:avLst/>
                <a:gdLst>
                  <a:gd name="T0" fmla="*/ 179594884 w 535"/>
                  <a:gd name="T1" fmla="*/ 90129873 h 535"/>
                  <a:gd name="T2" fmla="*/ 179594884 w 535"/>
                  <a:gd name="T3" fmla="*/ 90129873 h 535"/>
                  <a:gd name="T4" fmla="*/ 89460694 w 535"/>
                  <a:gd name="T5" fmla="*/ 179586283 h 535"/>
                  <a:gd name="T6" fmla="*/ 0 w 535"/>
                  <a:gd name="T7" fmla="*/ 90129873 h 535"/>
                  <a:gd name="T8" fmla="*/ 89460694 w 535"/>
                  <a:gd name="T9" fmla="*/ 0 h 535"/>
                  <a:gd name="T10" fmla="*/ 179594884 w 535"/>
                  <a:gd name="T11" fmla="*/ 90129873 h 5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4"/>
              </a:solidFill>
              <a:ln w="12700">
                <a:miter lim="400000"/>
              </a:ln>
              <a:extLst>
                <a:ext uri="{91240B29-F687-4F45-9708-019B960494DF}">
                  <a14:hiddenLine xmlns:a14="http://schemas.microsoft.com/office/drawing/2010/main" w="9525">
                    <a:solidFill>
                      <a:srgbClr val="808080"/>
                    </a:solidFill>
                    <a:round/>
                  </a14:hiddenLine>
                </a:ext>
              </a:extLst>
            </p:spPr>
            <p:txBody>
              <a:bodyPr lIns="50784" tIns="50784" rIns="50784" bIns="50784" anchor="ctr"/>
              <a:lstStyle/>
              <a:p>
                <a:pPr defTabSz="227965"/>
                <a:endParaRPr lang="zh-CN" altLang="en-US" sz="1465" dirty="0">
                  <a:solidFill>
                    <a:schemeClr val="accent2">
                      <a:lumMod val="20000"/>
                      <a:lumOff val="80000"/>
                    </a:schemeClr>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endParaRPr>
              </a:p>
            </p:txBody>
          </p:sp>
        </p:grpSp>
        <p:grpSp>
          <p:nvGrpSpPr>
            <p:cNvPr id="45" name="Group 68"/>
            <p:cNvGrpSpPr/>
            <p:nvPr/>
          </p:nvGrpSpPr>
          <p:grpSpPr bwMode="auto">
            <a:xfrm>
              <a:off x="12124791" y="3770786"/>
              <a:ext cx="3478984" cy="1689710"/>
              <a:chOff x="12124791" y="3770786"/>
              <a:chExt cx="3478984" cy="1689710"/>
            </a:xfrm>
          </p:grpSpPr>
          <p:sp>
            <p:nvSpPr>
              <p:cNvPr id="46" name="Freeform 18"/>
              <p:cNvSpPr>
                <a:spLocks noChangeArrowheads="1"/>
              </p:cNvSpPr>
              <p:nvPr/>
            </p:nvSpPr>
            <p:spPr bwMode="auto">
              <a:xfrm>
                <a:off x="12124793" y="4118666"/>
                <a:ext cx="2841169" cy="1341829"/>
              </a:xfrm>
              <a:custGeom>
                <a:avLst/>
                <a:gdLst>
                  <a:gd name="T0" fmla="*/ 100219111 w 3023"/>
                  <a:gd name="T1" fmla="*/ 382395930 h 1430"/>
                  <a:gd name="T2" fmla="*/ 1002867807 w 3023"/>
                  <a:gd name="T3" fmla="*/ 0 h 1430"/>
                  <a:gd name="T4" fmla="*/ 1023182683 w 3023"/>
                  <a:gd name="T5" fmla="*/ 48938286 h 1430"/>
                  <a:gd name="T6" fmla="*/ 0 w 3023"/>
                  <a:gd name="T7" fmla="*/ 482298383 h 1430"/>
                  <a:gd name="T8" fmla="*/ 100219111 w 3023"/>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sp>
            <p:nvSpPr>
              <p:cNvPr id="47" name="Freeform 19"/>
              <p:cNvSpPr>
                <a:spLocks noChangeArrowheads="1"/>
              </p:cNvSpPr>
              <p:nvPr/>
            </p:nvSpPr>
            <p:spPr bwMode="auto">
              <a:xfrm>
                <a:off x="12124791" y="4255333"/>
                <a:ext cx="2899153" cy="1205163"/>
              </a:xfrm>
              <a:custGeom>
                <a:avLst/>
                <a:gdLst>
                  <a:gd name="T0" fmla="*/ 141743780 w 3086"/>
                  <a:gd name="T1" fmla="*/ 430563943 h 1285"/>
                  <a:gd name="T2" fmla="*/ 1043629318 w 3086"/>
                  <a:gd name="T3" fmla="*/ 48552594 h 1285"/>
                  <a:gd name="T4" fmla="*/ 1022316880 w 3086"/>
                  <a:gd name="T5" fmla="*/ 0 h 1285"/>
                  <a:gd name="T6" fmla="*/ 0 w 3086"/>
                  <a:gd name="T7" fmla="*/ 432923624 h 1285"/>
                  <a:gd name="T8" fmla="*/ 141743780 w 3086"/>
                  <a:gd name="T9" fmla="*/ 430563943 h 1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sp>
            <p:nvSpPr>
              <p:cNvPr id="48" name="Freeform 20"/>
              <p:cNvSpPr>
                <a:spLocks noChangeArrowheads="1"/>
              </p:cNvSpPr>
              <p:nvPr/>
            </p:nvSpPr>
            <p:spPr bwMode="auto">
              <a:xfrm>
                <a:off x="12157926" y="4097957"/>
                <a:ext cx="2841169" cy="1341829"/>
              </a:xfrm>
              <a:custGeom>
                <a:avLst/>
                <a:gdLst>
                  <a:gd name="T0" fmla="*/ 100020228 w 3026"/>
                  <a:gd name="T1" fmla="*/ 382395930 h 1430"/>
                  <a:gd name="T2" fmla="*/ 1001556202 w 3026"/>
                  <a:gd name="T3" fmla="*/ 0 h 1430"/>
                  <a:gd name="T4" fmla="*/ 1022168291 w 3026"/>
                  <a:gd name="T5" fmla="*/ 48601422 h 1430"/>
                  <a:gd name="T6" fmla="*/ 0 w 3026"/>
                  <a:gd name="T7" fmla="*/ 482298383 h 1430"/>
                  <a:gd name="T8" fmla="*/ 100020228 w 3026"/>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6" h="1430">
                    <a:moveTo>
                      <a:pt x="296" y="1133"/>
                    </a:moveTo>
                    <a:lnTo>
                      <a:pt x="2964" y="0"/>
                    </a:lnTo>
                    <a:lnTo>
                      <a:pt x="3025" y="144"/>
                    </a:lnTo>
                    <a:lnTo>
                      <a:pt x="0" y="1429"/>
                    </a:lnTo>
                    <a:lnTo>
                      <a:pt x="296" y="1133"/>
                    </a:lnTo>
                  </a:path>
                </a:pathLst>
              </a:custGeom>
              <a:solidFill>
                <a:srgbClr val="A6A6A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sp>
            <p:nvSpPr>
              <p:cNvPr id="49" name="Freeform 21"/>
              <p:cNvSpPr>
                <a:spLocks noChangeArrowheads="1"/>
              </p:cNvSpPr>
              <p:nvPr/>
            </p:nvSpPr>
            <p:spPr bwMode="auto">
              <a:xfrm>
                <a:off x="12157924" y="4234626"/>
                <a:ext cx="2899153" cy="1209302"/>
              </a:xfrm>
              <a:custGeom>
                <a:avLst/>
                <a:gdLst>
                  <a:gd name="T0" fmla="*/ 141806968 w 3089"/>
                  <a:gd name="T1" fmla="*/ 433191536 h 1286"/>
                  <a:gd name="T2" fmla="*/ 1042615758 w 3089"/>
                  <a:gd name="T3" fmla="*/ 49149757 h 1286"/>
                  <a:gd name="T4" fmla="*/ 1021344666 w 3089"/>
                  <a:gd name="T5" fmla="*/ 0 h 1286"/>
                  <a:gd name="T6" fmla="*/ 0 w 3089"/>
                  <a:gd name="T7" fmla="*/ 435565003 h 1286"/>
                  <a:gd name="T8" fmla="*/ 141806968 w 3089"/>
                  <a:gd name="T9" fmla="*/ 433191536 h 1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9" h="1286">
                    <a:moveTo>
                      <a:pt x="420" y="1278"/>
                    </a:moveTo>
                    <a:lnTo>
                      <a:pt x="3088" y="145"/>
                    </a:lnTo>
                    <a:lnTo>
                      <a:pt x="3025" y="0"/>
                    </a:lnTo>
                    <a:lnTo>
                      <a:pt x="0" y="1285"/>
                    </a:lnTo>
                    <a:lnTo>
                      <a:pt x="420" y="1278"/>
                    </a:lnTo>
                  </a:path>
                </a:pathLst>
              </a:custGeom>
              <a:solidFill>
                <a:srgbClr val="7F7F7F"/>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sp>
            <p:nvSpPr>
              <p:cNvPr id="50" name="Freeform 22"/>
              <p:cNvSpPr>
                <a:spLocks noChangeArrowheads="1"/>
              </p:cNvSpPr>
              <p:nvPr/>
            </p:nvSpPr>
            <p:spPr bwMode="auto">
              <a:xfrm>
                <a:off x="14560081" y="3770786"/>
                <a:ext cx="820046" cy="604652"/>
              </a:xfrm>
              <a:custGeom>
                <a:avLst/>
                <a:gdLst>
                  <a:gd name="T0" fmla="*/ 0 w 875"/>
                  <a:gd name="T1" fmla="*/ 217275687 h 644"/>
                  <a:gd name="T2" fmla="*/ 0 w 875"/>
                  <a:gd name="T3" fmla="*/ 217275687 h 644"/>
                  <a:gd name="T4" fmla="*/ 109080176 w 875"/>
                  <a:gd name="T5" fmla="*/ 79746463 h 644"/>
                  <a:gd name="T6" fmla="*/ 294247500 w 875"/>
                  <a:gd name="T7" fmla="*/ 0 h 644"/>
                  <a:gd name="T8" fmla="*/ 207723744 w 875"/>
                  <a:gd name="T9" fmla="*/ 129419001 h 644"/>
                  <a:gd name="T10" fmla="*/ 0 w 875"/>
                  <a:gd name="T11" fmla="*/ 217275687 h 6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chemeClr val="accent3"/>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sp>
            <p:nvSpPr>
              <p:cNvPr id="51" name="Freeform 23"/>
              <p:cNvSpPr>
                <a:spLocks noChangeArrowheads="1"/>
              </p:cNvSpPr>
              <p:nvPr/>
            </p:nvSpPr>
            <p:spPr bwMode="auto">
              <a:xfrm>
                <a:off x="14597357" y="4218063"/>
                <a:ext cx="1006418" cy="401719"/>
              </a:xfrm>
              <a:custGeom>
                <a:avLst/>
                <a:gdLst>
                  <a:gd name="T0" fmla="*/ 0 w 1071"/>
                  <a:gd name="T1" fmla="*/ 89228658 h 427"/>
                  <a:gd name="T2" fmla="*/ 0 w 1071"/>
                  <a:gd name="T3" fmla="*/ 89228658 h 427"/>
                  <a:gd name="T4" fmla="*/ 176003808 w 1071"/>
                  <a:gd name="T5" fmla="*/ 106531739 h 427"/>
                  <a:gd name="T6" fmla="*/ 362162008 w 1071"/>
                  <a:gd name="T7" fmla="*/ 26802278 h 427"/>
                  <a:gd name="T8" fmla="*/ 209850839 w 1071"/>
                  <a:gd name="T9" fmla="*/ 0 h 427"/>
                  <a:gd name="T10" fmla="*/ 0 w 1071"/>
                  <a:gd name="T11" fmla="*/ 89228658 h 4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24908" tIns="162453" rIns="324908" bIns="162453" anchor="ctr"/>
              <a:lstStyle/>
              <a:p>
                <a:endParaRPr lang="zh-CN" altLang="en-US" sz="2400">
                  <a:solidFill>
                    <a:schemeClr val="accent2">
                      <a:lumMod val="20000"/>
                      <a:lumOff val="80000"/>
                    </a:schemeClr>
                  </a:solidFill>
                </a:endParaRPr>
              </a:p>
            </p:txBody>
          </p:sp>
        </p:grpSp>
      </p:grpSp>
      <p:grpSp>
        <p:nvGrpSpPr>
          <p:cNvPr id="41" name="组合 40"/>
          <p:cNvGrpSpPr/>
          <p:nvPr/>
        </p:nvGrpSpPr>
        <p:grpSpPr>
          <a:xfrm>
            <a:off x="1207005" y="172057"/>
            <a:ext cx="5246399" cy="700038"/>
            <a:chOff x="1573213" y="344224"/>
            <a:chExt cx="5246687" cy="700077"/>
          </a:xfrm>
        </p:grpSpPr>
        <p:sp>
          <p:nvSpPr>
            <p:cNvPr id="42" name="TextBox 11"/>
            <p:cNvSpPr txBox="1"/>
            <p:nvPr/>
          </p:nvSpPr>
          <p:spPr>
            <a:xfrm>
              <a:off x="1573213" y="344224"/>
              <a:ext cx="3976687" cy="492470"/>
            </a:xfrm>
            <a:prstGeom prst="rect">
              <a:avLst/>
            </a:prstGeom>
            <a:noFill/>
          </p:spPr>
          <p:txBody>
            <a:bodyPr wrap="square" lIns="0" tIns="0" rIns="0" bIns="0" rtlCol="0">
              <a:spAutoFit/>
              <a:scene3d>
                <a:camera prst="orthographicFront"/>
                <a:lightRig rig="threePt" dir="t"/>
              </a:scene3d>
              <a:sp3d contourW="12700"/>
            </a:bodyPr>
            <a:lstStyle/>
            <a:p>
              <a:r>
                <a:rPr lang="zh-CN" altLang="en-US" sz="3200" b="1" dirty="0">
                  <a:solidFill>
                    <a:schemeClr val="tx1">
                      <a:lumMod val="75000"/>
                      <a:lumOff val="25000"/>
                    </a:schemeClr>
                  </a:solidFill>
                </a:rPr>
                <a:t>目录标题文字添加</a:t>
              </a:r>
              <a:endParaRPr lang="en-US" sz="3200" b="1" dirty="0">
                <a:solidFill>
                  <a:schemeClr val="tx1">
                    <a:lumMod val="75000"/>
                    <a:lumOff val="25000"/>
                  </a:schemeClr>
                </a:solidFill>
              </a:endParaRPr>
            </a:p>
          </p:txBody>
        </p:sp>
        <p:sp>
          <p:nvSpPr>
            <p:cNvPr id="57" name="TextBox 11"/>
            <p:cNvSpPr txBox="1"/>
            <p:nvPr/>
          </p:nvSpPr>
          <p:spPr>
            <a:xfrm>
              <a:off x="1624013" y="864755"/>
              <a:ext cx="5195887" cy="179546"/>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400" dirty="0">
                  <a:solidFill>
                    <a:schemeClr val="bg1">
                      <a:lumMod val="65000"/>
                    </a:schemeClr>
                  </a:solidFill>
                  <a:latin typeface="Agency FB" panose="020B0503020202020204" pitchFamily="34" charset="0"/>
                </a:rPr>
                <a:t>Far </a:t>
              </a:r>
              <a:r>
                <a:rPr lang="en-US" sz="1400" dirty="0" err="1">
                  <a:solidFill>
                    <a:schemeClr val="bg1">
                      <a:lumMod val="65000"/>
                    </a:schemeClr>
                  </a:solidFill>
                  <a:latin typeface="Agency FB" panose="020B0503020202020204" pitchFamily="34" charset="0"/>
                </a:rPr>
                <a:t>far</a:t>
              </a:r>
              <a:r>
                <a:rPr lang="en-US" sz="1400" dirty="0">
                  <a:solidFill>
                    <a:schemeClr val="bg1">
                      <a:lumMod val="65000"/>
                    </a:schemeClr>
                  </a:solidFill>
                  <a:latin typeface="Agency FB" panose="020B0503020202020204" pitchFamily="34" charset="0"/>
                </a:rPr>
                <a:t> away, behind the word mountains, far from the countries </a:t>
              </a:r>
              <a:r>
                <a:rPr lang="en-US" sz="1400" dirty="0" err="1">
                  <a:solidFill>
                    <a:schemeClr val="bg1">
                      <a:lumMod val="65000"/>
                    </a:schemeClr>
                  </a:solidFill>
                  <a:latin typeface="Agency FB" panose="020B0503020202020204" pitchFamily="34" charset="0"/>
                </a:rPr>
                <a:t>Vokalia</a:t>
              </a:r>
              <a:endParaRPr lang="en-US" sz="1400" dirty="0">
                <a:solidFill>
                  <a:schemeClr val="bg1">
                    <a:lumMod val="65000"/>
                  </a:schemeClr>
                </a:solidFill>
                <a:latin typeface="Agency FB" panose="020B0503020202020204" pitchFamily="34" charset="0"/>
              </a:endParaRPr>
            </a:p>
          </p:txBody>
        </p:sp>
      </p:grpSp>
      <p:pic>
        <p:nvPicPr>
          <p:cNvPr id="58" name="图片 5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13" y="88037"/>
            <a:ext cx="914402" cy="914402"/>
          </a:xfrm>
          <a:prstGeom prst="rect">
            <a:avLst/>
          </a:prstGeom>
        </p:spPr>
      </p:pic>
      <p:sp>
        <p:nvSpPr>
          <p:cNvPr id="59" name="TextBox 91"/>
          <p:cNvSpPr txBox="1">
            <a:spLocks noChangeArrowheads="1"/>
          </p:cNvSpPr>
          <p:nvPr/>
        </p:nvSpPr>
        <p:spPr bwMode="auto">
          <a:xfrm>
            <a:off x="2382645" y="2875082"/>
            <a:ext cx="2417017" cy="523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16" tIns="121859" rIns="243716" bIns="121859">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algn="r" defTabSz="1216660"/>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矩形 59"/>
          <p:cNvSpPr/>
          <p:nvPr/>
        </p:nvSpPr>
        <p:spPr>
          <a:xfrm>
            <a:off x="2124756" y="3289330"/>
            <a:ext cx="2609102" cy="646331"/>
          </a:xfrm>
          <a:prstGeom prst="rect">
            <a:avLst/>
          </a:prstGeom>
        </p:spPr>
        <p:txBody>
          <a:bodyPr wrap="square">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1200" dirty="0">
              <a:solidFill>
                <a:schemeClr val="tx1">
                  <a:lumMod val="65000"/>
                  <a:lumOff val="35000"/>
                </a:schemeClr>
              </a:solidFill>
            </a:endParaRPr>
          </a:p>
        </p:txBody>
      </p:sp>
      <p:sp>
        <p:nvSpPr>
          <p:cNvPr id="61" name="TextBox 91"/>
          <p:cNvSpPr txBox="1">
            <a:spLocks noChangeArrowheads="1"/>
          </p:cNvSpPr>
          <p:nvPr/>
        </p:nvSpPr>
        <p:spPr bwMode="auto">
          <a:xfrm>
            <a:off x="2417633" y="4273159"/>
            <a:ext cx="2417017" cy="523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16" tIns="121859" rIns="243716" bIns="121859">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algn="r" defTabSz="1216660"/>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矩形 61"/>
          <p:cNvSpPr/>
          <p:nvPr/>
        </p:nvSpPr>
        <p:spPr>
          <a:xfrm>
            <a:off x="2159744" y="4687407"/>
            <a:ext cx="2609102" cy="646331"/>
          </a:xfrm>
          <a:prstGeom prst="rect">
            <a:avLst/>
          </a:prstGeom>
        </p:spPr>
        <p:txBody>
          <a:bodyPr wrap="square">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1200" dirty="0">
              <a:solidFill>
                <a:schemeClr val="tx1">
                  <a:lumMod val="65000"/>
                  <a:lumOff val="3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childTnLst>
                                    <p:set>
                                      <p:cBhvr>
                                        <p:cTn id="6" dur="indefinite" fill="hold"/>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0-#ppt_w/2"/>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par>
                                <p:cTn id="14" presetID="22" presetClass="entr" presetSubtype="2" fill="hold" nodeType="withEffect">
                                  <p:stCondLst>
                                    <p:cond delay="75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647188" y="-1194246"/>
            <a:ext cx="5876081" cy="5876081"/>
          </a:xfrm>
          <a:custGeom>
            <a:avLst/>
            <a:gdLst>
              <a:gd name="connsiteX0" fmla="*/ 811712 w 5205995"/>
              <a:gd name="connsiteY0" fmla="*/ 822624 h 5205995"/>
              <a:gd name="connsiteX1" fmla="*/ 164598 w 5205995"/>
              <a:gd name="connsiteY1" fmla="*/ 1251689 h 5205995"/>
              <a:gd name="connsiteX2" fmla="*/ 811712 w 5205995"/>
              <a:gd name="connsiteY2" fmla="*/ 1680754 h 5205995"/>
              <a:gd name="connsiteX3" fmla="*/ 1458826 w 5205995"/>
              <a:gd name="connsiteY3" fmla="*/ 1251689 h 5205995"/>
              <a:gd name="connsiteX4" fmla="*/ 811712 w 5205995"/>
              <a:gd name="connsiteY4" fmla="*/ 822624 h 5205995"/>
              <a:gd name="connsiteX5" fmla="*/ 0 w 5205995"/>
              <a:gd name="connsiteY5" fmla="*/ 0 h 5205995"/>
              <a:gd name="connsiteX6" fmla="*/ 5205995 w 5205995"/>
              <a:gd name="connsiteY6" fmla="*/ 0 h 5205995"/>
              <a:gd name="connsiteX7" fmla="*/ 5205995 w 5205995"/>
              <a:gd name="connsiteY7" fmla="*/ 1056243 h 5205995"/>
              <a:gd name="connsiteX8" fmla="*/ 5135285 w 5205995"/>
              <a:gd name="connsiteY8" fmla="*/ 971055 h 5205995"/>
              <a:gd name="connsiteX9" fmla="*/ 3494405 w 5205995"/>
              <a:gd name="connsiteY9" fmla="*/ 332500 h 5205995"/>
              <a:gd name="connsiteX10" fmla="*/ 1515571 w 5205995"/>
              <a:gd name="connsiteY10" fmla="*/ 1780829 h 5205995"/>
              <a:gd name="connsiteX11" fmla="*/ 3494405 w 5205995"/>
              <a:gd name="connsiteY11" fmla="*/ 3229158 h 5205995"/>
              <a:gd name="connsiteX12" fmla="*/ 5135285 w 5205995"/>
              <a:gd name="connsiteY12" fmla="*/ 2590604 h 5205995"/>
              <a:gd name="connsiteX13" fmla="*/ 5205995 w 5205995"/>
              <a:gd name="connsiteY13" fmla="*/ 2505415 h 5205995"/>
              <a:gd name="connsiteX14" fmla="*/ 5205995 w 5205995"/>
              <a:gd name="connsiteY14" fmla="*/ 5205995 h 5205995"/>
              <a:gd name="connsiteX15" fmla="*/ 0 w 5205995"/>
              <a:gd name="connsiteY15" fmla="*/ 5205995 h 5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05995" h="5205995">
                <a:moveTo>
                  <a:pt x="811712" y="822624"/>
                </a:moveTo>
                <a:cubicBezTo>
                  <a:pt x="454321" y="822624"/>
                  <a:pt x="164598" y="1014723"/>
                  <a:pt x="164598" y="1251689"/>
                </a:cubicBezTo>
                <a:cubicBezTo>
                  <a:pt x="164598" y="1488655"/>
                  <a:pt x="454321" y="1680754"/>
                  <a:pt x="811712" y="1680754"/>
                </a:cubicBezTo>
                <a:cubicBezTo>
                  <a:pt x="1169103" y="1680754"/>
                  <a:pt x="1458826" y="1488655"/>
                  <a:pt x="1458826" y="1251689"/>
                </a:cubicBezTo>
                <a:cubicBezTo>
                  <a:pt x="1458826" y="1014723"/>
                  <a:pt x="1169103" y="822624"/>
                  <a:pt x="811712" y="822624"/>
                </a:cubicBezTo>
                <a:close/>
                <a:moveTo>
                  <a:pt x="0" y="0"/>
                </a:moveTo>
                <a:lnTo>
                  <a:pt x="5205995" y="0"/>
                </a:lnTo>
                <a:lnTo>
                  <a:pt x="5205995" y="1056243"/>
                </a:lnTo>
                <a:lnTo>
                  <a:pt x="5135285" y="971055"/>
                </a:lnTo>
                <a:cubicBezTo>
                  <a:pt x="4779675" y="585797"/>
                  <a:pt x="4177455" y="332500"/>
                  <a:pt x="3494405" y="332500"/>
                </a:cubicBezTo>
                <a:cubicBezTo>
                  <a:pt x="2401525" y="332500"/>
                  <a:pt x="1515571" y="980939"/>
                  <a:pt x="1515571" y="1780829"/>
                </a:cubicBezTo>
                <a:cubicBezTo>
                  <a:pt x="1515571" y="2580719"/>
                  <a:pt x="2401525" y="3229158"/>
                  <a:pt x="3494405" y="3229158"/>
                </a:cubicBezTo>
                <a:cubicBezTo>
                  <a:pt x="4177455" y="3229158"/>
                  <a:pt x="4779675" y="2975862"/>
                  <a:pt x="5135285" y="2590604"/>
                </a:cubicBezTo>
                <a:lnTo>
                  <a:pt x="5205995" y="2505415"/>
                </a:lnTo>
                <a:lnTo>
                  <a:pt x="5205995" y="5205995"/>
                </a:lnTo>
                <a:lnTo>
                  <a:pt x="0" y="5205995"/>
                </a:lnTo>
                <a:close/>
              </a:path>
            </a:pathLst>
          </a:custGeom>
        </p:spPr>
      </p:pic>
      <p:grpSp>
        <p:nvGrpSpPr>
          <p:cNvPr id="55" name="组合 54"/>
          <p:cNvGrpSpPr/>
          <p:nvPr/>
        </p:nvGrpSpPr>
        <p:grpSpPr>
          <a:xfrm>
            <a:off x="-281353" y="-643814"/>
            <a:ext cx="12810978" cy="8705990"/>
            <a:chOff x="-281353" y="-643814"/>
            <a:chExt cx="12810978" cy="8705990"/>
          </a:xfrm>
        </p:grpSpPr>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132" y="73638"/>
              <a:ext cx="4653746" cy="4653746"/>
            </a:xfrm>
            <a:prstGeom prst="rect">
              <a:avLst/>
            </a:prstGeom>
          </p:spPr>
        </p:pic>
        <p:pic>
          <p:nvPicPr>
            <p:cNvPr id="46" name="图片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353" y="1142786"/>
              <a:ext cx="12810978" cy="6469119"/>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5966" y="-643814"/>
              <a:ext cx="4275770" cy="6858000"/>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rcRect r="46288"/>
            <a:stretch>
              <a:fillRect/>
            </a:stretch>
          </p:blipFill>
          <p:spPr>
            <a:xfrm>
              <a:off x="0" y="-193647"/>
              <a:ext cx="3287103" cy="6119878"/>
            </a:xfrm>
            <a:custGeom>
              <a:avLst/>
              <a:gdLst>
                <a:gd name="connsiteX0" fmla="*/ 0 w 3287103"/>
                <a:gd name="connsiteY0" fmla="*/ 0 h 6119878"/>
                <a:gd name="connsiteX1" fmla="*/ 3287103 w 3287103"/>
                <a:gd name="connsiteY1" fmla="*/ 0 h 6119878"/>
                <a:gd name="connsiteX2" fmla="*/ 3219428 w 3287103"/>
                <a:gd name="connsiteY2" fmla="*/ 61872 h 6119878"/>
                <a:gd name="connsiteX3" fmla="*/ 2159726 w 3287103"/>
                <a:gd name="connsiteY3" fmla="*/ 2809125 h 6119878"/>
                <a:gd name="connsiteX4" fmla="*/ 2545534 w 3287103"/>
                <a:gd name="connsiteY4" fmla="*/ 4581259 h 6119878"/>
                <a:gd name="connsiteX5" fmla="*/ 2553487 w 3287103"/>
                <a:gd name="connsiteY5" fmla="*/ 4596835 h 6119878"/>
                <a:gd name="connsiteX6" fmla="*/ 1491175 w 3287103"/>
                <a:gd name="connsiteY6" fmla="*/ 4596835 h 6119878"/>
                <a:gd name="connsiteX7" fmla="*/ 1491175 w 3287103"/>
                <a:gd name="connsiteY7" fmla="*/ 6119878 h 6119878"/>
                <a:gd name="connsiteX8" fmla="*/ 0 w 3287103"/>
                <a:gd name="connsiteY8" fmla="*/ 6119878 h 611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7103" h="6119878">
                  <a:moveTo>
                    <a:pt x="0" y="0"/>
                  </a:moveTo>
                  <a:lnTo>
                    <a:pt x="3287103" y="0"/>
                  </a:lnTo>
                  <a:lnTo>
                    <a:pt x="3219428" y="61872"/>
                  </a:lnTo>
                  <a:cubicBezTo>
                    <a:pt x="2572242" y="714872"/>
                    <a:pt x="2159726" y="1703101"/>
                    <a:pt x="2159726" y="2809125"/>
                  </a:cubicBezTo>
                  <a:cubicBezTo>
                    <a:pt x="2159726" y="3454306"/>
                    <a:pt x="2300096" y="4059404"/>
                    <a:pt x="2545534" y="4581259"/>
                  </a:cubicBezTo>
                  <a:lnTo>
                    <a:pt x="2553487" y="4596835"/>
                  </a:lnTo>
                  <a:lnTo>
                    <a:pt x="1491175" y="4596835"/>
                  </a:lnTo>
                  <a:lnTo>
                    <a:pt x="1491175" y="6119878"/>
                  </a:lnTo>
                  <a:lnTo>
                    <a:pt x="0" y="6119878"/>
                  </a:lnTo>
                  <a:close/>
                </a:path>
              </a:pathLst>
            </a:cu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096000" y="1942299"/>
              <a:ext cx="6119878" cy="6119877"/>
            </a:xfrm>
            <a:custGeom>
              <a:avLst/>
              <a:gdLst>
                <a:gd name="connsiteX0" fmla="*/ 0 w 6119878"/>
                <a:gd name="connsiteY0" fmla="*/ 0 h 6119877"/>
                <a:gd name="connsiteX1" fmla="*/ 6119878 w 6119878"/>
                <a:gd name="connsiteY1" fmla="*/ 0 h 6119877"/>
                <a:gd name="connsiteX2" fmla="*/ 6119878 w 6119878"/>
                <a:gd name="connsiteY2" fmla="*/ 6119877 h 6119877"/>
                <a:gd name="connsiteX3" fmla="*/ 4876800 w 6119878"/>
                <a:gd name="connsiteY3" fmla="*/ 6119877 h 6119877"/>
                <a:gd name="connsiteX4" fmla="*/ 4876800 w 6119878"/>
                <a:gd name="connsiteY4" fmla="*/ 4690619 h 6119877"/>
                <a:gd name="connsiteX5" fmla="*/ 3934265 w 6119878"/>
                <a:gd name="connsiteY5" fmla="*/ 4690619 h 6119877"/>
                <a:gd name="connsiteX6" fmla="*/ 3934265 w 6119878"/>
                <a:gd name="connsiteY6" fmla="*/ 1912250 h 6119877"/>
                <a:gd name="connsiteX7" fmla="*/ 2137885 w 6119878"/>
                <a:gd name="connsiteY7" fmla="*/ 1912250 h 6119877"/>
                <a:gd name="connsiteX8" fmla="*/ 2137885 w 6119878"/>
                <a:gd name="connsiteY8" fmla="*/ 646157 h 6119877"/>
                <a:gd name="connsiteX9" fmla="*/ 0 w 6119878"/>
                <a:gd name="connsiteY9" fmla="*/ 646157 h 611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9878" h="6119877">
                  <a:moveTo>
                    <a:pt x="0" y="0"/>
                  </a:moveTo>
                  <a:lnTo>
                    <a:pt x="6119878" y="0"/>
                  </a:lnTo>
                  <a:lnTo>
                    <a:pt x="6119878" y="6119877"/>
                  </a:lnTo>
                  <a:lnTo>
                    <a:pt x="4876800" y="6119877"/>
                  </a:lnTo>
                  <a:lnTo>
                    <a:pt x="4876800" y="4690619"/>
                  </a:lnTo>
                  <a:lnTo>
                    <a:pt x="3934265" y="4690619"/>
                  </a:lnTo>
                  <a:lnTo>
                    <a:pt x="3934265" y="1912250"/>
                  </a:lnTo>
                  <a:lnTo>
                    <a:pt x="2137885" y="1912250"/>
                  </a:lnTo>
                  <a:lnTo>
                    <a:pt x="2137885" y="646157"/>
                  </a:lnTo>
                  <a:lnTo>
                    <a:pt x="0" y="646157"/>
                  </a:lnTo>
                  <a:close/>
                </a:path>
              </a:pathLst>
            </a:custGeom>
          </p:spPr>
        </p:pic>
        <p:pic>
          <p:nvPicPr>
            <p:cNvPr id="48" name="图片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6722" y="3657600"/>
              <a:ext cx="2266158" cy="2266158"/>
            </a:xfrm>
            <a:prstGeom prst="rect">
              <a:avLst/>
            </a:prstGeom>
          </p:spPr>
        </p:pic>
        <p:pic>
          <p:nvPicPr>
            <p:cNvPr id="54" name="图片 53"/>
            <p:cNvPicPr>
              <a:picLocks noChangeAspect="1"/>
            </p:cNvPicPr>
            <p:nvPr/>
          </p:nvPicPr>
          <p:blipFill rotWithShape="1">
            <a:blip r:embed="rId7" cstate="hqprint">
              <a:extLst>
                <a:ext uri="{28A0092B-C50C-407E-A947-70E740481C1C}">
                  <a14:useLocalDpi xmlns:a14="http://schemas.microsoft.com/office/drawing/2010/main" val="0"/>
                </a:ext>
              </a:extLst>
            </a:blip>
            <a:srcRect l="56133" t="57906"/>
            <a:stretch>
              <a:fillRect/>
            </a:stretch>
          </p:blipFill>
          <p:spPr>
            <a:xfrm>
              <a:off x="5633552" y="4843372"/>
              <a:ext cx="2099469" cy="2014628"/>
            </a:xfrm>
            <a:custGeom>
              <a:avLst/>
              <a:gdLst>
                <a:gd name="connsiteX0" fmla="*/ 969037 w 2724920"/>
                <a:gd name="connsiteY0" fmla="*/ 0 h 2614804"/>
                <a:gd name="connsiteX1" fmla="*/ 2724920 w 2724920"/>
                <a:gd name="connsiteY1" fmla="*/ 0 h 2614804"/>
                <a:gd name="connsiteX2" fmla="*/ 2724920 w 2724920"/>
                <a:gd name="connsiteY2" fmla="*/ 2614804 h 2614804"/>
                <a:gd name="connsiteX3" fmla="*/ 0 w 2724920"/>
                <a:gd name="connsiteY3" fmla="*/ 2614804 h 2614804"/>
                <a:gd name="connsiteX4" fmla="*/ 0 w 2724920"/>
                <a:gd name="connsiteY4" fmla="*/ 651704 h 2614804"/>
                <a:gd name="connsiteX5" fmla="*/ 75031 w 2724920"/>
                <a:gd name="connsiteY5" fmla="*/ 668637 h 2614804"/>
                <a:gd name="connsiteX6" fmla="*/ 228600 w 2724920"/>
                <a:gd name="connsiteY6" fmla="*/ 679892 h 2614804"/>
                <a:gd name="connsiteX7" fmla="*/ 990600 w 2724920"/>
                <a:gd name="connsiteY7" fmla="*/ 125894 h 2614804"/>
                <a:gd name="connsiteX8" fmla="*/ 975119 w 2724920"/>
                <a:gd name="connsiteY8" fmla="*/ 14244 h 261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24920" h="2614804">
                  <a:moveTo>
                    <a:pt x="969037" y="0"/>
                  </a:moveTo>
                  <a:lnTo>
                    <a:pt x="2724920" y="0"/>
                  </a:lnTo>
                  <a:lnTo>
                    <a:pt x="2724920" y="2614804"/>
                  </a:lnTo>
                  <a:lnTo>
                    <a:pt x="0" y="2614804"/>
                  </a:lnTo>
                  <a:lnTo>
                    <a:pt x="0" y="651704"/>
                  </a:lnTo>
                  <a:lnTo>
                    <a:pt x="75031" y="668637"/>
                  </a:lnTo>
                  <a:cubicBezTo>
                    <a:pt x="124635" y="676017"/>
                    <a:pt x="175995" y="679892"/>
                    <a:pt x="228600" y="679892"/>
                  </a:cubicBezTo>
                  <a:cubicBezTo>
                    <a:pt x="649441" y="679892"/>
                    <a:pt x="990600" y="431859"/>
                    <a:pt x="990600" y="125894"/>
                  </a:cubicBezTo>
                  <a:cubicBezTo>
                    <a:pt x="990600" y="87649"/>
                    <a:pt x="985270" y="50308"/>
                    <a:pt x="975119" y="14244"/>
                  </a:cubicBezTo>
                  <a:close/>
                </a:path>
              </a:pathLst>
            </a:custGeom>
          </p:spPr>
        </p:pic>
      </p:grpSp>
      <p:sp>
        <p:nvSpPr>
          <p:cNvPr id="12" name="矩形 259"/>
          <p:cNvSpPr>
            <a:spLocks noChangeArrowheads="1"/>
          </p:cNvSpPr>
          <p:nvPr/>
        </p:nvSpPr>
        <p:spPr bwMode="auto">
          <a:xfrm>
            <a:off x="8020430" y="2420193"/>
            <a:ext cx="1015663" cy="41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b="1" dirty="0">
                <a:solidFill>
                  <a:srgbClr val="080605"/>
                </a:solidFill>
                <a:latin typeface="叶根友毛笔行书2.0版" panose="02010601030101010101" pitchFamily="2" charset="-122"/>
                <a:ea typeface="叶根友毛笔行书2.0版" panose="02010601030101010101" pitchFamily="2" charset="-122"/>
                <a:cs typeface="Arial" panose="020B0604020202020204" pitchFamily="34" charset="0"/>
              </a:rPr>
              <a:t>感谢观看</a:t>
            </a:r>
            <a:endParaRPr lang="en-US" altLang="zh-CN" sz="6600" b="1" dirty="0">
              <a:solidFill>
                <a:srgbClr val="080605"/>
              </a:solidFill>
              <a:latin typeface="叶根友毛笔行书2.0版" panose="02010601030101010101" pitchFamily="2" charset="-122"/>
              <a:ea typeface="叶根友毛笔行书2.0版" panose="02010601030101010101" pitchFamily="2" charset="-122"/>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64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tags/tag1.xml><?xml version="1.0" encoding="utf-8"?>
<p:tagLst xmlns:p="http://schemas.openxmlformats.org/presentationml/2006/main">
  <p:tag name="MH" val="20160830110233"/>
  <p:tag name="MH_LIBRARY" val="CONTENTS"/>
  <p:tag name="MH_TYPE" val="ENTRY"/>
  <p:tag name="ID" val="547144"/>
  <p:tag name="MH_ORDER" val="1"/>
</p:tagLst>
</file>

<file path=ppt/tags/tag2.xml><?xml version="1.0" encoding="utf-8"?>
<p:tagLst xmlns:p="http://schemas.openxmlformats.org/presentationml/2006/main">
  <p:tag name="MH" val="20160830110233"/>
  <p:tag name="MH_LIBRARY" val="CONTENTS"/>
  <p:tag name="MH_TYPE" val="ENTRY"/>
  <p:tag name="ID" val="547144"/>
  <p:tag name="MH_ORDER" val="1"/>
</p:tagLst>
</file>

<file path=ppt/tags/tag3.xml><?xml version="1.0" encoding="utf-8"?>
<p:tagLst xmlns:p="http://schemas.openxmlformats.org/presentationml/2006/main">
  <p:tag name="MH" val="20160830110233"/>
  <p:tag name="MH_LIBRARY" val="CONTENTS"/>
  <p:tag name="MH_TYPE" val="ENTRY"/>
  <p:tag name="ID" val="547144"/>
  <p:tag name="MH_ORDER" val="1"/>
</p:tagLst>
</file>

<file path=ppt/tags/tag4.xml><?xml version="1.0" encoding="utf-8"?>
<p:tagLst xmlns:p="http://schemas.openxmlformats.org/presentationml/2006/main">
  <p:tag name="MH" val="20160830110233"/>
  <p:tag name="MH_LIBRARY" val="CONTENTS"/>
  <p:tag name="MH_TYPE" val="ENTRY"/>
  <p:tag name="ID" val="547144"/>
  <p:tag name="MH_ORDER" val="1"/>
</p:tagLst>
</file>

<file path=ppt/tags/tag5.xml><?xml version="1.0" encoding="utf-8"?>
<p:tagLst xmlns:p="http://schemas.openxmlformats.org/presentationml/2006/main">
  <p:tag name="MH" val="20160830110233"/>
  <p:tag name="MH_LIBRARY" val="CONTENTS"/>
  <p:tag name="MH_TYPE" val="ENTRY"/>
  <p:tag name="ID" val="547144"/>
  <p:tag name="MH_ORDER" val="1"/>
</p:tagLst>
</file>

<file path=ppt/tags/tag6.xml><?xml version="1.0" encoding="utf-8"?>
<p:tagLst xmlns:p="http://schemas.openxmlformats.org/presentationml/2006/main">
  <p:tag name="MH" val="20160830110233"/>
  <p:tag name="MH_LIBRARY" val="CONTENTS"/>
  <p:tag name="MH_TYPE" val="ENTRY"/>
  <p:tag name="ID" val="547144"/>
  <p:tag name="MH_ORDER" val="1"/>
</p:tagLst>
</file>

<file path=ppt/tags/tag7.xml><?xml version="1.0" encoding="utf-8"?>
<p:tagLst xmlns:p="http://schemas.openxmlformats.org/presentationml/2006/main">
  <p:tag name="MH" val="20160830110233"/>
  <p:tag name="MH_LIBRARY" val="CONTENTS"/>
  <p:tag name="MH_TYPE" val="ENTRY"/>
  <p:tag name="ID" val="547144"/>
  <p:tag name="MH_ORDER" val="1"/>
</p:tagLst>
</file>

<file path=ppt/tags/tag8.xml><?xml version="1.0" encoding="utf-8"?>
<p:tagLst xmlns:p="http://schemas.openxmlformats.org/presentationml/2006/main">
  <p:tag name="MH" val="20160830110233"/>
  <p:tag name="MH_LIBRARY" val="CONTENTS"/>
  <p:tag name="MH_TYPE" val="ENTRY"/>
  <p:tag name="ID" val="547144"/>
  <p:tag name="MH_ORDER" val="1"/>
</p:tagLst>
</file>

<file path=ppt/theme/theme1.xml><?xml version="1.0" encoding="utf-8"?>
<a:theme xmlns:a="http://schemas.openxmlformats.org/drawingml/2006/main" name="Office 主题​​">
  <a:themeElements>
    <a:clrScheme name="22222">
      <a:dk1>
        <a:sysClr val="windowText" lastClr="000000"/>
      </a:dk1>
      <a:lt1>
        <a:sysClr val="window" lastClr="FFFFFF"/>
      </a:lt1>
      <a:dk2>
        <a:srgbClr val="17406D"/>
      </a:dk2>
      <a:lt2>
        <a:srgbClr val="DBEFF9"/>
      </a:lt2>
      <a:accent1>
        <a:srgbClr val="0C0C0C"/>
      </a:accent1>
      <a:accent2>
        <a:srgbClr val="B43D38"/>
      </a:accent2>
      <a:accent3>
        <a:srgbClr val="0C0C0C"/>
      </a:accent3>
      <a:accent4>
        <a:srgbClr val="B43D38"/>
      </a:accent4>
      <a:accent5>
        <a:srgbClr val="0C0C0C"/>
      </a:accent5>
      <a:accent6>
        <a:srgbClr val="B43D38"/>
      </a:accent6>
      <a:hlink>
        <a:srgbClr val="ECD263"/>
      </a:hlink>
      <a:folHlink>
        <a:srgbClr val="85DFD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5935</Words>
  <Application>WPS 演示</Application>
  <PresentationFormat>宽屏</PresentationFormat>
  <Paragraphs>455</Paragraphs>
  <Slides>24</Slides>
  <Notes>25</Notes>
  <HiddenSlides>0</HiddenSlides>
  <MMClips>1</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24</vt:i4>
      </vt:variant>
    </vt:vector>
  </HeadingPairs>
  <TitlesOfParts>
    <vt:vector size="56" baseType="lpstr">
      <vt:lpstr>Arial</vt:lpstr>
      <vt:lpstr>宋体</vt:lpstr>
      <vt:lpstr>Wingdings</vt:lpstr>
      <vt:lpstr>Calibri</vt:lpstr>
      <vt:lpstr>Lato Regular</vt:lpstr>
      <vt:lpstr>Lato Hairline</vt:lpstr>
      <vt:lpstr>Lato Light</vt:lpstr>
      <vt:lpstr>FontAwesome</vt:lpstr>
      <vt:lpstr>Gill Sans</vt:lpstr>
      <vt:lpstr>Lato Black</vt:lpstr>
      <vt:lpstr>Arial</vt:lpstr>
      <vt:lpstr>微软雅黑</vt:lpstr>
      <vt:lpstr>叶根友唐楷升级版</vt:lpstr>
      <vt:lpstr>Calibri</vt:lpstr>
      <vt:lpstr>Agency FB</vt:lpstr>
      <vt:lpstr>Lato Light</vt:lpstr>
      <vt:lpstr>MS PGothic</vt:lpstr>
      <vt:lpstr>Roboto Condensed</vt:lpstr>
      <vt:lpstr>Arial Unicode MS</vt:lpstr>
      <vt:lpstr>等线 Light</vt:lpstr>
      <vt:lpstr>Segoe Print</vt:lpstr>
      <vt:lpstr>等线</vt:lpstr>
      <vt:lpstr>华文黑体</vt:lpstr>
      <vt:lpstr>Open Sans</vt:lpstr>
      <vt:lpstr>Lato</vt:lpstr>
      <vt:lpstr>Gill Sans</vt:lpstr>
      <vt:lpstr>叶根友毛笔行书2.0版</vt:lpstr>
      <vt:lpstr>Wide Latin</vt:lpstr>
      <vt:lpstr>Gill Sans MT</vt:lpstr>
      <vt:lpstr>Calibri Light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www.33ppt.com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www.33ppt.com</dc:creator>
  <cp:lastModifiedBy>LeE</cp:lastModifiedBy>
  <cp:revision>117</cp:revision>
  <dcterms:created xsi:type="dcterms:W3CDTF">2017-08-29T06:05:00Z</dcterms:created>
  <dcterms:modified xsi:type="dcterms:W3CDTF">2018-03-01T07:40:54Z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